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notesSlides/notesSlide32.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731" r:id="rId2"/>
    <p:sldMasterId id="2147483811" r:id="rId3"/>
    <p:sldMasterId id="2147483846" r:id="rId4"/>
    <p:sldMasterId id="2147483858" r:id="rId5"/>
    <p:sldMasterId id="2147483870" r:id="rId6"/>
    <p:sldMasterId id="2147483908" r:id="rId7"/>
    <p:sldMasterId id="2147483920" r:id="rId8"/>
  </p:sldMasterIdLst>
  <p:notesMasterIdLst>
    <p:notesMasterId r:id="rId70"/>
  </p:notesMasterIdLst>
  <p:handoutMasterIdLst>
    <p:handoutMasterId r:id="rId71"/>
  </p:handoutMasterIdLst>
  <p:sldIdLst>
    <p:sldId id="1492" r:id="rId9"/>
    <p:sldId id="1593" r:id="rId10"/>
    <p:sldId id="1299" r:id="rId11"/>
    <p:sldId id="1520" r:id="rId12"/>
    <p:sldId id="1340" r:id="rId13"/>
    <p:sldId id="1208" r:id="rId14"/>
    <p:sldId id="1274" r:id="rId15"/>
    <p:sldId id="1521" r:id="rId16"/>
    <p:sldId id="1518" r:id="rId17"/>
    <p:sldId id="1355" r:id="rId18"/>
    <p:sldId id="1347" r:id="rId19"/>
    <p:sldId id="1523" r:id="rId20"/>
    <p:sldId id="1449" r:id="rId21"/>
    <p:sldId id="1451" r:id="rId22"/>
    <p:sldId id="1452" r:id="rId23"/>
    <p:sldId id="1453" r:id="rId24"/>
    <p:sldId id="1503" r:id="rId25"/>
    <p:sldId id="1469" r:id="rId26"/>
    <p:sldId id="1470" r:id="rId27"/>
    <p:sldId id="1505" r:id="rId28"/>
    <p:sldId id="1507" r:id="rId29"/>
    <p:sldId id="1522" r:id="rId30"/>
    <p:sldId id="1459" r:id="rId31"/>
    <p:sldId id="1455" r:id="rId32"/>
    <p:sldId id="1456" r:id="rId33"/>
    <p:sldId id="1457" r:id="rId34"/>
    <p:sldId id="1496" r:id="rId35"/>
    <p:sldId id="1458" r:id="rId36"/>
    <p:sldId id="1524" r:id="rId37"/>
    <p:sldId id="1504" r:id="rId38"/>
    <p:sldId id="1577" r:id="rId39"/>
    <p:sldId id="1509" r:id="rId40"/>
    <p:sldId id="1576" r:id="rId41"/>
    <p:sldId id="1578" r:id="rId42"/>
    <p:sldId id="1574" r:id="rId43"/>
    <p:sldId id="1493" r:id="rId44"/>
    <p:sldId id="1579" r:id="rId45"/>
    <p:sldId id="1587" r:id="rId46"/>
    <p:sldId id="1588" r:id="rId47"/>
    <p:sldId id="1581" r:id="rId48"/>
    <p:sldId id="1580" r:id="rId49"/>
    <p:sldId id="1589" r:id="rId50"/>
    <p:sldId id="1445" r:id="rId51"/>
    <p:sldId id="1582" r:id="rId52"/>
    <p:sldId id="1584" r:id="rId53"/>
    <p:sldId id="1585" r:id="rId54"/>
    <p:sldId id="1586" r:id="rId55"/>
    <p:sldId id="1541" r:id="rId56"/>
    <p:sldId id="1525" r:id="rId57"/>
    <p:sldId id="1544" r:id="rId58"/>
    <p:sldId id="1565" r:id="rId59"/>
    <p:sldId id="1583" r:id="rId60"/>
    <p:sldId id="1590" r:id="rId61"/>
    <p:sldId id="1591" r:id="rId62"/>
    <p:sldId id="1592" r:id="rId63"/>
    <p:sldId id="1545" r:id="rId64"/>
    <p:sldId id="1563" r:id="rId65"/>
    <p:sldId id="1568" r:id="rId66"/>
    <p:sldId id="1528" r:id="rId67"/>
    <p:sldId id="1536" r:id="rId68"/>
    <p:sldId id="1527" r:id="rId69"/>
  </p:sldIdLst>
  <p:sldSz cx="12192000" cy="6858000"/>
  <p:notesSz cx="9296400" cy="6881813"/>
  <p:custDataLst>
    <p:tags r:id="rId72"/>
  </p:custDataLst>
  <p:defaultTextStyle>
    <a:defPPr>
      <a:defRPr lang="en-US"/>
    </a:defPPr>
    <a:lvl1pPr algn="l" rtl="0" fontAlgn="base">
      <a:spcBef>
        <a:spcPct val="0"/>
      </a:spcBef>
      <a:spcAft>
        <a:spcPct val="0"/>
      </a:spcAft>
      <a:defRPr kumimoji="1" sz="2000" kern="1200" baseline="-25000">
        <a:solidFill>
          <a:schemeClr val="tx1"/>
        </a:solidFill>
        <a:latin typeface="Times New Roman" pitchFamily="18" charset="0"/>
        <a:ea typeface="+mn-ea"/>
        <a:cs typeface="+mn-cs"/>
      </a:defRPr>
    </a:lvl1pPr>
    <a:lvl2pPr marL="457200" algn="l" rtl="0" fontAlgn="base">
      <a:spcBef>
        <a:spcPct val="0"/>
      </a:spcBef>
      <a:spcAft>
        <a:spcPct val="0"/>
      </a:spcAft>
      <a:defRPr kumimoji="1" sz="2000" kern="1200" baseline="-25000">
        <a:solidFill>
          <a:schemeClr val="tx1"/>
        </a:solidFill>
        <a:latin typeface="Times New Roman" pitchFamily="18" charset="0"/>
        <a:ea typeface="+mn-ea"/>
        <a:cs typeface="+mn-cs"/>
      </a:defRPr>
    </a:lvl2pPr>
    <a:lvl3pPr marL="914400" algn="l" rtl="0" fontAlgn="base">
      <a:spcBef>
        <a:spcPct val="0"/>
      </a:spcBef>
      <a:spcAft>
        <a:spcPct val="0"/>
      </a:spcAft>
      <a:defRPr kumimoji="1" sz="2000" kern="1200" baseline="-25000">
        <a:solidFill>
          <a:schemeClr val="tx1"/>
        </a:solidFill>
        <a:latin typeface="Times New Roman" pitchFamily="18" charset="0"/>
        <a:ea typeface="+mn-ea"/>
        <a:cs typeface="+mn-cs"/>
      </a:defRPr>
    </a:lvl3pPr>
    <a:lvl4pPr marL="1371600" algn="l" rtl="0" fontAlgn="base">
      <a:spcBef>
        <a:spcPct val="0"/>
      </a:spcBef>
      <a:spcAft>
        <a:spcPct val="0"/>
      </a:spcAft>
      <a:defRPr kumimoji="1" sz="2000" kern="1200" baseline="-25000">
        <a:solidFill>
          <a:schemeClr val="tx1"/>
        </a:solidFill>
        <a:latin typeface="Times New Roman" pitchFamily="18" charset="0"/>
        <a:ea typeface="+mn-ea"/>
        <a:cs typeface="+mn-cs"/>
      </a:defRPr>
    </a:lvl4pPr>
    <a:lvl5pPr marL="1828800" algn="l" rtl="0" fontAlgn="base">
      <a:spcBef>
        <a:spcPct val="0"/>
      </a:spcBef>
      <a:spcAft>
        <a:spcPct val="0"/>
      </a:spcAft>
      <a:defRPr kumimoji="1" sz="2000" kern="1200" baseline="-25000">
        <a:solidFill>
          <a:schemeClr val="tx1"/>
        </a:solidFill>
        <a:latin typeface="Times New Roman" pitchFamily="18" charset="0"/>
        <a:ea typeface="+mn-ea"/>
        <a:cs typeface="+mn-cs"/>
      </a:defRPr>
    </a:lvl5pPr>
    <a:lvl6pPr marL="2286000" algn="l" defTabSz="914400" rtl="0" eaLnBrk="1" latinLnBrk="0" hangingPunct="1">
      <a:defRPr kumimoji="1" sz="2000" kern="1200" baseline="-25000">
        <a:solidFill>
          <a:schemeClr val="tx1"/>
        </a:solidFill>
        <a:latin typeface="Times New Roman" pitchFamily="18" charset="0"/>
        <a:ea typeface="+mn-ea"/>
        <a:cs typeface="+mn-cs"/>
      </a:defRPr>
    </a:lvl6pPr>
    <a:lvl7pPr marL="2743200" algn="l" defTabSz="914400" rtl="0" eaLnBrk="1" latinLnBrk="0" hangingPunct="1">
      <a:defRPr kumimoji="1" sz="2000" kern="1200" baseline="-25000">
        <a:solidFill>
          <a:schemeClr val="tx1"/>
        </a:solidFill>
        <a:latin typeface="Times New Roman" pitchFamily="18" charset="0"/>
        <a:ea typeface="+mn-ea"/>
        <a:cs typeface="+mn-cs"/>
      </a:defRPr>
    </a:lvl7pPr>
    <a:lvl8pPr marL="3200400" algn="l" defTabSz="914400" rtl="0" eaLnBrk="1" latinLnBrk="0" hangingPunct="1">
      <a:defRPr kumimoji="1" sz="2000" kern="1200" baseline="-25000">
        <a:solidFill>
          <a:schemeClr val="tx1"/>
        </a:solidFill>
        <a:latin typeface="Times New Roman" pitchFamily="18" charset="0"/>
        <a:ea typeface="+mn-ea"/>
        <a:cs typeface="+mn-cs"/>
      </a:defRPr>
    </a:lvl8pPr>
    <a:lvl9pPr marL="3657600" algn="l" defTabSz="914400" rtl="0" eaLnBrk="1" latinLnBrk="0" hangingPunct="1">
      <a:defRPr kumimoji="1" sz="2000" kern="1200" baseline="-250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1776" userDrawn="1">
          <p15:clr>
            <a:srgbClr val="A4A3A4"/>
          </p15:clr>
        </p15:guide>
        <p15:guide id="3" orient="horz" pos="1728" userDrawn="1">
          <p15:clr>
            <a:srgbClr val="A4A3A4"/>
          </p15:clr>
        </p15:guide>
        <p15:guide id="4" pos="2816" userDrawn="1">
          <p15:clr>
            <a:srgbClr val="A4A3A4"/>
          </p15:clr>
        </p15:guide>
        <p15:guide id="5" pos="1408" userDrawn="1">
          <p15:clr>
            <a:srgbClr val="A4A3A4"/>
          </p15:clr>
        </p15:guide>
        <p15:guide id="6" pos="1280" userDrawn="1">
          <p15:clr>
            <a:srgbClr val="A4A3A4"/>
          </p15:clr>
        </p15:guide>
        <p15:guide id="7" pos="2944"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FF"/>
    <a:srgbClr val="FBE5D6"/>
    <a:srgbClr val="FF9966"/>
    <a:srgbClr val="FF5050"/>
    <a:srgbClr val="FFFFCC"/>
    <a:srgbClr val="000000"/>
    <a:srgbClr val="FFC000"/>
    <a:srgbClr val="D9D9D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4" autoAdjust="0"/>
    <p:restoredTop sz="89107" autoAdjust="0"/>
  </p:normalViewPr>
  <p:slideViewPr>
    <p:cSldViewPr>
      <p:cViewPr varScale="1">
        <p:scale>
          <a:sx n="96" d="100"/>
          <a:sy n="96" d="100"/>
        </p:scale>
        <p:origin x="752" y="51"/>
      </p:cViewPr>
      <p:guideLst>
        <p:guide orient="horz" pos="1920"/>
        <p:guide orient="horz" pos="1776"/>
        <p:guide orient="horz" pos="1728"/>
        <p:guide pos="2816"/>
        <p:guide pos="1408"/>
        <p:guide pos="1280"/>
        <p:guide pos="2944"/>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200" d="100"/>
        <a:sy n="200" d="100"/>
      </p:scale>
      <p:origin x="0" y="-2298"/>
    </p:cViewPr>
  </p:sorterViewPr>
  <p:notesViewPr>
    <p:cSldViewPr>
      <p:cViewPr varScale="1">
        <p:scale>
          <a:sx n="128" d="100"/>
          <a:sy n="128" d="100"/>
        </p:scale>
        <p:origin x="-1890" y="-108"/>
      </p:cViewPr>
      <p:guideLst>
        <p:guide orient="horz" pos="216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5.xml"/><Relationship Id="rId7" Type="http://schemas.openxmlformats.org/officeDocument/2006/relationships/slide" Target="slides/slide16.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5.xml"/><Relationship Id="rId5" Type="http://schemas.openxmlformats.org/officeDocument/2006/relationships/slide" Target="slides/slide14.xml"/><Relationship Id="rId10" Type="http://schemas.openxmlformats.org/officeDocument/2006/relationships/slide" Target="slides/slide61.xml"/><Relationship Id="rId4" Type="http://schemas.openxmlformats.org/officeDocument/2006/relationships/slide" Target="slides/slide12.xml"/><Relationship Id="rId9" Type="http://schemas.openxmlformats.org/officeDocument/2006/relationships/slide" Target="slides/slide4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asey21\Desktop\WorkDirectory\Presentations\HEDLA%202014\salpeter%20screening%20estimates.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C:\Users\casey21\Desktop\WorkDirectory\Presentations\HEDLA%202014\StellarEvolution.xlsx" TargetMode="External"/><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gatu\Documents\OMEGA\FY19\Om190306_Strong_Bfield_StoppingPower-19A\Shot_summary_Om190306.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gatu\Documents\OMEGA\FY19\Om190306_Strong_Bfield_StoppingPower-19A\Shot_summary_Om190306.xlsx" TargetMode="External"/><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gatu\Documents\OMEGA\FY19\Om190306_Strong_Bfield_StoppingPower-19A\Shot_summary_Om190306.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asey21\Desktop\WorkDirectory\Presentations\HEDLA%202014\StellarEvolution.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Users\casey21\Desktop\WorkDirectory\Presentations\HEDLA%202014\StellarEvolution.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gatu\Documents\NuclearPhysics\TT\TTpaper\PRL\figs\Fig2\Fig2_Data_USE_THIS_ONE.xlsx"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gatu\Documents\proposals\NIF%202014\supporting%20data\oldshots.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gatu\Documents\OMEGA\2015\Om150715_PlasmaNuclear\3He3He_shot_77957\WRF_analysis.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file:///C:\Users\gatu\Documents\OMEGA\2015\Om150715_PlasmaNuclear\3He3He_shot_77957\WRF_analysis.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file:///C:\Users\gatu\Documents\OMEGA\2015\Om150715_PlasmaNuclear\3He3He_shot_77957\WRF_analysi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742409201180539"/>
          <c:y val="2.4096385542168676E-2"/>
          <c:w val="0.66753020979526712"/>
          <c:h val="0.64500361449343813"/>
        </c:manualLayout>
      </c:layout>
      <c:scatterChart>
        <c:scatterStyle val="lineMarker"/>
        <c:varyColors val="0"/>
        <c:ser>
          <c:idx val="0"/>
          <c:order val="0"/>
          <c:tx>
            <c:v>Sfactor from LANL</c:v>
          </c:tx>
          <c:spPr>
            <a:ln w="28575">
              <a:solidFill>
                <a:srgbClr val="000000"/>
              </a:solidFill>
            </a:ln>
          </c:spPr>
          <c:marker>
            <c:symbol val="none"/>
          </c:marker>
          <c:xVal>
            <c:numRef>
              <c:f>ScreeningEstimates!$AV$7:$AV$84</c:f>
              <c:numCache>
                <c:formatCode>General</c:formatCode>
                <c:ptCount val="78"/>
                <c:pt idx="0">
                  <c:v>1</c:v>
                </c:pt>
                <c:pt idx="1">
                  <c:v>1.05</c:v>
                </c:pt>
                <c:pt idx="2">
                  <c:v>1.1000000000000001</c:v>
                </c:pt>
                <c:pt idx="3">
                  <c:v>1.1499999999999997</c:v>
                </c:pt>
                <c:pt idx="4">
                  <c:v>1.2</c:v>
                </c:pt>
                <c:pt idx="5">
                  <c:v>1.25</c:v>
                </c:pt>
                <c:pt idx="6">
                  <c:v>1.3</c:v>
                </c:pt>
                <c:pt idx="7">
                  <c:v>1.35</c:v>
                </c:pt>
                <c:pt idx="8">
                  <c:v>1.4</c:v>
                </c:pt>
                <c:pt idx="9">
                  <c:v>1.45</c:v>
                </c:pt>
                <c:pt idx="10">
                  <c:v>1.5</c:v>
                </c:pt>
                <c:pt idx="11">
                  <c:v>1.55</c:v>
                </c:pt>
                <c:pt idx="12">
                  <c:v>1.6</c:v>
                </c:pt>
                <c:pt idx="13">
                  <c:v>1.6500000000000001</c:v>
                </c:pt>
                <c:pt idx="14">
                  <c:v>1.7</c:v>
                </c:pt>
                <c:pt idx="15">
                  <c:v>1.75</c:v>
                </c:pt>
                <c:pt idx="16">
                  <c:v>1.8</c:v>
                </c:pt>
                <c:pt idx="17">
                  <c:v>1.85</c:v>
                </c:pt>
                <c:pt idx="18">
                  <c:v>1.9000000000000001</c:v>
                </c:pt>
                <c:pt idx="19">
                  <c:v>1.9500000000000002</c:v>
                </c:pt>
                <c:pt idx="20">
                  <c:v>2</c:v>
                </c:pt>
                <c:pt idx="21">
                  <c:v>2.5</c:v>
                </c:pt>
                <c:pt idx="22">
                  <c:v>3</c:v>
                </c:pt>
                <c:pt idx="23">
                  <c:v>3.5</c:v>
                </c:pt>
                <c:pt idx="24">
                  <c:v>4</c:v>
                </c:pt>
                <c:pt idx="25">
                  <c:v>4.5</c:v>
                </c:pt>
                <c:pt idx="26">
                  <c:v>5</c:v>
                </c:pt>
                <c:pt idx="27">
                  <c:v>6</c:v>
                </c:pt>
                <c:pt idx="28">
                  <c:v>7</c:v>
                </c:pt>
                <c:pt idx="29">
                  <c:v>8</c:v>
                </c:pt>
                <c:pt idx="30">
                  <c:v>9</c:v>
                </c:pt>
                <c:pt idx="31">
                  <c:v>10</c:v>
                </c:pt>
                <c:pt idx="32">
                  <c:v>11</c:v>
                </c:pt>
                <c:pt idx="33">
                  <c:v>12</c:v>
                </c:pt>
                <c:pt idx="34">
                  <c:v>13</c:v>
                </c:pt>
                <c:pt idx="35">
                  <c:v>14</c:v>
                </c:pt>
                <c:pt idx="36">
                  <c:v>15</c:v>
                </c:pt>
                <c:pt idx="37">
                  <c:v>16</c:v>
                </c:pt>
                <c:pt idx="38">
                  <c:v>17</c:v>
                </c:pt>
                <c:pt idx="39">
                  <c:v>18</c:v>
                </c:pt>
                <c:pt idx="40">
                  <c:v>19</c:v>
                </c:pt>
                <c:pt idx="41">
                  <c:v>20</c:v>
                </c:pt>
                <c:pt idx="42">
                  <c:v>25</c:v>
                </c:pt>
                <c:pt idx="43">
                  <c:v>30</c:v>
                </c:pt>
                <c:pt idx="44">
                  <c:v>35</c:v>
                </c:pt>
                <c:pt idx="45">
                  <c:v>40</c:v>
                </c:pt>
                <c:pt idx="46">
                  <c:v>45</c:v>
                </c:pt>
                <c:pt idx="47">
                  <c:v>50</c:v>
                </c:pt>
                <c:pt idx="48">
                  <c:v>55</c:v>
                </c:pt>
                <c:pt idx="49">
                  <c:v>60</c:v>
                </c:pt>
                <c:pt idx="50">
                  <c:v>65</c:v>
                </c:pt>
                <c:pt idx="51">
                  <c:v>70</c:v>
                </c:pt>
                <c:pt idx="52">
                  <c:v>75</c:v>
                </c:pt>
                <c:pt idx="53">
                  <c:v>80</c:v>
                </c:pt>
                <c:pt idx="54">
                  <c:v>85</c:v>
                </c:pt>
                <c:pt idx="55">
                  <c:v>90</c:v>
                </c:pt>
                <c:pt idx="56">
                  <c:v>95</c:v>
                </c:pt>
                <c:pt idx="57">
                  <c:v>100</c:v>
                </c:pt>
                <c:pt idx="58">
                  <c:v>105</c:v>
                </c:pt>
                <c:pt idx="59">
                  <c:v>110</c:v>
                </c:pt>
                <c:pt idx="60">
                  <c:v>115</c:v>
                </c:pt>
                <c:pt idx="61">
                  <c:v>120</c:v>
                </c:pt>
                <c:pt idx="62">
                  <c:v>125</c:v>
                </c:pt>
                <c:pt idx="63">
                  <c:v>130</c:v>
                </c:pt>
                <c:pt idx="64">
                  <c:v>135</c:v>
                </c:pt>
                <c:pt idx="65">
                  <c:v>140</c:v>
                </c:pt>
                <c:pt idx="66">
                  <c:v>145</c:v>
                </c:pt>
                <c:pt idx="67">
                  <c:v>150</c:v>
                </c:pt>
                <c:pt idx="68">
                  <c:v>155</c:v>
                </c:pt>
                <c:pt idx="69">
                  <c:v>160</c:v>
                </c:pt>
                <c:pt idx="70">
                  <c:v>165</c:v>
                </c:pt>
                <c:pt idx="71">
                  <c:v>170</c:v>
                </c:pt>
                <c:pt idx="72">
                  <c:v>175</c:v>
                </c:pt>
                <c:pt idx="73">
                  <c:v>180</c:v>
                </c:pt>
                <c:pt idx="74">
                  <c:v>185</c:v>
                </c:pt>
                <c:pt idx="75">
                  <c:v>190</c:v>
                </c:pt>
                <c:pt idx="76">
                  <c:v>195</c:v>
                </c:pt>
                <c:pt idx="77">
                  <c:v>200</c:v>
                </c:pt>
              </c:numCache>
            </c:numRef>
          </c:xVal>
          <c:yVal>
            <c:numRef>
              <c:f>ScreeningEstimates!$AW$7:$AW$84</c:f>
              <c:numCache>
                <c:formatCode>General</c:formatCode>
                <c:ptCount val="78"/>
                <c:pt idx="0">
                  <c:v>5.8632172899787589</c:v>
                </c:pt>
                <c:pt idx="1">
                  <c:v>5.8643126768041496</c:v>
                </c:pt>
                <c:pt idx="2">
                  <c:v>5.865404542722179</c:v>
                </c:pt>
                <c:pt idx="3">
                  <c:v>5.8664930353463998</c:v>
                </c:pt>
                <c:pt idx="4">
                  <c:v>5.8675783022903296</c:v>
                </c:pt>
                <c:pt idx="5">
                  <c:v>5.8686604911675104</c:v>
                </c:pt>
                <c:pt idx="6">
                  <c:v>5.8697397495914698</c:v>
                </c:pt>
                <c:pt idx="7">
                  <c:v>5.8708162251757399</c:v>
                </c:pt>
                <c:pt idx="8">
                  <c:v>5.871890065533881</c:v>
                </c:pt>
                <c:pt idx="9">
                  <c:v>5.8729614182794005</c:v>
                </c:pt>
                <c:pt idx="10">
                  <c:v>5.8740304310258393</c:v>
                </c:pt>
                <c:pt idx="11">
                  <c:v>5.8750972513867392</c:v>
                </c:pt>
                <c:pt idx="12">
                  <c:v>5.8761620269756314</c:v>
                </c:pt>
                <c:pt idx="13">
                  <c:v>5.8772249054060506</c:v>
                </c:pt>
                <c:pt idx="14">
                  <c:v>5.8782860342915404</c:v>
                </c:pt>
                <c:pt idx="15">
                  <c:v>5.8793455612456214</c:v>
                </c:pt>
                <c:pt idx="16">
                  <c:v>5.8804036338818406</c:v>
                </c:pt>
                <c:pt idx="17">
                  <c:v>5.8814603998137205</c:v>
                </c:pt>
                <c:pt idx="18">
                  <c:v>5.8825160066547975</c:v>
                </c:pt>
                <c:pt idx="19">
                  <c:v>5.8835706020186302</c:v>
                </c:pt>
                <c:pt idx="20">
                  <c:v>5.8846243335187189</c:v>
                </c:pt>
                <c:pt idx="21">
                  <c:v>5.8951466109923407</c:v>
                </c:pt>
                <c:pt idx="22">
                  <c:v>5.9057448769794192</c:v>
                </c:pt>
                <c:pt idx="23">
                  <c:v>5.9165363438521901</c:v>
                </c:pt>
                <c:pt idx="24">
                  <c:v>5.9275181419141303</c:v>
                </c:pt>
                <c:pt idx="25">
                  <c:v>5.9386577568407599</c:v>
                </c:pt>
                <c:pt idx="26">
                  <c:v>5.9499226743076408</c:v>
                </c:pt>
                <c:pt idx="27">
                  <c:v>5.9726983595681817</c:v>
                </c:pt>
                <c:pt idx="28">
                  <c:v>5.9956339205691407</c:v>
                </c:pt>
                <c:pt idx="29">
                  <c:v>6.0187109262725293</c:v>
                </c:pt>
                <c:pt idx="30">
                  <c:v>6.04195853922152</c:v>
                </c:pt>
                <c:pt idx="31">
                  <c:v>6.0654059219592691</c:v>
                </c:pt>
                <c:pt idx="32">
                  <c:v>6.089082237028939</c:v>
                </c:pt>
                <c:pt idx="33">
                  <c:v>6.1130166469705696</c:v>
                </c:pt>
                <c:pt idx="34">
                  <c:v>6.1372339227211894</c:v>
                </c:pt>
                <c:pt idx="35">
                  <c:v>6.1617417367077385</c:v>
                </c:pt>
                <c:pt idx="36">
                  <c:v>6.1865436006057299</c:v>
                </c:pt>
                <c:pt idx="37">
                  <c:v>6.211643026090651</c:v>
                </c:pt>
                <c:pt idx="38">
                  <c:v>6.2370435248379996</c:v>
                </c:pt>
                <c:pt idx="39">
                  <c:v>6.2627486085233004</c:v>
                </c:pt>
                <c:pt idx="40">
                  <c:v>6.288761788822022</c:v>
                </c:pt>
                <c:pt idx="41">
                  <c:v>6.3150865774096783</c:v>
                </c:pt>
                <c:pt idx="42">
                  <c:v>6.4515084097302307</c:v>
                </c:pt>
                <c:pt idx="43">
                  <c:v>6.5964228482150791</c:v>
                </c:pt>
                <c:pt idx="44">
                  <c:v>6.7508280365201498</c:v>
                </c:pt>
                <c:pt idx="45">
                  <c:v>6.91573438796269</c:v>
                </c:pt>
                <c:pt idx="46">
                  <c:v>7.0918675675449707</c:v>
                </c:pt>
                <c:pt idx="47">
                  <c:v>7.2798263309380404</c:v>
                </c:pt>
                <c:pt idx="48">
                  <c:v>7.4801665443059893</c:v>
                </c:pt>
                <c:pt idx="49">
                  <c:v>7.6933900540833502</c:v>
                </c:pt>
                <c:pt idx="50">
                  <c:v>7.91994773657989</c:v>
                </c:pt>
                <c:pt idx="51">
                  <c:v>8.1601054773317987</c:v>
                </c:pt>
                <c:pt idx="52">
                  <c:v>8.4140801203570099</c:v>
                </c:pt>
                <c:pt idx="53">
                  <c:v>8.6820314602765087</c:v>
                </c:pt>
                <c:pt idx="54">
                  <c:v>8.9640757092810688</c:v>
                </c:pt>
                <c:pt idx="55">
                  <c:v>9.2601722101281094</c:v>
                </c:pt>
                <c:pt idx="56">
                  <c:v>9.5699440860693112</c:v>
                </c:pt>
                <c:pt idx="57">
                  <c:v>9.8929807577023308</c:v>
                </c:pt>
                <c:pt idx="58">
                  <c:v>10.228942811922499</c:v>
                </c:pt>
                <c:pt idx="59">
                  <c:v>10.577503359601502</c:v>
                </c:pt>
                <c:pt idx="60">
                  <c:v>10.937692119750302</c:v>
                </c:pt>
                <c:pt idx="61">
                  <c:v>11.307737285349402</c:v>
                </c:pt>
                <c:pt idx="62">
                  <c:v>11.6858804498958</c:v>
                </c:pt>
                <c:pt idx="63">
                  <c:v>12.0706043931555</c:v>
                </c:pt>
                <c:pt idx="64">
                  <c:v>12.460389280354303</c:v>
                </c:pt>
                <c:pt idx="65">
                  <c:v>12.852882124565904</c:v>
                </c:pt>
                <c:pt idx="66">
                  <c:v>13.245117393838798</c:v>
                </c:pt>
                <c:pt idx="67">
                  <c:v>13.6339658389841</c:v>
                </c:pt>
                <c:pt idx="68">
                  <c:v>14.015982539633203</c:v>
                </c:pt>
                <c:pt idx="69">
                  <c:v>14.387637922377202</c:v>
                </c:pt>
                <c:pt idx="70">
                  <c:v>14.745095011327701</c:v>
                </c:pt>
                <c:pt idx="71">
                  <c:v>15.0843850869286</c:v>
                </c:pt>
                <c:pt idx="72">
                  <c:v>15.401462965826703</c:v>
                </c:pt>
                <c:pt idx="73">
                  <c:v>15.692190757803703</c:v>
                </c:pt>
                <c:pt idx="74">
                  <c:v>15.952560522416801</c:v>
                </c:pt>
                <c:pt idx="75">
                  <c:v>16.179065954763601</c:v>
                </c:pt>
                <c:pt idx="76">
                  <c:v>16.368379278726493</c:v>
                </c:pt>
                <c:pt idx="77">
                  <c:v>16.518012009403797</c:v>
                </c:pt>
              </c:numCache>
            </c:numRef>
          </c:yVal>
          <c:smooth val="0"/>
          <c:extLst>
            <c:ext xmlns:c16="http://schemas.microsoft.com/office/drawing/2014/chart" uri="{C3380CC4-5D6E-409C-BE32-E72D297353CC}">
              <c16:uniqueId val="{00000000-A9B0-4BD0-A7A1-7B55C1740DBE}"/>
            </c:ext>
          </c:extLst>
        </c:ser>
        <c:ser>
          <c:idx val="2"/>
          <c:order val="1"/>
          <c:tx>
            <c:v>With Assenbaum Ue=186eV Lab Screening</c:v>
          </c:tx>
          <c:spPr>
            <a:ln w="28575">
              <a:solidFill>
                <a:srgbClr val="FF0000"/>
              </a:solidFill>
              <a:prstDash val="dash"/>
            </a:ln>
          </c:spPr>
          <c:marker>
            <c:symbol val="none"/>
          </c:marker>
          <c:xVal>
            <c:numRef>
              <c:f>ScreeningEstimates!$AV$7:$AV$84</c:f>
              <c:numCache>
                <c:formatCode>General</c:formatCode>
                <c:ptCount val="78"/>
                <c:pt idx="0">
                  <c:v>1</c:v>
                </c:pt>
                <c:pt idx="1">
                  <c:v>1.05</c:v>
                </c:pt>
                <c:pt idx="2">
                  <c:v>1.1000000000000001</c:v>
                </c:pt>
                <c:pt idx="3">
                  <c:v>1.1499999999999997</c:v>
                </c:pt>
                <c:pt idx="4">
                  <c:v>1.2</c:v>
                </c:pt>
                <c:pt idx="5">
                  <c:v>1.25</c:v>
                </c:pt>
                <c:pt idx="6">
                  <c:v>1.3</c:v>
                </c:pt>
                <c:pt idx="7">
                  <c:v>1.35</c:v>
                </c:pt>
                <c:pt idx="8">
                  <c:v>1.4</c:v>
                </c:pt>
                <c:pt idx="9">
                  <c:v>1.45</c:v>
                </c:pt>
                <c:pt idx="10">
                  <c:v>1.5</c:v>
                </c:pt>
                <c:pt idx="11">
                  <c:v>1.55</c:v>
                </c:pt>
                <c:pt idx="12">
                  <c:v>1.6</c:v>
                </c:pt>
                <c:pt idx="13">
                  <c:v>1.6500000000000001</c:v>
                </c:pt>
                <c:pt idx="14">
                  <c:v>1.7</c:v>
                </c:pt>
                <c:pt idx="15">
                  <c:v>1.75</c:v>
                </c:pt>
                <c:pt idx="16">
                  <c:v>1.8</c:v>
                </c:pt>
                <c:pt idx="17">
                  <c:v>1.85</c:v>
                </c:pt>
                <c:pt idx="18">
                  <c:v>1.9000000000000001</c:v>
                </c:pt>
                <c:pt idx="19">
                  <c:v>1.9500000000000002</c:v>
                </c:pt>
                <c:pt idx="20">
                  <c:v>2</c:v>
                </c:pt>
                <c:pt idx="21">
                  <c:v>2.5</c:v>
                </c:pt>
                <c:pt idx="22">
                  <c:v>3</c:v>
                </c:pt>
                <c:pt idx="23">
                  <c:v>3.5</c:v>
                </c:pt>
                <c:pt idx="24">
                  <c:v>4</c:v>
                </c:pt>
                <c:pt idx="25">
                  <c:v>4.5</c:v>
                </c:pt>
                <c:pt idx="26">
                  <c:v>5</c:v>
                </c:pt>
                <c:pt idx="27">
                  <c:v>6</c:v>
                </c:pt>
                <c:pt idx="28">
                  <c:v>7</c:v>
                </c:pt>
                <c:pt idx="29">
                  <c:v>8</c:v>
                </c:pt>
                <c:pt idx="30">
                  <c:v>9</c:v>
                </c:pt>
                <c:pt idx="31">
                  <c:v>10</c:v>
                </c:pt>
                <c:pt idx="32">
                  <c:v>11</c:v>
                </c:pt>
                <c:pt idx="33">
                  <c:v>12</c:v>
                </c:pt>
                <c:pt idx="34">
                  <c:v>13</c:v>
                </c:pt>
                <c:pt idx="35">
                  <c:v>14</c:v>
                </c:pt>
                <c:pt idx="36">
                  <c:v>15</c:v>
                </c:pt>
                <c:pt idx="37">
                  <c:v>16</c:v>
                </c:pt>
                <c:pt idx="38">
                  <c:v>17</c:v>
                </c:pt>
                <c:pt idx="39">
                  <c:v>18</c:v>
                </c:pt>
                <c:pt idx="40">
                  <c:v>19</c:v>
                </c:pt>
                <c:pt idx="41">
                  <c:v>20</c:v>
                </c:pt>
                <c:pt idx="42">
                  <c:v>25</c:v>
                </c:pt>
                <c:pt idx="43">
                  <c:v>30</c:v>
                </c:pt>
                <c:pt idx="44">
                  <c:v>35</c:v>
                </c:pt>
                <c:pt idx="45">
                  <c:v>40</c:v>
                </c:pt>
                <c:pt idx="46">
                  <c:v>45</c:v>
                </c:pt>
                <c:pt idx="47">
                  <c:v>50</c:v>
                </c:pt>
                <c:pt idx="48">
                  <c:v>55</c:v>
                </c:pt>
                <c:pt idx="49">
                  <c:v>60</c:v>
                </c:pt>
                <c:pt idx="50">
                  <c:v>65</c:v>
                </c:pt>
                <c:pt idx="51">
                  <c:v>70</c:v>
                </c:pt>
                <c:pt idx="52">
                  <c:v>75</c:v>
                </c:pt>
                <c:pt idx="53">
                  <c:v>80</c:v>
                </c:pt>
                <c:pt idx="54">
                  <c:v>85</c:v>
                </c:pt>
                <c:pt idx="55">
                  <c:v>90</c:v>
                </c:pt>
                <c:pt idx="56">
                  <c:v>95</c:v>
                </c:pt>
                <c:pt idx="57">
                  <c:v>100</c:v>
                </c:pt>
                <c:pt idx="58">
                  <c:v>105</c:v>
                </c:pt>
                <c:pt idx="59">
                  <c:v>110</c:v>
                </c:pt>
                <c:pt idx="60">
                  <c:v>115</c:v>
                </c:pt>
                <c:pt idx="61">
                  <c:v>120</c:v>
                </c:pt>
                <c:pt idx="62">
                  <c:v>125</c:v>
                </c:pt>
                <c:pt idx="63">
                  <c:v>130</c:v>
                </c:pt>
                <c:pt idx="64">
                  <c:v>135</c:v>
                </c:pt>
                <c:pt idx="65">
                  <c:v>140</c:v>
                </c:pt>
                <c:pt idx="66">
                  <c:v>145</c:v>
                </c:pt>
                <c:pt idx="67">
                  <c:v>150</c:v>
                </c:pt>
                <c:pt idx="68">
                  <c:v>155</c:v>
                </c:pt>
                <c:pt idx="69">
                  <c:v>160</c:v>
                </c:pt>
                <c:pt idx="70">
                  <c:v>165</c:v>
                </c:pt>
                <c:pt idx="71">
                  <c:v>170</c:v>
                </c:pt>
                <c:pt idx="72">
                  <c:v>175</c:v>
                </c:pt>
                <c:pt idx="73">
                  <c:v>180</c:v>
                </c:pt>
                <c:pt idx="74">
                  <c:v>185</c:v>
                </c:pt>
                <c:pt idx="75">
                  <c:v>190</c:v>
                </c:pt>
                <c:pt idx="76">
                  <c:v>195</c:v>
                </c:pt>
                <c:pt idx="77">
                  <c:v>200</c:v>
                </c:pt>
              </c:numCache>
            </c:numRef>
          </c:xVal>
          <c:yVal>
            <c:numRef>
              <c:f>ScreeningEstimates!$BB$7:$BB$84</c:f>
              <c:numCache>
                <c:formatCode>General</c:formatCode>
                <c:ptCount val="78"/>
                <c:pt idx="0">
                  <c:v>3524.4957722065001</c:v>
                </c:pt>
                <c:pt idx="1">
                  <c:v>2244.2078017800627</c:v>
                </c:pt>
                <c:pt idx="2">
                  <c:v>1503.3405940615501</c:v>
                </c:pt>
                <c:pt idx="3">
                  <c:v>1051.3929970358445</c:v>
                </c:pt>
                <c:pt idx="4">
                  <c:v>762.9325706394369</c:v>
                </c:pt>
                <c:pt idx="5">
                  <c:v>571.48076047130212</c:v>
                </c:pt>
                <c:pt idx="6">
                  <c:v>440.02030598619439</c:v>
                </c:pt>
                <c:pt idx="7">
                  <c:v>347.02780916840112</c:v>
                </c:pt>
                <c:pt idx="8">
                  <c:v>279.50241897173896</c:v>
                </c:pt>
                <c:pt idx="9">
                  <c:v>229.3212973224131</c:v>
                </c:pt>
                <c:pt idx="10">
                  <c:v>191.25419270874352</c:v>
                </c:pt>
                <c:pt idx="11">
                  <c:v>161.84130738916477</c:v>
                </c:pt>
                <c:pt idx="12">
                  <c:v>138.73778202376502</c:v>
                </c:pt>
                <c:pt idx="13">
                  <c:v>120.31917919890222</c:v>
                </c:pt>
                <c:pt idx="14">
                  <c:v>105.43754871840899</c:v>
                </c:pt>
                <c:pt idx="15">
                  <c:v>93.266849894996881</c:v>
                </c:pt>
                <c:pt idx="16">
                  <c:v>83.202777617497645</c:v>
                </c:pt>
                <c:pt idx="17">
                  <c:v>74.796498310713986</c:v>
                </c:pt>
                <c:pt idx="18">
                  <c:v>67.709982440272768</c:v>
                </c:pt>
                <c:pt idx="19">
                  <c:v>61.6853671204913</c:v>
                </c:pt>
                <c:pt idx="20">
                  <c:v>56.523601876739384</c:v>
                </c:pt>
                <c:pt idx="21">
                  <c:v>29.75242126883515</c:v>
                </c:pt>
                <c:pt idx="22">
                  <c:v>20.234197121679163</c:v>
                </c:pt>
                <c:pt idx="23">
                  <c:v>15.720720028078688</c:v>
                </c:pt>
                <c:pt idx="24">
                  <c:v>13.189945996976499</c:v>
                </c:pt>
                <c:pt idx="25">
                  <c:v>11.609210699708921</c:v>
                </c:pt>
                <c:pt idx="26">
                  <c:v>10.545547935909354</c:v>
                </c:pt>
                <c:pt idx="27">
                  <c:v>9.23113130752653</c:v>
                </c:pt>
                <c:pt idx="28">
                  <c:v>8.4700290179395594</c:v>
                </c:pt>
                <c:pt idx="29">
                  <c:v>7.9857805341335304</c:v>
                </c:pt>
                <c:pt idx="30">
                  <c:v>7.6577683102883798</c:v>
                </c:pt>
                <c:pt idx="31">
                  <c:v>7.4257159756004905</c:v>
                </c:pt>
                <c:pt idx="32">
                  <c:v>7.2564381905160484</c:v>
                </c:pt>
                <c:pt idx="33">
                  <c:v>7.1302866614472435</c:v>
                </c:pt>
                <c:pt idx="34">
                  <c:v>7.0349459011727102</c:v>
                </c:pt>
                <c:pt idx="35">
                  <c:v>6.9623219737421662</c:v>
                </c:pt>
                <c:pt idx="36">
                  <c:v>6.9068981903895574</c:v>
                </c:pt>
                <c:pt idx="37">
                  <c:v>6.8647978857938776</c:v>
                </c:pt>
                <c:pt idx="38">
                  <c:v>6.8332240337321783</c:v>
                </c:pt>
                <c:pt idx="39">
                  <c:v>6.8101123789806977</c:v>
                </c:pt>
                <c:pt idx="40">
                  <c:v>6.7939092789602729</c:v>
                </c:pt>
                <c:pt idx="41">
                  <c:v>6.7834251540318329</c:v>
                </c:pt>
                <c:pt idx="42">
                  <c:v>6.7903624417740795</c:v>
                </c:pt>
                <c:pt idx="43">
                  <c:v>6.858366752623712</c:v>
                </c:pt>
                <c:pt idx="44">
                  <c:v>6.9627035809581308</c:v>
                </c:pt>
                <c:pt idx="45">
                  <c:v>7.0928881747234911</c:v>
                </c:pt>
                <c:pt idx="46">
                  <c:v>7.2438001924888997</c:v>
                </c:pt>
                <c:pt idx="47">
                  <c:v>7.4127799382972475</c:v>
                </c:pt>
                <c:pt idx="48">
                  <c:v>7.5984370157711405</c:v>
                </c:pt>
                <c:pt idx="49">
                  <c:v>7.8000452784445917</c:v>
                </c:pt>
                <c:pt idx="50">
                  <c:v>8.0172458823184254</c:v>
                </c:pt>
                <c:pt idx="51">
                  <c:v>8.2497495356356563</c:v>
                </c:pt>
                <c:pt idx="52">
                  <c:v>8.4973818254079703</c:v>
                </c:pt>
                <c:pt idx="53">
                  <c:v>8.7600194671342937</c:v>
                </c:pt>
                <c:pt idx="54">
                  <c:v>9.0375693120508149</c:v>
                </c:pt>
                <c:pt idx="55">
                  <c:v>9.3298319479767038</c:v>
                </c:pt>
                <c:pt idx="56">
                  <c:v>9.6363067185289175</c:v>
                </c:pt>
                <c:pt idx="57">
                  <c:v>9.9564868700140128</c:v>
                </c:pt>
                <c:pt idx="58">
                  <c:v>10.289957866811058</c:v>
                </c:pt>
                <c:pt idx="59">
                  <c:v>10.636333139277527</c:v>
                </c:pt>
                <c:pt idx="60">
                  <c:v>10.994591070219181</c:v>
                </c:pt>
                <c:pt idx="61">
                  <c:v>11.3629144556695</c:v>
                </c:pt>
                <c:pt idx="62">
                  <c:v>11.739508149933148</c:v>
                </c:pt>
                <c:pt idx="63">
                  <c:v>12.122825959435687</c:v>
                </c:pt>
                <c:pt idx="64">
                  <c:v>12.511324154000535</c:v>
                </c:pt>
                <c:pt idx="65">
                  <c:v>12.902626695154833</c:v>
                </c:pt>
                <c:pt idx="66">
                  <c:v>13.293746690301115</c:v>
                </c:pt>
                <c:pt idx="67">
                  <c:v>13.681536590366074</c:v>
                </c:pt>
                <c:pt idx="68">
                  <c:v>14.062535186402688</c:v>
                </c:pt>
                <c:pt idx="69">
                  <c:v>14.433199043120917</c:v>
                </c:pt>
                <c:pt idx="70">
                  <c:v>14.78967865371748</c:v>
                </c:pt>
                <c:pt idx="71">
                  <c:v>15.127994414811821</c:v>
                </c:pt>
                <c:pt idx="72">
                  <c:v>15.444091792737931</c:v>
                </c:pt>
                <c:pt idx="73">
                  <c:v>15.733824788199462</c:v>
                </c:pt>
                <c:pt idx="74">
                  <c:v>15.993178964752582</c:v>
                </c:pt>
                <c:pt idx="75">
                  <c:v>16.218643771952575</c:v>
                </c:pt>
                <c:pt idx="76">
                  <c:v>16.406888281695753</c:v>
                </c:pt>
                <c:pt idx="77">
                  <c:v>16.555423264078101</c:v>
                </c:pt>
              </c:numCache>
            </c:numRef>
          </c:yVal>
          <c:smooth val="0"/>
          <c:extLst>
            <c:ext xmlns:c16="http://schemas.microsoft.com/office/drawing/2014/chart" uri="{C3380CC4-5D6E-409C-BE32-E72D297353CC}">
              <c16:uniqueId val="{00000001-A9B0-4BD0-A7A1-7B55C1740DBE}"/>
            </c:ext>
          </c:extLst>
        </c:ser>
        <c:ser>
          <c:idx val="1"/>
          <c:order val="2"/>
          <c:tx>
            <c:v>Aliotta (2001)</c:v>
          </c:tx>
          <c:spPr>
            <a:ln>
              <a:noFill/>
            </a:ln>
          </c:spPr>
          <c:marker>
            <c:symbol val="triangle"/>
            <c:size val="5"/>
            <c:spPr>
              <a:solidFill>
                <a:schemeClr val="tx1"/>
              </a:solidFill>
              <a:ln>
                <a:noFill/>
              </a:ln>
            </c:spPr>
          </c:marker>
          <c:errBars>
            <c:errDir val="y"/>
            <c:errBarType val="both"/>
            <c:errValType val="cust"/>
            <c:noEndCap val="0"/>
            <c:plus>
              <c:numRef>
                <c:f>ScreeningEstimates!$BG$15:$BG$62</c:f>
                <c:numCache>
                  <c:formatCode>General</c:formatCode>
                  <c:ptCount val="48"/>
                  <c:pt idx="0">
                    <c:v>1.47</c:v>
                  </c:pt>
                  <c:pt idx="1">
                    <c:v>0.81</c:v>
                  </c:pt>
                  <c:pt idx="2">
                    <c:v>0.48000000000000004</c:v>
                  </c:pt>
                  <c:pt idx="3">
                    <c:v>0.35000000000000003</c:v>
                  </c:pt>
                  <c:pt idx="4">
                    <c:v>0.35000000000000003</c:v>
                  </c:pt>
                  <c:pt idx="5">
                    <c:v>0.31000000000000005</c:v>
                  </c:pt>
                  <c:pt idx="6">
                    <c:v>0.29000000000000004</c:v>
                  </c:pt>
                  <c:pt idx="7">
                    <c:v>0.28000000000000008</c:v>
                  </c:pt>
                  <c:pt idx="8">
                    <c:v>0.24000000000000002</c:v>
                  </c:pt>
                  <c:pt idx="9">
                    <c:v>0.26</c:v>
                  </c:pt>
                  <c:pt idx="10">
                    <c:v>0.22</c:v>
                  </c:pt>
                  <c:pt idx="11">
                    <c:v>0.22</c:v>
                  </c:pt>
                  <c:pt idx="12">
                    <c:v>0.2</c:v>
                  </c:pt>
                  <c:pt idx="13">
                    <c:v>0.2</c:v>
                  </c:pt>
                  <c:pt idx="14">
                    <c:v>0.2</c:v>
                  </c:pt>
                  <c:pt idx="15">
                    <c:v>0.2</c:v>
                  </c:pt>
                  <c:pt idx="16">
                    <c:v>0.2</c:v>
                  </c:pt>
                  <c:pt idx="17">
                    <c:v>0.2</c:v>
                  </c:pt>
                  <c:pt idx="18">
                    <c:v>0.2</c:v>
                  </c:pt>
                  <c:pt idx="19">
                    <c:v>0.2</c:v>
                  </c:pt>
                  <c:pt idx="20">
                    <c:v>0.2</c:v>
                  </c:pt>
                  <c:pt idx="21">
                    <c:v>0.18000000000000002</c:v>
                  </c:pt>
                  <c:pt idx="22">
                    <c:v>0.2</c:v>
                  </c:pt>
                  <c:pt idx="23">
                    <c:v>0.2</c:v>
                  </c:pt>
                  <c:pt idx="24">
                    <c:v>0.18000000000000002</c:v>
                  </c:pt>
                  <c:pt idx="25">
                    <c:v>0.2</c:v>
                  </c:pt>
                  <c:pt idx="26">
                    <c:v>0.18000000000000002</c:v>
                  </c:pt>
                  <c:pt idx="27">
                    <c:v>0.2</c:v>
                  </c:pt>
                  <c:pt idx="28">
                    <c:v>0.18000000000000002</c:v>
                  </c:pt>
                  <c:pt idx="29">
                    <c:v>0.2</c:v>
                  </c:pt>
                  <c:pt idx="30">
                    <c:v>0.2</c:v>
                  </c:pt>
                  <c:pt idx="31">
                    <c:v>0.2</c:v>
                  </c:pt>
                  <c:pt idx="32">
                    <c:v>0.18000000000000002</c:v>
                  </c:pt>
                  <c:pt idx="33">
                    <c:v>0.18000000000000002</c:v>
                  </c:pt>
                  <c:pt idx="34">
                    <c:v>0.22</c:v>
                  </c:pt>
                  <c:pt idx="35">
                    <c:v>0.2</c:v>
                  </c:pt>
                  <c:pt idx="36">
                    <c:v>0.22</c:v>
                  </c:pt>
                  <c:pt idx="37">
                    <c:v>0.2</c:v>
                  </c:pt>
                  <c:pt idx="38">
                    <c:v>0.22</c:v>
                  </c:pt>
                  <c:pt idx="39">
                    <c:v>0.2</c:v>
                  </c:pt>
                  <c:pt idx="40">
                    <c:v>0.22</c:v>
                  </c:pt>
                  <c:pt idx="41">
                    <c:v>0.2</c:v>
                  </c:pt>
                  <c:pt idx="42">
                    <c:v>0.22</c:v>
                  </c:pt>
                  <c:pt idx="43">
                    <c:v>0.22</c:v>
                  </c:pt>
                  <c:pt idx="44">
                    <c:v>0.22</c:v>
                  </c:pt>
                  <c:pt idx="45">
                    <c:v>0.2</c:v>
                  </c:pt>
                  <c:pt idx="46">
                    <c:v>0.22</c:v>
                  </c:pt>
                  <c:pt idx="47">
                    <c:v>0.22</c:v>
                  </c:pt>
                </c:numCache>
              </c:numRef>
            </c:plus>
            <c:minus>
              <c:numRef>
                <c:f>ScreeningEstimates!$BG$15:$BG$62</c:f>
                <c:numCache>
                  <c:formatCode>General</c:formatCode>
                  <c:ptCount val="48"/>
                  <c:pt idx="0">
                    <c:v>1.47</c:v>
                  </c:pt>
                  <c:pt idx="1">
                    <c:v>0.81</c:v>
                  </c:pt>
                  <c:pt idx="2">
                    <c:v>0.48000000000000004</c:v>
                  </c:pt>
                  <c:pt idx="3">
                    <c:v>0.35000000000000003</c:v>
                  </c:pt>
                  <c:pt idx="4">
                    <c:v>0.35000000000000003</c:v>
                  </c:pt>
                  <c:pt idx="5">
                    <c:v>0.31000000000000005</c:v>
                  </c:pt>
                  <c:pt idx="6">
                    <c:v>0.29000000000000004</c:v>
                  </c:pt>
                  <c:pt idx="7">
                    <c:v>0.28000000000000008</c:v>
                  </c:pt>
                  <c:pt idx="8">
                    <c:v>0.24000000000000002</c:v>
                  </c:pt>
                  <c:pt idx="9">
                    <c:v>0.26</c:v>
                  </c:pt>
                  <c:pt idx="10">
                    <c:v>0.22</c:v>
                  </c:pt>
                  <c:pt idx="11">
                    <c:v>0.22</c:v>
                  </c:pt>
                  <c:pt idx="12">
                    <c:v>0.2</c:v>
                  </c:pt>
                  <c:pt idx="13">
                    <c:v>0.2</c:v>
                  </c:pt>
                  <c:pt idx="14">
                    <c:v>0.2</c:v>
                  </c:pt>
                  <c:pt idx="15">
                    <c:v>0.2</c:v>
                  </c:pt>
                  <c:pt idx="16">
                    <c:v>0.2</c:v>
                  </c:pt>
                  <c:pt idx="17">
                    <c:v>0.2</c:v>
                  </c:pt>
                  <c:pt idx="18">
                    <c:v>0.2</c:v>
                  </c:pt>
                  <c:pt idx="19">
                    <c:v>0.2</c:v>
                  </c:pt>
                  <c:pt idx="20">
                    <c:v>0.2</c:v>
                  </c:pt>
                  <c:pt idx="21">
                    <c:v>0.18000000000000002</c:v>
                  </c:pt>
                  <c:pt idx="22">
                    <c:v>0.2</c:v>
                  </c:pt>
                  <c:pt idx="23">
                    <c:v>0.2</c:v>
                  </c:pt>
                  <c:pt idx="24">
                    <c:v>0.18000000000000002</c:v>
                  </c:pt>
                  <c:pt idx="25">
                    <c:v>0.2</c:v>
                  </c:pt>
                  <c:pt idx="26">
                    <c:v>0.18000000000000002</c:v>
                  </c:pt>
                  <c:pt idx="27">
                    <c:v>0.2</c:v>
                  </c:pt>
                  <c:pt idx="28">
                    <c:v>0.18000000000000002</c:v>
                  </c:pt>
                  <c:pt idx="29">
                    <c:v>0.2</c:v>
                  </c:pt>
                  <c:pt idx="30">
                    <c:v>0.2</c:v>
                  </c:pt>
                  <c:pt idx="31">
                    <c:v>0.2</c:v>
                  </c:pt>
                  <c:pt idx="32">
                    <c:v>0.18000000000000002</c:v>
                  </c:pt>
                  <c:pt idx="33">
                    <c:v>0.18000000000000002</c:v>
                  </c:pt>
                  <c:pt idx="34">
                    <c:v>0.22</c:v>
                  </c:pt>
                  <c:pt idx="35">
                    <c:v>0.2</c:v>
                  </c:pt>
                  <c:pt idx="36">
                    <c:v>0.22</c:v>
                  </c:pt>
                  <c:pt idx="37">
                    <c:v>0.2</c:v>
                  </c:pt>
                  <c:pt idx="38">
                    <c:v>0.22</c:v>
                  </c:pt>
                  <c:pt idx="39">
                    <c:v>0.2</c:v>
                  </c:pt>
                  <c:pt idx="40">
                    <c:v>0.22</c:v>
                  </c:pt>
                  <c:pt idx="41">
                    <c:v>0.2</c:v>
                  </c:pt>
                  <c:pt idx="42">
                    <c:v>0.22</c:v>
                  </c:pt>
                  <c:pt idx="43">
                    <c:v>0.22</c:v>
                  </c:pt>
                  <c:pt idx="44">
                    <c:v>0.22</c:v>
                  </c:pt>
                  <c:pt idx="45">
                    <c:v>0.2</c:v>
                  </c:pt>
                  <c:pt idx="46">
                    <c:v>0.22</c:v>
                  </c:pt>
                  <c:pt idx="47">
                    <c:v>0.22</c:v>
                  </c:pt>
                </c:numCache>
              </c:numRef>
            </c:minus>
            <c:spPr>
              <a:ln w="3175">
                <a:solidFill>
                  <a:schemeClr val="tx1"/>
                </a:solidFill>
                <a:prstDash val="solid"/>
              </a:ln>
            </c:spPr>
          </c:errBars>
          <c:xVal>
            <c:numRef>
              <c:f>ScreeningEstimates!$BE$15:$BE$62</c:f>
              <c:numCache>
                <c:formatCode>General</c:formatCode>
                <c:ptCount val="48"/>
                <c:pt idx="0">
                  <c:v>5.01</c:v>
                </c:pt>
                <c:pt idx="1">
                  <c:v>5.5</c:v>
                </c:pt>
                <c:pt idx="2">
                  <c:v>6.01</c:v>
                </c:pt>
                <c:pt idx="3">
                  <c:v>6.02</c:v>
                </c:pt>
                <c:pt idx="4">
                  <c:v>6.45</c:v>
                </c:pt>
                <c:pt idx="5">
                  <c:v>6.9</c:v>
                </c:pt>
                <c:pt idx="6">
                  <c:v>7.51</c:v>
                </c:pt>
                <c:pt idx="7">
                  <c:v>7.8</c:v>
                </c:pt>
                <c:pt idx="8">
                  <c:v>8.18</c:v>
                </c:pt>
                <c:pt idx="9">
                  <c:v>8.9600000000000026</c:v>
                </c:pt>
                <c:pt idx="10">
                  <c:v>9.02</c:v>
                </c:pt>
                <c:pt idx="11">
                  <c:v>9.66</c:v>
                </c:pt>
                <c:pt idx="12">
                  <c:v>10.719999999999999</c:v>
                </c:pt>
                <c:pt idx="13">
                  <c:v>11.44</c:v>
                </c:pt>
                <c:pt idx="14">
                  <c:v>11.99</c:v>
                </c:pt>
                <c:pt idx="15">
                  <c:v>13.18</c:v>
                </c:pt>
                <c:pt idx="16">
                  <c:v>14.39</c:v>
                </c:pt>
                <c:pt idx="17">
                  <c:v>14.99</c:v>
                </c:pt>
                <c:pt idx="18">
                  <c:v>16.75</c:v>
                </c:pt>
                <c:pt idx="19">
                  <c:v>17.989999999999991</c:v>
                </c:pt>
                <c:pt idx="20">
                  <c:v>19.14</c:v>
                </c:pt>
                <c:pt idx="21">
                  <c:v>20.939999999999998</c:v>
                </c:pt>
                <c:pt idx="22">
                  <c:v>21.55</c:v>
                </c:pt>
                <c:pt idx="23">
                  <c:v>22.71</c:v>
                </c:pt>
                <c:pt idx="24">
                  <c:v>23.93</c:v>
                </c:pt>
                <c:pt idx="25">
                  <c:v>25.08</c:v>
                </c:pt>
                <c:pt idx="26">
                  <c:v>26.62</c:v>
                </c:pt>
                <c:pt idx="27">
                  <c:v>28.73</c:v>
                </c:pt>
                <c:pt idx="28">
                  <c:v>29.91</c:v>
                </c:pt>
                <c:pt idx="29">
                  <c:v>31.1</c:v>
                </c:pt>
                <c:pt idx="30">
                  <c:v>32.89</c:v>
                </c:pt>
                <c:pt idx="31">
                  <c:v>33.49</c:v>
                </c:pt>
                <c:pt idx="32">
                  <c:v>35.86</c:v>
                </c:pt>
                <c:pt idx="33">
                  <c:v>38.58</c:v>
                </c:pt>
                <c:pt idx="34">
                  <c:v>40.67</c:v>
                </c:pt>
                <c:pt idx="35">
                  <c:v>41.87</c:v>
                </c:pt>
                <c:pt idx="36">
                  <c:v>43.06</c:v>
                </c:pt>
                <c:pt idx="37">
                  <c:v>44.849999999999994</c:v>
                </c:pt>
                <c:pt idx="38">
                  <c:v>45.44</c:v>
                </c:pt>
                <c:pt idx="39">
                  <c:v>47.86</c:v>
                </c:pt>
                <c:pt idx="40">
                  <c:v>50.21</c:v>
                </c:pt>
                <c:pt idx="41">
                  <c:v>50.83</c:v>
                </c:pt>
                <c:pt idx="42">
                  <c:v>52.65</c:v>
                </c:pt>
                <c:pt idx="43">
                  <c:v>53.82</c:v>
                </c:pt>
                <c:pt idx="44">
                  <c:v>55.04</c:v>
                </c:pt>
                <c:pt idx="45">
                  <c:v>56.809999999999995</c:v>
                </c:pt>
                <c:pt idx="46">
                  <c:v>57.41</c:v>
                </c:pt>
                <c:pt idx="47">
                  <c:v>59.8</c:v>
                </c:pt>
              </c:numCache>
            </c:numRef>
          </c:xVal>
          <c:yVal>
            <c:numRef>
              <c:f>ScreeningEstimates!$BF$15:$BF$62</c:f>
              <c:numCache>
                <c:formatCode>General</c:formatCode>
                <c:ptCount val="48"/>
                <c:pt idx="0">
                  <c:v>10.76</c:v>
                </c:pt>
                <c:pt idx="1">
                  <c:v>10.31</c:v>
                </c:pt>
                <c:pt idx="2">
                  <c:v>9.41</c:v>
                </c:pt>
                <c:pt idx="3">
                  <c:v>10.370000000000001</c:v>
                </c:pt>
                <c:pt idx="4">
                  <c:v>9.3600000000000012</c:v>
                </c:pt>
                <c:pt idx="5">
                  <c:v>8.82</c:v>
                </c:pt>
                <c:pt idx="6">
                  <c:v>9.120000000000001</c:v>
                </c:pt>
                <c:pt idx="7">
                  <c:v>8.66</c:v>
                </c:pt>
                <c:pt idx="8">
                  <c:v>8.31</c:v>
                </c:pt>
                <c:pt idx="9">
                  <c:v>7.85</c:v>
                </c:pt>
                <c:pt idx="10">
                  <c:v>7.88</c:v>
                </c:pt>
                <c:pt idx="11">
                  <c:v>7.68</c:v>
                </c:pt>
                <c:pt idx="12">
                  <c:v>7.48</c:v>
                </c:pt>
                <c:pt idx="13">
                  <c:v>7.29</c:v>
                </c:pt>
                <c:pt idx="14">
                  <c:v>7.35</c:v>
                </c:pt>
                <c:pt idx="15">
                  <c:v>7.28</c:v>
                </c:pt>
                <c:pt idx="16">
                  <c:v>7.04</c:v>
                </c:pt>
                <c:pt idx="17">
                  <c:v>7.07</c:v>
                </c:pt>
                <c:pt idx="18">
                  <c:v>7.1599999999999993</c:v>
                </c:pt>
                <c:pt idx="19">
                  <c:v>7.02</c:v>
                </c:pt>
                <c:pt idx="20">
                  <c:v>7.2</c:v>
                </c:pt>
                <c:pt idx="21">
                  <c:v>6.81</c:v>
                </c:pt>
                <c:pt idx="22">
                  <c:v>7.09</c:v>
                </c:pt>
                <c:pt idx="23">
                  <c:v>7.13</c:v>
                </c:pt>
                <c:pt idx="24">
                  <c:v>6.91</c:v>
                </c:pt>
                <c:pt idx="25">
                  <c:v>7.18</c:v>
                </c:pt>
                <c:pt idx="26">
                  <c:v>6.9300000000000006</c:v>
                </c:pt>
                <c:pt idx="27">
                  <c:v>7.22</c:v>
                </c:pt>
                <c:pt idx="28">
                  <c:v>6.87</c:v>
                </c:pt>
                <c:pt idx="29">
                  <c:v>7.24</c:v>
                </c:pt>
                <c:pt idx="30">
                  <c:v>7.04</c:v>
                </c:pt>
                <c:pt idx="31">
                  <c:v>7.33</c:v>
                </c:pt>
                <c:pt idx="32">
                  <c:v>7.22</c:v>
                </c:pt>
                <c:pt idx="33">
                  <c:v>7.33</c:v>
                </c:pt>
                <c:pt idx="34">
                  <c:v>7.44</c:v>
                </c:pt>
                <c:pt idx="35">
                  <c:v>7.29</c:v>
                </c:pt>
                <c:pt idx="36">
                  <c:v>7.48</c:v>
                </c:pt>
                <c:pt idx="37">
                  <c:v>7.4</c:v>
                </c:pt>
                <c:pt idx="38">
                  <c:v>7.7</c:v>
                </c:pt>
                <c:pt idx="39">
                  <c:v>7.63</c:v>
                </c:pt>
                <c:pt idx="40">
                  <c:v>7.6599999999999993</c:v>
                </c:pt>
                <c:pt idx="41">
                  <c:v>7.7</c:v>
                </c:pt>
                <c:pt idx="42">
                  <c:v>7.7</c:v>
                </c:pt>
                <c:pt idx="43">
                  <c:v>7.7700000000000005</c:v>
                </c:pt>
                <c:pt idx="44">
                  <c:v>7.7700000000000005</c:v>
                </c:pt>
                <c:pt idx="45">
                  <c:v>7.88</c:v>
                </c:pt>
                <c:pt idx="46">
                  <c:v>7.94</c:v>
                </c:pt>
                <c:pt idx="47">
                  <c:v>8.120000000000001</c:v>
                </c:pt>
              </c:numCache>
            </c:numRef>
          </c:yVal>
          <c:smooth val="0"/>
          <c:extLst>
            <c:ext xmlns:c16="http://schemas.microsoft.com/office/drawing/2014/chart" uri="{C3380CC4-5D6E-409C-BE32-E72D297353CC}">
              <c16:uniqueId val="{00000002-A9B0-4BD0-A7A1-7B55C1740DBE}"/>
            </c:ext>
          </c:extLst>
        </c:ser>
        <c:ser>
          <c:idx val="3"/>
          <c:order val="3"/>
          <c:tx>
            <c:v>Schroder (1989)</c:v>
          </c:tx>
          <c:spPr>
            <a:ln>
              <a:noFill/>
            </a:ln>
          </c:spPr>
          <c:marker>
            <c:symbol val="circle"/>
            <c:size val="2"/>
            <c:spPr>
              <a:solidFill>
                <a:schemeClr val="tx1"/>
              </a:solidFill>
              <a:ln>
                <a:noFill/>
              </a:ln>
            </c:spPr>
          </c:marker>
          <c:errBars>
            <c:errDir val="y"/>
            <c:errBarType val="both"/>
            <c:errValType val="cust"/>
            <c:noEndCap val="0"/>
            <c:plus>
              <c:numRef>
                <c:f>ScreeningEstimates!$BI$67:$BI$114</c:f>
                <c:numCache>
                  <c:formatCode>General</c:formatCode>
                  <c:ptCount val="48"/>
                  <c:pt idx="0">
                    <c:v>0.84090000000000009</c:v>
                  </c:pt>
                  <c:pt idx="1">
                    <c:v>0.60080000000000011</c:v>
                  </c:pt>
                  <c:pt idx="2">
                    <c:v>0.48050000000000004</c:v>
                  </c:pt>
                  <c:pt idx="3">
                    <c:v>0.48070000000000002</c:v>
                  </c:pt>
                  <c:pt idx="4">
                    <c:v>0.48050000000000004</c:v>
                  </c:pt>
                  <c:pt idx="5">
                    <c:v>0.60070000000000012</c:v>
                  </c:pt>
                  <c:pt idx="6">
                    <c:v>0.36040000000000005</c:v>
                  </c:pt>
                  <c:pt idx="7">
                    <c:v>0.60070000000000012</c:v>
                  </c:pt>
                  <c:pt idx="8">
                    <c:v>0.36040000000000005</c:v>
                  </c:pt>
                  <c:pt idx="9">
                    <c:v>0.36040000000000005</c:v>
                  </c:pt>
                  <c:pt idx="10">
                    <c:v>0.1118</c:v>
                  </c:pt>
                  <c:pt idx="11">
                    <c:v>0.36030000000000006</c:v>
                  </c:pt>
                  <c:pt idx="12">
                    <c:v>0.24030000000000001</c:v>
                  </c:pt>
                  <c:pt idx="13">
                    <c:v>0.1118</c:v>
                  </c:pt>
                  <c:pt idx="14">
                    <c:v>0.24030000000000001</c:v>
                  </c:pt>
                  <c:pt idx="15">
                    <c:v>0.48050000000000004</c:v>
                  </c:pt>
                  <c:pt idx="16">
                    <c:v>0.1118</c:v>
                  </c:pt>
                  <c:pt idx="17">
                    <c:v>0.24030000000000001</c:v>
                  </c:pt>
                  <c:pt idx="18">
                    <c:v>0.24030000000000001</c:v>
                  </c:pt>
                  <c:pt idx="19">
                    <c:v>0.1118</c:v>
                  </c:pt>
                  <c:pt idx="20">
                    <c:v>0.1118</c:v>
                  </c:pt>
                  <c:pt idx="21">
                    <c:v>0.1118</c:v>
                  </c:pt>
                  <c:pt idx="22">
                    <c:v>0.1118</c:v>
                  </c:pt>
                  <c:pt idx="23">
                    <c:v>0.1118</c:v>
                  </c:pt>
                  <c:pt idx="25">
                    <c:v>0.1118</c:v>
                  </c:pt>
                  <c:pt idx="26">
                    <c:v>0.1118</c:v>
                  </c:pt>
                  <c:pt idx="27">
                    <c:v>0.1118</c:v>
                  </c:pt>
                  <c:pt idx="28">
                    <c:v>0.1118</c:v>
                  </c:pt>
                  <c:pt idx="29">
                    <c:v>0.1118</c:v>
                  </c:pt>
                  <c:pt idx="30">
                    <c:v>0.1118</c:v>
                  </c:pt>
                  <c:pt idx="31">
                    <c:v>6.7809999999999997</c:v>
                  </c:pt>
                  <c:pt idx="32">
                    <c:v>7.020999999999999</c:v>
                  </c:pt>
                  <c:pt idx="33">
                    <c:v>6.5410000000000004</c:v>
                  </c:pt>
                  <c:pt idx="34">
                    <c:v>6.782</c:v>
                  </c:pt>
                  <c:pt idx="35">
                    <c:v>6.7830000000000004</c:v>
                  </c:pt>
                  <c:pt idx="36">
                    <c:v>6.6629999999999994</c:v>
                  </c:pt>
                  <c:pt idx="37">
                    <c:v>7.0249999999999995</c:v>
                  </c:pt>
                  <c:pt idx="38">
                    <c:v>6.6649999999999991</c:v>
                  </c:pt>
                  <c:pt idx="39">
                    <c:v>6.1849999999999987</c:v>
                  </c:pt>
                  <c:pt idx="40">
                    <c:v>7.145999999999999</c:v>
                  </c:pt>
                  <c:pt idx="41">
                    <c:v>6.5460000000000003</c:v>
                  </c:pt>
                  <c:pt idx="42">
                    <c:v>7.387999999999999</c:v>
                  </c:pt>
                  <c:pt idx="43">
                    <c:v>7.149</c:v>
                  </c:pt>
                  <c:pt idx="44">
                    <c:v>6.9089999999999998</c:v>
                  </c:pt>
                  <c:pt idx="45">
                    <c:v>7.03</c:v>
                  </c:pt>
                  <c:pt idx="46">
                    <c:v>7.032</c:v>
                  </c:pt>
                  <c:pt idx="47">
                    <c:v>7.274</c:v>
                  </c:pt>
                </c:numCache>
              </c:numRef>
            </c:plus>
            <c:minus>
              <c:numRef>
                <c:f>ScreeningEstimates!$BI$67:$BI$114</c:f>
                <c:numCache>
                  <c:formatCode>General</c:formatCode>
                  <c:ptCount val="48"/>
                  <c:pt idx="0">
                    <c:v>0.84090000000000009</c:v>
                  </c:pt>
                  <c:pt idx="1">
                    <c:v>0.60080000000000011</c:v>
                  </c:pt>
                  <c:pt idx="2">
                    <c:v>0.48050000000000004</c:v>
                  </c:pt>
                  <c:pt idx="3">
                    <c:v>0.48070000000000002</c:v>
                  </c:pt>
                  <c:pt idx="4">
                    <c:v>0.48050000000000004</c:v>
                  </c:pt>
                  <c:pt idx="5">
                    <c:v>0.60070000000000012</c:v>
                  </c:pt>
                  <c:pt idx="6">
                    <c:v>0.36040000000000005</c:v>
                  </c:pt>
                  <c:pt idx="7">
                    <c:v>0.60070000000000012</c:v>
                  </c:pt>
                  <c:pt idx="8">
                    <c:v>0.36040000000000005</c:v>
                  </c:pt>
                  <c:pt idx="9">
                    <c:v>0.36040000000000005</c:v>
                  </c:pt>
                  <c:pt idx="10">
                    <c:v>0.1118</c:v>
                  </c:pt>
                  <c:pt idx="11">
                    <c:v>0.36030000000000006</c:v>
                  </c:pt>
                  <c:pt idx="12">
                    <c:v>0.24030000000000001</c:v>
                  </c:pt>
                  <c:pt idx="13">
                    <c:v>0.1118</c:v>
                  </c:pt>
                  <c:pt idx="14">
                    <c:v>0.24030000000000001</c:v>
                  </c:pt>
                  <c:pt idx="15">
                    <c:v>0.48050000000000004</c:v>
                  </c:pt>
                  <c:pt idx="16">
                    <c:v>0.1118</c:v>
                  </c:pt>
                  <c:pt idx="17">
                    <c:v>0.24030000000000001</c:v>
                  </c:pt>
                  <c:pt idx="18">
                    <c:v>0.24030000000000001</c:v>
                  </c:pt>
                  <c:pt idx="19">
                    <c:v>0.1118</c:v>
                  </c:pt>
                  <c:pt idx="20">
                    <c:v>0.1118</c:v>
                  </c:pt>
                  <c:pt idx="21">
                    <c:v>0.1118</c:v>
                  </c:pt>
                  <c:pt idx="22">
                    <c:v>0.1118</c:v>
                  </c:pt>
                  <c:pt idx="23">
                    <c:v>0.1118</c:v>
                  </c:pt>
                  <c:pt idx="25">
                    <c:v>0.1118</c:v>
                  </c:pt>
                  <c:pt idx="26">
                    <c:v>0.1118</c:v>
                  </c:pt>
                  <c:pt idx="27">
                    <c:v>0.1118</c:v>
                  </c:pt>
                  <c:pt idx="28">
                    <c:v>0.1118</c:v>
                  </c:pt>
                  <c:pt idx="29">
                    <c:v>0.1118</c:v>
                  </c:pt>
                  <c:pt idx="30">
                    <c:v>0.1118</c:v>
                  </c:pt>
                  <c:pt idx="31">
                    <c:v>6.7809999999999997</c:v>
                  </c:pt>
                  <c:pt idx="32">
                    <c:v>7.020999999999999</c:v>
                  </c:pt>
                  <c:pt idx="33">
                    <c:v>6.5410000000000004</c:v>
                  </c:pt>
                  <c:pt idx="34">
                    <c:v>6.782</c:v>
                  </c:pt>
                  <c:pt idx="35">
                    <c:v>6.7830000000000004</c:v>
                  </c:pt>
                  <c:pt idx="36">
                    <c:v>6.6629999999999994</c:v>
                  </c:pt>
                  <c:pt idx="37">
                    <c:v>7.0249999999999995</c:v>
                  </c:pt>
                  <c:pt idx="38">
                    <c:v>6.6649999999999991</c:v>
                  </c:pt>
                  <c:pt idx="39">
                    <c:v>6.1849999999999987</c:v>
                  </c:pt>
                  <c:pt idx="40">
                    <c:v>7.145999999999999</c:v>
                  </c:pt>
                  <c:pt idx="41">
                    <c:v>6.5460000000000003</c:v>
                  </c:pt>
                  <c:pt idx="42">
                    <c:v>7.387999999999999</c:v>
                  </c:pt>
                  <c:pt idx="43">
                    <c:v>7.149</c:v>
                  </c:pt>
                  <c:pt idx="44">
                    <c:v>6.9089999999999998</c:v>
                  </c:pt>
                  <c:pt idx="45">
                    <c:v>7.03</c:v>
                  </c:pt>
                  <c:pt idx="46">
                    <c:v>7.032</c:v>
                  </c:pt>
                  <c:pt idx="47">
                    <c:v>7.274</c:v>
                  </c:pt>
                </c:numCache>
              </c:numRef>
            </c:minus>
            <c:spPr>
              <a:ln w="3175">
                <a:solidFill>
                  <a:schemeClr val="tx1"/>
                </a:solidFill>
                <a:prstDash val="solid"/>
              </a:ln>
            </c:spPr>
          </c:errBars>
          <c:xVal>
            <c:numRef>
              <c:f>ScreeningEstimates!$BD$67:$BD$114</c:f>
              <c:numCache>
                <c:formatCode>General</c:formatCode>
                <c:ptCount val="48"/>
                <c:pt idx="0">
                  <c:v>6.3</c:v>
                </c:pt>
                <c:pt idx="1">
                  <c:v>6.5</c:v>
                </c:pt>
                <c:pt idx="2">
                  <c:v>7</c:v>
                </c:pt>
                <c:pt idx="3">
                  <c:v>7.2</c:v>
                </c:pt>
                <c:pt idx="4">
                  <c:v>7.7</c:v>
                </c:pt>
                <c:pt idx="5">
                  <c:v>8.2000000000000011</c:v>
                </c:pt>
                <c:pt idx="6">
                  <c:v>8.4</c:v>
                </c:pt>
                <c:pt idx="7">
                  <c:v>8.6</c:v>
                </c:pt>
                <c:pt idx="8">
                  <c:v>9.1</c:v>
                </c:pt>
                <c:pt idx="9">
                  <c:v>9.4</c:v>
                </c:pt>
                <c:pt idx="10">
                  <c:v>9.4</c:v>
                </c:pt>
                <c:pt idx="11">
                  <c:v>9.8000000000000025</c:v>
                </c:pt>
                <c:pt idx="12">
                  <c:v>10.1</c:v>
                </c:pt>
                <c:pt idx="13">
                  <c:v>10.5</c:v>
                </c:pt>
                <c:pt idx="14">
                  <c:v>10.8</c:v>
                </c:pt>
                <c:pt idx="15">
                  <c:v>11.3</c:v>
                </c:pt>
                <c:pt idx="16">
                  <c:v>11.3</c:v>
                </c:pt>
                <c:pt idx="17">
                  <c:v>11.3</c:v>
                </c:pt>
                <c:pt idx="18">
                  <c:v>11.700000000000001</c:v>
                </c:pt>
                <c:pt idx="19">
                  <c:v>12.200000000000001</c:v>
                </c:pt>
                <c:pt idx="20">
                  <c:v>12.5</c:v>
                </c:pt>
                <c:pt idx="21">
                  <c:v>12.7</c:v>
                </c:pt>
                <c:pt idx="22">
                  <c:v>13.2</c:v>
                </c:pt>
                <c:pt idx="23">
                  <c:v>13.2</c:v>
                </c:pt>
                <c:pt idx="25">
                  <c:v>13.700000000000001</c:v>
                </c:pt>
                <c:pt idx="26">
                  <c:v>14.1</c:v>
                </c:pt>
                <c:pt idx="27">
                  <c:v>14.1</c:v>
                </c:pt>
                <c:pt idx="28">
                  <c:v>15.100000000000001</c:v>
                </c:pt>
                <c:pt idx="29">
                  <c:v>15.3</c:v>
                </c:pt>
                <c:pt idx="30">
                  <c:v>16</c:v>
                </c:pt>
              </c:numCache>
            </c:numRef>
          </c:xVal>
          <c:yVal>
            <c:numRef>
              <c:f>ScreeningEstimates!$BH$67:$BH$114</c:f>
              <c:numCache>
                <c:formatCode>General</c:formatCode>
                <c:ptCount val="48"/>
                <c:pt idx="0">
                  <c:v>9.418000000000001</c:v>
                </c:pt>
                <c:pt idx="1">
                  <c:v>9.2979999999999983</c:v>
                </c:pt>
                <c:pt idx="2">
                  <c:v>9.5389999999999997</c:v>
                </c:pt>
                <c:pt idx="3">
                  <c:v>8.9379999999999988</c:v>
                </c:pt>
                <c:pt idx="4">
                  <c:v>8.5780000000000012</c:v>
                </c:pt>
                <c:pt idx="5">
                  <c:v>8.338000000000001</c:v>
                </c:pt>
                <c:pt idx="6">
                  <c:v>7.8579999999999988</c:v>
                </c:pt>
                <c:pt idx="7">
                  <c:v>7.9779999999999998</c:v>
                </c:pt>
                <c:pt idx="8">
                  <c:v>8.097999999999999</c:v>
                </c:pt>
                <c:pt idx="9">
                  <c:v>7.7380000000000004</c:v>
                </c:pt>
                <c:pt idx="10">
                  <c:v>7.7380000000000004</c:v>
                </c:pt>
                <c:pt idx="11">
                  <c:v>7.4980000000000002</c:v>
                </c:pt>
                <c:pt idx="12">
                  <c:v>7.6179999999999994</c:v>
                </c:pt>
                <c:pt idx="13">
                  <c:v>7.258</c:v>
                </c:pt>
                <c:pt idx="14">
                  <c:v>7.3780000000000001</c:v>
                </c:pt>
                <c:pt idx="15">
                  <c:v>7.6189999999999989</c:v>
                </c:pt>
                <c:pt idx="16">
                  <c:v>7.258</c:v>
                </c:pt>
                <c:pt idx="17">
                  <c:v>6.8979999999999988</c:v>
                </c:pt>
                <c:pt idx="18">
                  <c:v>7.3789999999999996</c:v>
                </c:pt>
                <c:pt idx="19">
                  <c:v>7.2590000000000003</c:v>
                </c:pt>
                <c:pt idx="20">
                  <c:v>6.899</c:v>
                </c:pt>
                <c:pt idx="21">
                  <c:v>7.1390000000000002</c:v>
                </c:pt>
                <c:pt idx="22">
                  <c:v>7.2590000000000003</c:v>
                </c:pt>
                <c:pt idx="23">
                  <c:v>6.899</c:v>
                </c:pt>
                <c:pt idx="25">
                  <c:v>7.0190000000000001</c:v>
                </c:pt>
                <c:pt idx="26">
                  <c:v>6.7789999999999999</c:v>
                </c:pt>
                <c:pt idx="27">
                  <c:v>7.14</c:v>
                </c:pt>
                <c:pt idx="28">
                  <c:v>7.14</c:v>
                </c:pt>
                <c:pt idx="29">
                  <c:v>6.78</c:v>
                </c:pt>
                <c:pt idx="30">
                  <c:v>6.78</c:v>
                </c:pt>
                <c:pt idx="31">
                  <c:v>111.8</c:v>
                </c:pt>
                <c:pt idx="32">
                  <c:v>111.8</c:v>
                </c:pt>
                <c:pt idx="33">
                  <c:v>111.8</c:v>
                </c:pt>
                <c:pt idx="34">
                  <c:v>111.8</c:v>
                </c:pt>
                <c:pt idx="35">
                  <c:v>360.4</c:v>
                </c:pt>
                <c:pt idx="36">
                  <c:v>111.8</c:v>
                </c:pt>
                <c:pt idx="37">
                  <c:v>111.8</c:v>
                </c:pt>
                <c:pt idx="38">
                  <c:v>111.8</c:v>
                </c:pt>
                <c:pt idx="39">
                  <c:v>240.1</c:v>
                </c:pt>
                <c:pt idx="40">
                  <c:v>111.8</c:v>
                </c:pt>
                <c:pt idx="41">
                  <c:v>111.8</c:v>
                </c:pt>
                <c:pt idx="42">
                  <c:v>111.8</c:v>
                </c:pt>
                <c:pt idx="43">
                  <c:v>111.8</c:v>
                </c:pt>
                <c:pt idx="44">
                  <c:v>111.8</c:v>
                </c:pt>
                <c:pt idx="45">
                  <c:v>111.8</c:v>
                </c:pt>
                <c:pt idx="46">
                  <c:v>111.8</c:v>
                </c:pt>
                <c:pt idx="47">
                  <c:v>111.8</c:v>
                </c:pt>
              </c:numCache>
            </c:numRef>
          </c:yVal>
          <c:smooth val="0"/>
          <c:extLst>
            <c:ext xmlns:c16="http://schemas.microsoft.com/office/drawing/2014/chart" uri="{C3380CC4-5D6E-409C-BE32-E72D297353CC}">
              <c16:uniqueId val="{00000003-A9B0-4BD0-A7A1-7B55C1740DBE}"/>
            </c:ext>
          </c:extLst>
        </c:ser>
        <c:ser>
          <c:idx val="4"/>
          <c:order val="4"/>
          <c:spPr>
            <a:ln>
              <a:solidFill>
                <a:srgbClr val="FF0000"/>
              </a:solidFill>
              <a:prstDash val="solid"/>
            </a:ln>
          </c:spPr>
          <c:marker>
            <c:symbol val="none"/>
          </c:marker>
          <c:xVal>
            <c:numRef>
              <c:f>ScreeningEstimates!$AV$7:$AV$84</c:f>
              <c:numCache>
                <c:formatCode>General</c:formatCode>
                <c:ptCount val="78"/>
                <c:pt idx="0">
                  <c:v>1</c:v>
                </c:pt>
                <c:pt idx="1">
                  <c:v>1.05</c:v>
                </c:pt>
                <c:pt idx="2">
                  <c:v>1.1000000000000001</c:v>
                </c:pt>
                <c:pt idx="3">
                  <c:v>1.1499999999999997</c:v>
                </c:pt>
                <c:pt idx="4">
                  <c:v>1.2</c:v>
                </c:pt>
                <c:pt idx="5">
                  <c:v>1.25</c:v>
                </c:pt>
                <c:pt idx="6">
                  <c:v>1.3</c:v>
                </c:pt>
                <c:pt idx="7">
                  <c:v>1.35</c:v>
                </c:pt>
                <c:pt idx="8">
                  <c:v>1.4</c:v>
                </c:pt>
                <c:pt idx="9">
                  <c:v>1.45</c:v>
                </c:pt>
                <c:pt idx="10">
                  <c:v>1.5</c:v>
                </c:pt>
                <c:pt idx="11">
                  <c:v>1.55</c:v>
                </c:pt>
                <c:pt idx="12">
                  <c:v>1.6</c:v>
                </c:pt>
                <c:pt idx="13">
                  <c:v>1.6500000000000001</c:v>
                </c:pt>
                <c:pt idx="14">
                  <c:v>1.7</c:v>
                </c:pt>
                <c:pt idx="15">
                  <c:v>1.75</c:v>
                </c:pt>
                <c:pt idx="16">
                  <c:v>1.8</c:v>
                </c:pt>
                <c:pt idx="17">
                  <c:v>1.85</c:v>
                </c:pt>
                <c:pt idx="18">
                  <c:v>1.9000000000000001</c:v>
                </c:pt>
                <c:pt idx="19">
                  <c:v>1.9500000000000002</c:v>
                </c:pt>
                <c:pt idx="20">
                  <c:v>2</c:v>
                </c:pt>
                <c:pt idx="21">
                  <c:v>2.5</c:v>
                </c:pt>
                <c:pt idx="22">
                  <c:v>3</c:v>
                </c:pt>
                <c:pt idx="23">
                  <c:v>3.5</c:v>
                </c:pt>
                <c:pt idx="24">
                  <c:v>4</c:v>
                </c:pt>
                <c:pt idx="25">
                  <c:v>4.5</c:v>
                </c:pt>
                <c:pt idx="26">
                  <c:v>5</c:v>
                </c:pt>
                <c:pt idx="27">
                  <c:v>6</c:v>
                </c:pt>
                <c:pt idx="28">
                  <c:v>7</c:v>
                </c:pt>
                <c:pt idx="29">
                  <c:v>8</c:v>
                </c:pt>
                <c:pt idx="30">
                  <c:v>9</c:v>
                </c:pt>
                <c:pt idx="31">
                  <c:v>10</c:v>
                </c:pt>
                <c:pt idx="32">
                  <c:v>11</c:v>
                </c:pt>
                <c:pt idx="33">
                  <c:v>12</c:v>
                </c:pt>
                <c:pt idx="34">
                  <c:v>13</c:v>
                </c:pt>
                <c:pt idx="35">
                  <c:v>14</c:v>
                </c:pt>
                <c:pt idx="36">
                  <c:v>15</c:v>
                </c:pt>
                <c:pt idx="37">
                  <c:v>16</c:v>
                </c:pt>
                <c:pt idx="38">
                  <c:v>17</c:v>
                </c:pt>
                <c:pt idx="39">
                  <c:v>18</c:v>
                </c:pt>
                <c:pt idx="40">
                  <c:v>19</c:v>
                </c:pt>
                <c:pt idx="41">
                  <c:v>20</c:v>
                </c:pt>
                <c:pt idx="42">
                  <c:v>25</c:v>
                </c:pt>
                <c:pt idx="43">
                  <c:v>30</c:v>
                </c:pt>
                <c:pt idx="44">
                  <c:v>35</c:v>
                </c:pt>
                <c:pt idx="45">
                  <c:v>40</c:v>
                </c:pt>
                <c:pt idx="46">
                  <c:v>45</c:v>
                </c:pt>
                <c:pt idx="47">
                  <c:v>50</c:v>
                </c:pt>
                <c:pt idx="48">
                  <c:v>55</c:v>
                </c:pt>
                <c:pt idx="49">
                  <c:v>60</c:v>
                </c:pt>
                <c:pt idx="50">
                  <c:v>65</c:v>
                </c:pt>
                <c:pt idx="51">
                  <c:v>70</c:v>
                </c:pt>
                <c:pt idx="52">
                  <c:v>75</c:v>
                </c:pt>
                <c:pt idx="53">
                  <c:v>80</c:v>
                </c:pt>
                <c:pt idx="54">
                  <c:v>85</c:v>
                </c:pt>
                <c:pt idx="55">
                  <c:v>90</c:v>
                </c:pt>
                <c:pt idx="56">
                  <c:v>95</c:v>
                </c:pt>
                <c:pt idx="57">
                  <c:v>100</c:v>
                </c:pt>
                <c:pt idx="58">
                  <c:v>105</c:v>
                </c:pt>
                <c:pt idx="59">
                  <c:v>110</c:v>
                </c:pt>
                <c:pt idx="60">
                  <c:v>115</c:v>
                </c:pt>
                <c:pt idx="61">
                  <c:v>120</c:v>
                </c:pt>
                <c:pt idx="62">
                  <c:v>125</c:v>
                </c:pt>
                <c:pt idx="63">
                  <c:v>130</c:v>
                </c:pt>
                <c:pt idx="64">
                  <c:v>135</c:v>
                </c:pt>
                <c:pt idx="65">
                  <c:v>140</c:v>
                </c:pt>
                <c:pt idx="66">
                  <c:v>145</c:v>
                </c:pt>
                <c:pt idx="67">
                  <c:v>150</c:v>
                </c:pt>
                <c:pt idx="68">
                  <c:v>155</c:v>
                </c:pt>
                <c:pt idx="69">
                  <c:v>160</c:v>
                </c:pt>
                <c:pt idx="70">
                  <c:v>165</c:v>
                </c:pt>
                <c:pt idx="71">
                  <c:v>170</c:v>
                </c:pt>
                <c:pt idx="72">
                  <c:v>175</c:v>
                </c:pt>
                <c:pt idx="73">
                  <c:v>180</c:v>
                </c:pt>
                <c:pt idx="74">
                  <c:v>185</c:v>
                </c:pt>
                <c:pt idx="75">
                  <c:v>190</c:v>
                </c:pt>
                <c:pt idx="76">
                  <c:v>195</c:v>
                </c:pt>
                <c:pt idx="77">
                  <c:v>200</c:v>
                </c:pt>
              </c:numCache>
            </c:numRef>
          </c:xVal>
          <c:yVal>
            <c:numRef>
              <c:f>ScreeningEstimates!$AY$7:$AY$84</c:f>
              <c:numCache>
                <c:formatCode>General</c:formatCode>
                <c:ptCount val="78"/>
                <c:pt idx="0">
                  <c:v>193.75011303544738</c:v>
                </c:pt>
                <c:pt idx="1">
                  <c:v>153.17159464977794</c:v>
                </c:pt>
                <c:pt idx="2">
                  <c:v>124.18736766402773</c:v>
                </c:pt>
                <c:pt idx="3">
                  <c:v>102.88665372325931</c:v>
                </c:pt>
                <c:pt idx="4">
                  <c:v>86.840862711867572</c:v>
                </c:pt>
                <c:pt idx="5">
                  <c:v>74.489704162571968</c:v>
                </c:pt>
                <c:pt idx="6">
                  <c:v>64.80023742389811</c:v>
                </c:pt>
                <c:pt idx="7">
                  <c:v>57.070203395726416</c:v>
                </c:pt>
                <c:pt idx="8">
                  <c:v>50.810694751417834</c:v>
                </c:pt>
                <c:pt idx="9">
                  <c:v>45.674016516892209</c:v>
                </c:pt>
                <c:pt idx="10">
                  <c:v>41.408112863210228</c:v>
                </c:pt>
                <c:pt idx="11">
                  <c:v>37.827062953229664</c:v>
                </c:pt>
                <c:pt idx="12">
                  <c:v>34.791550681781601</c:v>
                </c:pt>
                <c:pt idx="13">
                  <c:v>32.195672254156435</c:v>
                </c:pt>
                <c:pt idx="14">
                  <c:v>29.957858428755742</c:v>
                </c:pt>
                <c:pt idx="15">
                  <c:v>28.014521128338476</c:v>
                </c:pt>
                <c:pt idx="16">
                  <c:v>26.315536790289876</c:v>
                </c:pt>
                <c:pt idx="17">
                  <c:v>24.820988840136607</c:v>
                </c:pt>
                <c:pt idx="18">
                  <c:v>23.498786729000667</c:v>
                </c:pt>
                <c:pt idx="19">
                  <c:v>22.322903993063953</c:v>
                </c:pt>
                <c:pt idx="20">
                  <c:v>21.27205930705545</c:v>
                </c:pt>
                <c:pt idx="21">
                  <c:v>14.893478837272921</c:v>
                </c:pt>
                <c:pt idx="22">
                  <c:v>11.99765602850295</c:v>
                </c:pt>
                <c:pt idx="23">
                  <c:v>10.405788410325302</c:v>
                </c:pt>
                <c:pt idx="24">
                  <c:v>9.4221232213360899</c:v>
                </c:pt>
                <c:pt idx="25">
                  <c:v>8.764881628738916</c:v>
                </c:pt>
                <c:pt idx="26">
                  <c:v>8.3006999983518206</c:v>
                </c:pt>
                <c:pt idx="27">
                  <c:v>7.699659810165171</c:v>
                </c:pt>
                <c:pt idx="28">
                  <c:v>7.33727846997588</c:v>
                </c:pt>
                <c:pt idx="29">
                  <c:v>7.102139093118951</c:v>
                </c:pt>
                <c:pt idx="30">
                  <c:v>6.9420857996889254</c:v>
                </c:pt>
                <c:pt idx="31">
                  <c:v>6.8297072670754737</c:v>
                </c:pt>
                <c:pt idx="32">
                  <c:v>6.749335529500593</c:v>
                </c:pt>
                <c:pt idx="33">
                  <c:v>6.6914236729841292</c:v>
                </c:pt>
                <c:pt idx="34">
                  <c:v>6.6498497236458469</c:v>
                </c:pt>
                <c:pt idx="35">
                  <c:v>6.6205090015396602</c:v>
                </c:pt>
                <c:pt idx="36">
                  <c:v>6.6005591009729025</c:v>
                </c:pt>
                <c:pt idx="37">
                  <c:v>6.5879769739017906</c:v>
                </c:pt>
                <c:pt idx="38">
                  <c:v>6.5812872747970026</c:v>
                </c:pt>
                <c:pt idx="39">
                  <c:v>6.5793912760860742</c:v>
                </c:pt>
                <c:pt idx="40">
                  <c:v>6.5814556537361906</c:v>
                </c:pt>
                <c:pt idx="41">
                  <c:v>6.5868381725449199</c:v>
                </c:pt>
                <c:pt idx="42">
                  <c:v>6.6491293599212291</c:v>
                </c:pt>
                <c:pt idx="43">
                  <c:v>6.7496636626586994</c:v>
                </c:pt>
                <c:pt idx="44">
                  <c:v>6.8750337151560315</c:v>
                </c:pt>
                <c:pt idx="45">
                  <c:v>7.0197366509684747</c:v>
                </c:pt>
                <c:pt idx="46">
                  <c:v>7.1811590669527954</c:v>
                </c:pt>
                <c:pt idx="47">
                  <c:v>7.3580280340025821</c:v>
                </c:pt>
                <c:pt idx="48">
                  <c:v>7.5497767873702317</c:v>
                </c:pt>
                <c:pt idx="49">
                  <c:v>7.7561965745865828</c:v>
                </c:pt>
                <c:pt idx="50">
                  <c:v>7.9772685261955578</c:v>
                </c:pt>
                <c:pt idx="51">
                  <c:v>8.2129357804010983</c:v>
                </c:pt>
                <c:pt idx="52">
                  <c:v>8.4631873462486542</c:v>
                </c:pt>
                <c:pt idx="53">
                  <c:v>8.7280179458558642</c:v>
                </c:pt>
                <c:pt idx="54">
                  <c:v>9.0074215620168907</c:v>
                </c:pt>
                <c:pt idx="55">
                  <c:v>9.3012647544844835</c:v>
                </c:pt>
                <c:pt idx="56">
                  <c:v>9.6090982313178337</c:v>
                </c:pt>
                <c:pt idx="57">
                  <c:v>9.9304551062807374</c:v>
                </c:pt>
                <c:pt idx="58">
                  <c:v>10.264951958666847</c:v>
                </c:pt>
                <c:pt idx="59">
                  <c:v>10.612226918643241</c:v>
                </c:pt>
                <c:pt idx="60">
                  <c:v>10.971279587551519</c:v>
                </c:pt>
                <c:pt idx="61">
                  <c:v>11.3403115006971</c:v>
                </c:pt>
                <c:pt idx="62">
                  <c:v>11.717542670691882</c:v>
                </c:pt>
                <c:pt idx="63">
                  <c:v>12.101438856017211</c:v>
                </c:pt>
                <c:pt idx="64">
                  <c:v>12.490466179951399</c:v>
                </c:pt>
                <c:pt idx="65">
                  <c:v>12.882258097357694</c:v>
                </c:pt>
                <c:pt idx="66">
                  <c:v>13.273836504984658</c:v>
                </c:pt>
                <c:pt idx="67">
                  <c:v>13.6620613807377</c:v>
                </c:pt>
                <c:pt idx="68">
                  <c:v>14.043478212022642</c:v>
                </c:pt>
                <c:pt idx="69">
                  <c:v>14.414549260785487</c:v>
                </c:pt>
                <c:pt idx="70">
                  <c:v>14.771430168125583</c:v>
                </c:pt>
                <c:pt idx="71">
                  <c:v>15.110145800752028</c:v>
                </c:pt>
                <c:pt idx="72">
                  <c:v>15.426645464530367</c:v>
                </c:pt>
                <c:pt idx="73">
                  <c:v>15.716786489366974</c:v>
                </c:pt>
                <c:pt idx="74">
                  <c:v>15.976557106004975</c:v>
                </c:pt>
                <c:pt idx="75">
                  <c:v>16.202448508784308</c:v>
                </c:pt>
                <c:pt idx="76">
                  <c:v>16.391131065782385</c:v>
                </c:pt>
                <c:pt idx="77">
                  <c:v>16.540115857510571</c:v>
                </c:pt>
              </c:numCache>
            </c:numRef>
          </c:yVal>
          <c:smooth val="0"/>
          <c:extLst>
            <c:ext xmlns:c16="http://schemas.microsoft.com/office/drawing/2014/chart" uri="{C3380CC4-5D6E-409C-BE32-E72D297353CC}">
              <c16:uniqueId val="{00000004-A9B0-4BD0-A7A1-7B55C1740DBE}"/>
            </c:ext>
          </c:extLst>
        </c:ser>
        <c:dLbls>
          <c:showLegendKey val="0"/>
          <c:showVal val="0"/>
          <c:showCatName val="0"/>
          <c:showSerName val="0"/>
          <c:showPercent val="0"/>
          <c:showBubbleSize val="0"/>
        </c:dLbls>
        <c:axId val="402120720"/>
        <c:axId val="402121112"/>
      </c:scatterChart>
      <c:valAx>
        <c:axId val="402120720"/>
        <c:scaling>
          <c:logBase val="10"/>
          <c:orientation val="minMax"/>
          <c:max val="100"/>
          <c:min val="1"/>
        </c:scaling>
        <c:delete val="0"/>
        <c:axPos val="b"/>
        <c:title>
          <c:tx>
            <c:rich>
              <a:bodyPr/>
              <a:lstStyle/>
              <a:p>
                <a:pPr>
                  <a:defRPr sz="1200">
                    <a:latin typeface="Arial" panose="020B0604020202020204" pitchFamily="34" charset="0"/>
                  </a:defRPr>
                </a:pPr>
                <a:r>
                  <a:rPr lang="en-US" sz="1200" dirty="0">
                    <a:latin typeface="Arial" panose="020B0604020202020204" pitchFamily="34" charset="0"/>
                  </a:rPr>
                  <a:t>E</a:t>
                </a:r>
                <a:r>
                  <a:rPr lang="en-US" sz="1200" baseline="-25000" dirty="0">
                    <a:latin typeface="Arial" panose="020B0604020202020204" pitchFamily="34" charset="0"/>
                  </a:rPr>
                  <a:t>CM</a:t>
                </a:r>
                <a:r>
                  <a:rPr lang="en-US" sz="1200" dirty="0">
                    <a:latin typeface="Arial" panose="020B0604020202020204" pitchFamily="34" charset="0"/>
                  </a:rPr>
                  <a:t> [</a:t>
                </a:r>
                <a:r>
                  <a:rPr lang="en-US" sz="1200" dirty="0" err="1">
                    <a:latin typeface="Arial" panose="020B0604020202020204" pitchFamily="34" charset="0"/>
                  </a:rPr>
                  <a:t>keV</a:t>
                </a:r>
                <a:r>
                  <a:rPr lang="en-US" sz="1200" dirty="0">
                    <a:latin typeface="Arial" panose="020B0604020202020204" pitchFamily="34" charset="0"/>
                  </a:rPr>
                  <a:t>]</a:t>
                </a:r>
              </a:p>
            </c:rich>
          </c:tx>
          <c:layout>
            <c:manualLayout>
              <c:xMode val="edge"/>
              <c:yMode val="edge"/>
              <c:x val="0.51531587486161101"/>
              <c:y val="0.75827071671113544"/>
            </c:manualLayout>
          </c:layout>
          <c:overlay val="0"/>
        </c:title>
        <c:numFmt formatCode="General" sourceLinked="1"/>
        <c:majorTickMark val="out"/>
        <c:minorTickMark val="in"/>
        <c:tickLblPos val="nextTo"/>
        <c:txPr>
          <a:bodyPr rot="0" vert="horz"/>
          <a:lstStyle/>
          <a:p>
            <a:pPr>
              <a:defRPr sz="1200" baseline="0">
                <a:latin typeface="Arial" panose="020B0604020202020204" pitchFamily="34" charset="0"/>
              </a:defRPr>
            </a:pPr>
            <a:endParaRPr lang="en-US"/>
          </a:p>
        </c:txPr>
        <c:crossAx val="402121112"/>
        <c:crosses val="autoZero"/>
        <c:crossBetween val="midCat"/>
      </c:valAx>
      <c:valAx>
        <c:axId val="402121112"/>
        <c:scaling>
          <c:orientation val="minMax"/>
          <c:max val="15"/>
          <c:min val="0"/>
        </c:scaling>
        <c:delete val="0"/>
        <c:axPos val="l"/>
        <c:title>
          <c:tx>
            <c:rich>
              <a:bodyPr/>
              <a:lstStyle/>
              <a:p>
                <a:pPr>
                  <a:defRPr/>
                </a:pPr>
                <a:r>
                  <a:rPr lang="en-US" sz="1200" dirty="0">
                    <a:latin typeface="Arial" panose="020B0604020202020204" pitchFamily="34" charset="0"/>
                    <a:cs typeface="Arial" panose="020B0604020202020204" pitchFamily="34" charset="0"/>
                  </a:rPr>
                  <a:t>S-factor [MeV b]</a:t>
                </a:r>
              </a:p>
            </c:rich>
          </c:tx>
          <c:layout>
            <c:manualLayout>
              <c:xMode val="edge"/>
              <c:yMode val="edge"/>
              <c:x val="0.11185221805218043"/>
              <c:y val="0.17155221669204851"/>
            </c:manualLayout>
          </c:layout>
          <c:overlay val="0"/>
        </c:title>
        <c:numFmt formatCode="General" sourceLinked="1"/>
        <c:majorTickMark val="out"/>
        <c:minorTickMark val="in"/>
        <c:tickLblPos val="nextTo"/>
        <c:txPr>
          <a:bodyPr rot="0" vert="horz"/>
          <a:lstStyle/>
          <a:p>
            <a:pPr>
              <a:defRPr sz="1200" baseline="0">
                <a:latin typeface="Arial" panose="020B0604020202020204" pitchFamily="34" charset="0"/>
              </a:defRPr>
            </a:pPr>
            <a:endParaRPr lang="en-US"/>
          </a:p>
        </c:txPr>
        <c:crossAx val="402120720"/>
        <c:crosses val="autoZero"/>
        <c:crossBetween val="midCat"/>
        <c:majorUnit val="5"/>
        <c:minorUnit val="1"/>
      </c:valAx>
      <c:spPr>
        <a:noFill/>
        <a:ln w="25400">
          <a:solidFill>
            <a:schemeClr val="bg1">
              <a:lumMod val="50000"/>
            </a:schemeClr>
          </a:solidFill>
        </a:ln>
      </c:spPr>
    </c:plotArea>
    <c:plotVisOnly val="1"/>
    <c:dispBlanksAs val="gap"/>
    <c:showDLblsOverMax val="0"/>
  </c:chart>
  <c:spPr>
    <a:ln>
      <a:noFill/>
    </a:ln>
  </c:spPr>
  <c:txPr>
    <a:bodyPr/>
    <a:lstStyle/>
    <a:p>
      <a:pPr>
        <a:defRPr sz="2000" b="1"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28839874953368"/>
          <c:y val="8.1474297284623812E-2"/>
          <c:w val="0.71566656205999235"/>
          <c:h val="0.73504630574027963"/>
        </c:manualLayout>
      </c:layout>
      <c:scatterChart>
        <c:scatterStyle val="smoothMarker"/>
        <c:varyColors val="0"/>
        <c:ser>
          <c:idx val="5"/>
          <c:order val="0"/>
          <c:tx>
            <c:strRef>
              <c:f>Sheet1!$X$1</c:f>
              <c:strCache>
                <c:ptCount val="1"/>
                <c:pt idx="0">
                  <c:v>M1</c:v>
                </c:pt>
              </c:strCache>
            </c:strRef>
          </c:tx>
          <c:spPr>
            <a:ln w="57150">
              <a:solidFill>
                <a:srgbClr val="FFC000"/>
              </a:solidFill>
            </a:ln>
          </c:spPr>
          <c:marker>
            <c:symbol val="none"/>
          </c:marker>
          <c:xVal>
            <c:numRef>
              <c:f>Sheet1!$Z$3:$Z$394</c:f>
              <c:numCache>
                <c:formatCode>General</c:formatCode>
                <c:ptCount val="392"/>
                <c:pt idx="0">
                  <c:v>7.1344629031539704</c:v>
                </c:pt>
                <c:pt idx="1">
                  <c:v>7.1584096475139294</c:v>
                </c:pt>
                <c:pt idx="2">
                  <c:v>7.1867447208439597</c:v>
                </c:pt>
                <c:pt idx="3">
                  <c:v>7.2228175554908987</c:v>
                </c:pt>
                <c:pt idx="4">
                  <c:v>7.2582487067489199</c:v>
                </c:pt>
                <c:pt idx="5">
                  <c:v>7.2817917222533115</c:v>
                </c:pt>
                <c:pt idx="6">
                  <c:v>7.2847985998386804</c:v>
                </c:pt>
                <c:pt idx="7">
                  <c:v>7.2867466498771307</c:v>
                </c:pt>
                <c:pt idx="8">
                  <c:v>7.2869950982699097</c:v>
                </c:pt>
                <c:pt idx="9">
                  <c:v>7.2904498837388809</c:v>
                </c:pt>
                <c:pt idx="10">
                  <c:v>7.2908073714461397</c:v>
                </c:pt>
                <c:pt idx="11">
                  <c:v>7.2911282185620196</c:v>
                </c:pt>
                <c:pt idx="12">
                  <c:v>7.2913963357235412</c:v>
                </c:pt>
                <c:pt idx="13">
                  <c:v>7.2916242576350792</c:v>
                </c:pt>
                <c:pt idx="14">
                  <c:v>7.2918398209781801</c:v>
                </c:pt>
                <c:pt idx="15">
                  <c:v>7.2920746983442895</c:v>
                </c:pt>
                <c:pt idx="16">
                  <c:v>7.292353509966409</c:v>
                </c:pt>
                <c:pt idx="17">
                  <c:v>7.2926820411545199</c:v>
                </c:pt>
                <c:pt idx="18">
                  <c:v>7.2930334483934303</c:v>
                </c:pt>
                <c:pt idx="19">
                  <c:v>7.2933511818546917</c:v>
                </c:pt>
                <c:pt idx="20">
                  <c:v>7.2936077230630909</c:v>
                </c:pt>
                <c:pt idx="21">
                  <c:v>7.2938080453195608</c:v>
                </c:pt>
                <c:pt idx="22">
                  <c:v>7.2939769244787893</c:v>
                </c:pt>
                <c:pt idx="23">
                  <c:v>7.2941488587905088</c:v>
                </c:pt>
                <c:pt idx="24">
                  <c:v>7.2943594591013596</c:v>
                </c:pt>
                <c:pt idx="25">
                  <c:v>7.2946326858853707</c:v>
                </c:pt>
                <c:pt idx="26">
                  <c:v>7.2949851357956694</c:v>
                </c:pt>
                <c:pt idx="27">
                  <c:v>7.2953968954646413</c:v>
                </c:pt>
                <c:pt idx="28">
                  <c:v>7.2958054894598501</c:v>
                </c:pt>
                <c:pt idx="29">
                  <c:v>7.2961941147767702</c:v>
                </c:pt>
                <c:pt idx="30">
                  <c:v>7.2965705436028303</c:v>
                </c:pt>
                <c:pt idx="31">
                  <c:v>7.2969478627360393</c:v>
                </c:pt>
                <c:pt idx="32">
                  <c:v>7.2973452208692393</c:v>
                </c:pt>
                <c:pt idx="33">
                  <c:v>7.2977450578282994</c:v>
                </c:pt>
                <c:pt idx="34">
                  <c:v>7.2980922633692495</c:v>
                </c:pt>
                <c:pt idx="35">
                  <c:v>7.298629009245321</c:v>
                </c:pt>
                <c:pt idx="36">
                  <c:v>7.2988630767685301</c:v>
                </c:pt>
                <c:pt idx="37">
                  <c:v>7.2991205348143611</c:v>
                </c:pt>
                <c:pt idx="38">
                  <c:v>7.2994275753836009</c:v>
                </c:pt>
                <c:pt idx="39">
                  <c:v>7.2997921544440514</c:v>
                </c:pt>
                <c:pt idx="40">
                  <c:v>7.30021065247126</c:v>
                </c:pt>
                <c:pt idx="41">
                  <c:v>7.3006246192835</c:v>
                </c:pt>
                <c:pt idx="42">
                  <c:v>7.3010048658468492</c:v>
                </c:pt>
                <c:pt idx="43">
                  <c:v>7.3013759764234489</c:v>
                </c:pt>
                <c:pt idx="44">
                  <c:v>7.3017522991876902</c:v>
                </c:pt>
                <c:pt idx="45">
                  <c:v>7.3021444916887397</c:v>
                </c:pt>
                <c:pt idx="46">
                  <c:v>7.3025405909597589</c:v>
                </c:pt>
                <c:pt idx="47">
                  <c:v>7.302885657298738</c:v>
                </c:pt>
                <c:pt idx="48">
                  <c:v>7.3031659028461897</c:v>
                </c:pt>
                <c:pt idx="49">
                  <c:v>7.3034035702583093</c:v>
                </c:pt>
                <c:pt idx="50">
                  <c:v>7.3036267445210106</c:v>
                </c:pt>
                <c:pt idx="51">
                  <c:v>7.3038723625161603</c:v>
                </c:pt>
                <c:pt idx="52">
                  <c:v>7.3041709277635389</c:v>
                </c:pt>
                <c:pt idx="53">
                  <c:v>7.304534149962258</c:v>
                </c:pt>
                <c:pt idx="54">
                  <c:v>7.3049401284855291</c:v>
                </c:pt>
                <c:pt idx="55">
                  <c:v>7.3053361673375994</c:v>
                </c:pt>
                <c:pt idx="56">
                  <c:v>7.3071008144573693</c:v>
                </c:pt>
                <c:pt idx="57">
                  <c:v>7.3075017039248307</c:v>
                </c:pt>
                <c:pt idx="58">
                  <c:v>7.30790907117012</c:v>
                </c:pt>
                <c:pt idx="59">
                  <c:v>7.30831445572273</c:v>
                </c:pt>
                <c:pt idx="60">
                  <c:v>7.3087498000740609</c:v>
                </c:pt>
                <c:pt idx="61">
                  <c:v>7.3092144122553897</c:v>
                </c:pt>
                <c:pt idx="62">
                  <c:v>7.3097063046889499</c:v>
                </c:pt>
                <c:pt idx="63">
                  <c:v>7.3101926240735597</c:v>
                </c:pt>
                <c:pt idx="64">
                  <c:v>7.310669834104611</c:v>
                </c:pt>
                <c:pt idx="65">
                  <c:v>7.3111594886929803</c:v>
                </c:pt>
                <c:pt idx="66">
                  <c:v>7.311684526771109</c:v>
                </c:pt>
                <c:pt idx="67">
                  <c:v>7.3122521244241812</c:v>
                </c:pt>
                <c:pt idx="68">
                  <c:v>7.3128112985513489</c:v>
                </c:pt>
                <c:pt idx="69">
                  <c:v>7.3133763039970097</c:v>
                </c:pt>
                <c:pt idx="70">
                  <c:v>7.3139398519755181</c:v>
                </c:pt>
                <c:pt idx="71">
                  <c:v>7.3145170338263386</c:v>
                </c:pt>
                <c:pt idx="72">
                  <c:v>7.3150641624233197</c:v>
                </c:pt>
                <c:pt idx="73">
                  <c:v>7.3155756256135493</c:v>
                </c:pt>
                <c:pt idx="74">
                  <c:v>7.3165971164583095</c:v>
                </c:pt>
                <c:pt idx="75">
                  <c:v>7.3171580474137485</c:v>
                </c:pt>
                <c:pt idx="76">
                  <c:v>7.3177270125442497</c:v>
                </c:pt>
                <c:pt idx="77">
                  <c:v>7.3189245470467874</c:v>
                </c:pt>
                <c:pt idx="78">
                  <c:v>7.3195713076463695</c:v>
                </c:pt>
                <c:pt idx="79">
                  <c:v>7.32022901665911</c:v>
                </c:pt>
                <c:pt idx="80">
                  <c:v>7.3208784693425395</c:v>
                </c:pt>
                <c:pt idx="81">
                  <c:v>7.321532079904439</c:v>
                </c:pt>
                <c:pt idx="82">
                  <c:v>7.3221312769978573</c:v>
                </c:pt>
                <c:pt idx="83">
                  <c:v>7.3227141527848696</c:v>
                </c:pt>
                <c:pt idx="84">
                  <c:v>7.32328914185209</c:v>
                </c:pt>
                <c:pt idx="85">
                  <c:v>7.3245142744345477</c:v>
                </c:pt>
                <c:pt idx="86">
                  <c:v>7.3251656200048298</c:v>
                </c:pt>
                <c:pt idx="87">
                  <c:v>7.3258571097966891</c:v>
                </c:pt>
                <c:pt idx="88">
                  <c:v>7.3265946179180688</c:v>
                </c:pt>
                <c:pt idx="89">
                  <c:v>7.3273611032631809</c:v>
                </c:pt>
                <c:pt idx="90">
                  <c:v>7.328159273331349</c:v>
                </c:pt>
                <c:pt idx="91">
                  <c:v>7.3289934930027405</c:v>
                </c:pt>
                <c:pt idx="92">
                  <c:v>7.3298391207274696</c:v>
                </c:pt>
                <c:pt idx="93">
                  <c:v>7.3307354382412298</c:v>
                </c:pt>
                <c:pt idx="94">
                  <c:v>7.3316416736997905</c:v>
                </c:pt>
                <c:pt idx="95">
                  <c:v>7.3325808082448889</c:v>
                </c:pt>
                <c:pt idx="96">
                  <c:v>7.3335092963430304</c:v>
                </c:pt>
                <c:pt idx="97">
                  <c:v>7.3343914605100702</c:v>
                </c:pt>
                <c:pt idx="98">
                  <c:v>7.335244715913591</c:v>
                </c:pt>
                <c:pt idx="99">
                  <c:v>7.3360803424836103</c:v>
                </c:pt>
                <c:pt idx="100">
                  <c:v>7.3368927693414401</c:v>
                </c:pt>
                <c:pt idx="101">
                  <c:v>7.3376973067911706</c:v>
                </c:pt>
                <c:pt idx="102">
                  <c:v>7.3385096864621104</c:v>
                </c:pt>
                <c:pt idx="103">
                  <c:v>7.3393259869637903</c:v>
                </c:pt>
                <c:pt idx="104">
                  <c:v>7.3401614984745507</c:v>
                </c:pt>
                <c:pt idx="105">
                  <c:v>7.3410300720655091</c:v>
                </c:pt>
                <c:pt idx="106">
                  <c:v>7.3419110751633401</c:v>
                </c:pt>
                <c:pt idx="107">
                  <c:v>7.3437935516997603</c:v>
                </c:pt>
                <c:pt idx="108">
                  <c:v>7.3447763819583702</c:v>
                </c:pt>
                <c:pt idx="109">
                  <c:v>7.345789376549809</c:v>
                </c:pt>
                <c:pt idx="110">
                  <c:v>7.3468076590538995</c:v>
                </c:pt>
                <c:pt idx="111">
                  <c:v>7.3478284749783302</c:v>
                </c:pt>
                <c:pt idx="112">
                  <c:v>7.3488102618791293</c:v>
                </c:pt>
                <c:pt idx="113">
                  <c:v>7.3497786243433207</c:v>
                </c:pt>
                <c:pt idx="114">
                  <c:v>7.35074591000126</c:v>
                </c:pt>
                <c:pt idx="115">
                  <c:v>7.3516959471802297</c:v>
                </c:pt>
                <c:pt idx="116">
                  <c:v>7.3526153727634886</c:v>
                </c:pt>
                <c:pt idx="117">
                  <c:v>7.35347559630367</c:v>
                </c:pt>
                <c:pt idx="118">
                  <c:v>7.3543203706601092</c:v>
                </c:pt>
                <c:pt idx="119">
                  <c:v>7.3551250313066987</c:v>
                </c:pt>
                <c:pt idx="120">
                  <c:v>7.3559325733100591</c:v>
                </c:pt>
                <c:pt idx="121">
                  <c:v>7.3567334018882899</c:v>
                </c:pt>
                <c:pt idx="122">
                  <c:v>7.3575568798005877</c:v>
                </c:pt>
                <c:pt idx="123">
                  <c:v>7.358400628719389</c:v>
                </c:pt>
                <c:pt idx="124">
                  <c:v>7.3592790207403311</c:v>
                </c:pt>
                <c:pt idx="125">
                  <c:v>7.3602130496913603</c:v>
                </c:pt>
                <c:pt idx="126">
                  <c:v>7.3611470835214705</c:v>
                </c:pt>
                <c:pt idx="127">
                  <c:v>7.3621130003118394</c:v>
                </c:pt>
                <c:pt idx="128">
                  <c:v>7.3630562923131802</c:v>
                </c:pt>
                <c:pt idx="129">
                  <c:v>7.363999976186288</c:v>
                </c:pt>
                <c:pt idx="130">
                  <c:v>7.3649571553947588</c:v>
                </c:pt>
                <c:pt idx="131">
                  <c:v>7.3659161719784683</c:v>
                </c:pt>
                <c:pt idx="132">
                  <c:v>7.366872395604851</c:v>
                </c:pt>
                <c:pt idx="133">
                  <c:v>7.3678204215580889</c:v>
                </c:pt>
                <c:pt idx="134">
                  <c:v>7.3687858555194783</c:v>
                </c:pt>
                <c:pt idx="135">
                  <c:v>7.3697980836129506</c:v>
                </c:pt>
                <c:pt idx="136">
                  <c:v>7.3708613313882001</c:v>
                </c:pt>
                <c:pt idx="137">
                  <c:v>7.37198032136211</c:v>
                </c:pt>
                <c:pt idx="138">
                  <c:v>7.3731464334770598</c:v>
                </c:pt>
                <c:pt idx="139">
                  <c:v>7.3743771475307298</c:v>
                </c:pt>
                <c:pt idx="140">
                  <c:v>7.3756356044990996</c:v>
                </c:pt>
                <c:pt idx="141">
                  <c:v>7.3769417162413404</c:v>
                </c:pt>
                <c:pt idx="142">
                  <c:v>7.3782883075938503</c:v>
                </c:pt>
                <c:pt idx="143">
                  <c:v>7.379670744350431</c:v>
                </c:pt>
                <c:pt idx="144">
                  <c:v>7.3810600225267802</c:v>
                </c:pt>
                <c:pt idx="145">
                  <c:v>7.3824318112180389</c:v>
                </c:pt>
                <c:pt idx="146">
                  <c:v>7.3838072953274896</c:v>
                </c:pt>
                <c:pt idx="147">
                  <c:v>7.3851382456148604</c:v>
                </c:pt>
                <c:pt idx="148">
                  <c:v>7.3865102505405291</c:v>
                </c:pt>
                <c:pt idx="149">
                  <c:v>7.3878770634720299</c:v>
                </c:pt>
                <c:pt idx="150">
                  <c:v>7.3892604967802713</c:v>
                </c:pt>
                <c:pt idx="151">
                  <c:v>7.3906366937989398</c:v>
                </c:pt>
                <c:pt idx="152">
                  <c:v>7.3919838049673094</c:v>
                </c:pt>
                <c:pt idx="153">
                  <c:v>7.3933129229854995</c:v>
                </c:pt>
                <c:pt idx="154">
                  <c:v>7.3946401954950902</c:v>
                </c:pt>
                <c:pt idx="155">
                  <c:v>7.3960141991437398</c:v>
                </c:pt>
                <c:pt idx="156">
                  <c:v>7.3974187849046613</c:v>
                </c:pt>
                <c:pt idx="157">
                  <c:v>7.3988839166990692</c:v>
                </c:pt>
                <c:pt idx="158">
                  <c:v>7.4003683766855302</c:v>
                </c:pt>
                <c:pt idx="159">
                  <c:v>7.40190262685958</c:v>
                </c:pt>
                <c:pt idx="160">
                  <c:v>7.4034231915281916</c:v>
                </c:pt>
                <c:pt idx="161">
                  <c:v>7.4049469203813993</c:v>
                </c:pt>
                <c:pt idx="162">
                  <c:v>7.4064230649305207</c:v>
                </c:pt>
                <c:pt idx="163">
                  <c:v>7.4078909653659295</c:v>
                </c:pt>
                <c:pt idx="164">
                  <c:v>7.4093688731047909</c:v>
                </c:pt>
                <c:pt idx="165">
                  <c:v>7.4108762244935802</c:v>
                </c:pt>
                <c:pt idx="166">
                  <c:v>7.41239923621053</c:v>
                </c:pt>
                <c:pt idx="167">
                  <c:v>7.4139153077813393</c:v>
                </c:pt>
                <c:pt idx="168">
                  <c:v>7.41541672444004</c:v>
                </c:pt>
                <c:pt idx="169">
                  <c:v>7.4168934671852496</c:v>
                </c:pt>
                <c:pt idx="170">
                  <c:v>7.4182845240189392</c:v>
                </c:pt>
                <c:pt idx="171">
                  <c:v>7.4195990530128508</c:v>
                </c:pt>
                <c:pt idx="172">
                  <c:v>7.4208941308150891</c:v>
                </c:pt>
                <c:pt idx="173">
                  <c:v>7.4221387776768291</c:v>
                </c:pt>
                <c:pt idx="174">
                  <c:v>7.4233537018469802</c:v>
                </c:pt>
                <c:pt idx="175">
                  <c:v>7.4245463841803403</c:v>
                </c:pt>
                <c:pt idx="176">
                  <c:v>7.4257070495920203</c:v>
                </c:pt>
                <c:pt idx="177">
                  <c:v>7.4268426788708899</c:v>
                </c:pt>
                <c:pt idx="178">
                  <c:v>7.4278897508618398</c:v>
                </c:pt>
                <c:pt idx="179">
                  <c:v>7.4288882336245203</c:v>
                </c:pt>
                <c:pt idx="180">
                  <c:v>7.4297816675375392</c:v>
                </c:pt>
                <c:pt idx="181">
                  <c:v>7.4305917932046217</c:v>
                </c:pt>
                <c:pt idx="182">
                  <c:v>7.4313289510734108</c:v>
                </c:pt>
                <c:pt idx="183">
                  <c:v>7.4319839427217902</c:v>
                </c:pt>
                <c:pt idx="184">
                  <c:v>7.4325673606064395</c:v>
                </c:pt>
                <c:pt idx="185">
                  <c:v>7.4330961073416413</c:v>
                </c:pt>
                <c:pt idx="186">
                  <c:v>7.4335644923171715</c:v>
                </c:pt>
                <c:pt idx="187">
                  <c:v>7.4339371090832103</c:v>
                </c:pt>
                <c:pt idx="188">
                  <c:v>7.43420163187578</c:v>
                </c:pt>
                <c:pt idx="189">
                  <c:v>7.4343694452636422</c:v>
                </c:pt>
                <c:pt idx="190">
                  <c:v>7.4344625087237901</c:v>
                </c:pt>
                <c:pt idx="191">
                  <c:v>7.434504902423499</c:v>
                </c:pt>
                <c:pt idx="192">
                  <c:v>7.4345180410023</c:v>
                </c:pt>
                <c:pt idx="193">
                  <c:v>7.4345184074490298</c:v>
                </c:pt>
                <c:pt idx="194">
                  <c:v>7.4345167766304288</c:v>
                </c:pt>
                <c:pt idx="195">
                  <c:v>7.4345180380321496</c:v>
                </c:pt>
                <c:pt idx="196">
                  <c:v>7.43452130822656</c:v>
                </c:pt>
                <c:pt idx="197">
                  <c:v>7.4345200634217399</c:v>
                </c:pt>
                <c:pt idx="198">
                  <c:v>7.4345016524442498</c:v>
                </c:pt>
                <c:pt idx="199">
                  <c:v>7.434447682211351</c:v>
                </c:pt>
                <c:pt idx="200">
                  <c:v>7.4343350400271895</c:v>
                </c:pt>
                <c:pt idx="201">
                  <c:v>7.4341387444216407</c:v>
                </c:pt>
                <c:pt idx="202">
                  <c:v>7.4338377040723413</c:v>
                </c:pt>
                <c:pt idx="203">
                  <c:v>7.4334245691591398</c:v>
                </c:pt>
                <c:pt idx="204">
                  <c:v>7.4329206340741507</c:v>
                </c:pt>
                <c:pt idx="205">
                  <c:v>7.4323771317601812</c:v>
                </c:pt>
                <c:pt idx="206">
                  <c:v>7.4318310572271002</c:v>
                </c:pt>
                <c:pt idx="207">
                  <c:v>7.4312778586698309</c:v>
                </c:pt>
                <c:pt idx="208">
                  <c:v>7.4307742764028895</c:v>
                </c:pt>
                <c:pt idx="209">
                  <c:v>7.4303506104404597</c:v>
                </c:pt>
                <c:pt idx="210">
                  <c:v>7.4300347494595602</c:v>
                </c:pt>
                <c:pt idx="211">
                  <c:v>7.4298197690445802</c:v>
                </c:pt>
                <c:pt idx="212">
                  <c:v>7.4296863418725199</c:v>
                </c:pt>
                <c:pt idx="213">
                  <c:v>7.4296134957969908</c:v>
                </c:pt>
                <c:pt idx="214">
                  <c:v>7.4295853645954582</c:v>
                </c:pt>
                <c:pt idx="215">
                  <c:v>7.4295949099053988</c:v>
                </c:pt>
                <c:pt idx="216">
                  <c:v>7.4296453660242499</c:v>
                </c:pt>
                <c:pt idx="217">
                  <c:v>7.429749742716151</c:v>
                </c:pt>
                <c:pt idx="218">
                  <c:v>7.4299254133779202</c:v>
                </c:pt>
                <c:pt idx="219">
                  <c:v>7.4302028728746814</c:v>
                </c:pt>
                <c:pt idx="220">
                  <c:v>7.4305831048941418</c:v>
                </c:pt>
                <c:pt idx="221">
                  <c:v>7.4310798011311219</c:v>
                </c:pt>
                <c:pt idx="222">
                  <c:v>7.4316496422148326</c:v>
                </c:pt>
                <c:pt idx="223">
                  <c:v>7.4323027038721614</c:v>
                </c:pt>
                <c:pt idx="224">
                  <c:v>7.4330649933551509</c:v>
                </c:pt>
                <c:pt idx="225">
                  <c:v>7.4339516263736902</c:v>
                </c:pt>
                <c:pt idx="226">
                  <c:v>7.434948019056919</c:v>
                </c:pt>
                <c:pt idx="227">
                  <c:v>7.4360418923211018</c:v>
                </c:pt>
                <c:pt idx="228">
                  <c:v>7.437213689941351</c:v>
                </c:pt>
                <c:pt idx="229">
                  <c:v>7.4384649799159694</c:v>
                </c:pt>
                <c:pt idx="230">
                  <c:v>7.4398009324158609</c:v>
                </c:pt>
                <c:pt idx="231">
                  <c:v>7.4412665681095405</c:v>
                </c:pt>
                <c:pt idx="232">
                  <c:v>7.4428243393013798</c:v>
                </c:pt>
                <c:pt idx="233">
                  <c:v>7.4445749795399285</c:v>
                </c:pt>
                <c:pt idx="234">
                  <c:v>7.4464380461449702</c:v>
                </c:pt>
                <c:pt idx="235">
                  <c:v>7.4483886576282394</c:v>
                </c:pt>
                <c:pt idx="236">
                  <c:v>7.4504028470529491</c:v>
                </c:pt>
                <c:pt idx="237">
                  <c:v>7.4523971277237999</c:v>
                </c:pt>
                <c:pt idx="238">
                  <c:v>7.4544024308221708</c:v>
                </c:pt>
                <c:pt idx="239">
                  <c:v>7.4564641508669096</c:v>
                </c:pt>
                <c:pt idx="240">
                  <c:v>7.4586073775749897</c:v>
                </c:pt>
                <c:pt idx="241">
                  <c:v>7.4608614707086405</c:v>
                </c:pt>
                <c:pt idx="242">
                  <c:v>7.4631553815633209</c:v>
                </c:pt>
                <c:pt idx="243">
                  <c:v>7.4654939656705404</c:v>
                </c:pt>
                <c:pt idx="244">
                  <c:v>7.4678513071537989</c:v>
                </c:pt>
                <c:pt idx="245">
                  <c:v>7.4702312349537605</c:v>
                </c:pt>
                <c:pt idx="246">
                  <c:v>7.472520575285909</c:v>
                </c:pt>
                <c:pt idx="247">
                  <c:v>7.4748119844890599</c:v>
                </c:pt>
                <c:pt idx="248">
                  <c:v>7.4769978960790402</c:v>
                </c:pt>
                <c:pt idx="249">
                  <c:v>7.4791230657497314</c:v>
                </c:pt>
                <c:pt idx="250">
                  <c:v>7.4811444530556503</c:v>
                </c:pt>
                <c:pt idx="251">
                  <c:v>7.4831325890418805</c:v>
                </c:pt>
                <c:pt idx="252">
                  <c:v>7.4851593721223102</c:v>
                </c:pt>
                <c:pt idx="253">
                  <c:v>7.4872651943435722</c:v>
                </c:pt>
                <c:pt idx="254">
                  <c:v>7.4894846991461401</c:v>
                </c:pt>
                <c:pt idx="255">
                  <c:v>7.4917463924621721</c:v>
                </c:pt>
                <c:pt idx="256">
                  <c:v>7.4940514027547103</c:v>
                </c:pt>
                <c:pt idx="257">
                  <c:v>7.49637017552699</c:v>
                </c:pt>
                <c:pt idx="258">
                  <c:v>7.4987002131657796</c:v>
                </c:pt>
                <c:pt idx="259">
                  <c:v>7.5009529390574485</c:v>
                </c:pt>
                <c:pt idx="260">
                  <c:v>7.5031323889546311</c:v>
                </c:pt>
                <c:pt idx="261">
                  <c:v>7.5052227901202508</c:v>
                </c:pt>
                <c:pt idx="262">
                  <c:v>7.5072563784421993</c:v>
                </c:pt>
                <c:pt idx="263">
                  <c:v>7.5092279249072309</c:v>
                </c:pt>
                <c:pt idx="264">
                  <c:v>7.5112415355064801</c:v>
                </c:pt>
                <c:pt idx="265">
                  <c:v>7.51334905667155</c:v>
                </c:pt>
                <c:pt idx="266">
                  <c:v>7.5155748636034287</c:v>
                </c:pt>
                <c:pt idx="267">
                  <c:v>7.5179598988863692</c:v>
                </c:pt>
                <c:pt idx="268">
                  <c:v>7.5204465637776394</c:v>
                </c:pt>
                <c:pt idx="269">
                  <c:v>7.5230604299910899</c:v>
                </c:pt>
                <c:pt idx="270">
                  <c:v>7.5258207790113589</c:v>
                </c:pt>
                <c:pt idx="271">
                  <c:v>7.5258207790113589</c:v>
                </c:pt>
                <c:pt idx="272">
                  <c:v>7.5286314900425308</c:v>
                </c:pt>
                <c:pt idx="273">
                  <c:v>7.5286314900425308</c:v>
                </c:pt>
                <c:pt idx="274">
                  <c:v>7.5315203225303504</c:v>
                </c:pt>
                <c:pt idx="275">
                  <c:v>7.5315203225303504</c:v>
                </c:pt>
                <c:pt idx="276">
                  <c:v>7.5345136196096298</c:v>
                </c:pt>
                <c:pt idx="277">
                  <c:v>7.5374865008954881</c:v>
                </c:pt>
                <c:pt idx="278">
                  <c:v>7.5374865008954881</c:v>
                </c:pt>
                <c:pt idx="279">
                  <c:v>7.540426861953299</c:v>
                </c:pt>
                <c:pt idx="280">
                  <c:v>7.540426861953299</c:v>
                </c:pt>
                <c:pt idx="281">
                  <c:v>7.543326957587289</c:v>
                </c:pt>
                <c:pt idx="282">
                  <c:v>7.543326957587289</c:v>
                </c:pt>
                <c:pt idx="283">
                  <c:v>7.5462219075251502</c:v>
                </c:pt>
                <c:pt idx="284">
                  <c:v>7.5490095468915301</c:v>
                </c:pt>
                <c:pt idx="285">
                  <c:v>7.5516932670949499</c:v>
                </c:pt>
                <c:pt idx="286">
                  <c:v>7.55426142836395</c:v>
                </c:pt>
                <c:pt idx="287">
                  <c:v>7.5565823858782499</c:v>
                </c:pt>
                <c:pt idx="288">
                  <c:v>7.5565823858782499</c:v>
                </c:pt>
                <c:pt idx="289">
                  <c:v>7.55862616242241</c:v>
                </c:pt>
                <c:pt idx="290">
                  <c:v>7.5603027636161899</c:v>
                </c:pt>
                <c:pt idx="291">
                  <c:v>7.5616662469388896</c:v>
                </c:pt>
                <c:pt idx="292">
                  <c:v>7.5616821430875305</c:v>
                </c:pt>
                <c:pt idx="293">
                  <c:v>7.5628401497457087</c:v>
                </c:pt>
                <c:pt idx="294">
                  <c:v>7.5638728834601103</c:v>
                </c:pt>
                <c:pt idx="295">
                  <c:v>7.5648826428362685</c:v>
                </c:pt>
                <c:pt idx="296">
                  <c:v>7.5659338094774684</c:v>
                </c:pt>
                <c:pt idx="297">
                  <c:v>7.567008374203489</c:v>
                </c:pt>
                <c:pt idx="298">
                  <c:v>7.5681217018338307</c:v>
                </c:pt>
                <c:pt idx="299">
                  <c:v>7.569245394775761</c:v>
                </c:pt>
                <c:pt idx="300">
                  <c:v>7.5704889983334596</c:v>
                </c:pt>
                <c:pt idx="301">
                  <c:v>7.5720155944983993</c:v>
                </c:pt>
                <c:pt idx="302">
                  <c:v>7.5739333657875303</c:v>
                </c:pt>
                <c:pt idx="303">
                  <c:v>7.5764101941960407</c:v>
                </c:pt>
                <c:pt idx="304">
                  <c:v>7.5795462362120301</c:v>
                </c:pt>
                <c:pt idx="305">
                  <c:v>7.583366704032481</c:v>
                </c:pt>
                <c:pt idx="306">
                  <c:v>7.5878442465892686</c:v>
                </c:pt>
                <c:pt idx="307">
                  <c:v>7.5878442465892686</c:v>
                </c:pt>
                <c:pt idx="308">
                  <c:v>7.5878442465892686</c:v>
                </c:pt>
                <c:pt idx="309">
                  <c:v>7.5878442465892686</c:v>
                </c:pt>
                <c:pt idx="310">
                  <c:v>7.5926320549640502</c:v>
                </c:pt>
                <c:pt idx="311">
                  <c:v>7.5926320549640502</c:v>
                </c:pt>
                <c:pt idx="312">
                  <c:v>7.5926320549640502</c:v>
                </c:pt>
                <c:pt idx="313">
                  <c:v>7.5926913611137801</c:v>
                </c:pt>
                <c:pt idx="314">
                  <c:v>7.5971893595654985</c:v>
                </c:pt>
                <c:pt idx="315">
                  <c:v>7.6012367058451904</c:v>
                </c:pt>
                <c:pt idx="316">
                  <c:v>7.6048478296812387</c:v>
                </c:pt>
                <c:pt idx="317">
                  <c:v>7.6081971732874889</c:v>
                </c:pt>
                <c:pt idx="318">
                  <c:v>7.611390817321249</c:v>
                </c:pt>
                <c:pt idx="319">
                  <c:v>7.6146203548741704</c:v>
                </c:pt>
                <c:pt idx="320">
                  <c:v>7.6182151119138597</c:v>
                </c:pt>
                <c:pt idx="321">
                  <c:v>7.6182151119138597</c:v>
                </c:pt>
                <c:pt idx="322">
                  <c:v>7.6220339615443589</c:v>
                </c:pt>
                <c:pt idx="323">
                  <c:v>7.6220339615443589</c:v>
                </c:pt>
                <c:pt idx="324">
                  <c:v>7.6261676078129588</c:v>
                </c:pt>
                <c:pt idx="325">
                  <c:v>7.6261676078129588</c:v>
                </c:pt>
                <c:pt idx="326">
                  <c:v>7.63039791298878</c:v>
                </c:pt>
                <c:pt idx="327">
                  <c:v>7.6304518777829484</c:v>
                </c:pt>
                <c:pt idx="328">
                  <c:v>7.6347144476621791</c:v>
                </c:pt>
                <c:pt idx="329">
                  <c:v>7.6347144476621791</c:v>
                </c:pt>
                <c:pt idx="330">
                  <c:v>7.6389420223639304</c:v>
                </c:pt>
                <c:pt idx="331">
                  <c:v>7.6431973226499892</c:v>
                </c:pt>
                <c:pt idx="332">
                  <c:v>7.6431973226499892</c:v>
                </c:pt>
                <c:pt idx="333">
                  <c:v>7.6474061865392295</c:v>
                </c:pt>
                <c:pt idx="334">
                  <c:v>7.6474595703817192</c:v>
                </c:pt>
                <c:pt idx="335">
                  <c:v>7.65168903586944</c:v>
                </c:pt>
                <c:pt idx="336">
                  <c:v>7.65168903586944</c:v>
                </c:pt>
                <c:pt idx="337">
                  <c:v>7.6559660660937787</c:v>
                </c:pt>
                <c:pt idx="338">
                  <c:v>7.6604239918668995</c:v>
                </c:pt>
                <c:pt idx="339">
                  <c:v>7.6604239918668995</c:v>
                </c:pt>
                <c:pt idx="340">
                  <c:v>7.6650255479325082</c:v>
                </c:pt>
                <c:pt idx="341">
                  <c:v>7.6650851414501089</c:v>
                </c:pt>
                <c:pt idx="342">
                  <c:v>7.669884129245129</c:v>
                </c:pt>
                <c:pt idx="343">
                  <c:v>7.669884129245129</c:v>
                </c:pt>
                <c:pt idx="344">
                  <c:v>7.6747327147989699</c:v>
                </c:pt>
                <c:pt idx="345">
                  <c:v>7.6748572518339087</c:v>
                </c:pt>
                <c:pt idx="346">
                  <c:v>7.6748572518339087</c:v>
                </c:pt>
                <c:pt idx="347">
                  <c:v>7.6796712094061901</c:v>
                </c:pt>
                <c:pt idx="348">
                  <c:v>7.6797929384826311</c:v>
                </c:pt>
                <c:pt idx="349">
                  <c:v>7.6844478675681787</c:v>
                </c:pt>
                <c:pt idx="350">
                  <c:v>7.6890448001276699</c:v>
                </c:pt>
                <c:pt idx="351">
                  <c:v>7.6935522928104794</c:v>
                </c:pt>
                <c:pt idx="352">
                  <c:v>7.6935522928104794</c:v>
                </c:pt>
                <c:pt idx="353">
                  <c:v>7.6980213131768203</c:v>
                </c:pt>
                <c:pt idx="354">
                  <c:v>7.6980782813349604</c:v>
                </c:pt>
                <c:pt idx="355">
                  <c:v>7.7026179239888597</c:v>
                </c:pt>
                <c:pt idx="356">
                  <c:v>7.7026179239888597</c:v>
                </c:pt>
                <c:pt idx="357">
                  <c:v>7.7072306789679086</c:v>
                </c:pt>
                <c:pt idx="358">
                  <c:v>7.7072894632856901</c:v>
                </c:pt>
                <c:pt idx="359">
                  <c:v>7.7119548113530989</c:v>
                </c:pt>
                <c:pt idx="360">
                  <c:v>7.7119548113530989</c:v>
                </c:pt>
                <c:pt idx="361">
                  <c:v>7.7166975583825597</c:v>
                </c:pt>
                <c:pt idx="362">
                  <c:v>7.7166975583825597</c:v>
                </c:pt>
                <c:pt idx="363">
                  <c:v>7.7213568023457793</c:v>
                </c:pt>
                <c:pt idx="364">
                  <c:v>7.7213568023457793</c:v>
                </c:pt>
                <c:pt idx="365">
                  <c:v>7.7260065999721306</c:v>
                </c:pt>
                <c:pt idx="366">
                  <c:v>7.7260065999721306</c:v>
                </c:pt>
                <c:pt idx="367">
                  <c:v>7.7304936267543507</c:v>
                </c:pt>
                <c:pt idx="368">
                  <c:v>7.7305496504806808</c:v>
                </c:pt>
                <c:pt idx="369">
                  <c:v>7.7349143795890578</c:v>
                </c:pt>
                <c:pt idx="370">
                  <c:v>7.7349143795890578</c:v>
                </c:pt>
                <c:pt idx="371">
                  <c:v>7.7391853096549701</c:v>
                </c:pt>
                <c:pt idx="372">
                  <c:v>7.7435002992821307</c:v>
                </c:pt>
                <c:pt idx="373">
                  <c:v>7.7435002992821307</c:v>
                </c:pt>
                <c:pt idx="374">
                  <c:v>7.7478412728901302</c:v>
                </c:pt>
                <c:pt idx="375">
                  <c:v>7.7478969575351293</c:v>
                </c:pt>
                <c:pt idx="376">
                  <c:v>7.7523615949767306</c:v>
                </c:pt>
                <c:pt idx="377">
                  <c:v>7.7523615949767306</c:v>
                </c:pt>
                <c:pt idx="378">
                  <c:v>7.7569620140005213</c:v>
                </c:pt>
                <c:pt idx="379">
                  <c:v>7.7617597855980911</c:v>
                </c:pt>
                <c:pt idx="380">
                  <c:v>7.7617597855980911</c:v>
                </c:pt>
                <c:pt idx="381">
                  <c:v>7.7666678065751897</c:v>
                </c:pt>
                <c:pt idx="382">
                  <c:v>7.7666678065751897</c:v>
                </c:pt>
                <c:pt idx="383">
                  <c:v>7.7715318626740997</c:v>
                </c:pt>
                <c:pt idx="384">
                  <c:v>7.7715318626740997</c:v>
                </c:pt>
                <c:pt idx="385">
                  <c:v>7.7765721957472316</c:v>
                </c:pt>
                <c:pt idx="386">
                  <c:v>7.7765721957472316</c:v>
                </c:pt>
                <c:pt idx="387">
                  <c:v>7.7816195679498996</c:v>
                </c:pt>
                <c:pt idx="388">
                  <c:v>7.7816195679498996</c:v>
                </c:pt>
                <c:pt idx="389">
                  <c:v>7.7816195679498996</c:v>
                </c:pt>
                <c:pt idx="390">
                  <c:v>7.8367802178889292</c:v>
                </c:pt>
                <c:pt idx="391">
                  <c:v>7.8870094556127501</c:v>
                </c:pt>
              </c:numCache>
            </c:numRef>
          </c:xVal>
          <c:yVal>
            <c:numRef>
              <c:f>Sheet1!$X$3:$X$394</c:f>
              <c:numCache>
                <c:formatCode>General</c:formatCode>
                <c:ptCount val="392"/>
                <c:pt idx="0">
                  <c:v>1.9083000000000001</c:v>
                </c:pt>
                <c:pt idx="1">
                  <c:v>2.0191999999999997</c:v>
                </c:pt>
                <c:pt idx="2">
                  <c:v>2.1379999999999999</c:v>
                </c:pt>
                <c:pt idx="3">
                  <c:v>2.2963999999999998</c:v>
                </c:pt>
                <c:pt idx="4">
                  <c:v>2.4230999999999998</c:v>
                </c:pt>
                <c:pt idx="5">
                  <c:v>2.5497000000000001</c:v>
                </c:pt>
                <c:pt idx="6">
                  <c:v>2.6523999999999996</c:v>
                </c:pt>
                <c:pt idx="7">
                  <c:v>2.7629999999999999</c:v>
                </c:pt>
                <c:pt idx="8">
                  <c:v>2.8655999999999997</c:v>
                </c:pt>
                <c:pt idx="9">
                  <c:v>2.9841000000000002</c:v>
                </c:pt>
                <c:pt idx="10">
                  <c:v>2.9919999999999995</c:v>
                </c:pt>
                <c:pt idx="11">
                  <c:v>2.9998999999999993</c:v>
                </c:pt>
                <c:pt idx="12">
                  <c:v>3.0078</c:v>
                </c:pt>
                <c:pt idx="13">
                  <c:v>3.0156999999999994</c:v>
                </c:pt>
                <c:pt idx="14">
                  <c:v>3.0236000000000001</c:v>
                </c:pt>
                <c:pt idx="15">
                  <c:v>3.0314999999999994</c:v>
                </c:pt>
                <c:pt idx="16">
                  <c:v>3.0393999999999997</c:v>
                </c:pt>
                <c:pt idx="17">
                  <c:v>3.0472999999999999</c:v>
                </c:pt>
                <c:pt idx="18">
                  <c:v>3.0551999999999997</c:v>
                </c:pt>
                <c:pt idx="19">
                  <c:v>3.0630999999999999</c:v>
                </c:pt>
                <c:pt idx="20">
                  <c:v>3.0709999999999997</c:v>
                </c:pt>
                <c:pt idx="21">
                  <c:v>3.0789</c:v>
                </c:pt>
                <c:pt idx="22">
                  <c:v>3.0867999999999998</c:v>
                </c:pt>
                <c:pt idx="23">
                  <c:v>3.0947</c:v>
                </c:pt>
                <c:pt idx="24">
                  <c:v>3.1025999999999998</c:v>
                </c:pt>
                <c:pt idx="25">
                  <c:v>3.1103999999999998</c:v>
                </c:pt>
                <c:pt idx="26">
                  <c:v>3.1183000000000001</c:v>
                </c:pt>
                <c:pt idx="27">
                  <c:v>3.1263000000000001</c:v>
                </c:pt>
                <c:pt idx="28">
                  <c:v>3.1341999999999999</c:v>
                </c:pt>
                <c:pt idx="29">
                  <c:v>3.1421000000000001</c:v>
                </c:pt>
                <c:pt idx="30">
                  <c:v>3.15</c:v>
                </c:pt>
                <c:pt idx="31">
                  <c:v>3.1577999999999999</c:v>
                </c:pt>
                <c:pt idx="32">
                  <c:v>3.1657000000000002</c:v>
                </c:pt>
                <c:pt idx="33">
                  <c:v>3.1737000000000002</c:v>
                </c:pt>
                <c:pt idx="34">
                  <c:v>3.1816</c:v>
                </c:pt>
                <c:pt idx="35">
                  <c:v>3.1974</c:v>
                </c:pt>
                <c:pt idx="36">
                  <c:v>3.2052</c:v>
                </c:pt>
                <c:pt idx="37">
                  <c:v>3.2130999999999998</c:v>
                </c:pt>
                <c:pt idx="38">
                  <c:v>3.2210000000000001</c:v>
                </c:pt>
                <c:pt idx="39">
                  <c:v>3.2288000000000001</c:v>
                </c:pt>
                <c:pt idx="40">
                  <c:v>3.2367999999999997</c:v>
                </c:pt>
                <c:pt idx="41">
                  <c:v>3.2448000000000001</c:v>
                </c:pt>
                <c:pt idx="42">
                  <c:v>3.2525999999999997</c:v>
                </c:pt>
                <c:pt idx="43">
                  <c:v>3.2605000000000004</c:v>
                </c:pt>
                <c:pt idx="44">
                  <c:v>3.2684000000000002</c:v>
                </c:pt>
                <c:pt idx="45">
                  <c:v>3.2763</c:v>
                </c:pt>
                <c:pt idx="46">
                  <c:v>3.2843000000000004</c:v>
                </c:pt>
                <c:pt idx="47">
                  <c:v>3.2921999999999998</c:v>
                </c:pt>
                <c:pt idx="48">
                  <c:v>3.3</c:v>
                </c:pt>
                <c:pt idx="49">
                  <c:v>3.3079000000000001</c:v>
                </c:pt>
                <c:pt idx="50">
                  <c:v>3.3157999999999994</c:v>
                </c:pt>
                <c:pt idx="51">
                  <c:v>3.3237000000000001</c:v>
                </c:pt>
                <c:pt idx="52">
                  <c:v>3.3315999999999995</c:v>
                </c:pt>
                <c:pt idx="53">
                  <c:v>3.3394999999999997</c:v>
                </c:pt>
                <c:pt idx="54">
                  <c:v>3.3473999999999999</c:v>
                </c:pt>
                <c:pt idx="55">
                  <c:v>3.3552999999999997</c:v>
                </c:pt>
                <c:pt idx="56">
                  <c:v>3.3947999999999996</c:v>
                </c:pt>
                <c:pt idx="57">
                  <c:v>3.4026999999999994</c:v>
                </c:pt>
                <c:pt idx="58">
                  <c:v>3.4105999999999996</c:v>
                </c:pt>
                <c:pt idx="59">
                  <c:v>3.4183999999999997</c:v>
                </c:pt>
                <c:pt idx="60">
                  <c:v>3.4263999999999997</c:v>
                </c:pt>
                <c:pt idx="61">
                  <c:v>3.4342999999999995</c:v>
                </c:pt>
                <c:pt idx="62">
                  <c:v>3.4421999999999997</c:v>
                </c:pt>
                <c:pt idx="63">
                  <c:v>3.4500999999999995</c:v>
                </c:pt>
                <c:pt idx="64">
                  <c:v>3.4579999999999997</c:v>
                </c:pt>
                <c:pt idx="65">
                  <c:v>3.4659</c:v>
                </c:pt>
                <c:pt idx="66">
                  <c:v>3.4737999999999998</c:v>
                </c:pt>
                <c:pt idx="67">
                  <c:v>3.4817999999999998</c:v>
                </c:pt>
                <c:pt idx="68">
                  <c:v>3.4895999999999998</c:v>
                </c:pt>
                <c:pt idx="69">
                  <c:v>3.4975000000000001</c:v>
                </c:pt>
                <c:pt idx="70">
                  <c:v>3.5053000000000001</c:v>
                </c:pt>
                <c:pt idx="71">
                  <c:v>3.5133000000000001</c:v>
                </c:pt>
                <c:pt idx="72">
                  <c:v>3.5213000000000001</c:v>
                </c:pt>
                <c:pt idx="73">
                  <c:v>3.5291999999999999</c:v>
                </c:pt>
                <c:pt idx="74">
                  <c:v>3.5449000000000002</c:v>
                </c:pt>
                <c:pt idx="75">
                  <c:v>3.5528999999999997</c:v>
                </c:pt>
                <c:pt idx="76">
                  <c:v>3.5608</c:v>
                </c:pt>
                <c:pt idx="77">
                  <c:v>3.5765999999999996</c:v>
                </c:pt>
                <c:pt idx="78">
                  <c:v>3.5844999999999998</c:v>
                </c:pt>
                <c:pt idx="79">
                  <c:v>3.5923999999999996</c:v>
                </c:pt>
                <c:pt idx="80">
                  <c:v>3.6002000000000001</c:v>
                </c:pt>
                <c:pt idx="81">
                  <c:v>3.6082000000000001</c:v>
                </c:pt>
                <c:pt idx="82">
                  <c:v>3.6159999999999997</c:v>
                </c:pt>
                <c:pt idx="83">
                  <c:v>3.6240000000000001</c:v>
                </c:pt>
                <c:pt idx="84">
                  <c:v>3.6318999999999995</c:v>
                </c:pt>
                <c:pt idx="85">
                  <c:v>3.6476999999999999</c:v>
                </c:pt>
                <c:pt idx="86">
                  <c:v>3.6555999999999997</c:v>
                </c:pt>
                <c:pt idx="87">
                  <c:v>3.6635000000000004</c:v>
                </c:pt>
                <c:pt idx="88">
                  <c:v>3.6713999999999998</c:v>
                </c:pt>
                <c:pt idx="89">
                  <c:v>3.6793</c:v>
                </c:pt>
                <c:pt idx="90">
                  <c:v>3.6872000000000003</c:v>
                </c:pt>
                <c:pt idx="91">
                  <c:v>3.6951000000000001</c:v>
                </c:pt>
                <c:pt idx="92">
                  <c:v>3.7029000000000001</c:v>
                </c:pt>
                <c:pt idx="93">
                  <c:v>3.7109000000000001</c:v>
                </c:pt>
                <c:pt idx="94">
                  <c:v>3.7187000000000001</c:v>
                </c:pt>
                <c:pt idx="95">
                  <c:v>3.7267000000000001</c:v>
                </c:pt>
                <c:pt idx="96">
                  <c:v>3.7347000000000001</c:v>
                </c:pt>
                <c:pt idx="97">
                  <c:v>3.7425999999999999</c:v>
                </c:pt>
                <c:pt idx="98">
                  <c:v>3.7505000000000002</c:v>
                </c:pt>
                <c:pt idx="99">
                  <c:v>3.7584</c:v>
                </c:pt>
                <c:pt idx="100">
                  <c:v>3.7663000000000002</c:v>
                </c:pt>
                <c:pt idx="101">
                  <c:v>3.7742</c:v>
                </c:pt>
                <c:pt idx="102">
                  <c:v>3.7820999999999998</c:v>
                </c:pt>
                <c:pt idx="103">
                  <c:v>3.79</c:v>
                </c:pt>
                <c:pt idx="104">
                  <c:v>3.7978999999999998</c:v>
                </c:pt>
                <c:pt idx="105">
                  <c:v>3.8057999999999996</c:v>
                </c:pt>
                <c:pt idx="106">
                  <c:v>3.8135999999999997</c:v>
                </c:pt>
                <c:pt idx="107">
                  <c:v>3.8294999999999995</c:v>
                </c:pt>
                <c:pt idx="108">
                  <c:v>3.8373999999999997</c:v>
                </c:pt>
                <c:pt idx="109">
                  <c:v>3.8452999999999995</c:v>
                </c:pt>
                <c:pt idx="110">
                  <c:v>3.8531999999999997</c:v>
                </c:pt>
                <c:pt idx="111">
                  <c:v>3.8611999999999997</c:v>
                </c:pt>
                <c:pt idx="112">
                  <c:v>3.8691</c:v>
                </c:pt>
                <c:pt idx="113">
                  <c:v>3.8769999999999993</c:v>
                </c:pt>
                <c:pt idx="114">
                  <c:v>3.8849</c:v>
                </c:pt>
                <c:pt idx="115">
                  <c:v>3.8927999999999994</c:v>
                </c:pt>
                <c:pt idx="116">
                  <c:v>3.9007000000000001</c:v>
                </c:pt>
                <c:pt idx="117">
                  <c:v>3.9085000000000001</c:v>
                </c:pt>
                <c:pt idx="118">
                  <c:v>3.9164999999999996</c:v>
                </c:pt>
                <c:pt idx="119">
                  <c:v>3.9243000000000001</c:v>
                </c:pt>
                <c:pt idx="120">
                  <c:v>3.9322999999999997</c:v>
                </c:pt>
                <c:pt idx="121">
                  <c:v>3.9401999999999999</c:v>
                </c:pt>
                <c:pt idx="122">
                  <c:v>3.9481000000000002</c:v>
                </c:pt>
                <c:pt idx="123">
                  <c:v>3.9559999999999995</c:v>
                </c:pt>
                <c:pt idx="124">
                  <c:v>3.9639000000000002</c:v>
                </c:pt>
                <c:pt idx="125">
                  <c:v>3.9718999999999998</c:v>
                </c:pt>
                <c:pt idx="126">
                  <c:v>3.9796999999999993</c:v>
                </c:pt>
                <c:pt idx="127">
                  <c:v>3.9876999999999998</c:v>
                </c:pt>
                <c:pt idx="128">
                  <c:v>3.9955999999999996</c:v>
                </c:pt>
                <c:pt idx="129">
                  <c:v>4.0034999999999998</c:v>
                </c:pt>
                <c:pt idx="130">
                  <c:v>4.0114000000000001</c:v>
                </c:pt>
                <c:pt idx="131">
                  <c:v>4.0193000000000003</c:v>
                </c:pt>
                <c:pt idx="132">
                  <c:v>4.0271999999999988</c:v>
                </c:pt>
                <c:pt idx="133">
                  <c:v>4.0350999999999999</c:v>
                </c:pt>
                <c:pt idx="134">
                  <c:v>4.0430000000000001</c:v>
                </c:pt>
                <c:pt idx="135">
                  <c:v>4.0508999999999995</c:v>
                </c:pt>
                <c:pt idx="136">
                  <c:v>4.0587999999999997</c:v>
                </c:pt>
                <c:pt idx="137">
                  <c:v>4.0667</c:v>
                </c:pt>
                <c:pt idx="138">
                  <c:v>4.0746000000000002</c:v>
                </c:pt>
                <c:pt idx="139">
                  <c:v>4.0826000000000002</c:v>
                </c:pt>
                <c:pt idx="140">
                  <c:v>4.0904999999999996</c:v>
                </c:pt>
                <c:pt idx="141">
                  <c:v>4.0983999999999998</c:v>
                </c:pt>
                <c:pt idx="142">
                  <c:v>4.1063000000000001</c:v>
                </c:pt>
                <c:pt idx="143">
                  <c:v>4.1141999999999994</c:v>
                </c:pt>
                <c:pt idx="144">
                  <c:v>4.1220999999999988</c:v>
                </c:pt>
                <c:pt idx="145">
                  <c:v>4.13</c:v>
                </c:pt>
                <c:pt idx="146">
                  <c:v>4.137999999999999</c:v>
                </c:pt>
                <c:pt idx="147">
                  <c:v>4.1457999999999995</c:v>
                </c:pt>
                <c:pt idx="148">
                  <c:v>4.1537999999999995</c:v>
                </c:pt>
                <c:pt idx="149">
                  <c:v>4.1616999999999997</c:v>
                </c:pt>
                <c:pt idx="150">
                  <c:v>4.1696</c:v>
                </c:pt>
                <c:pt idx="151">
                  <c:v>4.1774999999999993</c:v>
                </c:pt>
                <c:pt idx="152">
                  <c:v>4.1853999999999996</c:v>
                </c:pt>
                <c:pt idx="153">
                  <c:v>4.1932999999999998</c:v>
                </c:pt>
                <c:pt idx="154">
                  <c:v>4.2012000000000009</c:v>
                </c:pt>
                <c:pt idx="155">
                  <c:v>4.2092000000000009</c:v>
                </c:pt>
                <c:pt idx="156">
                  <c:v>4.2170999999999994</c:v>
                </c:pt>
                <c:pt idx="157">
                  <c:v>4.2249999999999988</c:v>
                </c:pt>
                <c:pt idx="158">
                  <c:v>4.2328000000000001</c:v>
                </c:pt>
                <c:pt idx="159">
                  <c:v>4.2408000000000001</c:v>
                </c:pt>
                <c:pt idx="160">
                  <c:v>4.2487000000000004</c:v>
                </c:pt>
                <c:pt idx="161">
                  <c:v>4.2567000000000004</c:v>
                </c:pt>
                <c:pt idx="162">
                  <c:v>4.2645999999999988</c:v>
                </c:pt>
                <c:pt idx="163">
                  <c:v>4.2725</c:v>
                </c:pt>
                <c:pt idx="164">
                  <c:v>4.2804000000000002</c:v>
                </c:pt>
                <c:pt idx="165">
                  <c:v>4.2883000000000004</c:v>
                </c:pt>
                <c:pt idx="166">
                  <c:v>4.2961999999999998</c:v>
                </c:pt>
                <c:pt idx="167">
                  <c:v>4.3040999999999991</c:v>
                </c:pt>
                <c:pt idx="168">
                  <c:v>4.3119999999999994</c:v>
                </c:pt>
                <c:pt idx="169">
                  <c:v>4.3199999999999994</c:v>
                </c:pt>
                <c:pt idx="170">
                  <c:v>4.3278999999999987</c:v>
                </c:pt>
                <c:pt idx="171">
                  <c:v>4.3357000000000001</c:v>
                </c:pt>
                <c:pt idx="172">
                  <c:v>4.3437000000000001</c:v>
                </c:pt>
                <c:pt idx="173">
                  <c:v>4.3516000000000004</c:v>
                </c:pt>
                <c:pt idx="174">
                  <c:v>4.3594999999999997</c:v>
                </c:pt>
                <c:pt idx="175">
                  <c:v>4.3673999999999991</c:v>
                </c:pt>
                <c:pt idx="176">
                  <c:v>4.3753000000000002</c:v>
                </c:pt>
                <c:pt idx="177">
                  <c:v>4.3833000000000002</c:v>
                </c:pt>
                <c:pt idx="178">
                  <c:v>4.3910999999999998</c:v>
                </c:pt>
                <c:pt idx="179">
                  <c:v>4.3990999999999998</c:v>
                </c:pt>
                <c:pt idx="180">
                  <c:v>4.407</c:v>
                </c:pt>
                <c:pt idx="181">
                  <c:v>4.4148999999999994</c:v>
                </c:pt>
                <c:pt idx="182">
                  <c:v>4.4227999999999996</c:v>
                </c:pt>
                <c:pt idx="183">
                  <c:v>4.4307000000000007</c:v>
                </c:pt>
                <c:pt idx="184">
                  <c:v>4.438600000000001</c:v>
                </c:pt>
                <c:pt idx="185">
                  <c:v>4.4465000000000003</c:v>
                </c:pt>
                <c:pt idx="186">
                  <c:v>4.4543999999999997</c:v>
                </c:pt>
                <c:pt idx="187">
                  <c:v>4.4622999999999999</c:v>
                </c:pt>
                <c:pt idx="188">
                  <c:v>4.4702000000000011</c:v>
                </c:pt>
                <c:pt idx="189">
                  <c:v>4.4781000000000004</c:v>
                </c:pt>
                <c:pt idx="190">
                  <c:v>4.4859999999999998</c:v>
                </c:pt>
                <c:pt idx="191">
                  <c:v>4.4939</c:v>
                </c:pt>
                <c:pt idx="192">
                  <c:v>4.5018000000000002</c:v>
                </c:pt>
                <c:pt idx="193">
                  <c:v>4.5097000000000005</c:v>
                </c:pt>
                <c:pt idx="194">
                  <c:v>4.5174999999999992</c:v>
                </c:pt>
                <c:pt idx="195">
                  <c:v>4.5254999999999992</c:v>
                </c:pt>
                <c:pt idx="196">
                  <c:v>4.5333000000000006</c:v>
                </c:pt>
                <c:pt idx="197">
                  <c:v>4.5411999999999999</c:v>
                </c:pt>
                <c:pt idx="198">
                  <c:v>4.5491000000000001</c:v>
                </c:pt>
                <c:pt idx="199">
                  <c:v>4.5569999999999995</c:v>
                </c:pt>
                <c:pt idx="200">
                  <c:v>4.5648999999999988</c:v>
                </c:pt>
                <c:pt idx="201">
                  <c:v>4.5728</c:v>
                </c:pt>
                <c:pt idx="202">
                  <c:v>4.5807000000000002</c:v>
                </c:pt>
                <c:pt idx="203">
                  <c:v>4.5885999999999996</c:v>
                </c:pt>
                <c:pt idx="204">
                  <c:v>4.5964999999999998</c:v>
                </c:pt>
                <c:pt idx="205">
                  <c:v>4.6043999999999992</c:v>
                </c:pt>
                <c:pt idx="206">
                  <c:v>4.6121999999999987</c:v>
                </c:pt>
                <c:pt idx="207">
                  <c:v>4.6201999999999988</c:v>
                </c:pt>
                <c:pt idx="208">
                  <c:v>4.6279999999999992</c:v>
                </c:pt>
                <c:pt idx="209">
                  <c:v>4.6358999999999995</c:v>
                </c:pt>
                <c:pt idx="210">
                  <c:v>4.6437999999999997</c:v>
                </c:pt>
                <c:pt idx="211">
                  <c:v>4.6516999999999999</c:v>
                </c:pt>
                <c:pt idx="212">
                  <c:v>4.6596000000000002</c:v>
                </c:pt>
                <c:pt idx="213">
                  <c:v>4.6674999999999986</c:v>
                </c:pt>
                <c:pt idx="214">
                  <c:v>4.6753999999999998</c:v>
                </c:pt>
                <c:pt idx="215">
                  <c:v>4.6833</c:v>
                </c:pt>
                <c:pt idx="216">
                  <c:v>4.6912000000000003</c:v>
                </c:pt>
                <c:pt idx="217">
                  <c:v>4.6990999999999996</c:v>
                </c:pt>
                <c:pt idx="218">
                  <c:v>4.7069000000000001</c:v>
                </c:pt>
                <c:pt idx="219">
                  <c:v>4.7148999999999992</c:v>
                </c:pt>
                <c:pt idx="220">
                  <c:v>4.7226999999999997</c:v>
                </c:pt>
                <c:pt idx="221">
                  <c:v>4.7307000000000006</c:v>
                </c:pt>
                <c:pt idx="222">
                  <c:v>4.7385999999999999</c:v>
                </c:pt>
                <c:pt idx="223">
                  <c:v>4.7465000000000002</c:v>
                </c:pt>
                <c:pt idx="224">
                  <c:v>4.7543999999999995</c:v>
                </c:pt>
                <c:pt idx="225">
                  <c:v>4.7622999999999998</c:v>
                </c:pt>
                <c:pt idx="226">
                  <c:v>4.7702000000000009</c:v>
                </c:pt>
                <c:pt idx="227">
                  <c:v>4.7781000000000002</c:v>
                </c:pt>
                <c:pt idx="228">
                  <c:v>4.7859999999999996</c:v>
                </c:pt>
                <c:pt idx="229">
                  <c:v>4.7938999999999998</c:v>
                </c:pt>
                <c:pt idx="230">
                  <c:v>4.8018000000000001</c:v>
                </c:pt>
                <c:pt idx="231">
                  <c:v>4.8098000000000001</c:v>
                </c:pt>
                <c:pt idx="232">
                  <c:v>4.8175999999999988</c:v>
                </c:pt>
                <c:pt idx="233">
                  <c:v>4.8255999999999988</c:v>
                </c:pt>
                <c:pt idx="234">
                  <c:v>4.8334999999999999</c:v>
                </c:pt>
                <c:pt idx="235">
                  <c:v>4.8414000000000001</c:v>
                </c:pt>
                <c:pt idx="236">
                  <c:v>4.8494000000000002</c:v>
                </c:pt>
                <c:pt idx="237">
                  <c:v>4.8572999999999995</c:v>
                </c:pt>
                <c:pt idx="238">
                  <c:v>4.8651999999999989</c:v>
                </c:pt>
                <c:pt idx="239">
                  <c:v>4.8731</c:v>
                </c:pt>
                <c:pt idx="240">
                  <c:v>4.8810000000000002</c:v>
                </c:pt>
                <c:pt idx="241">
                  <c:v>4.8890000000000002</c:v>
                </c:pt>
                <c:pt idx="242">
                  <c:v>4.8968999999999996</c:v>
                </c:pt>
                <c:pt idx="243">
                  <c:v>4.9047999999999998</c:v>
                </c:pt>
                <c:pt idx="244">
                  <c:v>4.9127000000000001</c:v>
                </c:pt>
                <c:pt idx="245">
                  <c:v>4.9207000000000001</c:v>
                </c:pt>
                <c:pt idx="246">
                  <c:v>4.9284999999999997</c:v>
                </c:pt>
                <c:pt idx="247">
                  <c:v>4.9365000000000006</c:v>
                </c:pt>
                <c:pt idx="248">
                  <c:v>4.9443999999999999</c:v>
                </c:pt>
                <c:pt idx="249">
                  <c:v>4.9523999999999999</c:v>
                </c:pt>
                <c:pt idx="250">
                  <c:v>4.9603000000000002</c:v>
                </c:pt>
                <c:pt idx="251">
                  <c:v>4.9682000000000004</c:v>
                </c:pt>
                <c:pt idx="252">
                  <c:v>4.9761000000000006</c:v>
                </c:pt>
                <c:pt idx="253">
                  <c:v>4.984</c:v>
                </c:pt>
                <c:pt idx="254">
                  <c:v>4.992</c:v>
                </c:pt>
                <c:pt idx="255">
                  <c:v>4.9999000000000002</c:v>
                </c:pt>
                <c:pt idx="256">
                  <c:v>5.0077999999999996</c:v>
                </c:pt>
                <c:pt idx="257">
                  <c:v>5.0156999999999998</c:v>
                </c:pt>
                <c:pt idx="258">
                  <c:v>5.0236999999999998</c:v>
                </c:pt>
                <c:pt idx="259">
                  <c:v>5.031600000000001</c:v>
                </c:pt>
                <c:pt idx="260">
                  <c:v>5.0395000000000003</c:v>
                </c:pt>
                <c:pt idx="261">
                  <c:v>5.0473999999999997</c:v>
                </c:pt>
                <c:pt idx="262">
                  <c:v>5.0553999999999997</c:v>
                </c:pt>
                <c:pt idx="263">
                  <c:v>5.0632999999999999</c:v>
                </c:pt>
                <c:pt idx="264">
                  <c:v>5.071200000000001</c:v>
                </c:pt>
                <c:pt idx="265">
                  <c:v>5.0791000000000004</c:v>
                </c:pt>
                <c:pt idx="266">
                  <c:v>5.0869999999999997</c:v>
                </c:pt>
                <c:pt idx="267">
                  <c:v>5.0949999999999989</c:v>
                </c:pt>
                <c:pt idx="268">
                  <c:v>5.1028999999999991</c:v>
                </c:pt>
                <c:pt idx="269">
                  <c:v>5.1107999999999993</c:v>
                </c:pt>
                <c:pt idx="270">
                  <c:v>5.1187999999999994</c:v>
                </c:pt>
                <c:pt idx="271">
                  <c:v>5.1187999999999994</c:v>
                </c:pt>
                <c:pt idx="272">
                  <c:v>5.1266999999999996</c:v>
                </c:pt>
                <c:pt idx="273">
                  <c:v>5.1266999999999996</c:v>
                </c:pt>
                <c:pt idx="274">
                  <c:v>5.1345999999999989</c:v>
                </c:pt>
                <c:pt idx="275">
                  <c:v>5.1345999999999989</c:v>
                </c:pt>
                <c:pt idx="276">
                  <c:v>5.1425999999999989</c:v>
                </c:pt>
                <c:pt idx="277">
                  <c:v>5.1504999999999992</c:v>
                </c:pt>
                <c:pt idx="278">
                  <c:v>5.1504999999999992</c:v>
                </c:pt>
                <c:pt idx="279">
                  <c:v>5.1583999999999994</c:v>
                </c:pt>
                <c:pt idx="280">
                  <c:v>5.1583999999999994</c:v>
                </c:pt>
                <c:pt idx="281">
                  <c:v>5.1662999999999997</c:v>
                </c:pt>
                <c:pt idx="282">
                  <c:v>5.1662999999999997</c:v>
                </c:pt>
                <c:pt idx="283">
                  <c:v>5.1742999999999997</c:v>
                </c:pt>
                <c:pt idx="284">
                  <c:v>5.182199999999999</c:v>
                </c:pt>
                <c:pt idx="285">
                  <c:v>5.1900999999999993</c:v>
                </c:pt>
                <c:pt idx="286">
                  <c:v>5.1980999999999993</c:v>
                </c:pt>
                <c:pt idx="287">
                  <c:v>5.2060000000000004</c:v>
                </c:pt>
                <c:pt idx="288">
                  <c:v>5.2060000000000004</c:v>
                </c:pt>
                <c:pt idx="289">
                  <c:v>5.2139999999999995</c:v>
                </c:pt>
                <c:pt idx="290">
                  <c:v>5.2218999999999998</c:v>
                </c:pt>
                <c:pt idx="291">
                  <c:v>5.2297000000000002</c:v>
                </c:pt>
                <c:pt idx="292">
                  <c:v>5.2298</c:v>
                </c:pt>
                <c:pt idx="293">
                  <c:v>5.2377000000000002</c:v>
                </c:pt>
                <c:pt idx="294">
                  <c:v>5.2455999999999996</c:v>
                </c:pt>
                <c:pt idx="295">
                  <c:v>5.2534999999999998</c:v>
                </c:pt>
                <c:pt idx="296">
                  <c:v>5.2614000000000001</c:v>
                </c:pt>
                <c:pt idx="297">
                  <c:v>5.2691999999999997</c:v>
                </c:pt>
                <c:pt idx="298">
                  <c:v>5.2771999999999997</c:v>
                </c:pt>
                <c:pt idx="299">
                  <c:v>5.2850999999999999</c:v>
                </c:pt>
                <c:pt idx="300">
                  <c:v>5.2930000000000001</c:v>
                </c:pt>
                <c:pt idx="301">
                  <c:v>5.3010000000000002</c:v>
                </c:pt>
                <c:pt idx="302">
                  <c:v>5.3088999999999995</c:v>
                </c:pt>
                <c:pt idx="303">
                  <c:v>5.3167999999999997</c:v>
                </c:pt>
                <c:pt idx="304">
                  <c:v>5.3246999999999991</c:v>
                </c:pt>
                <c:pt idx="305">
                  <c:v>5.3326000000000002</c:v>
                </c:pt>
                <c:pt idx="306">
                  <c:v>5.3406000000000002</c:v>
                </c:pt>
                <c:pt idx="307">
                  <c:v>5.3406000000000002</c:v>
                </c:pt>
                <c:pt idx="308">
                  <c:v>5.3406000000000002</c:v>
                </c:pt>
                <c:pt idx="309">
                  <c:v>5.3406000000000002</c:v>
                </c:pt>
                <c:pt idx="310">
                  <c:v>5.3486000000000002</c:v>
                </c:pt>
                <c:pt idx="311">
                  <c:v>5.3486000000000002</c:v>
                </c:pt>
                <c:pt idx="312">
                  <c:v>5.3486000000000002</c:v>
                </c:pt>
                <c:pt idx="313">
                  <c:v>5.3487</c:v>
                </c:pt>
                <c:pt idx="314">
                  <c:v>5.3566000000000003</c:v>
                </c:pt>
                <c:pt idx="315">
                  <c:v>5.3644999999999987</c:v>
                </c:pt>
                <c:pt idx="316">
                  <c:v>5.3723999999999998</c:v>
                </c:pt>
                <c:pt idx="317">
                  <c:v>5.3803999999999998</c:v>
                </c:pt>
                <c:pt idx="318">
                  <c:v>5.3883000000000001</c:v>
                </c:pt>
                <c:pt idx="319">
                  <c:v>5.3960999999999997</c:v>
                </c:pt>
                <c:pt idx="320">
                  <c:v>5.4042000000000003</c:v>
                </c:pt>
                <c:pt idx="321">
                  <c:v>5.4042000000000003</c:v>
                </c:pt>
                <c:pt idx="322">
                  <c:v>5.4120999999999997</c:v>
                </c:pt>
                <c:pt idx="323">
                  <c:v>5.4120999999999997</c:v>
                </c:pt>
                <c:pt idx="324">
                  <c:v>5.4200999999999997</c:v>
                </c:pt>
                <c:pt idx="325">
                  <c:v>5.4200999999999997</c:v>
                </c:pt>
                <c:pt idx="326">
                  <c:v>5.427999999999999</c:v>
                </c:pt>
                <c:pt idx="327">
                  <c:v>5.4280999999999997</c:v>
                </c:pt>
                <c:pt idx="328">
                  <c:v>5.4359999999999999</c:v>
                </c:pt>
                <c:pt idx="329">
                  <c:v>5.4359999999999999</c:v>
                </c:pt>
                <c:pt idx="330">
                  <c:v>5.4439000000000002</c:v>
                </c:pt>
                <c:pt idx="331">
                  <c:v>5.4519000000000002</c:v>
                </c:pt>
                <c:pt idx="332">
                  <c:v>5.4519000000000002</c:v>
                </c:pt>
                <c:pt idx="333">
                  <c:v>5.4598000000000004</c:v>
                </c:pt>
                <c:pt idx="334">
                  <c:v>5.4599000000000002</c:v>
                </c:pt>
                <c:pt idx="335">
                  <c:v>5.4677999999999995</c:v>
                </c:pt>
                <c:pt idx="336">
                  <c:v>5.4677999999999995</c:v>
                </c:pt>
                <c:pt idx="337">
                  <c:v>5.4757000000000007</c:v>
                </c:pt>
                <c:pt idx="338">
                  <c:v>5.4837000000000007</c:v>
                </c:pt>
                <c:pt idx="339">
                  <c:v>5.4837000000000007</c:v>
                </c:pt>
                <c:pt idx="340">
                  <c:v>5.4916000000000009</c:v>
                </c:pt>
                <c:pt idx="341">
                  <c:v>5.4917000000000007</c:v>
                </c:pt>
                <c:pt idx="342">
                  <c:v>5.4996000000000009</c:v>
                </c:pt>
                <c:pt idx="343">
                  <c:v>5.4996000000000009</c:v>
                </c:pt>
                <c:pt idx="344">
                  <c:v>5.5073999999999996</c:v>
                </c:pt>
                <c:pt idx="345">
                  <c:v>5.5076000000000001</c:v>
                </c:pt>
                <c:pt idx="346">
                  <c:v>5.5076000000000001</c:v>
                </c:pt>
                <c:pt idx="347">
                  <c:v>5.5153999999999996</c:v>
                </c:pt>
                <c:pt idx="348">
                  <c:v>5.5156000000000001</c:v>
                </c:pt>
                <c:pt idx="349">
                  <c:v>5.5233999999999996</c:v>
                </c:pt>
                <c:pt idx="350">
                  <c:v>5.5314000000000005</c:v>
                </c:pt>
                <c:pt idx="351">
                  <c:v>5.5394000000000005</c:v>
                </c:pt>
                <c:pt idx="352">
                  <c:v>5.5394000000000005</c:v>
                </c:pt>
                <c:pt idx="353">
                  <c:v>5.5472999999999999</c:v>
                </c:pt>
                <c:pt idx="354">
                  <c:v>5.5473999999999997</c:v>
                </c:pt>
                <c:pt idx="355">
                  <c:v>5.5552999999999999</c:v>
                </c:pt>
                <c:pt idx="356">
                  <c:v>5.5552999999999999</c:v>
                </c:pt>
                <c:pt idx="357">
                  <c:v>5.5632000000000001</c:v>
                </c:pt>
                <c:pt idx="358">
                  <c:v>5.5632999999999999</c:v>
                </c:pt>
                <c:pt idx="359">
                  <c:v>5.571200000000001</c:v>
                </c:pt>
                <c:pt idx="360">
                  <c:v>5.571200000000001</c:v>
                </c:pt>
                <c:pt idx="361">
                  <c:v>5.579200000000001</c:v>
                </c:pt>
                <c:pt idx="362">
                  <c:v>5.579200000000001</c:v>
                </c:pt>
                <c:pt idx="363">
                  <c:v>5.5870999999999995</c:v>
                </c:pt>
                <c:pt idx="364">
                  <c:v>5.5870999999999995</c:v>
                </c:pt>
                <c:pt idx="365">
                  <c:v>5.5950999999999995</c:v>
                </c:pt>
                <c:pt idx="366">
                  <c:v>5.5950999999999995</c:v>
                </c:pt>
                <c:pt idx="367">
                  <c:v>5.6029999999999989</c:v>
                </c:pt>
                <c:pt idx="368">
                  <c:v>5.6030999999999995</c:v>
                </c:pt>
                <c:pt idx="369">
                  <c:v>5.6109999999999989</c:v>
                </c:pt>
                <c:pt idx="370">
                  <c:v>5.6109999999999989</c:v>
                </c:pt>
                <c:pt idx="371">
                  <c:v>5.6188999999999991</c:v>
                </c:pt>
                <c:pt idx="372">
                  <c:v>5.6268999999999991</c:v>
                </c:pt>
                <c:pt idx="373">
                  <c:v>5.6268999999999991</c:v>
                </c:pt>
                <c:pt idx="374">
                  <c:v>5.6347999999999994</c:v>
                </c:pt>
                <c:pt idx="375">
                  <c:v>5.6348999999999991</c:v>
                </c:pt>
                <c:pt idx="376">
                  <c:v>5.6427999999999994</c:v>
                </c:pt>
                <c:pt idx="377">
                  <c:v>5.6427999999999994</c:v>
                </c:pt>
                <c:pt idx="378">
                  <c:v>5.6506999999999996</c:v>
                </c:pt>
                <c:pt idx="379">
                  <c:v>5.6586999999999996</c:v>
                </c:pt>
                <c:pt idx="380">
                  <c:v>5.6586999999999996</c:v>
                </c:pt>
                <c:pt idx="381">
                  <c:v>5.6666999999999996</c:v>
                </c:pt>
                <c:pt idx="382">
                  <c:v>5.6666999999999996</c:v>
                </c:pt>
                <c:pt idx="383">
                  <c:v>5.6744999999999992</c:v>
                </c:pt>
                <c:pt idx="384">
                  <c:v>5.6744999999999992</c:v>
                </c:pt>
                <c:pt idx="385">
                  <c:v>5.6824999999999992</c:v>
                </c:pt>
                <c:pt idx="386">
                  <c:v>5.6824999999999992</c:v>
                </c:pt>
                <c:pt idx="387">
                  <c:v>5.6904999999999992</c:v>
                </c:pt>
                <c:pt idx="388">
                  <c:v>5.6904999999999992</c:v>
                </c:pt>
                <c:pt idx="389">
                  <c:v>5.6904999999999992</c:v>
                </c:pt>
                <c:pt idx="390">
                  <c:v>5.7859999999999996</c:v>
                </c:pt>
                <c:pt idx="391">
                  <c:v>5.8893000000000004</c:v>
                </c:pt>
              </c:numCache>
            </c:numRef>
          </c:yVal>
          <c:smooth val="1"/>
          <c:extLst>
            <c:ext xmlns:c16="http://schemas.microsoft.com/office/drawing/2014/chart" uri="{C3380CC4-5D6E-409C-BE32-E72D297353CC}">
              <c16:uniqueId val="{00000000-8AF2-48B7-9F3C-7B89595A1915}"/>
            </c:ext>
          </c:extLst>
        </c:ser>
        <c:ser>
          <c:idx val="1"/>
          <c:order val="1"/>
          <c:tx>
            <c:strRef>
              <c:f>Sheet1!$C$1</c:f>
              <c:strCache>
                <c:ptCount val="1"/>
                <c:pt idx="0">
                  <c:v>M10</c:v>
                </c:pt>
              </c:strCache>
            </c:strRef>
          </c:tx>
          <c:spPr>
            <a:ln w="63500">
              <a:solidFill>
                <a:srgbClr val="00B0F0"/>
              </a:solidFill>
            </a:ln>
          </c:spPr>
          <c:marker>
            <c:symbol val="none"/>
          </c:marker>
          <c:xVal>
            <c:numRef>
              <c:f>Sheet1!$C$3:$C$545</c:f>
              <c:numCache>
                <c:formatCode>General</c:formatCode>
                <c:ptCount val="543"/>
                <c:pt idx="0">
                  <c:v>7.0061</c:v>
                </c:pt>
                <c:pt idx="1">
                  <c:v>7.0061</c:v>
                </c:pt>
                <c:pt idx="2">
                  <c:v>7.0061</c:v>
                </c:pt>
                <c:pt idx="3">
                  <c:v>7.0134999999999996</c:v>
                </c:pt>
                <c:pt idx="4">
                  <c:v>7.0136000000000003</c:v>
                </c:pt>
                <c:pt idx="5">
                  <c:v>7.0136000000000003</c:v>
                </c:pt>
                <c:pt idx="6">
                  <c:v>7.020999999999999</c:v>
                </c:pt>
                <c:pt idx="7">
                  <c:v>7.020999999999999</c:v>
                </c:pt>
                <c:pt idx="8">
                  <c:v>7.020999999999999</c:v>
                </c:pt>
                <c:pt idx="9">
                  <c:v>7.0283999999999995</c:v>
                </c:pt>
                <c:pt idx="10">
                  <c:v>7.0283999999999995</c:v>
                </c:pt>
                <c:pt idx="11">
                  <c:v>7.0284999999999993</c:v>
                </c:pt>
                <c:pt idx="12">
                  <c:v>7.0358000000000001</c:v>
                </c:pt>
                <c:pt idx="13">
                  <c:v>7.0358999999999998</c:v>
                </c:pt>
                <c:pt idx="14">
                  <c:v>7.0358999999999998</c:v>
                </c:pt>
                <c:pt idx="15">
                  <c:v>7.0433000000000003</c:v>
                </c:pt>
                <c:pt idx="16">
                  <c:v>7.0433000000000003</c:v>
                </c:pt>
                <c:pt idx="17">
                  <c:v>7.0434000000000001</c:v>
                </c:pt>
                <c:pt idx="18">
                  <c:v>7.0507</c:v>
                </c:pt>
                <c:pt idx="19">
                  <c:v>7.0507999999999997</c:v>
                </c:pt>
                <c:pt idx="20">
                  <c:v>7.0507999999999997</c:v>
                </c:pt>
                <c:pt idx="21">
                  <c:v>7.0582000000000003</c:v>
                </c:pt>
                <c:pt idx="22">
                  <c:v>7.0582000000000003</c:v>
                </c:pt>
                <c:pt idx="23">
                  <c:v>7.0582000000000003</c:v>
                </c:pt>
                <c:pt idx="24">
                  <c:v>7.065599999999999</c:v>
                </c:pt>
                <c:pt idx="25">
                  <c:v>7.0656999999999996</c:v>
                </c:pt>
                <c:pt idx="26">
                  <c:v>7.0656999999999996</c:v>
                </c:pt>
                <c:pt idx="27">
                  <c:v>7.0731000000000002</c:v>
                </c:pt>
                <c:pt idx="28">
                  <c:v>7.0731000000000002</c:v>
                </c:pt>
                <c:pt idx="29">
                  <c:v>7.0731000000000002</c:v>
                </c:pt>
                <c:pt idx="30">
                  <c:v>7.0804999999999998</c:v>
                </c:pt>
                <c:pt idx="31">
                  <c:v>7.0805999999999996</c:v>
                </c:pt>
                <c:pt idx="32">
                  <c:v>7.0805999999999996</c:v>
                </c:pt>
                <c:pt idx="33">
                  <c:v>7.0878999999999994</c:v>
                </c:pt>
                <c:pt idx="34">
                  <c:v>7.0880000000000001</c:v>
                </c:pt>
                <c:pt idx="35">
                  <c:v>7.0880000000000001</c:v>
                </c:pt>
                <c:pt idx="36">
                  <c:v>7.0953999999999997</c:v>
                </c:pt>
                <c:pt idx="37">
                  <c:v>7.0953999999999997</c:v>
                </c:pt>
                <c:pt idx="38">
                  <c:v>7.0954999999999995</c:v>
                </c:pt>
                <c:pt idx="39">
                  <c:v>7.1027999999999993</c:v>
                </c:pt>
                <c:pt idx="40">
                  <c:v>7.1028999999999991</c:v>
                </c:pt>
                <c:pt idx="41">
                  <c:v>7.1028999999999991</c:v>
                </c:pt>
                <c:pt idx="42">
                  <c:v>7.1102999999999996</c:v>
                </c:pt>
                <c:pt idx="43">
                  <c:v>7.1102999999999996</c:v>
                </c:pt>
                <c:pt idx="44">
                  <c:v>7.1103999999999994</c:v>
                </c:pt>
                <c:pt idx="45">
                  <c:v>7.1176999999999992</c:v>
                </c:pt>
                <c:pt idx="46">
                  <c:v>7.117799999999999</c:v>
                </c:pt>
                <c:pt idx="47">
                  <c:v>7.117799999999999</c:v>
                </c:pt>
                <c:pt idx="48">
                  <c:v>7.1251999999999995</c:v>
                </c:pt>
                <c:pt idx="49">
                  <c:v>7.1251999999999995</c:v>
                </c:pt>
                <c:pt idx="50">
                  <c:v>7.1251999999999995</c:v>
                </c:pt>
                <c:pt idx="51">
                  <c:v>7.1326000000000001</c:v>
                </c:pt>
                <c:pt idx="52">
                  <c:v>7.1326999999999998</c:v>
                </c:pt>
                <c:pt idx="53">
                  <c:v>7.1326999999999998</c:v>
                </c:pt>
                <c:pt idx="54">
                  <c:v>7.1400999999999994</c:v>
                </c:pt>
                <c:pt idx="55">
                  <c:v>7.1400999999999994</c:v>
                </c:pt>
                <c:pt idx="56">
                  <c:v>7.1400999999999994</c:v>
                </c:pt>
                <c:pt idx="57">
                  <c:v>7.1474999999999991</c:v>
                </c:pt>
                <c:pt idx="58">
                  <c:v>7.1474999999999991</c:v>
                </c:pt>
                <c:pt idx="59">
                  <c:v>7.1475999999999988</c:v>
                </c:pt>
                <c:pt idx="60">
                  <c:v>7.1548999999999987</c:v>
                </c:pt>
                <c:pt idx="61">
                  <c:v>7.1549999999999994</c:v>
                </c:pt>
                <c:pt idx="62">
                  <c:v>7.1549999999999994</c:v>
                </c:pt>
                <c:pt idx="63">
                  <c:v>7.1622999999999992</c:v>
                </c:pt>
                <c:pt idx="64">
                  <c:v>7.1622999999999992</c:v>
                </c:pt>
                <c:pt idx="65">
                  <c:v>7.1624999999999988</c:v>
                </c:pt>
                <c:pt idx="66">
                  <c:v>7.1697999999999995</c:v>
                </c:pt>
                <c:pt idx="67">
                  <c:v>7.1698999999999993</c:v>
                </c:pt>
                <c:pt idx="68">
                  <c:v>7.1698999999999993</c:v>
                </c:pt>
                <c:pt idx="69">
                  <c:v>7.1772999999999998</c:v>
                </c:pt>
                <c:pt idx="70">
                  <c:v>7.1772999999999998</c:v>
                </c:pt>
                <c:pt idx="71">
                  <c:v>7.1772999999999998</c:v>
                </c:pt>
                <c:pt idx="72">
                  <c:v>7.1846999999999994</c:v>
                </c:pt>
                <c:pt idx="73">
                  <c:v>7.1847999999999992</c:v>
                </c:pt>
                <c:pt idx="74">
                  <c:v>7.1847999999999992</c:v>
                </c:pt>
                <c:pt idx="75">
                  <c:v>7.1921999999999988</c:v>
                </c:pt>
                <c:pt idx="76">
                  <c:v>7.1921999999999988</c:v>
                </c:pt>
                <c:pt idx="77">
                  <c:v>7.1921999999999988</c:v>
                </c:pt>
                <c:pt idx="78">
                  <c:v>7.1922999999999995</c:v>
                </c:pt>
                <c:pt idx="79">
                  <c:v>7.1996000000000002</c:v>
                </c:pt>
                <c:pt idx="80">
                  <c:v>7.1997</c:v>
                </c:pt>
                <c:pt idx="81">
                  <c:v>7.1997</c:v>
                </c:pt>
                <c:pt idx="82">
                  <c:v>7.2070999999999996</c:v>
                </c:pt>
                <c:pt idx="83">
                  <c:v>7.2070999999999996</c:v>
                </c:pt>
                <c:pt idx="84">
                  <c:v>7.2070999999999996</c:v>
                </c:pt>
                <c:pt idx="85">
                  <c:v>7.2144999999999992</c:v>
                </c:pt>
                <c:pt idx="86">
                  <c:v>7.2144999999999992</c:v>
                </c:pt>
                <c:pt idx="87">
                  <c:v>7.214599999999999</c:v>
                </c:pt>
                <c:pt idx="88">
                  <c:v>7.2218999999999998</c:v>
                </c:pt>
                <c:pt idx="89">
                  <c:v>7.2219999999999995</c:v>
                </c:pt>
                <c:pt idx="90">
                  <c:v>7.2219999999999995</c:v>
                </c:pt>
                <c:pt idx="91">
                  <c:v>7.2294</c:v>
                </c:pt>
                <c:pt idx="92">
                  <c:v>7.2294</c:v>
                </c:pt>
                <c:pt idx="93">
                  <c:v>7.2294999999999998</c:v>
                </c:pt>
                <c:pt idx="94">
                  <c:v>7.2368000000000006</c:v>
                </c:pt>
                <c:pt idx="95">
                  <c:v>7.2368000000000006</c:v>
                </c:pt>
                <c:pt idx="96">
                  <c:v>7.2368000000000006</c:v>
                </c:pt>
                <c:pt idx="97">
                  <c:v>7.2368000000000006</c:v>
                </c:pt>
                <c:pt idx="98">
                  <c:v>7.2443</c:v>
                </c:pt>
                <c:pt idx="99">
                  <c:v>7.2443</c:v>
                </c:pt>
                <c:pt idx="100">
                  <c:v>7.2443999999999997</c:v>
                </c:pt>
                <c:pt idx="101">
                  <c:v>7.2517000000000005</c:v>
                </c:pt>
                <c:pt idx="102">
                  <c:v>7.2518000000000002</c:v>
                </c:pt>
                <c:pt idx="103">
                  <c:v>7.2519</c:v>
                </c:pt>
                <c:pt idx="104">
                  <c:v>7.2591000000000001</c:v>
                </c:pt>
                <c:pt idx="105">
                  <c:v>7.2591000000000001</c:v>
                </c:pt>
                <c:pt idx="106">
                  <c:v>7.2593000000000005</c:v>
                </c:pt>
                <c:pt idx="107">
                  <c:v>7.2666000000000004</c:v>
                </c:pt>
                <c:pt idx="108">
                  <c:v>7.2667000000000002</c:v>
                </c:pt>
                <c:pt idx="109">
                  <c:v>7.2667999999999999</c:v>
                </c:pt>
                <c:pt idx="110">
                  <c:v>7.274</c:v>
                </c:pt>
                <c:pt idx="111">
                  <c:v>7.2740999999999998</c:v>
                </c:pt>
                <c:pt idx="112">
                  <c:v>7.2742000000000004</c:v>
                </c:pt>
                <c:pt idx="113">
                  <c:v>7.2814000000000005</c:v>
                </c:pt>
                <c:pt idx="114">
                  <c:v>7.2814000000000005</c:v>
                </c:pt>
                <c:pt idx="115">
                  <c:v>7.281600000000001</c:v>
                </c:pt>
                <c:pt idx="116">
                  <c:v>7.281600000000001</c:v>
                </c:pt>
                <c:pt idx="117">
                  <c:v>7.281600000000001</c:v>
                </c:pt>
                <c:pt idx="118">
                  <c:v>7.2888999999999999</c:v>
                </c:pt>
                <c:pt idx="119">
                  <c:v>7.2889999999999997</c:v>
                </c:pt>
                <c:pt idx="120">
                  <c:v>7.2889999999999997</c:v>
                </c:pt>
                <c:pt idx="121">
                  <c:v>7.2889999999999997</c:v>
                </c:pt>
                <c:pt idx="122">
                  <c:v>7.2964000000000002</c:v>
                </c:pt>
                <c:pt idx="123">
                  <c:v>7.2964000000000002</c:v>
                </c:pt>
                <c:pt idx="124">
                  <c:v>7.2964000000000002</c:v>
                </c:pt>
                <c:pt idx="125">
                  <c:v>7.3037999999999998</c:v>
                </c:pt>
                <c:pt idx="126">
                  <c:v>7.3038999999999996</c:v>
                </c:pt>
                <c:pt idx="127">
                  <c:v>7.3038999999999996</c:v>
                </c:pt>
                <c:pt idx="128">
                  <c:v>7.3113000000000001</c:v>
                </c:pt>
                <c:pt idx="129">
                  <c:v>7.3113000000000001</c:v>
                </c:pt>
                <c:pt idx="130">
                  <c:v>7.3113000000000001</c:v>
                </c:pt>
                <c:pt idx="131">
                  <c:v>7.3186999999999998</c:v>
                </c:pt>
                <c:pt idx="132">
                  <c:v>7.3187999999999995</c:v>
                </c:pt>
                <c:pt idx="133">
                  <c:v>7.3187999999999995</c:v>
                </c:pt>
                <c:pt idx="134">
                  <c:v>7.3262</c:v>
                </c:pt>
                <c:pt idx="135">
                  <c:v>7.3262</c:v>
                </c:pt>
                <c:pt idx="136">
                  <c:v>7.3262</c:v>
                </c:pt>
                <c:pt idx="137">
                  <c:v>7.3335999999999997</c:v>
                </c:pt>
                <c:pt idx="138">
                  <c:v>7.3335999999999997</c:v>
                </c:pt>
                <c:pt idx="139">
                  <c:v>7.3335999999999997</c:v>
                </c:pt>
                <c:pt idx="140">
                  <c:v>7.3410000000000002</c:v>
                </c:pt>
                <c:pt idx="141">
                  <c:v>7.3411</c:v>
                </c:pt>
                <c:pt idx="142">
                  <c:v>7.3411999999999997</c:v>
                </c:pt>
                <c:pt idx="143">
                  <c:v>7.3484999999999996</c:v>
                </c:pt>
                <c:pt idx="144">
                  <c:v>7.3484999999999996</c:v>
                </c:pt>
                <c:pt idx="145">
                  <c:v>7.3486000000000002</c:v>
                </c:pt>
                <c:pt idx="146">
                  <c:v>7.3558999999999992</c:v>
                </c:pt>
                <c:pt idx="147">
                  <c:v>7.3558999999999992</c:v>
                </c:pt>
                <c:pt idx="148">
                  <c:v>7.3560999999999996</c:v>
                </c:pt>
                <c:pt idx="149">
                  <c:v>7.3633999999999995</c:v>
                </c:pt>
                <c:pt idx="150">
                  <c:v>7.3633999999999995</c:v>
                </c:pt>
                <c:pt idx="151">
                  <c:v>7.3634999999999993</c:v>
                </c:pt>
                <c:pt idx="152">
                  <c:v>7.3708</c:v>
                </c:pt>
                <c:pt idx="153">
                  <c:v>7.3708999999999998</c:v>
                </c:pt>
                <c:pt idx="154">
                  <c:v>7.3710000000000004</c:v>
                </c:pt>
                <c:pt idx="155">
                  <c:v>7.3783000000000003</c:v>
                </c:pt>
                <c:pt idx="156">
                  <c:v>7.3783000000000003</c:v>
                </c:pt>
                <c:pt idx="157">
                  <c:v>7.3784000000000001</c:v>
                </c:pt>
                <c:pt idx="158">
                  <c:v>7.3856999999999999</c:v>
                </c:pt>
                <c:pt idx="159">
                  <c:v>7.3857999999999997</c:v>
                </c:pt>
                <c:pt idx="160">
                  <c:v>7.3858999999999995</c:v>
                </c:pt>
                <c:pt idx="161">
                  <c:v>7.3932000000000002</c:v>
                </c:pt>
                <c:pt idx="162">
                  <c:v>7.3932000000000002</c:v>
                </c:pt>
                <c:pt idx="163">
                  <c:v>7.3933</c:v>
                </c:pt>
                <c:pt idx="164">
                  <c:v>7.4005999999999998</c:v>
                </c:pt>
                <c:pt idx="165">
                  <c:v>7.4007000000000005</c:v>
                </c:pt>
                <c:pt idx="166">
                  <c:v>7.4007000000000005</c:v>
                </c:pt>
                <c:pt idx="167">
                  <c:v>7.4080000000000004</c:v>
                </c:pt>
                <c:pt idx="168">
                  <c:v>7.4081000000000001</c:v>
                </c:pt>
                <c:pt idx="169">
                  <c:v>7.4081999999999999</c:v>
                </c:pt>
                <c:pt idx="170">
                  <c:v>7.4154999999999998</c:v>
                </c:pt>
                <c:pt idx="171">
                  <c:v>7.4154999999999998</c:v>
                </c:pt>
                <c:pt idx="172">
                  <c:v>7.4156000000000004</c:v>
                </c:pt>
                <c:pt idx="173">
                  <c:v>7.423</c:v>
                </c:pt>
                <c:pt idx="174">
                  <c:v>7.423</c:v>
                </c:pt>
                <c:pt idx="175">
                  <c:v>7.423</c:v>
                </c:pt>
                <c:pt idx="176">
                  <c:v>7.4304000000000006</c:v>
                </c:pt>
                <c:pt idx="177">
                  <c:v>7.4304000000000006</c:v>
                </c:pt>
                <c:pt idx="178">
                  <c:v>7.4304000000000006</c:v>
                </c:pt>
                <c:pt idx="179">
                  <c:v>7.4379</c:v>
                </c:pt>
                <c:pt idx="180">
                  <c:v>7.4379</c:v>
                </c:pt>
                <c:pt idx="181">
                  <c:v>7.4379999999999997</c:v>
                </c:pt>
                <c:pt idx="182">
                  <c:v>7.4454000000000002</c:v>
                </c:pt>
                <c:pt idx="183">
                  <c:v>7.4454000000000002</c:v>
                </c:pt>
                <c:pt idx="184">
                  <c:v>7.4454000000000002</c:v>
                </c:pt>
                <c:pt idx="185">
                  <c:v>7.4527000000000001</c:v>
                </c:pt>
                <c:pt idx="186">
                  <c:v>7.4527000000000001</c:v>
                </c:pt>
                <c:pt idx="187">
                  <c:v>7.4528999999999996</c:v>
                </c:pt>
                <c:pt idx="188">
                  <c:v>7.4603000000000002</c:v>
                </c:pt>
                <c:pt idx="189">
                  <c:v>7.4603000000000002</c:v>
                </c:pt>
                <c:pt idx="190">
                  <c:v>7.4603000000000002</c:v>
                </c:pt>
                <c:pt idx="191">
                  <c:v>7.4676999999999998</c:v>
                </c:pt>
                <c:pt idx="192">
                  <c:v>7.4676999999999998</c:v>
                </c:pt>
                <c:pt idx="193">
                  <c:v>7.4677999999999995</c:v>
                </c:pt>
                <c:pt idx="194">
                  <c:v>7.4751000000000003</c:v>
                </c:pt>
                <c:pt idx="195">
                  <c:v>7.475200000000001</c:v>
                </c:pt>
                <c:pt idx="196">
                  <c:v>7.475200000000001</c:v>
                </c:pt>
                <c:pt idx="197">
                  <c:v>7.4825999999999997</c:v>
                </c:pt>
                <c:pt idx="198">
                  <c:v>7.4825999999999997</c:v>
                </c:pt>
                <c:pt idx="199">
                  <c:v>7.4827000000000004</c:v>
                </c:pt>
                <c:pt idx="200">
                  <c:v>7.49</c:v>
                </c:pt>
                <c:pt idx="201">
                  <c:v>7.4901</c:v>
                </c:pt>
                <c:pt idx="202">
                  <c:v>7.4901</c:v>
                </c:pt>
                <c:pt idx="203">
                  <c:v>7.4974999999999996</c:v>
                </c:pt>
                <c:pt idx="204">
                  <c:v>7.4974999999999996</c:v>
                </c:pt>
                <c:pt idx="205">
                  <c:v>7.4976000000000003</c:v>
                </c:pt>
                <c:pt idx="206">
                  <c:v>7.5048999999999992</c:v>
                </c:pt>
                <c:pt idx="207">
                  <c:v>7.504999999999999</c:v>
                </c:pt>
                <c:pt idx="208">
                  <c:v>7.504999999999999</c:v>
                </c:pt>
                <c:pt idx="209">
                  <c:v>7.5123999999999995</c:v>
                </c:pt>
                <c:pt idx="210">
                  <c:v>7.5123999999999995</c:v>
                </c:pt>
                <c:pt idx="211">
                  <c:v>7.5124999999999993</c:v>
                </c:pt>
                <c:pt idx="212">
                  <c:v>7.5198</c:v>
                </c:pt>
                <c:pt idx="213">
                  <c:v>7.5198999999999998</c:v>
                </c:pt>
                <c:pt idx="214">
                  <c:v>7.5198999999999998</c:v>
                </c:pt>
                <c:pt idx="215">
                  <c:v>7.5271999999999988</c:v>
                </c:pt>
                <c:pt idx="216">
                  <c:v>7.5271999999999988</c:v>
                </c:pt>
                <c:pt idx="217">
                  <c:v>7.5271999999999988</c:v>
                </c:pt>
                <c:pt idx="218">
                  <c:v>7.5347</c:v>
                </c:pt>
                <c:pt idx="219">
                  <c:v>7.5347</c:v>
                </c:pt>
                <c:pt idx="220">
                  <c:v>7.5347999999999997</c:v>
                </c:pt>
                <c:pt idx="221">
                  <c:v>7.5422000000000002</c:v>
                </c:pt>
                <c:pt idx="222">
                  <c:v>7.5422000000000002</c:v>
                </c:pt>
                <c:pt idx="223">
                  <c:v>7.5422000000000002</c:v>
                </c:pt>
                <c:pt idx="224">
                  <c:v>7.5495000000000001</c:v>
                </c:pt>
                <c:pt idx="225">
                  <c:v>7.5497000000000005</c:v>
                </c:pt>
                <c:pt idx="226">
                  <c:v>7.5497000000000005</c:v>
                </c:pt>
                <c:pt idx="227">
                  <c:v>7.5570999999999993</c:v>
                </c:pt>
                <c:pt idx="228">
                  <c:v>7.5570999999999993</c:v>
                </c:pt>
                <c:pt idx="229">
                  <c:v>7.557199999999999</c:v>
                </c:pt>
                <c:pt idx="230">
                  <c:v>7.5645999999999995</c:v>
                </c:pt>
                <c:pt idx="231">
                  <c:v>7.5645999999999995</c:v>
                </c:pt>
                <c:pt idx="232">
                  <c:v>7.5645999999999995</c:v>
                </c:pt>
                <c:pt idx="233">
                  <c:v>7.5720000000000001</c:v>
                </c:pt>
                <c:pt idx="234">
                  <c:v>7.5720000000000001</c:v>
                </c:pt>
                <c:pt idx="235">
                  <c:v>7.5720000000000001</c:v>
                </c:pt>
                <c:pt idx="236">
                  <c:v>7.5720000000000001</c:v>
                </c:pt>
                <c:pt idx="237">
                  <c:v>7.5720999999999998</c:v>
                </c:pt>
                <c:pt idx="238">
                  <c:v>7.5794000000000006</c:v>
                </c:pt>
                <c:pt idx="239">
                  <c:v>7.5795000000000003</c:v>
                </c:pt>
                <c:pt idx="240">
                  <c:v>7.5795000000000003</c:v>
                </c:pt>
                <c:pt idx="241">
                  <c:v>7.5795000000000003</c:v>
                </c:pt>
                <c:pt idx="242">
                  <c:v>7.5795000000000003</c:v>
                </c:pt>
                <c:pt idx="243">
                  <c:v>7.5795000000000003</c:v>
                </c:pt>
                <c:pt idx="244">
                  <c:v>7.5869</c:v>
                </c:pt>
                <c:pt idx="245">
                  <c:v>7.5869</c:v>
                </c:pt>
                <c:pt idx="246">
                  <c:v>7.5869</c:v>
                </c:pt>
                <c:pt idx="247">
                  <c:v>7.5869</c:v>
                </c:pt>
                <c:pt idx="248">
                  <c:v>7.5869999999999997</c:v>
                </c:pt>
                <c:pt idx="249">
                  <c:v>7.5869999999999997</c:v>
                </c:pt>
                <c:pt idx="250">
                  <c:v>7.5942999999999996</c:v>
                </c:pt>
                <c:pt idx="251">
                  <c:v>7.5942999999999996</c:v>
                </c:pt>
                <c:pt idx="252">
                  <c:v>7.5943999999999994</c:v>
                </c:pt>
                <c:pt idx="253">
                  <c:v>7.5943999999999994</c:v>
                </c:pt>
                <c:pt idx="254">
                  <c:v>7.5943999999999994</c:v>
                </c:pt>
                <c:pt idx="255">
                  <c:v>7.6017000000000001</c:v>
                </c:pt>
                <c:pt idx="256">
                  <c:v>7.6017000000000001</c:v>
                </c:pt>
                <c:pt idx="257">
                  <c:v>7.6017999999999999</c:v>
                </c:pt>
                <c:pt idx="258">
                  <c:v>7.6092000000000004</c:v>
                </c:pt>
                <c:pt idx="259">
                  <c:v>7.6092000000000004</c:v>
                </c:pt>
                <c:pt idx="260">
                  <c:v>7.6093000000000002</c:v>
                </c:pt>
                <c:pt idx="261">
                  <c:v>7.6166</c:v>
                </c:pt>
                <c:pt idx="262">
                  <c:v>7.6166999999999998</c:v>
                </c:pt>
                <c:pt idx="263">
                  <c:v>7.6166999999999998</c:v>
                </c:pt>
                <c:pt idx="264">
                  <c:v>7.6239999999999988</c:v>
                </c:pt>
                <c:pt idx="265">
                  <c:v>7.6239999999999988</c:v>
                </c:pt>
                <c:pt idx="266">
                  <c:v>7.6315</c:v>
                </c:pt>
                <c:pt idx="267">
                  <c:v>7.6315</c:v>
                </c:pt>
                <c:pt idx="268">
                  <c:v>7.6315999999999997</c:v>
                </c:pt>
                <c:pt idx="269">
                  <c:v>7.6315999999999997</c:v>
                </c:pt>
                <c:pt idx="270">
                  <c:v>7.6390000000000002</c:v>
                </c:pt>
                <c:pt idx="271">
                  <c:v>7.6390000000000002</c:v>
                </c:pt>
                <c:pt idx="272">
                  <c:v>7.6463000000000001</c:v>
                </c:pt>
                <c:pt idx="273">
                  <c:v>7.6464999999999996</c:v>
                </c:pt>
                <c:pt idx="274">
                  <c:v>7.6537999999999995</c:v>
                </c:pt>
                <c:pt idx="275">
                  <c:v>7.6538999999999993</c:v>
                </c:pt>
                <c:pt idx="276">
                  <c:v>7.6612999999999998</c:v>
                </c:pt>
                <c:pt idx="277">
                  <c:v>7.6612999999999998</c:v>
                </c:pt>
                <c:pt idx="278">
                  <c:v>7.6685999999999988</c:v>
                </c:pt>
                <c:pt idx="279">
                  <c:v>7.6687999999999992</c:v>
                </c:pt>
                <c:pt idx="280">
                  <c:v>7.6761999999999997</c:v>
                </c:pt>
                <c:pt idx="281">
                  <c:v>7.6761999999999997</c:v>
                </c:pt>
                <c:pt idx="282">
                  <c:v>7.6761999999999997</c:v>
                </c:pt>
                <c:pt idx="283">
                  <c:v>7.6836000000000002</c:v>
                </c:pt>
                <c:pt idx="284">
                  <c:v>7.6837</c:v>
                </c:pt>
                <c:pt idx="285">
                  <c:v>7.6908999999999992</c:v>
                </c:pt>
                <c:pt idx="286">
                  <c:v>7.6910999999999996</c:v>
                </c:pt>
                <c:pt idx="287">
                  <c:v>7.6910999999999996</c:v>
                </c:pt>
                <c:pt idx="288">
                  <c:v>7.6984999999999992</c:v>
                </c:pt>
                <c:pt idx="289">
                  <c:v>7.6984999999999992</c:v>
                </c:pt>
                <c:pt idx="290">
                  <c:v>7.6984999999999992</c:v>
                </c:pt>
                <c:pt idx="291">
                  <c:v>7.7058</c:v>
                </c:pt>
                <c:pt idx="292">
                  <c:v>7.7058</c:v>
                </c:pt>
                <c:pt idx="293">
                  <c:v>7.7058999999999997</c:v>
                </c:pt>
                <c:pt idx="294">
                  <c:v>7.7058999999999997</c:v>
                </c:pt>
                <c:pt idx="295">
                  <c:v>7.7060000000000004</c:v>
                </c:pt>
                <c:pt idx="296">
                  <c:v>7.7060000000000004</c:v>
                </c:pt>
                <c:pt idx="297">
                  <c:v>7.7131999999999996</c:v>
                </c:pt>
                <c:pt idx="298">
                  <c:v>7.7131999999999996</c:v>
                </c:pt>
                <c:pt idx="299">
                  <c:v>7.7131999999999996</c:v>
                </c:pt>
                <c:pt idx="300">
                  <c:v>7.7131999999999996</c:v>
                </c:pt>
                <c:pt idx="301">
                  <c:v>7.7133000000000003</c:v>
                </c:pt>
                <c:pt idx="302">
                  <c:v>7.7133000000000003</c:v>
                </c:pt>
                <c:pt idx="303">
                  <c:v>7.7133000000000003</c:v>
                </c:pt>
                <c:pt idx="304">
                  <c:v>7.7134</c:v>
                </c:pt>
                <c:pt idx="305">
                  <c:v>7.7134</c:v>
                </c:pt>
                <c:pt idx="306">
                  <c:v>7.7134</c:v>
                </c:pt>
                <c:pt idx="307">
                  <c:v>7.7204999999999995</c:v>
                </c:pt>
                <c:pt idx="308">
                  <c:v>7.7206000000000001</c:v>
                </c:pt>
                <c:pt idx="309">
                  <c:v>7.7206000000000001</c:v>
                </c:pt>
                <c:pt idx="310">
                  <c:v>7.7206999999999999</c:v>
                </c:pt>
                <c:pt idx="311">
                  <c:v>7.7279999999999989</c:v>
                </c:pt>
                <c:pt idx="312">
                  <c:v>7.7279999999999989</c:v>
                </c:pt>
                <c:pt idx="313">
                  <c:v>7.7279999999999989</c:v>
                </c:pt>
                <c:pt idx="314">
                  <c:v>7.7280999999999995</c:v>
                </c:pt>
                <c:pt idx="315">
                  <c:v>7.7353000000000005</c:v>
                </c:pt>
                <c:pt idx="316">
                  <c:v>7.7354000000000003</c:v>
                </c:pt>
                <c:pt idx="317">
                  <c:v>7.7354000000000003</c:v>
                </c:pt>
                <c:pt idx="318">
                  <c:v>7.7355</c:v>
                </c:pt>
                <c:pt idx="319">
                  <c:v>7.7427000000000001</c:v>
                </c:pt>
                <c:pt idx="320">
                  <c:v>7.7427999999999999</c:v>
                </c:pt>
                <c:pt idx="321">
                  <c:v>7.7428999999999997</c:v>
                </c:pt>
                <c:pt idx="322">
                  <c:v>7.7428999999999997</c:v>
                </c:pt>
                <c:pt idx="323">
                  <c:v>7.7502000000000004</c:v>
                </c:pt>
                <c:pt idx="324">
                  <c:v>7.7503000000000002</c:v>
                </c:pt>
                <c:pt idx="325">
                  <c:v>7.7503000000000002</c:v>
                </c:pt>
                <c:pt idx="326">
                  <c:v>7.7576000000000001</c:v>
                </c:pt>
                <c:pt idx="327">
                  <c:v>7.7576999999999998</c:v>
                </c:pt>
                <c:pt idx="328">
                  <c:v>7.7649999999999988</c:v>
                </c:pt>
                <c:pt idx="329">
                  <c:v>7.7650999999999994</c:v>
                </c:pt>
                <c:pt idx="330">
                  <c:v>7.7650999999999994</c:v>
                </c:pt>
                <c:pt idx="331">
                  <c:v>7.7725</c:v>
                </c:pt>
                <c:pt idx="332">
                  <c:v>7.7725</c:v>
                </c:pt>
                <c:pt idx="333">
                  <c:v>7.7725</c:v>
                </c:pt>
                <c:pt idx="334">
                  <c:v>7.7798000000000007</c:v>
                </c:pt>
                <c:pt idx="335">
                  <c:v>7.7799000000000005</c:v>
                </c:pt>
                <c:pt idx="336">
                  <c:v>7.7799000000000005</c:v>
                </c:pt>
                <c:pt idx="337">
                  <c:v>7.7873000000000001</c:v>
                </c:pt>
                <c:pt idx="338">
                  <c:v>7.7873000000000001</c:v>
                </c:pt>
                <c:pt idx="339">
                  <c:v>7.7946999999999997</c:v>
                </c:pt>
                <c:pt idx="340">
                  <c:v>7.7946999999999997</c:v>
                </c:pt>
                <c:pt idx="341">
                  <c:v>7.7947999999999995</c:v>
                </c:pt>
                <c:pt idx="342">
                  <c:v>7.7947999999999995</c:v>
                </c:pt>
                <c:pt idx="343">
                  <c:v>7.8020999999999994</c:v>
                </c:pt>
                <c:pt idx="344">
                  <c:v>7.8020999999999994</c:v>
                </c:pt>
                <c:pt idx="345">
                  <c:v>7.8022</c:v>
                </c:pt>
                <c:pt idx="346">
                  <c:v>7.8022</c:v>
                </c:pt>
                <c:pt idx="347">
                  <c:v>7.8022</c:v>
                </c:pt>
                <c:pt idx="348">
                  <c:v>7.8094000000000001</c:v>
                </c:pt>
                <c:pt idx="349">
                  <c:v>7.8095999999999997</c:v>
                </c:pt>
                <c:pt idx="350">
                  <c:v>7.8169999999999993</c:v>
                </c:pt>
                <c:pt idx="351">
                  <c:v>7.8169999999999993</c:v>
                </c:pt>
                <c:pt idx="352">
                  <c:v>7.8243999999999989</c:v>
                </c:pt>
                <c:pt idx="353">
                  <c:v>7.8244999999999987</c:v>
                </c:pt>
                <c:pt idx="354">
                  <c:v>7.8319000000000001</c:v>
                </c:pt>
                <c:pt idx="355">
                  <c:v>7.8319000000000001</c:v>
                </c:pt>
                <c:pt idx="356">
                  <c:v>7.8393000000000006</c:v>
                </c:pt>
                <c:pt idx="357">
                  <c:v>7.8393000000000006</c:v>
                </c:pt>
                <c:pt idx="358">
                  <c:v>7.8467000000000002</c:v>
                </c:pt>
                <c:pt idx="359">
                  <c:v>7.8467000000000002</c:v>
                </c:pt>
                <c:pt idx="360">
                  <c:v>7.8539999999999992</c:v>
                </c:pt>
                <c:pt idx="361">
                  <c:v>7.8541999999999987</c:v>
                </c:pt>
                <c:pt idx="362">
                  <c:v>7.8616000000000001</c:v>
                </c:pt>
                <c:pt idx="363">
                  <c:v>7.8616000000000001</c:v>
                </c:pt>
                <c:pt idx="364">
                  <c:v>7.8616000000000001</c:v>
                </c:pt>
                <c:pt idx="365">
                  <c:v>7.8689999999999989</c:v>
                </c:pt>
                <c:pt idx="366">
                  <c:v>7.8690999999999995</c:v>
                </c:pt>
                <c:pt idx="367">
                  <c:v>7.8765000000000001</c:v>
                </c:pt>
                <c:pt idx="368">
                  <c:v>7.8765000000000001</c:v>
                </c:pt>
                <c:pt idx="369">
                  <c:v>7.8838999999999997</c:v>
                </c:pt>
                <c:pt idx="370">
                  <c:v>7.8839999999999995</c:v>
                </c:pt>
                <c:pt idx="371">
                  <c:v>7.8914</c:v>
                </c:pt>
                <c:pt idx="372">
                  <c:v>7.8914</c:v>
                </c:pt>
                <c:pt idx="373">
                  <c:v>7.8987999999999996</c:v>
                </c:pt>
                <c:pt idx="374">
                  <c:v>7.8988999999999994</c:v>
                </c:pt>
                <c:pt idx="375">
                  <c:v>7.906200000000001</c:v>
                </c:pt>
                <c:pt idx="376">
                  <c:v>7.906200000000001</c:v>
                </c:pt>
                <c:pt idx="377">
                  <c:v>7.9135999999999997</c:v>
                </c:pt>
                <c:pt idx="378">
                  <c:v>7.9137000000000004</c:v>
                </c:pt>
                <c:pt idx="379">
                  <c:v>7.9211</c:v>
                </c:pt>
                <c:pt idx="380">
                  <c:v>7.9211999999999998</c:v>
                </c:pt>
                <c:pt idx="381">
                  <c:v>7.9284999999999997</c:v>
                </c:pt>
                <c:pt idx="382">
                  <c:v>7.9284999999999997</c:v>
                </c:pt>
                <c:pt idx="383">
                  <c:v>7.9359999999999999</c:v>
                </c:pt>
                <c:pt idx="384">
                  <c:v>7.9359999999999999</c:v>
                </c:pt>
                <c:pt idx="385">
                  <c:v>7.9434000000000005</c:v>
                </c:pt>
                <c:pt idx="386">
                  <c:v>7.9435000000000002</c:v>
                </c:pt>
                <c:pt idx="387">
                  <c:v>7.9508000000000001</c:v>
                </c:pt>
                <c:pt idx="388">
                  <c:v>7.9508000000000001</c:v>
                </c:pt>
                <c:pt idx="389">
                  <c:v>7.9583000000000004</c:v>
                </c:pt>
                <c:pt idx="390">
                  <c:v>7.9584000000000001</c:v>
                </c:pt>
                <c:pt idx="391">
                  <c:v>7.9657</c:v>
                </c:pt>
                <c:pt idx="392">
                  <c:v>7.9657999999999998</c:v>
                </c:pt>
                <c:pt idx="393">
                  <c:v>7.9731000000000005</c:v>
                </c:pt>
                <c:pt idx="394">
                  <c:v>7.9731000000000005</c:v>
                </c:pt>
                <c:pt idx="395">
                  <c:v>7.9805999999999999</c:v>
                </c:pt>
                <c:pt idx="396">
                  <c:v>7.9807000000000006</c:v>
                </c:pt>
                <c:pt idx="397">
                  <c:v>7.9880000000000004</c:v>
                </c:pt>
                <c:pt idx="398">
                  <c:v>7.9881000000000002</c:v>
                </c:pt>
                <c:pt idx="399">
                  <c:v>7.9954999999999998</c:v>
                </c:pt>
                <c:pt idx="400">
                  <c:v>7.9955999999999996</c:v>
                </c:pt>
                <c:pt idx="401">
                  <c:v>8.0029000000000003</c:v>
                </c:pt>
                <c:pt idx="402">
                  <c:v>8.0030000000000001</c:v>
                </c:pt>
                <c:pt idx="403">
                  <c:v>8.0104000000000006</c:v>
                </c:pt>
                <c:pt idx="404">
                  <c:v>8.0104000000000006</c:v>
                </c:pt>
                <c:pt idx="405">
                  <c:v>8.0178000000000011</c:v>
                </c:pt>
                <c:pt idx="406">
                  <c:v>8.0179000000000009</c:v>
                </c:pt>
                <c:pt idx="407">
                  <c:v>8.0252000000000034</c:v>
                </c:pt>
                <c:pt idx="408">
                  <c:v>8.0253000000000014</c:v>
                </c:pt>
                <c:pt idx="409">
                  <c:v>8.0327000000000002</c:v>
                </c:pt>
                <c:pt idx="410">
                  <c:v>8.0328000000000035</c:v>
                </c:pt>
                <c:pt idx="411">
                  <c:v>8.0400999999999989</c:v>
                </c:pt>
                <c:pt idx="412">
                  <c:v>8.0401999999999987</c:v>
                </c:pt>
                <c:pt idx="413">
                  <c:v>8.047600000000001</c:v>
                </c:pt>
                <c:pt idx="414">
                  <c:v>8.047600000000001</c:v>
                </c:pt>
                <c:pt idx="415">
                  <c:v>8.0550000000000015</c:v>
                </c:pt>
                <c:pt idx="416">
                  <c:v>8.055100000000003</c:v>
                </c:pt>
                <c:pt idx="417">
                  <c:v>8.0625000000000018</c:v>
                </c:pt>
                <c:pt idx="418">
                  <c:v>8.0625000000000018</c:v>
                </c:pt>
                <c:pt idx="419">
                  <c:v>8.0699000000000005</c:v>
                </c:pt>
                <c:pt idx="420">
                  <c:v>8.07</c:v>
                </c:pt>
                <c:pt idx="421">
                  <c:v>8.0774000000000008</c:v>
                </c:pt>
                <c:pt idx="422">
                  <c:v>8.0774000000000008</c:v>
                </c:pt>
                <c:pt idx="423">
                  <c:v>8.0848000000000013</c:v>
                </c:pt>
                <c:pt idx="424">
                  <c:v>8.0849000000000011</c:v>
                </c:pt>
                <c:pt idx="425">
                  <c:v>8.0922000000000001</c:v>
                </c:pt>
                <c:pt idx="426">
                  <c:v>8.0923000000000016</c:v>
                </c:pt>
                <c:pt idx="427">
                  <c:v>8.0997000000000003</c:v>
                </c:pt>
                <c:pt idx="428">
                  <c:v>8.0997000000000003</c:v>
                </c:pt>
                <c:pt idx="429">
                  <c:v>8.1071000000000009</c:v>
                </c:pt>
                <c:pt idx="430">
                  <c:v>8.1071999999999989</c:v>
                </c:pt>
                <c:pt idx="431">
                  <c:v>8.1146000000000011</c:v>
                </c:pt>
                <c:pt idx="432">
                  <c:v>8.1146000000000011</c:v>
                </c:pt>
                <c:pt idx="433">
                  <c:v>8.1218999999999983</c:v>
                </c:pt>
                <c:pt idx="434">
                  <c:v>8.1221000000000014</c:v>
                </c:pt>
                <c:pt idx="435">
                  <c:v>8.1295000000000002</c:v>
                </c:pt>
                <c:pt idx="436">
                  <c:v>8.1295000000000002</c:v>
                </c:pt>
                <c:pt idx="437">
                  <c:v>8.1368999999999989</c:v>
                </c:pt>
                <c:pt idx="438">
                  <c:v>8.1369999999999987</c:v>
                </c:pt>
                <c:pt idx="439">
                  <c:v>8.1443999999999992</c:v>
                </c:pt>
                <c:pt idx="440">
                  <c:v>8.1443999999999992</c:v>
                </c:pt>
                <c:pt idx="441">
                  <c:v>8.1519000000000013</c:v>
                </c:pt>
                <c:pt idx="442">
                  <c:v>8.1519000000000013</c:v>
                </c:pt>
                <c:pt idx="443">
                  <c:v>8.1593</c:v>
                </c:pt>
                <c:pt idx="444">
                  <c:v>8.1593</c:v>
                </c:pt>
                <c:pt idx="445">
                  <c:v>8.1668000000000003</c:v>
                </c:pt>
                <c:pt idx="446">
                  <c:v>8.1668000000000003</c:v>
                </c:pt>
                <c:pt idx="447">
                  <c:v>8.174199999999999</c:v>
                </c:pt>
                <c:pt idx="448">
                  <c:v>8.1742999999999988</c:v>
                </c:pt>
                <c:pt idx="449">
                  <c:v>8.1817000000000011</c:v>
                </c:pt>
                <c:pt idx="450">
                  <c:v>8.1817000000000011</c:v>
                </c:pt>
                <c:pt idx="451">
                  <c:v>8.1892000000000014</c:v>
                </c:pt>
                <c:pt idx="452">
                  <c:v>8.1892000000000014</c:v>
                </c:pt>
                <c:pt idx="453">
                  <c:v>8.1893000000000011</c:v>
                </c:pt>
                <c:pt idx="454">
                  <c:v>8.1893000000000011</c:v>
                </c:pt>
                <c:pt idx="455">
                  <c:v>8.1894000000000009</c:v>
                </c:pt>
                <c:pt idx="456">
                  <c:v>8.1966000000000001</c:v>
                </c:pt>
                <c:pt idx="457">
                  <c:v>8.1967000000000034</c:v>
                </c:pt>
                <c:pt idx="458">
                  <c:v>8.1967000000000034</c:v>
                </c:pt>
                <c:pt idx="459">
                  <c:v>8.1968000000000014</c:v>
                </c:pt>
                <c:pt idx="460">
                  <c:v>8.2040999999999986</c:v>
                </c:pt>
                <c:pt idx="461">
                  <c:v>8.2041999999999984</c:v>
                </c:pt>
                <c:pt idx="462">
                  <c:v>8.2115999999999989</c:v>
                </c:pt>
                <c:pt idx="463">
                  <c:v>8.2116999999999987</c:v>
                </c:pt>
                <c:pt idx="464">
                  <c:v>8.2116999999999987</c:v>
                </c:pt>
                <c:pt idx="465">
                  <c:v>8.219100000000001</c:v>
                </c:pt>
                <c:pt idx="466">
                  <c:v>8.219100000000001</c:v>
                </c:pt>
                <c:pt idx="467">
                  <c:v>8.2265000000000015</c:v>
                </c:pt>
                <c:pt idx="468">
                  <c:v>8.2266000000000012</c:v>
                </c:pt>
                <c:pt idx="469">
                  <c:v>8.2339999999999982</c:v>
                </c:pt>
                <c:pt idx="470">
                  <c:v>8.2339999999999982</c:v>
                </c:pt>
                <c:pt idx="471">
                  <c:v>8.2414999999999985</c:v>
                </c:pt>
                <c:pt idx="472">
                  <c:v>8.2414999999999985</c:v>
                </c:pt>
                <c:pt idx="473">
                  <c:v>8.2488999999999972</c:v>
                </c:pt>
                <c:pt idx="474">
                  <c:v>8.2489999999999988</c:v>
                </c:pt>
                <c:pt idx="475">
                  <c:v>8.2564000000000011</c:v>
                </c:pt>
                <c:pt idx="476">
                  <c:v>8.2564000000000011</c:v>
                </c:pt>
                <c:pt idx="477">
                  <c:v>8.2639000000000014</c:v>
                </c:pt>
                <c:pt idx="478">
                  <c:v>8.2639000000000014</c:v>
                </c:pt>
                <c:pt idx="479">
                  <c:v>8.2712999999999983</c:v>
                </c:pt>
                <c:pt idx="480">
                  <c:v>8.2712999999999983</c:v>
                </c:pt>
                <c:pt idx="481">
                  <c:v>8.2787999999999986</c:v>
                </c:pt>
                <c:pt idx="482">
                  <c:v>8.2787999999999986</c:v>
                </c:pt>
                <c:pt idx="483">
                  <c:v>8.2862000000000009</c:v>
                </c:pt>
                <c:pt idx="484">
                  <c:v>8.2862000000000009</c:v>
                </c:pt>
                <c:pt idx="485">
                  <c:v>8.2936000000000014</c:v>
                </c:pt>
                <c:pt idx="486">
                  <c:v>8.2937000000000012</c:v>
                </c:pt>
                <c:pt idx="487">
                  <c:v>8.3011000000000035</c:v>
                </c:pt>
                <c:pt idx="488">
                  <c:v>8.3085000000000004</c:v>
                </c:pt>
                <c:pt idx="489">
                  <c:v>8.3086000000000002</c:v>
                </c:pt>
                <c:pt idx="490">
                  <c:v>8.3160000000000007</c:v>
                </c:pt>
                <c:pt idx="491">
                  <c:v>8.3160000000000007</c:v>
                </c:pt>
                <c:pt idx="492">
                  <c:v>8.3234000000000012</c:v>
                </c:pt>
                <c:pt idx="493">
                  <c:v>8.3235000000000028</c:v>
                </c:pt>
                <c:pt idx="494">
                  <c:v>8.3309000000000015</c:v>
                </c:pt>
                <c:pt idx="495">
                  <c:v>8.3310000000000013</c:v>
                </c:pt>
                <c:pt idx="496">
                  <c:v>8.3382999999999985</c:v>
                </c:pt>
                <c:pt idx="497">
                  <c:v>8.3384</c:v>
                </c:pt>
                <c:pt idx="498">
                  <c:v>8.3458000000000006</c:v>
                </c:pt>
                <c:pt idx="499">
                  <c:v>8.3532000000000028</c:v>
                </c:pt>
                <c:pt idx="500">
                  <c:v>8.3533000000000008</c:v>
                </c:pt>
                <c:pt idx="501">
                  <c:v>8.3607000000000031</c:v>
                </c:pt>
                <c:pt idx="502">
                  <c:v>8.3607000000000031</c:v>
                </c:pt>
                <c:pt idx="503">
                  <c:v>8.3681000000000001</c:v>
                </c:pt>
                <c:pt idx="504">
                  <c:v>8.3682000000000034</c:v>
                </c:pt>
                <c:pt idx="505">
                  <c:v>8.3756000000000022</c:v>
                </c:pt>
                <c:pt idx="506">
                  <c:v>8.3756000000000022</c:v>
                </c:pt>
                <c:pt idx="507">
                  <c:v>8.3756000000000022</c:v>
                </c:pt>
                <c:pt idx="508">
                  <c:v>8.3830000000000027</c:v>
                </c:pt>
                <c:pt idx="509">
                  <c:v>8.3830000000000027</c:v>
                </c:pt>
                <c:pt idx="510">
                  <c:v>8.3831000000000007</c:v>
                </c:pt>
                <c:pt idx="511">
                  <c:v>8.3904000000000014</c:v>
                </c:pt>
                <c:pt idx="512">
                  <c:v>8.390500000000003</c:v>
                </c:pt>
                <c:pt idx="513">
                  <c:v>8.3979000000000035</c:v>
                </c:pt>
                <c:pt idx="514">
                  <c:v>8.3980000000000015</c:v>
                </c:pt>
                <c:pt idx="515">
                  <c:v>8.4053000000000004</c:v>
                </c:pt>
                <c:pt idx="516">
                  <c:v>8.405400000000002</c:v>
                </c:pt>
                <c:pt idx="517">
                  <c:v>8.4127000000000027</c:v>
                </c:pt>
                <c:pt idx="518">
                  <c:v>8.4128000000000007</c:v>
                </c:pt>
                <c:pt idx="519">
                  <c:v>8.4202000000000012</c:v>
                </c:pt>
                <c:pt idx="520">
                  <c:v>8.420300000000001</c:v>
                </c:pt>
                <c:pt idx="521">
                  <c:v>8.4276</c:v>
                </c:pt>
                <c:pt idx="522">
                  <c:v>8.4277000000000015</c:v>
                </c:pt>
                <c:pt idx="523">
                  <c:v>8.4351000000000003</c:v>
                </c:pt>
                <c:pt idx="524">
                  <c:v>8.4352</c:v>
                </c:pt>
                <c:pt idx="525">
                  <c:v>8.4425000000000008</c:v>
                </c:pt>
                <c:pt idx="526">
                  <c:v>8.4426000000000005</c:v>
                </c:pt>
                <c:pt idx="527">
                  <c:v>8.4426000000000005</c:v>
                </c:pt>
                <c:pt idx="528">
                  <c:v>8.4500000000000011</c:v>
                </c:pt>
                <c:pt idx="529">
                  <c:v>8.4500000000000011</c:v>
                </c:pt>
                <c:pt idx="530">
                  <c:v>8.4500000000000011</c:v>
                </c:pt>
                <c:pt idx="531">
                  <c:v>8.4574000000000016</c:v>
                </c:pt>
                <c:pt idx="532">
                  <c:v>8.4574000000000016</c:v>
                </c:pt>
                <c:pt idx="533">
                  <c:v>8.4647000000000006</c:v>
                </c:pt>
                <c:pt idx="534">
                  <c:v>8.4649000000000001</c:v>
                </c:pt>
                <c:pt idx="535">
                  <c:v>8.4649000000000001</c:v>
                </c:pt>
                <c:pt idx="536">
                  <c:v>8.4723000000000006</c:v>
                </c:pt>
                <c:pt idx="537">
                  <c:v>8.4723000000000006</c:v>
                </c:pt>
                <c:pt idx="538">
                  <c:v>8.5503</c:v>
                </c:pt>
                <c:pt idx="539">
                  <c:v>8.6580000000000013</c:v>
                </c:pt>
                <c:pt idx="540">
                  <c:v>8.7247999999999983</c:v>
                </c:pt>
                <c:pt idx="541">
                  <c:v>8.7768000000000015</c:v>
                </c:pt>
                <c:pt idx="542">
                  <c:v>8.8251000000000008</c:v>
                </c:pt>
              </c:numCache>
            </c:numRef>
          </c:xVal>
          <c:yVal>
            <c:numRef>
              <c:f>Sheet1!$E$3:$E$545</c:f>
              <c:numCache>
                <c:formatCode>General</c:formatCode>
                <c:ptCount val="543"/>
                <c:pt idx="0">
                  <c:v>-0.53299035825631103</c:v>
                </c:pt>
                <c:pt idx="1">
                  <c:v>-0.53299035825631103</c:v>
                </c:pt>
                <c:pt idx="2">
                  <c:v>-0.53299035825631103</c:v>
                </c:pt>
                <c:pt idx="3">
                  <c:v>-0.52036530992699981</c:v>
                </c:pt>
                <c:pt idx="4">
                  <c:v>-0.52018595244284904</c:v>
                </c:pt>
                <c:pt idx="5">
                  <c:v>-0.52018595244284904</c:v>
                </c:pt>
                <c:pt idx="6">
                  <c:v>-0.505796131078463</c:v>
                </c:pt>
                <c:pt idx="7">
                  <c:v>-0.505796131078463</c:v>
                </c:pt>
                <c:pt idx="8">
                  <c:v>-0.505796131078463</c:v>
                </c:pt>
                <c:pt idx="9">
                  <c:v>-0.48890575608395898</c:v>
                </c:pt>
                <c:pt idx="10">
                  <c:v>-0.48890575608395898</c:v>
                </c:pt>
                <c:pt idx="11">
                  <c:v>-0.4886616609542761</c:v>
                </c:pt>
                <c:pt idx="12">
                  <c:v>-0.46999902334402804</c:v>
                </c:pt>
                <c:pt idx="13">
                  <c:v>-0.46973463586318392</c:v>
                </c:pt>
                <c:pt idx="14">
                  <c:v>-0.46973463586318392</c:v>
                </c:pt>
                <c:pt idx="15">
                  <c:v>-0.44968078641887105</c:v>
                </c:pt>
                <c:pt idx="16">
                  <c:v>-0.44968078641887105</c:v>
                </c:pt>
                <c:pt idx="17">
                  <c:v>-0.44940271782750607</c:v>
                </c:pt>
                <c:pt idx="18">
                  <c:v>-0.42869242793858808</c:v>
                </c:pt>
                <c:pt idx="19">
                  <c:v>-0.42840503213575998</c:v>
                </c:pt>
                <c:pt idx="20">
                  <c:v>-0.42840503213575998</c:v>
                </c:pt>
                <c:pt idx="21">
                  <c:v>-0.40701369675208698</c:v>
                </c:pt>
                <c:pt idx="22">
                  <c:v>-0.40701369675208698</c:v>
                </c:pt>
                <c:pt idx="23">
                  <c:v>-0.40701369675208698</c:v>
                </c:pt>
                <c:pt idx="24">
                  <c:v>-0.38552687457474716</c:v>
                </c:pt>
                <c:pt idx="25">
                  <c:v>-0.385237898445769</c:v>
                </c:pt>
                <c:pt idx="26">
                  <c:v>-0.385237898445769</c:v>
                </c:pt>
                <c:pt idx="27">
                  <c:v>-0.36416531508206007</c:v>
                </c:pt>
                <c:pt idx="28">
                  <c:v>-0.36416531508206007</c:v>
                </c:pt>
                <c:pt idx="29">
                  <c:v>-0.36416531508206007</c:v>
                </c:pt>
                <c:pt idx="30">
                  <c:v>-0.34393657467777405</c:v>
                </c:pt>
                <c:pt idx="31">
                  <c:v>-0.34366688480369406</c:v>
                </c:pt>
                <c:pt idx="32">
                  <c:v>-0.34366688480369406</c:v>
                </c:pt>
                <c:pt idx="33">
                  <c:v>-0.32410066306236812</c:v>
                </c:pt>
                <c:pt idx="34">
                  <c:v>-0.32383440933841212</c:v>
                </c:pt>
                <c:pt idx="35">
                  <c:v>-0.32383440933841212</c:v>
                </c:pt>
                <c:pt idx="36">
                  <c:v>-0.30409957882115801</c:v>
                </c:pt>
                <c:pt idx="37">
                  <c:v>-0.30409957882115801</c:v>
                </c:pt>
                <c:pt idx="38">
                  <c:v>-0.30383017970861403</c:v>
                </c:pt>
                <c:pt idx="39">
                  <c:v>-0.28387041397860613</c:v>
                </c:pt>
                <c:pt idx="40">
                  <c:v>-0.28359395719867098</c:v>
                </c:pt>
                <c:pt idx="41">
                  <c:v>-0.28359395719867098</c:v>
                </c:pt>
                <c:pt idx="42">
                  <c:v>-0.26296644753288906</c:v>
                </c:pt>
                <c:pt idx="43">
                  <c:v>-0.26296644753288906</c:v>
                </c:pt>
                <c:pt idx="44">
                  <c:v>-0.262685329598983</c:v>
                </c:pt>
                <c:pt idx="45">
                  <c:v>-0.24207383860020201</c:v>
                </c:pt>
                <c:pt idx="46">
                  <c:v>-0.24179162658070399</c:v>
                </c:pt>
                <c:pt idx="47">
                  <c:v>-0.24179162658070399</c:v>
                </c:pt>
                <c:pt idx="48">
                  <c:v>-0.22115994708005096</c:v>
                </c:pt>
                <c:pt idx="49">
                  <c:v>-0.22115994708005096</c:v>
                </c:pt>
                <c:pt idx="50">
                  <c:v>-0.22115994708005096</c:v>
                </c:pt>
                <c:pt idx="51">
                  <c:v>-0.201366012508847</c:v>
                </c:pt>
                <c:pt idx="52">
                  <c:v>-0.20110303485869499</c:v>
                </c:pt>
                <c:pt idx="53">
                  <c:v>-0.20110303485869499</c:v>
                </c:pt>
                <c:pt idx="54">
                  <c:v>-0.18189832205568801</c:v>
                </c:pt>
                <c:pt idx="55">
                  <c:v>-0.18189832205568801</c:v>
                </c:pt>
                <c:pt idx="56">
                  <c:v>-0.18189832205568801</c:v>
                </c:pt>
                <c:pt idx="57">
                  <c:v>-0.16318697953085298</c:v>
                </c:pt>
                <c:pt idx="58">
                  <c:v>-0.16318697953085298</c:v>
                </c:pt>
                <c:pt idx="59">
                  <c:v>-0.16293489613693804</c:v>
                </c:pt>
                <c:pt idx="60">
                  <c:v>-0.14450220536634303</c:v>
                </c:pt>
                <c:pt idx="61">
                  <c:v>-0.14425013274528603</c:v>
                </c:pt>
                <c:pt idx="62">
                  <c:v>-0.14425013274528603</c:v>
                </c:pt>
                <c:pt idx="63">
                  <c:v>-0.12585358256236903</c:v>
                </c:pt>
                <c:pt idx="64">
                  <c:v>-0.12585358256236903</c:v>
                </c:pt>
                <c:pt idx="65">
                  <c:v>-0.12534743013871202</c:v>
                </c:pt>
                <c:pt idx="66">
                  <c:v>-0.10660368584636101</c:v>
                </c:pt>
                <c:pt idx="67">
                  <c:v>-0.10634210284525202</c:v>
                </c:pt>
                <c:pt idx="68">
                  <c:v>-0.10634210284525202</c:v>
                </c:pt>
                <c:pt idx="69">
                  <c:v>-8.6586973716428706E-2</c:v>
                </c:pt>
                <c:pt idx="70">
                  <c:v>-8.6586973716428706E-2</c:v>
                </c:pt>
                <c:pt idx="71">
                  <c:v>-8.6586973716428706E-2</c:v>
                </c:pt>
                <c:pt idx="72">
                  <c:v>-6.6361685789158395E-2</c:v>
                </c:pt>
                <c:pt idx="73">
                  <c:v>-6.6088232779075204E-2</c:v>
                </c:pt>
                <c:pt idx="74">
                  <c:v>-6.6088232779075204E-2</c:v>
                </c:pt>
                <c:pt idx="75">
                  <c:v>-4.6092661088297814E-2</c:v>
                </c:pt>
                <c:pt idx="76">
                  <c:v>-4.6092661088297814E-2</c:v>
                </c:pt>
                <c:pt idx="77">
                  <c:v>-4.6092661088297814E-2</c:v>
                </c:pt>
                <c:pt idx="78">
                  <c:v>-4.5827472755770607E-2</c:v>
                </c:pt>
                <c:pt idx="79">
                  <c:v>-2.6884833490292401E-2</c:v>
                </c:pt>
                <c:pt idx="80">
                  <c:v>-2.6630306463282804E-2</c:v>
                </c:pt>
                <c:pt idx="81">
                  <c:v>-2.6630306463282804E-2</c:v>
                </c:pt>
                <c:pt idx="82">
                  <c:v>-8.1261265927040013E-3</c:v>
                </c:pt>
                <c:pt idx="83">
                  <c:v>-8.1261265927040013E-3</c:v>
                </c:pt>
                <c:pt idx="84">
                  <c:v>-8.1261265927040013E-3</c:v>
                </c:pt>
                <c:pt idx="85">
                  <c:v>9.6619864011646215E-3</c:v>
                </c:pt>
                <c:pt idx="86">
                  <c:v>9.6619864011646215E-3</c:v>
                </c:pt>
                <c:pt idx="87">
                  <c:v>9.8974303181295631E-3</c:v>
                </c:pt>
                <c:pt idx="88">
                  <c:v>2.6658168285567902E-2</c:v>
                </c:pt>
                <c:pt idx="89">
                  <c:v>2.6880720315464006E-2</c:v>
                </c:pt>
                <c:pt idx="90">
                  <c:v>2.6880720315464006E-2</c:v>
                </c:pt>
                <c:pt idx="91">
                  <c:v>4.2698907134421815E-2</c:v>
                </c:pt>
                <c:pt idx="92">
                  <c:v>4.2698907134421815E-2</c:v>
                </c:pt>
                <c:pt idx="93">
                  <c:v>4.290323385527451E-2</c:v>
                </c:pt>
                <c:pt idx="94">
                  <c:v>5.7260714323106414E-2</c:v>
                </c:pt>
                <c:pt idx="95">
                  <c:v>5.7260714323106414E-2</c:v>
                </c:pt>
                <c:pt idx="96">
                  <c:v>5.7260714323106414E-2</c:v>
                </c:pt>
                <c:pt idx="97">
                  <c:v>5.7260714323106414E-2</c:v>
                </c:pt>
                <c:pt idx="98">
                  <c:v>7.1533843488855289E-2</c:v>
                </c:pt>
                <c:pt idx="99">
                  <c:v>7.1533843488855289E-2</c:v>
                </c:pt>
                <c:pt idx="100">
                  <c:v>7.1725948879757181E-2</c:v>
                </c:pt>
                <c:pt idx="101">
                  <c:v>8.63676974525978E-2</c:v>
                </c:pt>
                <c:pt idx="102">
                  <c:v>8.658064682605128E-2</c:v>
                </c:pt>
                <c:pt idx="103">
                  <c:v>8.6794042332083154E-2</c:v>
                </c:pt>
                <c:pt idx="104">
                  <c:v>0.10342532978384301</c:v>
                </c:pt>
                <c:pt idx="105">
                  <c:v>0.10342532978384301</c:v>
                </c:pt>
                <c:pt idx="106">
                  <c:v>0.10392506144081103</c:v>
                </c:pt>
                <c:pt idx="107">
                  <c:v>0.12368822047778302</c:v>
                </c:pt>
                <c:pt idx="108">
                  <c:v>0.123979560712452</c:v>
                </c:pt>
                <c:pt idx="109">
                  <c:v>0.12427146787856501</c:v>
                </c:pt>
                <c:pt idx="110">
                  <c:v>0.14679844862692606</c:v>
                </c:pt>
                <c:pt idx="111">
                  <c:v>0.14713225487697104</c:v>
                </c:pt>
                <c:pt idx="112">
                  <c:v>0.14746664075717805</c:v>
                </c:pt>
                <c:pt idx="113">
                  <c:v>0.17308943634804499</c:v>
                </c:pt>
                <c:pt idx="114">
                  <c:v>0.17308943634804499</c:v>
                </c:pt>
                <c:pt idx="115">
                  <c:v>0.17384489965126804</c:v>
                </c:pt>
                <c:pt idx="116">
                  <c:v>0.17384489965126804</c:v>
                </c:pt>
                <c:pt idx="117">
                  <c:v>0.17384489965126804</c:v>
                </c:pt>
                <c:pt idx="118">
                  <c:v>0.20248179364340799</c:v>
                </c:pt>
                <c:pt idx="119">
                  <c:v>0.20287963891420796</c:v>
                </c:pt>
                <c:pt idx="120">
                  <c:v>0.20287963891420796</c:v>
                </c:pt>
                <c:pt idx="121">
                  <c:v>0.20287963891420796</c:v>
                </c:pt>
                <c:pt idx="122">
                  <c:v>0.23166120163737999</c:v>
                </c:pt>
                <c:pt idx="123">
                  <c:v>0.23166120163737999</c:v>
                </c:pt>
                <c:pt idx="124">
                  <c:v>0.23166120163737999</c:v>
                </c:pt>
                <c:pt idx="125">
                  <c:v>0.25784652098536898</c:v>
                </c:pt>
                <c:pt idx="126">
                  <c:v>0.25818022190715406</c:v>
                </c:pt>
                <c:pt idx="127">
                  <c:v>0.25818022190715406</c:v>
                </c:pt>
                <c:pt idx="128">
                  <c:v>0.28138273998091312</c:v>
                </c:pt>
                <c:pt idx="129">
                  <c:v>0.28138273998091312</c:v>
                </c:pt>
                <c:pt idx="130">
                  <c:v>0.28138273998091312</c:v>
                </c:pt>
                <c:pt idx="131">
                  <c:v>0.30142080717555619</c:v>
                </c:pt>
                <c:pt idx="132">
                  <c:v>0.30166757530120908</c:v>
                </c:pt>
                <c:pt idx="133">
                  <c:v>0.30166757530120908</c:v>
                </c:pt>
                <c:pt idx="134">
                  <c:v>0.31821811063883998</c:v>
                </c:pt>
                <c:pt idx="135">
                  <c:v>0.31821811063883998</c:v>
                </c:pt>
                <c:pt idx="136">
                  <c:v>0.31821811063883998</c:v>
                </c:pt>
                <c:pt idx="137">
                  <c:v>0.33217199027290512</c:v>
                </c:pt>
                <c:pt idx="138">
                  <c:v>0.33217199027290512</c:v>
                </c:pt>
                <c:pt idx="139">
                  <c:v>0.33217199027290512</c:v>
                </c:pt>
                <c:pt idx="140">
                  <c:v>0.3453545794925581</c:v>
                </c:pt>
                <c:pt idx="141">
                  <c:v>0.34553840350945514</c:v>
                </c:pt>
                <c:pt idx="142">
                  <c:v>0.34572254366221505</c:v>
                </c:pt>
                <c:pt idx="143">
                  <c:v>0.36006824554529598</c:v>
                </c:pt>
                <c:pt idx="144">
                  <c:v>0.36006824554529598</c:v>
                </c:pt>
                <c:pt idx="145">
                  <c:v>0.36027747024032097</c:v>
                </c:pt>
                <c:pt idx="146">
                  <c:v>0.37633871048053702</c:v>
                </c:pt>
                <c:pt idx="147">
                  <c:v>0.37633871048053702</c:v>
                </c:pt>
                <c:pt idx="148">
                  <c:v>0.37679525194843999</c:v>
                </c:pt>
                <c:pt idx="149">
                  <c:v>0.39390964125255912</c:v>
                </c:pt>
                <c:pt idx="150">
                  <c:v>0.39390964125255912</c:v>
                </c:pt>
                <c:pt idx="151">
                  <c:v>0.39414998314071104</c:v>
                </c:pt>
                <c:pt idx="152">
                  <c:v>0.41194465543862802</c:v>
                </c:pt>
                <c:pt idx="153">
                  <c:v>0.41218916911631898</c:v>
                </c:pt>
                <c:pt idx="154">
                  <c:v>0.41243364041665592</c:v>
                </c:pt>
                <c:pt idx="155">
                  <c:v>0.43016876618935512</c:v>
                </c:pt>
                <c:pt idx="156">
                  <c:v>0.43016876618935512</c:v>
                </c:pt>
                <c:pt idx="157">
                  <c:v>0.43040992647180998</c:v>
                </c:pt>
                <c:pt idx="158">
                  <c:v>0.44791385347699803</c:v>
                </c:pt>
                <c:pt idx="159">
                  <c:v>0.44815266078287608</c:v>
                </c:pt>
                <c:pt idx="160">
                  <c:v>0.44839145872396297</c:v>
                </c:pt>
                <c:pt idx="161">
                  <c:v>0.46577668809803002</c:v>
                </c:pt>
                <c:pt idx="162">
                  <c:v>0.46577668809803002</c:v>
                </c:pt>
                <c:pt idx="163">
                  <c:v>0.46601359279371402</c:v>
                </c:pt>
                <c:pt idx="164">
                  <c:v>0.48319692926379898</c:v>
                </c:pt>
                <c:pt idx="165">
                  <c:v>0.48343086430577303</c:v>
                </c:pt>
                <c:pt idx="166">
                  <c:v>0.48343086430577303</c:v>
                </c:pt>
                <c:pt idx="167">
                  <c:v>0.50012931242411518</c:v>
                </c:pt>
                <c:pt idx="168">
                  <c:v>0.50034870073581794</c:v>
                </c:pt>
                <c:pt idx="169">
                  <c:v>0.50056773097392182</c:v>
                </c:pt>
                <c:pt idx="170">
                  <c:v>0.51537479034524392</c:v>
                </c:pt>
                <c:pt idx="171">
                  <c:v>0.51537479034524392</c:v>
                </c:pt>
                <c:pt idx="172">
                  <c:v>0.51555824043137199</c:v>
                </c:pt>
                <c:pt idx="173">
                  <c:v>0.52747770312100484</c:v>
                </c:pt>
                <c:pt idx="174">
                  <c:v>0.52747770312100484</c:v>
                </c:pt>
                <c:pt idx="175">
                  <c:v>0.52747770312100484</c:v>
                </c:pt>
                <c:pt idx="176">
                  <c:v>0.53643114358633792</c:v>
                </c:pt>
                <c:pt idx="177">
                  <c:v>0.53643114358633792</c:v>
                </c:pt>
                <c:pt idx="178">
                  <c:v>0.53643114358633792</c:v>
                </c:pt>
                <c:pt idx="179">
                  <c:v>0.5438756628368081</c:v>
                </c:pt>
                <c:pt idx="180">
                  <c:v>0.5438756628368081</c:v>
                </c:pt>
                <c:pt idx="181">
                  <c:v>0.5439723298045519</c:v>
                </c:pt>
                <c:pt idx="182">
                  <c:v>0.55149857274583003</c:v>
                </c:pt>
                <c:pt idx="183">
                  <c:v>0.55149857274583003</c:v>
                </c:pt>
                <c:pt idx="184">
                  <c:v>0.55149857274583003</c:v>
                </c:pt>
                <c:pt idx="185">
                  <c:v>0.56027123505480114</c:v>
                </c:pt>
                <c:pt idx="186">
                  <c:v>0.56027123505480114</c:v>
                </c:pt>
                <c:pt idx="187">
                  <c:v>0.56053226164987402</c:v>
                </c:pt>
                <c:pt idx="188">
                  <c:v>0.5709902420013051</c:v>
                </c:pt>
                <c:pt idx="189">
                  <c:v>0.5709902420013051</c:v>
                </c:pt>
                <c:pt idx="190">
                  <c:v>0.5709902420013051</c:v>
                </c:pt>
                <c:pt idx="191">
                  <c:v>0.58316478001841487</c:v>
                </c:pt>
                <c:pt idx="192">
                  <c:v>0.58316478001841487</c:v>
                </c:pt>
                <c:pt idx="193">
                  <c:v>0.58334317858052998</c:v>
                </c:pt>
                <c:pt idx="194">
                  <c:v>0.59739111210233697</c:v>
                </c:pt>
                <c:pt idx="195">
                  <c:v>0.59759649723021291</c:v>
                </c:pt>
                <c:pt idx="196">
                  <c:v>0.59759649723021291</c:v>
                </c:pt>
                <c:pt idx="197">
                  <c:v>0.61363405661316928</c:v>
                </c:pt>
                <c:pt idx="198">
                  <c:v>0.61363405661316928</c:v>
                </c:pt>
                <c:pt idx="199">
                  <c:v>0.61386122750666094</c:v>
                </c:pt>
                <c:pt idx="200">
                  <c:v>0.63101077845976705</c:v>
                </c:pt>
                <c:pt idx="201">
                  <c:v>0.63125160728999918</c:v>
                </c:pt>
                <c:pt idx="202">
                  <c:v>0.63125160728999918</c:v>
                </c:pt>
                <c:pt idx="203">
                  <c:v>0.64931213637573204</c:v>
                </c:pt>
                <c:pt idx="204">
                  <c:v>0.64931213637573204</c:v>
                </c:pt>
                <c:pt idx="205">
                  <c:v>0.64955832524335799</c:v>
                </c:pt>
                <c:pt idx="206">
                  <c:v>0.66746606508968798</c:v>
                </c:pt>
                <c:pt idx="207">
                  <c:v>0.66770842654914031</c:v>
                </c:pt>
                <c:pt idx="208">
                  <c:v>0.66770842654914031</c:v>
                </c:pt>
                <c:pt idx="209">
                  <c:v>0.68516796231606292</c:v>
                </c:pt>
                <c:pt idx="210">
                  <c:v>0.68516796231606292</c:v>
                </c:pt>
                <c:pt idx="211">
                  <c:v>0.68539590438750209</c:v>
                </c:pt>
                <c:pt idx="212">
                  <c:v>0.70141219887259587</c:v>
                </c:pt>
                <c:pt idx="213">
                  <c:v>0.70162376034704599</c:v>
                </c:pt>
                <c:pt idx="214">
                  <c:v>0.70162376034704599</c:v>
                </c:pt>
                <c:pt idx="215">
                  <c:v>0.71644749650146311</c:v>
                </c:pt>
                <c:pt idx="216">
                  <c:v>0.71644749650146311</c:v>
                </c:pt>
                <c:pt idx="217">
                  <c:v>0.71644749650146311</c:v>
                </c:pt>
                <c:pt idx="218">
                  <c:v>0.729935141799815</c:v>
                </c:pt>
                <c:pt idx="219">
                  <c:v>0.729935141799815</c:v>
                </c:pt>
                <c:pt idx="220">
                  <c:v>0.7301000033488092</c:v>
                </c:pt>
                <c:pt idx="221">
                  <c:v>0.74122862327382621</c:v>
                </c:pt>
                <c:pt idx="222">
                  <c:v>0.74122862327382621</c:v>
                </c:pt>
                <c:pt idx="223">
                  <c:v>0.74122862327382621</c:v>
                </c:pt>
                <c:pt idx="224">
                  <c:v>0.75079620429435312</c:v>
                </c:pt>
                <c:pt idx="225">
                  <c:v>0.751054326172933</c:v>
                </c:pt>
                <c:pt idx="226">
                  <c:v>0.751054326172933</c:v>
                </c:pt>
                <c:pt idx="227">
                  <c:v>0.76121393093957912</c:v>
                </c:pt>
                <c:pt idx="228">
                  <c:v>0.76121393093957912</c:v>
                </c:pt>
                <c:pt idx="229">
                  <c:v>0.76136466086474797</c:v>
                </c:pt>
                <c:pt idx="230">
                  <c:v>0.77409787043938427</c:v>
                </c:pt>
                <c:pt idx="231">
                  <c:v>0.77409787043938427</c:v>
                </c:pt>
                <c:pt idx="232">
                  <c:v>0.77409787043938427</c:v>
                </c:pt>
                <c:pt idx="233">
                  <c:v>0.79027635193728485</c:v>
                </c:pt>
                <c:pt idx="234">
                  <c:v>0.79027635193728485</c:v>
                </c:pt>
                <c:pt idx="235">
                  <c:v>0.79027635193728485</c:v>
                </c:pt>
                <c:pt idx="236">
                  <c:v>0.79027635193728485</c:v>
                </c:pt>
                <c:pt idx="237">
                  <c:v>0.79051466924767988</c:v>
                </c:pt>
                <c:pt idx="238">
                  <c:v>0.80925525639001616</c:v>
                </c:pt>
                <c:pt idx="239">
                  <c:v>0.8095324438972008</c:v>
                </c:pt>
                <c:pt idx="240">
                  <c:v>0.8095324438972008</c:v>
                </c:pt>
                <c:pt idx="241">
                  <c:v>0.8095324438972008</c:v>
                </c:pt>
                <c:pt idx="242">
                  <c:v>0.8095324438972008</c:v>
                </c:pt>
                <c:pt idx="243">
                  <c:v>0.8095324438972008</c:v>
                </c:pt>
                <c:pt idx="244">
                  <c:v>0.83174562466852731</c:v>
                </c:pt>
                <c:pt idx="245">
                  <c:v>0.83174562466852731</c:v>
                </c:pt>
                <c:pt idx="246">
                  <c:v>0.83174562466852731</c:v>
                </c:pt>
                <c:pt idx="247">
                  <c:v>0.83174562466852731</c:v>
                </c:pt>
                <c:pt idx="248">
                  <c:v>0.83206876554526188</c:v>
                </c:pt>
                <c:pt idx="249">
                  <c:v>0.83206876554526188</c:v>
                </c:pt>
                <c:pt idx="250">
                  <c:v>0.85724635510276792</c:v>
                </c:pt>
                <c:pt idx="251">
                  <c:v>0.85724635510276792</c:v>
                </c:pt>
                <c:pt idx="252">
                  <c:v>0.85761168760186213</c:v>
                </c:pt>
                <c:pt idx="253">
                  <c:v>0.85761168760186213</c:v>
                </c:pt>
                <c:pt idx="254">
                  <c:v>0.85761168760186213</c:v>
                </c:pt>
                <c:pt idx="255">
                  <c:v>0.88519637658430605</c:v>
                </c:pt>
                <c:pt idx="256">
                  <c:v>0.88519637658430605</c:v>
                </c:pt>
                <c:pt idx="257">
                  <c:v>0.885579664217792</c:v>
                </c:pt>
                <c:pt idx="258">
                  <c:v>0.91376744907155993</c:v>
                </c:pt>
                <c:pt idx="259">
                  <c:v>0.91376744907155993</c:v>
                </c:pt>
                <c:pt idx="260">
                  <c:v>0.91414484124441608</c:v>
                </c:pt>
                <c:pt idx="261">
                  <c:v>0.94115126850751407</c:v>
                </c:pt>
                <c:pt idx="262">
                  <c:v>0.94151070707622186</c:v>
                </c:pt>
                <c:pt idx="263">
                  <c:v>0.94151070707622186</c:v>
                </c:pt>
                <c:pt idx="264">
                  <c:v>0.96658249289881604</c:v>
                </c:pt>
                <c:pt idx="265">
                  <c:v>0.96658249289881604</c:v>
                </c:pt>
                <c:pt idx="266">
                  <c:v>0.9893768950086449</c:v>
                </c:pt>
                <c:pt idx="267">
                  <c:v>0.9893768950086449</c:v>
                </c:pt>
                <c:pt idx="268">
                  <c:v>0.98966002521655594</c:v>
                </c:pt>
                <c:pt idx="269">
                  <c:v>0.98966002521655594</c:v>
                </c:pt>
                <c:pt idx="270">
                  <c:v>1.0092910950750895</c:v>
                </c:pt>
                <c:pt idx="271">
                  <c:v>1.0092910950750895</c:v>
                </c:pt>
                <c:pt idx="272">
                  <c:v>1.0267861719627003</c:v>
                </c:pt>
                <c:pt idx="273">
                  <c:v>1.0272529566726001</c:v>
                </c:pt>
                <c:pt idx="274">
                  <c:v>1.04431101224873</c:v>
                </c:pt>
                <c:pt idx="275">
                  <c:v>1.0445475344945403</c:v>
                </c:pt>
                <c:pt idx="276">
                  <c:v>1.06279786292404</c:v>
                </c:pt>
                <c:pt idx="277">
                  <c:v>1.06279786292404</c:v>
                </c:pt>
                <c:pt idx="278">
                  <c:v>1.0834663996594396</c:v>
                </c:pt>
                <c:pt idx="279">
                  <c:v>1.0840842873089598</c:v>
                </c:pt>
                <c:pt idx="280">
                  <c:v>1.1094827923325599</c:v>
                </c:pt>
                <c:pt idx="281">
                  <c:v>1.1094827923325599</c:v>
                </c:pt>
                <c:pt idx="282">
                  <c:v>1.1094827923325599</c:v>
                </c:pt>
                <c:pt idx="283">
                  <c:v>1.1414109094518803</c:v>
                </c:pt>
                <c:pt idx="284">
                  <c:v>1.1419011117029099</c:v>
                </c:pt>
                <c:pt idx="285">
                  <c:v>1.1822066116696099</c:v>
                </c:pt>
                <c:pt idx="286">
                  <c:v>1.18347729956809</c:v>
                </c:pt>
                <c:pt idx="287">
                  <c:v>1.18347729956809</c:v>
                </c:pt>
                <c:pt idx="288">
                  <c:v>1.2369487212255201</c:v>
                </c:pt>
                <c:pt idx="289">
                  <c:v>1.2369487212255201</c:v>
                </c:pt>
                <c:pt idx="290">
                  <c:v>1.2369487212255201</c:v>
                </c:pt>
                <c:pt idx="291">
                  <c:v>1.3026083216189401</c:v>
                </c:pt>
                <c:pt idx="292">
                  <c:v>1.3026083216189401</c:v>
                </c:pt>
                <c:pt idx="293">
                  <c:v>1.3035918003770397</c:v>
                </c:pt>
                <c:pt idx="294">
                  <c:v>1.3035918003770397</c:v>
                </c:pt>
                <c:pt idx="295">
                  <c:v>1.3045774349218004</c:v>
                </c:pt>
                <c:pt idx="296">
                  <c:v>1.3045774349218004</c:v>
                </c:pt>
                <c:pt idx="297">
                  <c:v>1.3805439518882203</c:v>
                </c:pt>
                <c:pt idx="298">
                  <c:v>1.3805439518882203</c:v>
                </c:pt>
                <c:pt idx="299">
                  <c:v>1.3805439518882203</c:v>
                </c:pt>
                <c:pt idx="300">
                  <c:v>1.3805439518882203</c:v>
                </c:pt>
                <c:pt idx="301">
                  <c:v>1.3816585057422801</c:v>
                </c:pt>
                <c:pt idx="302">
                  <c:v>1.3816585057422801</c:v>
                </c:pt>
                <c:pt idx="303">
                  <c:v>1.3816585057422801</c:v>
                </c:pt>
                <c:pt idx="304">
                  <c:v>1.38277444447707</c:v>
                </c:pt>
                <c:pt idx="305">
                  <c:v>1.38277444447707</c:v>
                </c:pt>
                <c:pt idx="306">
                  <c:v>1.38277444447707</c:v>
                </c:pt>
                <c:pt idx="307">
                  <c:v>1.4640274706163401</c:v>
                </c:pt>
                <c:pt idx="308">
                  <c:v>1.4651775242608003</c:v>
                </c:pt>
                <c:pt idx="309">
                  <c:v>1.4651775242608003</c:v>
                </c:pt>
                <c:pt idx="310">
                  <c:v>1.4663271126847</c:v>
                </c:pt>
                <c:pt idx="311">
                  <c:v>1.54825068402287</c:v>
                </c:pt>
                <c:pt idx="312">
                  <c:v>1.54825068402287</c:v>
                </c:pt>
                <c:pt idx="313">
                  <c:v>1.54825068402287</c:v>
                </c:pt>
                <c:pt idx="314">
                  <c:v>1.5493353604989299</c:v>
                </c:pt>
                <c:pt idx="315">
                  <c:v>1.62356883886805</c:v>
                </c:pt>
                <c:pt idx="316">
                  <c:v>1.62453911505657</c:v>
                </c:pt>
                <c:pt idx="317">
                  <c:v>1.62453911505657</c:v>
                </c:pt>
                <c:pt idx="318">
                  <c:v>1.6255075434430202</c:v>
                </c:pt>
                <c:pt idx="319">
                  <c:v>1.6906676154037801</c:v>
                </c:pt>
                <c:pt idx="320">
                  <c:v>1.6915130708012502</c:v>
                </c:pt>
                <c:pt idx="321">
                  <c:v>1.6923570119536704</c:v>
                </c:pt>
                <c:pt idx="322">
                  <c:v>1.6923570119536704</c:v>
                </c:pt>
                <c:pt idx="323">
                  <c:v>1.7504116510495098</c:v>
                </c:pt>
                <c:pt idx="324">
                  <c:v>1.75116516962567</c:v>
                </c:pt>
                <c:pt idx="325">
                  <c:v>1.75116516962567</c:v>
                </c:pt>
                <c:pt idx="326">
                  <c:v>1.8039490477507198</c:v>
                </c:pt>
                <c:pt idx="327">
                  <c:v>1.8046459436616002</c:v>
                </c:pt>
                <c:pt idx="328">
                  <c:v>1.8542719248358104</c:v>
                </c:pt>
                <c:pt idx="329">
                  <c:v>1.8549394337870599</c:v>
                </c:pt>
                <c:pt idx="330">
                  <c:v>1.8549394337870599</c:v>
                </c:pt>
                <c:pt idx="331">
                  <c:v>1.90376912547271</c:v>
                </c:pt>
                <c:pt idx="332">
                  <c:v>1.90376912547271</c:v>
                </c:pt>
                <c:pt idx="333">
                  <c:v>1.90376912547271</c:v>
                </c:pt>
                <c:pt idx="334">
                  <c:v>1.9506473866868104</c:v>
                </c:pt>
                <c:pt idx="335">
                  <c:v>1.9512772743262103</c:v>
                </c:pt>
                <c:pt idx="336">
                  <c:v>1.9512772743262103</c:v>
                </c:pt>
                <c:pt idx="337">
                  <c:v>1.9969984175870399</c:v>
                </c:pt>
                <c:pt idx="338">
                  <c:v>1.9969984175870399</c:v>
                </c:pt>
                <c:pt idx="339">
                  <c:v>2.04154653152677</c:v>
                </c:pt>
                <c:pt idx="340">
                  <c:v>2.04154653152677</c:v>
                </c:pt>
                <c:pt idx="341">
                  <c:v>2.0421424222148996</c:v>
                </c:pt>
                <c:pt idx="342">
                  <c:v>2.0421424222148996</c:v>
                </c:pt>
                <c:pt idx="343">
                  <c:v>2.0852344722429703</c:v>
                </c:pt>
                <c:pt idx="344">
                  <c:v>2.0852344722429703</c:v>
                </c:pt>
                <c:pt idx="345">
                  <c:v>2.0858187839640197</c:v>
                </c:pt>
                <c:pt idx="346">
                  <c:v>2.0858187839640197</c:v>
                </c:pt>
                <c:pt idx="347">
                  <c:v>2.0858187839640197</c:v>
                </c:pt>
                <c:pt idx="348">
                  <c:v>2.1271100695947602</c:v>
                </c:pt>
                <c:pt idx="349">
                  <c:v>2.1282247799421206</c:v>
                </c:pt>
                <c:pt idx="350">
                  <c:v>2.1680002853300602</c:v>
                </c:pt>
                <c:pt idx="351">
                  <c:v>2.1680002853300602</c:v>
                </c:pt>
                <c:pt idx="352">
                  <c:v>2.20537691397465</c:v>
                </c:pt>
                <c:pt idx="353">
                  <c:v>2.2058681043556296</c:v>
                </c:pt>
                <c:pt idx="354">
                  <c:v>2.2412862095501098</c:v>
                </c:pt>
                <c:pt idx="355">
                  <c:v>2.2412862095501098</c:v>
                </c:pt>
                <c:pt idx="356">
                  <c:v>2.2748444377786896</c:v>
                </c:pt>
                <c:pt idx="357">
                  <c:v>2.2748444377786896</c:v>
                </c:pt>
                <c:pt idx="358">
                  <c:v>2.3062256456249495</c:v>
                </c:pt>
                <c:pt idx="359">
                  <c:v>2.3062256456249495</c:v>
                </c:pt>
                <c:pt idx="360">
                  <c:v>2.3345394407794502</c:v>
                </c:pt>
                <c:pt idx="361">
                  <c:v>2.3352736676614199</c:v>
                </c:pt>
                <c:pt idx="362">
                  <c:v>2.3608539985402195</c:v>
                </c:pt>
                <c:pt idx="363">
                  <c:v>2.3608539985402195</c:v>
                </c:pt>
                <c:pt idx="364">
                  <c:v>2.3608539985402195</c:v>
                </c:pt>
                <c:pt idx="365">
                  <c:v>2.3837482837698496</c:v>
                </c:pt>
                <c:pt idx="366">
                  <c:v>2.384045484347209</c:v>
                </c:pt>
                <c:pt idx="367">
                  <c:v>2.4056611927124698</c:v>
                </c:pt>
                <c:pt idx="368">
                  <c:v>2.4056611927124698</c:v>
                </c:pt>
                <c:pt idx="369">
                  <c:v>2.4273067199099603</c:v>
                </c:pt>
                <c:pt idx="370">
                  <c:v>2.42760308006909</c:v>
                </c:pt>
                <c:pt idx="371">
                  <c:v>2.4501093332731991</c:v>
                </c:pt>
                <c:pt idx="372">
                  <c:v>2.4501093332731991</c:v>
                </c:pt>
                <c:pt idx="373">
                  <c:v>2.4742065603223402</c:v>
                </c:pt>
                <c:pt idx="374">
                  <c:v>2.4745428992016296</c:v>
                </c:pt>
                <c:pt idx="375">
                  <c:v>2.4996634962629094</c:v>
                </c:pt>
                <c:pt idx="376">
                  <c:v>2.4996634962629094</c:v>
                </c:pt>
                <c:pt idx="377">
                  <c:v>2.5257342635244706</c:v>
                </c:pt>
                <c:pt idx="378">
                  <c:v>2.5260878333406596</c:v>
                </c:pt>
                <c:pt idx="379">
                  <c:v>2.5523559353597292</c:v>
                </c:pt>
                <c:pt idx="380">
                  <c:v>2.5527136245184296</c:v>
                </c:pt>
                <c:pt idx="381">
                  <c:v>2.5790419410124201</c:v>
                </c:pt>
                <c:pt idx="382">
                  <c:v>2.5790419410124201</c:v>
                </c:pt>
                <c:pt idx="383">
                  <c:v>2.6061484094916594</c:v>
                </c:pt>
                <c:pt idx="384">
                  <c:v>2.6061484094916594</c:v>
                </c:pt>
                <c:pt idx="385">
                  <c:v>2.632259131772829</c:v>
                </c:pt>
                <c:pt idx="386">
                  <c:v>2.6326053202603794</c:v>
                </c:pt>
                <c:pt idx="387">
                  <c:v>2.6574617824769002</c:v>
                </c:pt>
                <c:pt idx="388">
                  <c:v>2.6574617824769002</c:v>
                </c:pt>
                <c:pt idx="389">
                  <c:v>2.68250231995771</c:v>
                </c:pt>
                <c:pt idx="390">
                  <c:v>2.6828331687091</c:v>
                </c:pt>
                <c:pt idx="391">
                  <c:v>2.7067318952017505</c:v>
                </c:pt>
                <c:pt idx="392">
                  <c:v>2.7070554477217699</c:v>
                </c:pt>
                <c:pt idx="393">
                  <c:v>2.7305018814491402</c:v>
                </c:pt>
                <c:pt idx="394">
                  <c:v>2.7305018814491402</c:v>
                </c:pt>
                <c:pt idx="395">
                  <c:v>2.7545695544990498</c:v>
                </c:pt>
                <c:pt idx="396">
                  <c:v>2.7548902157403306</c:v>
                </c:pt>
                <c:pt idx="397">
                  <c:v>2.77818910016844</c:v>
                </c:pt>
                <c:pt idx="398">
                  <c:v>2.7785059667277601</c:v>
                </c:pt>
                <c:pt idx="399">
                  <c:v>2.80182651276961</c:v>
                </c:pt>
                <c:pt idx="400">
                  <c:v>2.8021412206870502</c:v>
                </c:pt>
                <c:pt idx="401">
                  <c:v>2.8251061280832896</c:v>
                </c:pt>
                <c:pt idx="402">
                  <c:v>2.8254195053602498</c:v>
                </c:pt>
                <c:pt idx="403">
                  <c:v>2.8483640254901901</c:v>
                </c:pt>
                <c:pt idx="404">
                  <c:v>2.8483640254901901</c:v>
                </c:pt>
                <c:pt idx="405">
                  <c:v>2.8706597753521494</c:v>
                </c:pt>
                <c:pt idx="406">
                  <c:v>2.8709578313712494</c:v>
                </c:pt>
                <c:pt idx="407">
                  <c:v>2.8925263630854694</c:v>
                </c:pt>
                <c:pt idx="408">
                  <c:v>2.8928185173177896</c:v>
                </c:pt>
                <c:pt idx="409">
                  <c:v>2.9141462762687493</c:v>
                </c:pt>
                <c:pt idx="410">
                  <c:v>2.9144305285762799</c:v>
                </c:pt>
                <c:pt idx="411">
                  <c:v>2.93490602435749</c:v>
                </c:pt>
                <c:pt idx="412">
                  <c:v>2.9351827093670302</c:v>
                </c:pt>
                <c:pt idx="413">
                  <c:v>2.9553348402186801</c:v>
                </c:pt>
                <c:pt idx="414">
                  <c:v>2.9553348402186801</c:v>
                </c:pt>
                <c:pt idx="415">
                  <c:v>2.9748418798816596</c:v>
                </c:pt>
                <c:pt idx="416">
                  <c:v>2.9751033398362896</c:v>
                </c:pt>
                <c:pt idx="417">
                  <c:v>2.99445351790395</c:v>
                </c:pt>
                <c:pt idx="418">
                  <c:v>2.99445351790395</c:v>
                </c:pt>
                <c:pt idx="419">
                  <c:v>3.0140261176339198</c:v>
                </c:pt>
                <c:pt idx="420">
                  <c:v>3.0142952973705901</c:v>
                </c:pt>
                <c:pt idx="421">
                  <c:v>3.0347156721990398</c:v>
                </c:pt>
                <c:pt idx="422">
                  <c:v>3.0347156721990398</c:v>
                </c:pt>
                <c:pt idx="423">
                  <c:v>3.0561705022651098</c:v>
                </c:pt>
                <c:pt idx="424">
                  <c:v>3.0564686226143096</c:v>
                </c:pt>
                <c:pt idx="425">
                  <c:v>3.0787068925309802</c:v>
                </c:pt>
                <c:pt idx="426">
                  <c:v>3.0790155531895396</c:v>
                </c:pt>
                <c:pt idx="427">
                  <c:v>3.1017414033594597</c:v>
                </c:pt>
                <c:pt idx="428">
                  <c:v>3.1017414033594597</c:v>
                </c:pt>
                <c:pt idx="429">
                  <c:v>3.1233919215185804</c:v>
                </c:pt>
                <c:pt idx="430">
                  <c:v>3.1236729178304801</c:v>
                </c:pt>
                <c:pt idx="431">
                  <c:v>3.1434248238751099</c:v>
                </c:pt>
                <c:pt idx="432">
                  <c:v>3.1434248238751099</c:v>
                </c:pt>
                <c:pt idx="433">
                  <c:v>3.16068552639523</c:v>
                </c:pt>
                <c:pt idx="434">
                  <c:v>3.1611253293141197</c:v>
                </c:pt>
                <c:pt idx="435">
                  <c:v>3.1759073293601894</c:v>
                </c:pt>
                <c:pt idx="436">
                  <c:v>3.1759073293601894</c:v>
                </c:pt>
                <c:pt idx="437">
                  <c:v>3.18692316135808</c:v>
                </c:pt>
                <c:pt idx="438">
                  <c:v>3.1870414197083501</c:v>
                </c:pt>
                <c:pt idx="439">
                  <c:v>3.1933856361189701</c:v>
                </c:pt>
                <c:pt idx="440">
                  <c:v>3.1933856361189701</c:v>
                </c:pt>
                <c:pt idx="441">
                  <c:v>3.1950982958282697</c:v>
                </c:pt>
                <c:pt idx="442">
                  <c:v>3.1950982958282697</c:v>
                </c:pt>
                <c:pt idx="443">
                  <c:v>3.1924119773813304</c:v>
                </c:pt>
                <c:pt idx="444">
                  <c:v>3.1924119773813304</c:v>
                </c:pt>
                <c:pt idx="445">
                  <c:v>3.1849305836478505</c:v>
                </c:pt>
                <c:pt idx="446">
                  <c:v>3.1849305836478505</c:v>
                </c:pt>
                <c:pt idx="447">
                  <c:v>3.1728870742815398</c:v>
                </c:pt>
                <c:pt idx="448">
                  <c:v>3.17269620636554</c:v>
                </c:pt>
                <c:pt idx="449">
                  <c:v>3.1572128173554299</c:v>
                </c:pt>
                <c:pt idx="450">
                  <c:v>3.1572128173554299</c:v>
                </c:pt>
                <c:pt idx="451">
                  <c:v>3.1415398429752903</c:v>
                </c:pt>
                <c:pt idx="452">
                  <c:v>3.1415398429752903</c:v>
                </c:pt>
                <c:pt idx="453">
                  <c:v>3.1413576572419006</c:v>
                </c:pt>
                <c:pt idx="454">
                  <c:v>3.1413576572419006</c:v>
                </c:pt>
                <c:pt idx="455">
                  <c:v>3.1411765968889402</c:v>
                </c:pt>
                <c:pt idx="456">
                  <c:v>3.1308901830424398</c:v>
                </c:pt>
                <c:pt idx="457">
                  <c:v>3.1307820164131095</c:v>
                </c:pt>
                <c:pt idx="458">
                  <c:v>3.1307820164131095</c:v>
                </c:pt>
                <c:pt idx="459">
                  <c:v>3.1306747130171</c:v>
                </c:pt>
                <c:pt idx="460">
                  <c:v>3.1248215171504103</c:v>
                </c:pt>
                <c:pt idx="461">
                  <c:v>3.1247632941119905</c:v>
                </c:pt>
                <c:pt idx="462">
                  <c:v>3.12162603007559</c:v>
                </c:pt>
                <c:pt idx="463">
                  <c:v>3.1215978722787203</c:v>
                </c:pt>
                <c:pt idx="464">
                  <c:v>3.1215978722787203</c:v>
                </c:pt>
                <c:pt idx="465">
                  <c:v>3.1203257720201703</c:v>
                </c:pt>
                <c:pt idx="466">
                  <c:v>3.1203257720201703</c:v>
                </c:pt>
                <c:pt idx="467">
                  <c:v>3.1201689206459702</c:v>
                </c:pt>
                <c:pt idx="468">
                  <c:v>3.1201721997578198</c:v>
                </c:pt>
                <c:pt idx="469">
                  <c:v>3.1207731341862694</c:v>
                </c:pt>
                <c:pt idx="470">
                  <c:v>3.1207731341862694</c:v>
                </c:pt>
                <c:pt idx="471">
                  <c:v>3.1222421994402989</c:v>
                </c:pt>
                <c:pt idx="472">
                  <c:v>3.1222421994402989</c:v>
                </c:pt>
                <c:pt idx="473">
                  <c:v>3.1250312810339604</c:v>
                </c:pt>
                <c:pt idx="474">
                  <c:v>3.1250814087928904</c:v>
                </c:pt>
                <c:pt idx="475">
                  <c:v>3.1299917302541802</c:v>
                </c:pt>
                <c:pt idx="476">
                  <c:v>3.1299917302541802</c:v>
                </c:pt>
                <c:pt idx="477">
                  <c:v>3.1378948866775205</c:v>
                </c:pt>
                <c:pt idx="478">
                  <c:v>3.1378948866775205</c:v>
                </c:pt>
                <c:pt idx="479">
                  <c:v>3.1489386492483504</c:v>
                </c:pt>
                <c:pt idx="480">
                  <c:v>3.1489386492483504</c:v>
                </c:pt>
                <c:pt idx="481">
                  <c:v>3.1629413371916799</c:v>
                </c:pt>
                <c:pt idx="482">
                  <c:v>3.1629413371916799</c:v>
                </c:pt>
                <c:pt idx="483">
                  <c:v>3.1785380148254601</c:v>
                </c:pt>
                <c:pt idx="484">
                  <c:v>3.1785380148254601</c:v>
                </c:pt>
                <c:pt idx="485">
                  <c:v>3.1947344586583806</c:v>
                </c:pt>
                <c:pt idx="486">
                  <c:v>3.1949519980816001</c:v>
                </c:pt>
                <c:pt idx="487">
                  <c:v>3.2105785012556698</c:v>
                </c:pt>
                <c:pt idx="488">
                  <c:v>3.2248431641717294</c:v>
                </c:pt>
                <c:pt idx="489">
                  <c:v>3.22502736303574</c:v>
                </c:pt>
                <c:pt idx="490">
                  <c:v>3.2383202770793207</c:v>
                </c:pt>
                <c:pt idx="491">
                  <c:v>3.2383202770793207</c:v>
                </c:pt>
                <c:pt idx="492">
                  <c:v>3.2516320732848896</c:v>
                </c:pt>
                <c:pt idx="493">
                  <c:v>3.2518156012730097</c:v>
                </c:pt>
                <c:pt idx="494">
                  <c:v>3.2658657334939196</c:v>
                </c:pt>
                <c:pt idx="495">
                  <c:v>3.2660630658591399</c:v>
                </c:pt>
                <c:pt idx="496">
                  <c:v>3.2809570375662904</c:v>
                </c:pt>
                <c:pt idx="497">
                  <c:v>3.2811658298387694</c:v>
                </c:pt>
                <c:pt idx="498">
                  <c:v>3.2967577731262701</c:v>
                </c:pt>
                <c:pt idx="499">
                  <c:v>3.312461980153079</c:v>
                </c:pt>
                <c:pt idx="500">
                  <c:v>3.3126761187304394</c:v>
                </c:pt>
                <c:pt idx="501">
                  <c:v>3.32895927778018</c:v>
                </c:pt>
                <c:pt idx="502">
                  <c:v>3.32895927778018</c:v>
                </c:pt>
                <c:pt idx="503">
                  <c:v>3.3467874090799796</c:v>
                </c:pt>
                <c:pt idx="504">
                  <c:v>3.347042074403749</c:v>
                </c:pt>
                <c:pt idx="505">
                  <c:v>3.3669751507697696</c:v>
                </c:pt>
                <c:pt idx="506">
                  <c:v>3.3669751507697696</c:v>
                </c:pt>
                <c:pt idx="507">
                  <c:v>3.3669751507697696</c:v>
                </c:pt>
                <c:pt idx="508">
                  <c:v>3.3887491209338889</c:v>
                </c:pt>
                <c:pt idx="509">
                  <c:v>3.3887491209338889</c:v>
                </c:pt>
                <c:pt idx="510">
                  <c:v>3.3890509304866496</c:v>
                </c:pt>
                <c:pt idx="511">
                  <c:v>3.4112400285337992</c:v>
                </c:pt>
                <c:pt idx="512">
                  <c:v>3.4115438453944198</c:v>
                </c:pt>
                <c:pt idx="513">
                  <c:v>3.4339139148738096</c:v>
                </c:pt>
                <c:pt idx="514">
                  <c:v>3.4342154837647989</c:v>
                </c:pt>
                <c:pt idx="515">
                  <c:v>3.4562154581516094</c:v>
                </c:pt>
                <c:pt idx="516">
                  <c:v>3.4565162477118201</c:v>
                </c:pt>
                <c:pt idx="517">
                  <c:v>3.47848228447732</c:v>
                </c:pt>
                <c:pt idx="518">
                  <c:v>3.4787842618748601</c:v>
                </c:pt>
                <c:pt idx="519">
                  <c:v>3.5014055506225201</c:v>
                </c:pt>
                <c:pt idx="520">
                  <c:v>3.5017164686466602</c:v>
                </c:pt>
                <c:pt idx="521">
                  <c:v>3.5249797139876802</c:v>
                </c:pt>
                <c:pt idx="522">
                  <c:v>3.5253071779175604</c:v>
                </c:pt>
                <c:pt idx="523">
                  <c:v>3.5504957368427701</c:v>
                </c:pt>
                <c:pt idx="524">
                  <c:v>3.55085195851498</c:v>
                </c:pt>
                <c:pt idx="525">
                  <c:v>3.5782048861578102</c:v>
                </c:pt>
                <c:pt idx="526">
                  <c:v>3.5785979607739105</c:v>
                </c:pt>
                <c:pt idx="527">
                  <c:v>3.5785979607739105</c:v>
                </c:pt>
                <c:pt idx="528">
                  <c:v>3.6088959188508101</c:v>
                </c:pt>
                <c:pt idx="529">
                  <c:v>3.6088959188508101</c:v>
                </c:pt>
                <c:pt idx="530">
                  <c:v>3.6088959188508101</c:v>
                </c:pt>
                <c:pt idx="531">
                  <c:v>3.6408525133397296</c:v>
                </c:pt>
                <c:pt idx="532">
                  <c:v>3.6408525133397296</c:v>
                </c:pt>
                <c:pt idx="533">
                  <c:v>3.67300688962897</c:v>
                </c:pt>
                <c:pt idx="534">
                  <c:v>3.6738951004818095</c:v>
                </c:pt>
                <c:pt idx="535">
                  <c:v>3.6738951004818095</c:v>
                </c:pt>
                <c:pt idx="536">
                  <c:v>3.7072140306237502</c:v>
                </c:pt>
                <c:pt idx="537">
                  <c:v>3.7072140306237502</c:v>
                </c:pt>
                <c:pt idx="538">
                  <c:v>4.098174440807699</c:v>
                </c:pt>
                <c:pt idx="539">
                  <c:v>4.5920826508923094</c:v>
                </c:pt>
                <c:pt idx="540">
                  <c:v>4.9557382815689097</c:v>
                </c:pt>
                <c:pt idx="541">
                  <c:v>5.2714498393670199</c:v>
                </c:pt>
                <c:pt idx="542">
                  <c:v>5.5248514355019891</c:v>
                </c:pt>
              </c:numCache>
            </c:numRef>
          </c:yVal>
          <c:smooth val="1"/>
          <c:extLst>
            <c:ext xmlns:c16="http://schemas.microsoft.com/office/drawing/2014/chart" uri="{C3380CC4-5D6E-409C-BE32-E72D297353CC}">
              <c16:uniqueId val="{00000001-8AF2-48B7-9F3C-7B89595A1915}"/>
            </c:ext>
          </c:extLst>
        </c:ser>
        <c:ser>
          <c:idx val="3"/>
          <c:order val="2"/>
          <c:tx>
            <c:strRef>
              <c:f>Sheet1!$M$1</c:f>
              <c:strCache>
                <c:ptCount val="1"/>
                <c:pt idx="0">
                  <c:v>M40</c:v>
                </c:pt>
              </c:strCache>
            </c:strRef>
          </c:tx>
          <c:spPr>
            <a:ln w="63500">
              <a:solidFill>
                <a:srgbClr val="FF0000"/>
              </a:solidFill>
            </a:ln>
          </c:spPr>
          <c:marker>
            <c:symbol val="none"/>
          </c:marker>
          <c:xVal>
            <c:numRef>
              <c:f>Sheet1!$M$3:$M$101</c:f>
              <c:numCache>
                <c:formatCode>General</c:formatCode>
                <c:ptCount val="99"/>
                <c:pt idx="0">
                  <c:v>7.0037000000000003</c:v>
                </c:pt>
                <c:pt idx="1">
                  <c:v>7.0037000000000003</c:v>
                </c:pt>
                <c:pt idx="2">
                  <c:v>7.0037000000000003</c:v>
                </c:pt>
                <c:pt idx="3">
                  <c:v>7.0111999999999997</c:v>
                </c:pt>
                <c:pt idx="4">
                  <c:v>7.0111999999999997</c:v>
                </c:pt>
                <c:pt idx="5">
                  <c:v>7.0111999999999997</c:v>
                </c:pt>
                <c:pt idx="6">
                  <c:v>7.0186999999999999</c:v>
                </c:pt>
                <c:pt idx="7">
                  <c:v>7.0186999999999999</c:v>
                </c:pt>
                <c:pt idx="8">
                  <c:v>7.0186999999999999</c:v>
                </c:pt>
                <c:pt idx="9">
                  <c:v>7.0262000000000002</c:v>
                </c:pt>
                <c:pt idx="10">
                  <c:v>7.0262000000000002</c:v>
                </c:pt>
                <c:pt idx="11">
                  <c:v>7.0262000000000002</c:v>
                </c:pt>
                <c:pt idx="12">
                  <c:v>7.0337000000000005</c:v>
                </c:pt>
                <c:pt idx="13">
                  <c:v>7.0337000000000005</c:v>
                </c:pt>
                <c:pt idx="14">
                  <c:v>7.0411999999999999</c:v>
                </c:pt>
                <c:pt idx="15">
                  <c:v>7.0411999999999999</c:v>
                </c:pt>
                <c:pt idx="16">
                  <c:v>7.0487000000000002</c:v>
                </c:pt>
                <c:pt idx="17">
                  <c:v>7.0487000000000002</c:v>
                </c:pt>
                <c:pt idx="18">
                  <c:v>7.0561999999999996</c:v>
                </c:pt>
                <c:pt idx="19">
                  <c:v>7.0561999999999996</c:v>
                </c:pt>
                <c:pt idx="20">
                  <c:v>7.0561999999999996</c:v>
                </c:pt>
                <c:pt idx="21">
                  <c:v>7.0636999999999999</c:v>
                </c:pt>
                <c:pt idx="22">
                  <c:v>7.0636999999999999</c:v>
                </c:pt>
                <c:pt idx="23">
                  <c:v>7.0636999999999999</c:v>
                </c:pt>
                <c:pt idx="24">
                  <c:v>7.071200000000001</c:v>
                </c:pt>
                <c:pt idx="25">
                  <c:v>7.071200000000001</c:v>
                </c:pt>
                <c:pt idx="26">
                  <c:v>7.071200000000001</c:v>
                </c:pt>
                <c:pt idx="27">
                  <c:v>7.0787000000000004</c:v>
                </c:pt>
                <c:pt idx="28">
                  <c:v>7.0787000000000004</c:v>
                </c:pt>
                <c:pt idx="29">
                  <c:v>7.0787000000000004</c:v>
                </c:pt>
                <c:pt idx="30">
                  <c:v>7.0861000000000001</c:v>
                </c:pt>
                <c:pt idx="31">
                  <c:v>7.0861000000000001</c:v>
                </c:pt>
                <c:pt idx="32">
                  <c:v>7.0936000000000003</c:v>
                </c:pt>
                <c:pt idx="33">
                  <c:v>7.0936000000000003</c:v>
                </c:pt>
                <c:pt idx="34">
                  <c:v>7.0936000000000003</c:v>
                </c:pt>
                <c:pt idx="35">
                  <c:v>7.1010999999999997</c:v>
                </c:pt>
                <c:pt idx="36">
                  <c:v>7.1010999999999997</c:v>
                </c:pt>
                <c:pt idx="37">
                  <c:v>7.1010999999999997</c:v>
                </c:pt>
                <c:pt idx="38">
                  <c:v>7.1086</c:v>
                </c:pt>
                <c:pt idx="39">
                  <c:v>7.1086</c:v>
                </c:pt>
                <c:pt idx="40">
                  <c:v>7.1160999999999994</c:v>
                </c:pt>
                <c:pt idx="41">
                  <c:v>7.1160999999999994</c:v>
                </c:pt>
                <c:pt idx="42">
                  <c:v>7.1235999999999988</c:v>
                </c:pt>
                <c:pt idx="43">
                  <c:v>7.1235999999999988</c:v>
                </c:pt>
                <c:pt idx="44">
                  <c:v>7.1311</c:v>
                </c:pt>
                <c:pt idx="45">
                  <c:v>7.1311</c:v>
                </c:pt>
                <c:pt idx="46">
                  <c:v>7.1386000000000003</c:v>
                </c:pt>
                <c:pt idx="47">
                  <c:v>7.1386000000000003</c:v>
                </c:pt>
                <c:pt idx="48">
                  <c:v>7.1460999999999997</c:v>
                </c:pt>
                <c:pt idx="49">
                  <c:v>7.1460999999999997</c:v>
                </c:pt>
                <c:pt idx="50">
                  <c:v>7.1460999999999997</c:v>
                </c:pt>
                <c:pt idx="51">
                  <c:v>7.1536</c:v>
                </c:pt>
                <c:pt idx="52">
                  <c:v>7.1536</c:v>
                </c:pt>
                <c:pt idx="53">
                  <c:v>7.1609999999999987</c:v>
                </c:pt>
                <c:pt idx="54">
                  <c:v>7.1609999999999987</c:v>
                </c:pt>
                <c:pt idx="55">
                  <c:v>7.1609999999999987</c:v>
                </c:pt>
                <c:pt idx="56">
                  <c:v>7.1609999999999987</c:v>
                </c:pt>
                <c:pt idx="57">
                  <c:v>7.1609999999999987</c:v>
                </c:pt>
                <c:pt idx="58">
                  <c:v>7.168499999999999</c:v>
                </c:pt>
                <c:pt idx="59">
                  <c:v>7.168499999999999</c:v>
                </c:pt>
                <c:pt idx="60">
                  <c:v>7.168499999999999</c:v>
                </c:pt>
                <c:pt idx="61">
                  <c:v>7.168499999999999</c:v>
                </c:pt>
                <c:pt idx="62">
                  <c:v>7.168499999999999</c:v>
                </c:pt>
                <c:pt idx="63">
                  <c:v>7.168499999999999</c:v>
                </c:pt>
                <c:pt idx="64">
                  <c:v>7.1760000000000002</c:v>
                </c:pt>
                <c:pt idx="65">
                  <c:v>7.1760000000000002</c:v>
                </c:pt>
                <c:pt idx="66">
                  <c:v>7.1760000000000002</c:v>
                </c:pt>
                <c:pt idx="67">
                  <c:v>7.1834999999999996</c:v>
                </c:pt>
                <c:pt idx="68">
                  <c:v>7.1834999999999996</c:v>
                </c:pt>
                <c:pt idx="69">
                  <c:v>7.1834999999999996</c:v>
                </c:pt>
                <c:pt idx="70">
                  <c:v>7.1834999999999996</c:v>
                </c:pt>
                <c:pt idx="71">
                  <c:v>7.1909999999999989</c:v>
                </c:pt>
                <c:pt idx="72">
                  <c:v>7.1909999999999989</c:v>
                </c:pt>
                <c:pt idx="73">
                  <c:v>7.1909999999999989</c:v>
                </c:pt>
                <c:pt idx="74">
                  <c:v>7.1984999999999992</c:v>
                </c:pt>
                <c:pt idx="75">
                  <c:v>7.1984999999999992</c:v>
                </c:pt>
                <c:pt idx="76">
                  <c:v>7.2060000000000004</c:v>
                </c:pt>
                <c:pt idx="77">
                  <c:v>7.2134999999999998</c:v>
                </c:pt>
                <c:pt idx="78">
                  <c:v>7.2134999999999998</c:v>
                </c:pt>
                <c:pt idx="79">
                  <c:v>7.2210000000000001</c:v>
                </c:pt>
                <c:pt idx="80">
                  <c:v>7.2210000000000001</c:v>
                </c:pt>
                <c:pt idx="81">
                  <c:v>7.2284999999999995</c:v>
                </c:pt>
                <c:pt idx="82">
                  <c:v>7.2284999999999995</c:v>
                </c:pt>
                <c:pt idx="83">
                  <c:v>7.2359999999999998</c:v>
                </c:pt>
                <c:pt idx="84">
                  <c:v>7.4531999999999998</c:v>
                </c:pt>
                <c:pt idx="85">
                  <c:v>7.5318000000000005</c:v>
                </c:pt>
                <c:pt idx="86">
                  <c:v>7.5804999999999998</c:v>
                </c:pt>
                <c:pt idx="87">
                  <c:v>7.7040999999999995</c:v>
                </c:pt>
                <c:pt idx="88">
                  <c:v>7.7903000000000002</c:v>
                </c:pt>
                <c:pt idx="89">
                  <c:v>7.8838999999999997</c:v>
                </c:pt>
                <c:pt idx="90">
                  <c:v>7.9700000000000006</c:v>
                </c:pt>
                <c:pt idx="91">
                  <c:v>8.1347999999999985</c:v>
                </c:pt>
                <c:pt idx="92">
                  <c:v>8.2060000000000013</c:v>
                </c:pt>
                <c:pt idx="93">
                  <c:v>8.3109000000000002</c:v>
                </c:pt>
                <c:pt idx="94">
                  <c:v>8.3708000000000027</c:v>
                </c:pt>
                <c:pt idx="95">
                  <c:v>8.4532000000000007</c:v>
                </c:pt>
                <c:pt idx="96">
                  <c:v>8.5131000000000014</c:v>
                </c:pt>
                <c:pt idx="97">
                  <c:v>8.5693000000000001</c:v>
                </c:pt>
                <c:pt idx="98">
                  <c:v>8.6105</c:v>
                </c:pt>
              </c:numCache>
            </c:numRef>
          </c:xVal>
          <c:yVal>
            <c:numRef>
              <c:f>Sheet1!$O$3:$O$101</c:f>
              <c:numCache>
                <c:formatCode>General</c:formatCode>
                <c:ptCount val="99"/>
                <c:pt idx="0">
                  <c:v>-1.1616430141234999</c:v>
                </c:pt>
                <c:pt idx="1">
                  <c:v>-1.1616430141234999</c:v>
                </c:pt>
                <c:pt idx="2">
                  <c:v>-1.1616430141234999</c:v>
                </c:pt>
                <c:pt idx="3">
                  <c:v>-1.1426252755094697</c:v>
                </c:pt>
                <c:pt idx="4">
                  <c:v>-1.1426252755094697</c:v>
                </c:pt>
                <c:pt idx="5">
                  <c:v>-1.1426252755094697</c:v>
                </c:pt>
                <c:pt idx="6">
                  <c:v>-1.1227697712678999</c:v>
                </c:pt>
                <c:pt idx="7">
                  <c:v>-1.1227697712678999</c:v>
                </c:pt>
                <c:pt idx="8">
                  <c:v>-1.1227697712678999</c:v>
                </c:pt>
                <c:pt idx="9">
                  <c:v>-1.1020331703430202</c:v>
                </c:pt>
                <c:pt idx="10">
                  <c:v>-1.1020331703430202</c:v>
                </c:pt>
                <c:pt idx="11">
                  <c:v>-1.1020331703430202</c:v>
                </c:pt>
                <c:pt idx="12">
                  <c:v>-1.08047963018624</c:v>
                </c:pt>
                <c:pt idx="13">
                  <c:v>-1.08047963018624</c:v>
                </c:pt>
                <c:pt idx="14">
                  <c:v>-1.0591389239328601</c:v>
                </c:pt>
                <c:pt idx="15">
                  <c:v>-1.0591389239328601</c:v>
                </c:pt>
                <c:pt idx="16">
                  <c:v>-1.0384908852148997</c:v>
                </c:pt>
                <c:pt idx="17">
                  <c:v>-1.0384908852148997</c:v>
                </c:pt>
                <c:pt idx="18">
                  <c:v>-1.0188926365474897</c:v>
                </c:pt>
                <c:pt idx="19">
                  <c:v>-1.0188926365474897</c:v>
                </c:pt>
                <c:pt idx="20">
                  <c:v>-1.0188926365474897</c:v>
                </c:pt>
                <c:pt idx="21">
                  <c:v>-0.99998424077807402</c:v>
                </c:pt>
                <c:pt idx="22">
                  <c:v>-0.99998424077807402</c:v>
                </c:pt>
                <c:pt idx="23">
                  <c:v>-0.99998424077807402</c:v>
                </c:pt>
                <c:pt idx="24">
                  <c:v>-0.98072411508468704</c:v>
                </c:pt>
                <c:pt idx="25">
                  <c:v>-0.98072411508468704</c:v>
                </c:pt>
                <c:pt idx="26">
                  <c:v>-0.98072411508468704</c:v>
                </c:pt>
                <c:pt idx="27">
                  <c:v>-0.96060672573943184</c:v>
                </c:pt>
                <c:pt idx="28">
                  <c:v>-0.96060672573943184</c:v>
                </c:pt>
                <c:pt idx="29">
                  <c:v>-0.96060672573943184</c:v>
                </c:pt>
                <c:pt idx="30">
                  <c:v>-0.93938211776518799</c:v>
                </c:pt>
                <c:pt idx="31">
                  <c:v>-0.93938211776518799</c:v>
                </c:pt>
                <c:pt idx="32">
                  <c:v>-0.91668478931807595</c:v>
                </c:pt>
                <c:pt idx="33">
                  <c:v>-0.91668478931807595</c:v>
                </c:pt>
                <c:pt idx="34">
                  <c:v>-0.91668478931807595</c:v>
                </c:pt>
                <c:pt idx="35">
                  <c:v>-0.89244453768566701</c:v>
                </c:pt>
                <c:pt idx="36">
                  <c:v>-0.89244453768566701</c:v>
                </c:pt>
                <c:pt idx="37">
                  <c:v>-0.89244453768566701</c:v>
                </c:pt>
                <c:pt idx="38">
                  <c:v>-0.86710344669401118</c:v>
                </c:pt>
                <c:pt idx="39">
                  <c:v>-0.86710344669401118</c:v>
                </c:pt>
                <c:pt idx="40">
                  <c:v>-0.84192135650548017</c:v>
                </c:pt>
                <c:pt idx="41">
                  <c:v>-0.84192135650548017</c:v>
                </c:pt>
                <c:pt idx="42">
                  <c:v>-0.81744371200726496</c:v>
                </c:pt>
                <c:pt idx="43">
                  <c:v>-0.81744371200726496</c:v>
                </c:pt>
                <c:pt idx="44">
                  <c:v>-0.79429213972705581</c:v>
                </c:pt>
                <c:pt idx="45">
                  <c:v>-0.79429213972705581</c:v>
                </c:pt>
                <c:pt idx="46">
                  <c:v>-0.77269890274504216</c:v>
                </c:pt>
                <c:pt idx="47">
                  <c:v>-0.77269890274504216</c:v>
                </c:pt>
                <c:pt idx="48">
                  <c:v>-0.75193494475009903</c:v>
                </c:pt>
                <c:pt idx="49">
                  <c:v>-0.75193494475009903</c:v>
                </c:pt>
                <c:pt idx="50">
                  <c:v>-0.75193494475009903</c:v>
                </c:pt>
                <c:pt idx="51">
                  <c:v>-0.7314450178328501</c:v>
                </c:pt>
                <c:pt idx="52">
                  <c:v>-0.7314450178328501</c:v>
                </c:pt>
                <c:pt idx="53">
                  <c:v>-0.71176244392541499</c:v>
                </c:pt>
                <c:pt idx="54">
                  <c:v>-0.71176244392541499</c:v>
                </c:pt>
                <c:pt idx="55">
                  <c:v>-0.71176244392541499</c:v>
                </c:pt>
                <c:pt idx="56">
                  <c:v>-0.71176244392541499</c:v>
                </c:pt>
                <c:pt idx="57">
                  <c:v>-0.71176244392541499</c:v>
                </c:pt>
                <c:pt idx="58">
                  <c:v>-0.69324999677855315</c:v>
                </c:pt>
                <c:pt idx="59">
                  <c:v>-0.69324999677855315</c:v>
                </c:pt>
                <c:pt idx="60">
                  <c:v>-0.69324999677855315</c:v>
                </c:pt>
                <c:pt idx="61">
                  <c:v>-0.69324999677855315</c:v>
                </c:pt>
                <c:pt idx="62">
                  <c:v>-0.69324999677855315</c:v>
                </c:pt>
                <c:pt idx="63">
                  <c:v>-0.69324999677855315</c:v>
                </c:pt>
                <c:pt idx="64">
                  <c:v>-0.67663661843804324</c:v>
                </c:pt>
                <c:pt idx="65">
                  <c:v>-0.67663661843804324</c:v>
                </c:pt>
                <c:pt idx="66">
                  <c:v>-0.67663661843804324</c:v>
                </c:pt>
                <c:pt idx="67">
                  <c:v>-0.66134072734807026</c:v>
                </c:pt>
                <c:pt idx="68">
                  <c:v>-0.66134072734807026</c:v>
                </c:pt>
                <c:pt idx="69">
                  <c:v>-0.66134072734807026</c:v>
                </c:pt>
                <c:pt idx="70">
                  <c:v>-0.66134072734807026</c:v>
                </c:pt>
                <c:pt idx="71">
                  <c:v>-0.64647205691323295</c:v>
                </c:pt>
                <c:pt idx="72">
                  <c:v>-0.64647205691323295</c:v>
                </c:pt>
                <c:pt idx="73">
                  <c:v>-0.64647205691323295</c:v>
                </c:pt>
                <c:pt idx="74">
                  <c:v>-0.631200965734519</c:v>
                </c:pt>
                <c:pt idx="75">
                  <c:v>-0.631200965734519</c:v>
                </c:pt>
                <c:pt idx="76">
                  <c:v>-0.61520174040923004</c:v>
                </c:pt>
                <c:pt idx="77">
                  <c:v>-0.59844239058707893</c:v>
                </c:pt>
                <c:pt idx="78">
                  <c:v>-0.59844239058707893</c:v>
                </c:pt>
                <c:pt idx="79">
                  <c:v>-0.58096128219191989</c:v>
                </c:pt>
                <c:pt idx="80">
                  <c:v>-0.58096128219191989</c:v>
                </c:pt>
                <c:pt idx="81">
                  <c:v>-0.5627991476353511</c:v>
                </c:pt>
                <c:pt idx="82">
                  <c:v>-0.5627991476353511</c:v>
                </c:pt>
                <c:pt idx="83">
                  <c:v>-0.54397511016551314</c:v>
                </c:pt>
                <c:pt idx="84">
                  <c:v>0.11518157746363904</c:v>
                </c:pt>
                <c:pt idx="85">
                  <c:v>0.31346334891975708</c:v>
                </c:pt>
                <c:pt idx="86">
                  <c:v>0.44460252579644904</c:v>
                </c:pt>
                <c:pt idx="87">
                  <c:v>0.90357409562044999</c:v>
                </c:pt>
                <c:pt idx="88">
                  <c:v>1.2501352514239699</c:v>
                </c:pt>
                <c:pt idx="89">
                  <c:v>1.6371344454151697</c:v>
                </c:pt>
                <c:pt idx="90">
                  <c:v>1.9317656062323898</c:v>
                </c:pt>
                <c:pt idx="91">
                  <c:v>2.4846264073106599</c:v>
                </c:pt>
                <c:pt idx="92">
                  <c:v>2.6571993734690098</c:v>
                </c:pt>
                <c:pt idx="93">
                  <c:v>2.81393845271942</c:v>
                </c:pt>
                <c:pt idx="94">
                  <c:v>2.9604793273031396</c:v>
                </c:pt>
                <c:pt idx="95">
                  <c:v>3.1849035079057706</c:v>
                </c:pt>
                <c:pt idx="96">
                  <c:v>3.3702352774813802</c:v>
                </c:pt>
                <c:pt idx="97">
                  <c:v>3.5504412507223106</c:v>
                </c:pt>
                <c:pt idx="98">
                  <c:v>3.71282703949751</c:v>
                </c:pt>
              </c:numCache>
            </c:numRef>
          </c:yVal>
          <c:smooth val="1"/>
          <c:extLst>
            <c:ext xmlns:c16="http://schemas.microsoft.com/office/drawing/2014/chart" uri="{C3380CC4-5D6E-409C-BE32-E72D297353CC}">
              <c16:uniqueId val="{00000002-8AF2-48B7-9F3C-7B89595A1915}"/>
            </c:ext>
          </c:extLst>
        </c:ser>
        <c:dLbls>
          <c:showLegendKey val="0"/>
          <c:showVal val="0"/>
          <c:showCatName val="0"/>
          <c:showSerName val="0"/>
          <c:showPercent val="0"/>
          <c:showBubbleSize val="0"/>
        </c:dLbls>
        <c:axId val="176739336"/>
        <c:axId val="176739728"/>
      </c:scatterChart>
      <c:valAx>
        <c:axId val="176739336"/>
        <c:scaling>
          <c:orientation val="minMax"/>
          <c:max val="9"/>
          <c:min val="7"/>
        </c:scaling>
        <c:delete val="0"/>
        <c:axPos val="b"/>
        <c:title>
          <c:tx>
            <c:rich>
              <a:bodyPr/>
              <a:lstStyle/>
              <a:p>
                <a:pPr algn="ctr" rtl="0">
                  <a:defRPr sz="1600"/>
                </a:pPr>
                <a:r>
                  <a:rPr lang="en-US" sz="1600" dirty="0">
                    <a:latin typeface="Arial" panose="020B0604020202020204" pitchFamily="34" charset="0"/>
                    <a:cs typeface="Arial" panose="020B0604020202020204" pitchFamily="34" charset="0"/>
                  </a:rPr>
                  <a:t>Temperature [K]</a:t>
                </a:r>
              </a:p>
            </c:rich>
          </c:tx>
          <c:layout>
            <c:manualLayout>
              <c:xMode val="edge"/>
              <c:yMode val="edge"/>
              <c:x val="0.4497832420107809"/>
              <c:y val="0.90200969566307521"/>
            </c:manualLayout>
          </c:layout>
          <c:overlay val="0"/>
        </c:title>
        <c:numFmt formatCode="General" sourceLinked="1"/>
        <c:majorTickMark val="out"/>
        <c:minorTickMark val="in"/>
        <c:tickLblPos val="nextTo"/>
        <c:crossAx val="176739728"/>
        <c:crossesAt val="-2"/>
        <c:crossBetween val="midCat"/>
        <c:majorUnit val="1"/>
        <c:minorUnit val="1"/>
      </c:valAx>
      <c:valAx>
        <c:axId val="176739728"/>
        <c:scaling>
          <c:orientation val="minMax"/>
          <c:max val="8"/>
          <c:min val="-2"/>
        </c:scaling>
        <c:delete val="0"/>
        <c:axPos val="l"/>
        <c:title>
          <c:tx>
            <c:rich>
              <a:bodyPr rot="-5400000" vert="horz"/>
              <a:lstStyle/>
              <a:p>
                <a:pPr>
                  <a:defRPr sz="1600"/>
                </a:pPr>
                <a:r>
                  <a:rPr lang="en-US" sz="1600" dirty="0">
                    <a:latin typeface="Arial" panose="020B0604020202020204" pitchFamily="34" charset="0"/>
                    <a:cs typeface="Arial" panose="020B0604020202020204" pitchFamily="34" charset="0"/>
                  </a:rPr>
                  <a:t>Density [g/cc] </a:t>
                </a:r>
              </a:p>
            </c:rich>
          </c:tx>
          <c:layout>
            <c:manualLayout>
              <c:xMode val="edge"/>
              <c:yMode val="edge"/>
              <c:x val="5.5186963601505976E-2"/>
              <c:y val="0.29385205681276227"/>
            </c:manualLayout>
          </c:layout>
          <c:overlay val="0"/>
        </c:title>
        <c:numFmt formatCode="#,##0" sourceLinked="0"/>
        <c:majorTickMark val="out"/>
        <c:minorTickMark val="in"/>
        <c:tickLblPos val="nextTo"/>
        <c:crossAx val="176739336"/>
        <c:crossesAt val="-2"/>
        <c:crossBetween val="midCat"/>
        <c:majorUnit val="2"/>
        <c:minorUnit val="1"/>
      </c:valAx>
      <c:spPr>
        <a:solidFill>
          <a:sysClr val="window" lastClr="FFFFFF"/>
        </a:solidFill>
        <a:ln w="25400">
          <a:solidFill>
            <a:srgbClr val="FFFFFF">
              <a:lumMod val="50000"/>
            </a:srgbClr>
          </a:solidFill>
        </a:ln>
      </c:spPr>
    </c:plotArea>
    <c:plotVisOnly val="1"/>
    <c:dispBlanksAs val="gap"/>
    <c:showDLblsOverMax val="0"/>
  </c:chart>
  <c:spPr>
    <a:noFill/>
    <a:ln>
      <a:noFill/>
    </a:ln>
  </c:spPr>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square"/>
            <c:size val="10"/>
            <c:spPr>
              <a:solidFill>
                <a:schemeClr val="accent1"/>
              </a:solidFill>
              <a:ln w="12700">
                <a:solidFill>
                  <a:schemeClr val="tx1"/>
                </a:solidFill>
              </a:ln>
              <a:effectLst/>
            </c:spPr>
          </c:marker>
          <c:dPt>
            <c:idx val="0"/>
            <c:marker>
              <c:symbol val="square"/>
              <c:size val="9"/>
              <c:spPr>
                <a:solidFill>
                  <a:srgbClr val="0070C0"/>
                </a:solidFill>
                <a:ln w="12700">
                  <a:solidFill>
                    <a:schemeClr val="tx1"/>
                  </a:solidFill>
                </a:ln>
                <a:effectLst/>
              </c:spPr>
            </c:marker>
            <c:bubble3D val="0"/>
            <c:extLst>
              <c:ext xmlns:c16="http://schemas.microsoft.com/office/drawing/2014/chart" uri="{C3380CC4-5D6E-409C-BE32-E72D297353CC}">
                <c16:uniqueId val="{00000000-3547-416F-83EF-04EA5A783387}"/>
              </c:ext>
            </c:extLst>
          </c:dPt>
          <c:dPt>
            <c:idx val="1"/>
            <c:marker>
              <c:symbol val="circle"/>
              <c:size val="10"/>
              <c:spPr>
                <a:solidFill>
                  <a:srgbClr val="00B050"/>
                </a:solidFill>
                <a:ln w="12700">
                  <a:solidFill>
                    <a:schemeClr val="tx1"/>
                  </a:solidFill>
                </a:ln>
                <a:effectLst/>
              </c:spPr>
            </c:marker>
            <c:bubble3D val="0"/>
            <c:extLst>
              <c:ext xmlns:c16="http://schemas.microsoft.com/office/drawing/2014/chart" uri="{C3380CC4-5D6E-409C-BE32-E72D297353CC}">
                <c16:uniqueId val="{00000001-3547-416F-83EF-04EA5A783387}"/>
              </c:ext>
            </c:extLst>
          </c:dPt>
          <c:errBars>
            <c:errDir val="y"/>
            <c:errBarType val="both"/>
            <c:errValType val="cust"/>
            <c:noEndCap val="0"/>
            <c:plus>
              <c:numRef>
                <c:f>(nTOF!$AG$5,nTOF!$AG$12)</c:f>
                <c:numCache>
                  <c:formatCode>General</c:formatCode>
                  <c:ptCount val="2"/>
                  <c:pt idx="0">
                    <c:v>0.34419267142063004</c:v>
                  </c:pt>
                  <c:pt idx="1">
                    <c:v>0.39035628559121027</c:v>
                  </c:pt>
                </c:numCache>
              </c:numRef>
            </c:plus>
            <c:minus>
              <c:numRef>
                <c:f>(nTOF!$AG$5,nTOF!$AG$12)</c:f>
                <c:numCache>
                  <c:formatCode>General</c:formatCode>
                  <c:ptCount val="2"/>
                  <c:pt idx="0">
                    <c:v>0.34419267142063004</c:v>
                  </c:pt>
                  <c:pt idx="1">
                    <c:v>0.39035628559121027</c:v>
                  </c:pt>
                </c:numCache>
              </c:numRef>
            </c:minus>
            <c:spPr>
              <a:noFill/>
              <a:ln w="12700" cap="flat" cmpd="sng" algn="ctr">
                <a:solidFill>
                  <a:schemeClr val="tx1"/>
                </a:solidFill>
                <a:round/>
              </a:ln>
              <a:effectLst/>
            </c:spPr>
          </c:errBars>
          <c:cat>
            <c:strRef>
              <c:f>nTOF!$Y$4:$Y$5</c:f>
              <c:strCache>
                <c:ptCount val="2"/>
                <c:pt idx="0">
                  <c:v>D2 average</c:v>
                </c:pt>
                <c:pt idx="1">
                  <c:v>N2/D2 average</c:v>
                </c:pt>
              </c:strCache>
            </c:strRef>
          </c:cat>
          <c:val>
            <c:numRef>
              <c:f>(nTOF!$AF$5,nTOF!$AF$12)</c:f>
              <c:numCache>
                <c:formatCode>0.00</c:formatCode>
                <c:ptCount val="2"/>
                <c:pt idx="0">
                  <c:v>10.067213978472493</c:v>
                </c:pt>
                <c:pt idx="1">
                  <c:v>13.452069283287319</c:v>
                </c:pt>
              </c:numCache>
            </c:numRef>
          </c:val>
          <c:smooth val="0"/>
          <c:extLst>
            <c:ext xmlns:c16="http://schemas.microsoft.com/office/drawing/2014/chart" uri="{C3380CC4-5D6E-409C-BE32-E72D297353CC}">
              <c16:uniqueId val="{00000002-3547-416F-83EF-04EA5A783387}"/>
            </c:ext>
          </c:extLst>
        </c:ser>
        <c:dLbls>
          <c:showLegendKey val="0"/>
          <c:showVal val="0"/>
          <c:showCatName val="0"/>
          <c:showSerName val="0"/>
          <c:showPercent val="0"/>
          <c:showBubbleSize val="0"/>
        </c:dLbls>
        <c:marker val="1"/>
        <c:smooth val="0"/>
        <c:axId val="743581400"/>
        <c:axId val="743582712"/>
      </c:lineChart>
      <c:catAx>
        <c:axId val="743581400"/>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43582712"/>
        <c:crosses val="autoZero"/>
        <c:auto val="1"/>
        <c:lblAlgn val="ctr"/>
        <c:lblOffset val="100"/>
        <c:noMultiLvlLbl val="0"/>
      </c:catAx>
      <c:valAx>
        <c:axId val="74358271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T</a:t>
                </a:r>
                <a:r>
                  <a:rPr lang="en-US" sz="1400" baseline="-25000">
                    <a:solidFill>
                      <a:schemeClr val="tx1"/>
                    </a:solidFill>
                    <a:latin typeface="Arial" panose="020B0604020202020204" pitchFamily="34" charset="0"/>
                    <a:cs typeface="Arial" panose="020B0604020202020204" pitchFamily="34" charset="0"/>
                  </a:rPr>
                  <a:t>ion</a:t>
                </a:r>
                <a:r>
                  <a:rPr lang="en-US" sz="1400">
                    <a:solidFill>
                      <a:schemeClr val="tx1"/>
                    </a:solidFill>
                    <a:latin typeface="Arial" panose="020B0604020202020204" pitchFamily="34" charset="0"/>
                    <a:cs typeface="Arial" panose="020B0604020202020204" pitchFamily="34" charset="0"/>
                  </a:rPr>
                  <a:t> (keV)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43581400"/>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noFill/>
              <a:round/>
            </a:ln>
            <a:effectLst/>
          </c:spPr>
          <c:marker>
            <c:symbol val="circle"/>
            <c:size val="8"/>
            <c:spPr>
              <a:solidFill>
                <a:srgbClr val="0000FF"/>
              </a:solidFill>
              <a:ln w="9525">
                <a:solidFill>
                  <a:schemeClr val="tx1"/>
                </a:solidFill>
              </a:ln>
              <a:effectLst/>
            </c:spPr>
          </c:marker>
          <c:dPt>
            <c:idx val="1"/>
            <c:marker>
              <c:symbol val="diamond"/>
              <c:size val="10"/>
              <c:spPr>
                <a:solidFill>
                  <a:srgbClr val="FFC000"/>
                </a:solidFill>
                <a:ln w="9525">
                  <a:solidFill>
                    <a:schemeClr val="tx1"/>
                  </a:solidFill>
                </a:ln>
                <a:effectLst/>
              </c:spPr>
            </c:marker>
            <c:bubble3D val="0"/>
            <c:extLst>
              <c:ext xmlns:c16="http://schemas.microsoft.com/office/drawing/2014/chart" uri="{C3380CC4-5D6E-409C-BE32-E72D297353CC}">
                <c16:uniqueId val="{00000000-7C10-4042-9BEF-7A221F54975E}"/>
              </c:ext>
            </c:extLst>
          </c:dPt>
          <c:dPt>
            <c:idx val="2"/>
            <c:marker>
              <c:symbol val="square"/>
              <c:size val="9"/>
              <c:spPr>
                <a:noFill/>
                <a:ln w="31750">
                  <a:solidFill>
                    <a:srgbClr val="7030A0"/>
                  </a:solidFill>
                </a:ln>
                <a:effectLst/>
              </c:spPr>
            </c:marker>
            <c:bubble3D val="0"/>
            <c:extLst>
              <c:ext xmlns:c16="http://schemas.microsoft.com/office/drawing/2014/chart" uri="{C3380CC4-5D6E-409C-BE32-E72D297353CC}">
                <c16:uniqueId val="{00000001-7C10-4042-9BEF-7A221F54975E}"/>
              </c:ext>
            </c:extLst>
          </c:dPt>
          <c:dPt>
            <c:idx val="3"/>
            <c:marker>
              <c:symbol val="square"/>
              <c:size val="9"/>
              <c:spPr>
                <a:solidFill>
                  <a:srgbClr val="7030A0"/>
                </a:solidFill>
                <a:ln w="9525">
                  <a:solidFill>
                    <a:schemeClr val="tx1"/>
                  </a:solidFill>
                </a:ln>
                <a:effectLst/>
              </c:spPr>
            </c:marker>
            <c:bubble3D val="0"/>
            <c:extLst>
              <c:ext xmlns:c16="http://schemas.microsoft.com/office/drawing/2014/chart" uri="{C3380CC4-5D6E-409C-BE32-E72D297353CC}">
                <c16:uniqueId val="{00000002-7C10-4042-9BEF-7A221F54975E}"/>
              </c:ext>
            </c:extLst>
          </c:dPt>
          <c:dPt>
            <c:idx val="4"/>
            <c:marker>
              <c:symbol val="triangle"/>
              <c:size val="10"/>
              <c:spPr>
                <a:solidFill>
                  <a:srgbClr val="FF00FF"/>
                </a:solidFill>
                <a:ln w="9525">
                  <a:solidFill>
                    <a:schemeClr val="tx1"/>
                  </a:solidFill>
                </a:ln>
                <a:effectLst/>
              </c:spPr>
            </c:marker>
            <c:bubble3D val="0"/>
            <c:extLst>
              <c:ext xmlns:c16="http://schemas.microsoft.com/office/drawing/2014/chart" uri="{C3380CC4-5D6E-409C-BE32-E72D297353CC}">
                <c16:uniqueId val="{00000003-7C10-4042-9BEF-7A221F54975E}"/>
              </c:ext>
            </c:extLst>
          </c:dPt>
          <c:errBars>
            <c:errDir val="y"/>
            <c:errBarType val="both"/>
            <c:errValType val="cust"/>
            <c:noEndCap val="0"/>
            <c:plus>
              <c:numRef>
                <c:f>nTOF_compSim!$L$10:$L$14</c:f>
                <c:numCache>
                  <c:formatCode>General</c:formatCode>
                  <c:ptCount val="5"/>
                  <c:pt idx="0">
                    <c:v>0.46360764209067645</c:v>
                  </c:pt>
                </c:numCache>
              </c:numRef>
            </c:plus>
            <c:minus>
              <c:numRef>
                <c:f>nTOF_compSim!$L$10:$L$14</c:f>
                <c:numCache>
                  <c:formatCode>General</c:formatCode>
                  <c:ptCount val="5"/>
                  <c:pt idx="0">
                    <c:v>0.46360764209067645</c:v>
                  </c:pt>
                </c:numCache>
              </c:numRef>
            </c:minus>
            <c:spPr>
              <a:noFill/>
              <a:ln w="19050" cap="flat" cmpd="sng" algn="ctr">
                <a:solidFill>
                  <a:schemeClr val="tx1"/>
                </a:solidFill>
                <a:round/>
              </a:ln>
              <a:effectLst/>
            </c:spPr>
          </c:errBars>
          <c:cat>
            <c:strRef>
              <c:f>(nTOF_compSim!$J$10:$J$12,nTOF_compSim!$J$15,nTOF_compSim!$J$14)</c:f>
              <c:strCache>
                <c:ptCount val="5"/>
                <c:pt idx="0">
                  <c:v>Measured</c:v>
                </c:pt>
                <c:pt idx="1">
                  <c:v>HYADES</c:v>
                </c:pt>
                <c:pt idx="2">
                  <c:v>iFP no CH</c:v>
                </c:pt>
                <c:pt idx="3">
                  <c:v>iFP C+H</c:v>
                </c:pt>
                <c:pt idx="4">
                  <c:v>2D xRAGE</c:v>
                </c:pt>
              </c:strCache>
            </c:strRef>
          </c:cat>
          <c:val>
            <c:numRef>
              <c:f>(nTOF_compSim!$K$10:$K$12,nTOF_compSim!$K$15,nTOF_compSim!$K$14)</c:f>
              <c:numCache>
                <c:formatCode>0.00</c:formatCode>
                <c:ptCount val="5"/>
                <c:pt idx="0" formatCode="0.0">
                  <c:v>7.1794871794871797</c:v>
                </c:pt>
                <c:pt idx="1">
                  <c:v>9.5161290322580641</c:v>
                </c:pt>
                <c:pt idx="2">
                  <c:v>44.916666666666664</c:v>
                </c:pt>
                <c:pt idx="3">
                  <c:v>5.9387755102040813</c:v>
                </c:pt>
                <c:pt idx="4">
                  <c:v>6.282183316168898</c:v>
                </c:pt>
              </c:numCache>
            </c:numRef>
          </c:val>
          <c:smooth val="0"/>
          <c:extLst>
            <c:ext xmlns:c16="http://schemas.microsoft.com/office/drawing/2014/chart" uri="{C3380CC4-5D6E-409C-BE32-E72D297353CC}">
              <c16:uniqueId val="{00000004-7C10-4042-9BEF-7A221F54975E}"/>
            </c:ext>
          </c:extLst>
        </c:ser>
        <c:dLbls>
          <c:showLegendKey val="0"/>
          <c:showVal val="0"/>
          <c:showCatName val="0"/>
          <c:showSerName val="0"/>
          <c:showPercent val="0"/>
          <c:showBubbleSize val="0"/>
        </c:dLbls>
        <c:marker val="1"/>
        <c:smooth val="0"/>
        <c:axId val="761231080"/>
        <c:axId val="761231408"/>
      </c:lineChart>
      <c:catAx>
        <c:axId val="761231080"/>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1231408"/>
        <c:crosses val="autoZero"/>
        <c:auto val="1"/>
        <c:lblAlgn val="ctr"/>
        <c:lblOffset val="100"/>
        <c:noMultiLvlLbl val="0"/>
      </c:catAx>
      <c:valAx>
        <c:axId val="761231408"/>
        <c:scaling>
          <c:logBase val="10"/>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baseline="0" dirty="0">
                    <a:effectLst/>
                  </a:rPr>
                  <a:t>DD-n yield D</a:t>
                </a:r>
                <a:r>
                  <a:rPr lang="en-US" sz="1800" b="0" i="0" baseline="-25000" dirty="0">
                    <a:effectLst/>
                  </a:rPr>
                  <a:t>2</a:t>
                </a:r>
                <a:r>
                  <a:rPr lang="en-US" sz="1800" b="0" i="0" baseline="0" dirty="0">
                    <a:effectLst/>
                  </a:rPr>
                  <a:t>-only / N</a:t>
                </a:r>
                <a:r>
                  <a:rPr lang="en-US" sz="1800" b="0" i="0" baseline="-25000" dirty="0">
                    <a:effectLst/>
                  </a:rPr>
                  <a:t>2</a:t>
                </a:r>
                <a:r>
                  <a:rPr lang="en-US" sz="1800" b="0" i="0" baseline="0" dirty="0">
                    <a:effectLst/>
                  </a:rPr>
                  <a:t>D</a:t>
                </a:r>
                <a:r>
                  <a:rPr lang="en-US" sz="1800" b="0" i="0" baseline="-25000" dirty="0">
                    <a:effectLst/>
                  </a:rPr>
                  <a:t>2</a:t>
                </a:r>
                <a:endParaRPr lang="en-US" sz="1600" dirty="0">
                  <a:effectLst/>
                </a:endParaRPr>
              </a:p>
            </c:rich>
          </c:tx>
          <c:layout>
            <c:manualLayout>
              <c:xMode val="edge"/>
              <c:yMode val="edge"/>
              <c:x val="1.3073013699055249E-2"/>
              <c:y val="4.0176468856705519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cross"/>
        <c:minorTickMark val="in"/>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1231080"/>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noFill/>
              <a:round/>
            </a:ln>
            <a:effectLst/>
          </c:spPr>
          <c:marker>
            <c:symbol val="circle"/>
            <c:size val="8"/>
            <c:spPr>
              <a:solidFill>
                <a:srgbClr val="0000FF"/>
              </a:solidFill>
              <a:ln w="9525">
                <a:solidFill>
                  <a:schemeClr val="tx1"/>
                </a:solidFill>
              </a:ln>
              <a:effectLst/>
            </c:spPr>
          </c:marker>
          <c:dPt>
            <c:idx val="1"/>
            <c:marker>
              <c:symbol val="diamond"/>
              <c:size val="10"/>
              <c:spPr>
                <a:solidFill>
                  <a:srgbClr val="FFC000"/>
                </a:solidFill>
                <a:ln w="9525">
                  <a:solidFill>
                    <a:schemeClr val="tx1"/>
                  </a:solidFill>
                </a:ln>
                <a:effectLst/>
              </c:spPr>
            </c:marker>
            <c:bubble3D val="0"/>
            <c:extLst>
              <c:ext xmlns:c16="http://schemas.microsoft.com/office/drawing/2014/chart" uri="{C3380CC4-5D6E-409C-BE32-E72D297353CC}">
                <c16:uniqueId val="{00000000-7C10-4042-9BEF-7A221F54975E}"/>
              </c:ext>
            </c:extLst>
          </c:dPt>
          <c:dPt>
            <c:idx val="2"/>
            <c:marker>
              <c:symbol val="square"/>
              <c:size val="9"/>
              <c:spPr>
                <a:noFill/>
                <a:ln w="31750">
                  <a:solidFill>
                    <a:srgbClr val="7030A0"/>
                  </a:solidFill>
                </a:ln>
                <a:effectLst/>
              </c:spPr>
            </c:marker>
            <c:bubble3D val="0"/>
            <c:extLst>
              <c:ext xmlns:c16="http://schemas.microsoft.com/office/drawing/2014/chart" uri="{C3380CC4-5D6E-409C-BE32-E72D297353CC}">
                <c16:uniqueId val="{00000001-7C10-4042-9BEF-7A221F54975E}"/>
              </c:ext>
            </c:extLst>
          </c:dPt>
          <c:dPt>
            <c:idx val="3"/>
            <c:marker>
              <c:symbol val="square"/>
              <c:size val="9"/>
              <c:spPr>
                <a:solidFill>
                  <a:srgbClr val="7030A0"/>
                </a:solidFill>
                <a:ln w="9525">
                  <a:solidFill>
                    <a:schemeClr val="tx1"/>
                  </a:solidFill>
                </a:ln>
                <a:effectLst/>
              </c:spPr>
            </c:marker>
            <c:bubble3D val="0"/>
            <c:extLst>
              <c:ext xmlns:c16="http://schemas.microsoft.com/office/drawing/2014/chart" uri="{C3380CC4-5D6E-409C-BE32-E72D297353CC}">
                <c16:uniqueId val="{00000002-7C10-4042-9BEF-7A221F54975E}"/>
              </c:ext>
            </c:extLst>
          </c:dPt>
          <c:dPt>
            <c:idx val="4"/>
            <c:marker>
              <c:symbol val="triangle"/>
              <c:size val="10"/>
              <c:spPr>
                <a:solidFill>
                  <a:srgbClr val="FF00FF"/>
                </a:solidFill>
                <a:ln w="9525">
                  <a:solidFill>
                    <a:schemeClr val="tx1"/>
                  </a:solidFill>
                </a:ln>
                <a:effectLst/>
              </c:spPr>
            </c:marker>
            <c:bubble3D val="0"/>
            <c:extLst>
              <c:ext xmlns:c16="http://schemas.microsoft.com/office/drawing/2014/chart" uri="{C3380CC4-5D6E-409C-BE32-E72D297353CC}">
                <c16:uniqueId val="{00000003-7C10-4042-9BEF-7A221F54975E}"/>
              </c:ext>
            </c:extLst>
          </c:dPt>
          <c:errBars>
            <c:errDir val="y"/>
            <c:errBarType val="both"/>
            <c:errValType val="cust"/>
            <c:noEndCap val="0"/>
            <c:plus>
              <c:numRef>
                <c:f>nTOF_compSim!$L$10:$L$14</c:f>
                <c:numCache>
                  <c:formatCode>General</c:formatCode>
                  <c:ptCount val="5"/>
                  <c:pt idx="0">
                    <c:v>0.46360764209067645</c:v>
                  </c:pt>
                </c:numCache>
              </c:numRef>
            </c:plus>
            <c:minus>
              <c:numRef>
                <c:f>nTOF_compSim!$L$10:$L$14</c:f>
                <c:numCache>
                  <c:formatCode>General</c:formatCode>
                  <c:ptCount val="5"/>
                  <c:pt idx="0">
                    <c:v>0.46360764209067645</c:v>
                  </c:pt>
                </c:numCache>
              </c:numRef>
            </c:minus>
            <c:spPr>
              <a:noFill/>
              <a:ln w="19050" cap="flat" cmpd="sng" algn="ctr">
                <a:solidFill>
                  <a:schemeClr val="tx1"/>
                </a:solidFill>
                <a:round/>
              </a:ln>
              <a:effectLst/>
            </c:spPr>
          </c:errBars>
          <c:cat>
            <c:strRef>
              <c:f>(nTOF_compSim!$J$10:$J$12,nTOF_compSim!$J$15,nTOF_compSim!$J$14)</c:f>
              <c:strCache>
                <c:ptCount val="5"/>
                <c:pt idx="0">
                  <c:v>Measured</c:v>
                </c:pt>
                <c:pt idx="1">
                  <c:v>HYADES</c:v>
                </c:pt>
                <c:pt idx="2">
                  <c:v>iFP no CH</c:v>
                </c:pt>
                <c:pt idx="3">
                  <c:v>iFP C+H</c:v>
                </c:pt>
                <c:pt idx="4">
                  <c:v>2D xRAGE</c:v>
                </c:pt>
              </c:strCache>
            </c:strRef>
          </c:cat>
          <c:val>
            <c:numRef>
              <c:f>(nTOF_compSim!$K$10:$K$12,nTOF_compSim!$K$15,nTOF_compSim!$K$14)</c:f>
              <c:numCache>
                <c:formatCode>0.00</c:formatCode>
                <c:ptCount val="5"/>
                <c:pt idx="0" formatCode="0.0">
                  <c:v>7.1794871794871797</c:v>
                </c:pt>
                <c:pt idx="1">
                  <c:v>9.5161290322580641</c:v>
                </c:pt>
                <c:pt idx="2">
                  <c:v>44.916666666666664</c:v>
                </c:pt>
                <c:pt idx="3">
                  <c:v>5.9387755102040813</c:v>
                </c:pt>
                <c:pt idx="4">
                  <c:v>6.282183316168898</c:v>
                </c:pt>
              </c:numCache>
            </c:numRef>
          </c:val>
          <c:smooth val="0"/>
          <c:extLst>
            <c:ext xmlns:c16="http://schemas.microsoft.com/office/drawing/2014/chart" uri="{C3380CC4-5D6E-409C-BE32-E72D297353CC}">
              <c16:uniqueId val="{00000004-7C10-4042-9BEF-7A221F54975E}"/>
            </c:ext>
          </c:extLst>
        </c:ser>
        <c:dLbls>
          <c:showLegendKey val="0"/>
          <c:showVal val="0"/>
          <c:showCatName val="0"/>
          <c:showSerName val="0"/>
          <c:showPercent val="0"/>
          <c:showBubbleSize val="0"/>
        </c:dLbls>
        <c:marker val="1"/>
        <c:smooth val="0"/>
        <c:axId val="761231080"/>
        <c:axId val="761231408"/>
      </c:lineChart>
      <c:catAx>
        <c:axId val="761231080"/>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1231408"/>
        <c:crosses val="autoZero"/>
        <c:auto val="1"/>
        <c:lblAlgn val="ctr"/>
        <c:lblOffset val="100"/>
        <c:noMultiLvlLbl val="0"/>
      </c:catAx>
      <c:valAx>
        <c:axId val="761231408"/>
        <c:scaling>
          <c:logBase val="10"/>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baseline="0" dirty="0">
                    <a:effectLst/>
                  </a:rPr>
                  <a:t>DD-n yield D</a:t>
                </a:r>
                <a:r>
                  <a:rPr lang="en-US" sz="1800" b="0" i="0" baseline="-25000" dirty="0">
                    <a:effectLst/>
                  </a:rPr>
                  <a:t>2</a:t>
                </a:r>
                <a:r>
                  <a:rPr lang="en-US" sz="1800" b="0" i="0" baseline="0" dirty="0">
                    <a:effectLst/>
                  </a:rPr>
                  <a:t>-only / N</a:t>
                </a:r>
                <a:r>
                  <a:rPr lang="en-US" sz="1800" b="0" i="0" baseline="-25000" dirty="0">
                    <a:effectLst/>
                  </a:rPr>
                  <a:t>2</a:t>
                </a:r>
                <a:r>
                  <a:rPr lang="en-US" sz="1800" b="0" i="0" baseline="0" dirty="0">
                    <a:effectLst/>
                  </a:rPr>
                  <a:t>D</a:t>
                </a:r>
                <a:r>
                  <a:rPr lang="en-US" sz="1800" b="0" i="0" baseline="-25000" dirty="0">
                    <a:effectLst/>
                  </a:rPr>
                  <a:t>2</a:t>
                </a:r>
                <a:endParaRPr lang="en-US" sz="1600" dirty="0">
                  <a:effectLst/>
                </a:endParaRPr>
              </a:p>
            </c:rich>
          </c:tx>
          <c:layout>
            <c:manualLayout>
              <c:xMode val="edge"/>
              <c:yMode val="edge"/>
              <c:x val="1.3073013699055249E-2"/>
              <c:y val="4.0176468856705519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cross"/>
        <c:minorTickMark val="in"/>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1231080"/>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28839874953368"/>
          <c:y val="8.1474297284623812E-2"/>
          <c:w val="0.71566656205999235"/>
          <c:h val="0.73504630574027963"/>
        </c:manualLayout>
      </c:layout>
      <c:scatterChart>
        <c:scatterStyle val="smoothMarker"/>
        <c:varyColors val="0"/>
        <c:ser>
          <c:idx val="5"/>
          <c:order val="0"/>
          <c:tx>
            <c:strRef>
              <c:f>Sheet1!$X$1</c:f>
              <c:strCache>
                <c:ptCount val="1"/>
                <c:pt idx="0">
                  <c:v>M1</c:v>
                </c:pt>
              </c:strCache>
            </c:strRef>
          </c:tx>
          <c:spPr>
            <a:ln w="57150">
              <a:solidFill>
                <a:srgbClr val="FFC000"/>
              </a:solidFill>
            </a:ln>
          </c:spPr>
          <c:marker>
            <c:symbol val="none"/>
          </c:marker>
          <c:xVal>
            <c:numRef>
              <c:f>Sheet1!$Z$3:$Z$394</c:f>
              <c:numCache>
                <c:formatCode>General</c:formatCode>
                <c:ptCount val="392"/>
                <c:pt idx="0">
                  <c:v>7.1344629031539704</c:v>
                </c:pt>
                <c:pt idx="1">
                  <c:v>7.1584096475139294</c:v>
                </c:pt>
                <c:pt idx="2">
                  <c:v>7.1867447208439597</c:v>
                </c:pt>
                <c:pt idx="3">
                  <c:v>7.2228175554908987</c:v>
                </c:pt>
                <c:pt idx="4">
                  <c:v>7.2582487067489199</c:v>
                </c:pt>
                <c:pt idx="5">
                  <c:v>7.2817917222533115</c:v>
                </c:pt>
                <c:pt idx="6">
                  <c:v>7.2847985998386804</c:v>
                </c:pt>
                <c:pt idx="7">
                  <c:v>7.2867466498771307</c:v>
                </c:pt>
                <c:pt idx="8">
                  <c:v>7.2869950982699097</c:v>
                </c:pt>
                <c:pt idx="9">
                  <c:v>7.2904498837388809</c:v>
                </c:pt>
                <c:pt idx="10">
                  <c:v>7.2908073714461397</c:v>
                </c:pt>
                <c:pt idx="11">
                  <c:v>7.2911282185620196</c:v>
                </c:pt>
                <c:pt idx="12">
                  <c:v>7.2913963357235412</c:v>
                </c:pt>
                <c:pt idx="13">
                  <c:v>7.2916242576350792</c:v>
                </c:pt>
                <c:pt idx="14">
                  <c:v>7.2918398209781801</c:v>
                </c:pt>
                <c:pt idx="15">
                  <c:v>7.2920746983442895</c:v>
                </c:pt>
                <c:pt idx="16">
                  <c:v>7.292353509966409</c:v>
                </c:pt>
                <c:pt idx="17">
                  <c:v>7.2926820411545199</c:v>
                </c:pt>
                <c:pt idx="18">
                  <c:v>7.2930334483934303</c:v>
                </c:pt>
                <c:pt idx="19">
                  <c:v>7.2933511818546917</c:v>
                </c:pt>
                <c:pt idx="20">
                  <c:v>7.2936077230630909</c:v>
                </c:pt>
                <c:pt idx="21">
                  <c:v>7.2938080453195608</c:v>
                </c:pt>
                <c:pt idx="22">
                  <c:v>7.2939769244787893</c:v>
                </c:pt>
                <c:pt idx="23">
                  <c:v>7.2941488587905088</c:v>
                </c:pt>
                <c:pt idx="24">
                  <c:v>7.2943594591013596</c:v>
                </c:pt>
                <c:pt idx="25">
                  <c:v>7.2946326858853707</c:v>
                </c:pt>
                <c:pt idx="26">
                  <c:v>7.2949851357956694</c:v>
                </c:pt>
                <c:pt idx="27">
                  <c:v>7.2953968954646413</c:v>
                </c:pt>
                <c:pt idx="28">
                  <c:v>7.2958054894598501</c:v>
                </c:pt>
                <c:pt idx="29">
                  <c:v>7.2961941147767702</c:v>
                </c:pt>
                <c:pt idx="30">
                  <c:v>7.2965705436028303</c:v>
                </c:pt>
                <c:pt idx="31">
                  <c:v>7.2969478627360393</c:v>
                </c:pt>
                <c:pt idx="32">
                  <c:v>7.2973452208692393</c:v>
                </c:pt>
                <c:pt idx="33">
                  <c:v>7.2977450578282994</c:v>
                </c:pt>
                <c:pt idx="34">
                  <c:v>7.2980922633692495</c:v>
                </c:pt>
                <c:pt idx="35">
                  <c:v>7.298629009245321</c:v>
                </c:pt>
                <c:pt idx="36">
                  <c:v>7.2988630767685301</c:v>
                </c:pt>
                <c:pt idx="37">
                  <c:v>7.2991205348143611</c:v>
                </c:pt>
                <c:pt idx="38">
                  <c:v>7.2994275753836009</c:v>
                </c:pt>
                <c:pt idx="39">
                  <c:v>7.2997921544440514</c:v>
                </c:pt>
                <c:pt idx="40">
                  <c:v>7.30021065247126</c:v>
                </c:pt>
                <c:pt idx="41">
                  <c:v>7.3006246192835</c:v>
                </c:pt>
                <c:pt idx="42">
                  <c:v>7.3010048658468492</c:v>
                </c:pt>
                <c:pt idx="43">
                  <c:v>7.3013759764234489</c:v>
                </c:pt>
                <c:pt idx="44">
                  <c:v>7.3017522991876902</c:v>
                </c:pt>
                <c:pt idx="45">
                  <c:v>7.3021444916887397</c:v>
                </c:pt>
                <c:pt idx="46">
                  <c:v>7.3025405909597589</c:v>
                </c:pt>
                <c:pt idx="47">
                  <c:v>7.302885657298738</c:v>
                </c:pt>
                <c:pt idx="48">
                  <c:v>7.3031659028461897</c:v>
                </c:pt>
                <c:pt idx="49">
                  <c:v>7.3034035702583093</c:v>
                </c:pt>
                <c:pt idx="50">
                  <c:v>7.3036267445210106</c:v>
                </c:pt>
                <c:pt idx="51">
                  <c:v>7.3038723625161603</c:v>
                </c:pt>
                <c:pt idx="52">
                  <c:v>7.3041709277635389</c:v>
                </c:pt>
                <c:pt idx="53">
                  <c:v>7.304534149962258</c:v>
                </c:pt>
                <c:pt idx="54">
                  <c:v>7.3049401284855291</c:v>
                </c:pt>
                <c:pt idx="55">
                  <c:v>7.3053361673375994</c:v>
                </c:pt>
                <c:pt idx="56">
                  <c:v>7.3071008144573693</c:v>
                </c:pt>
                <c:pt idx="57">
                  <c:v>7.3075017039248307</c:v>
                </c:pt>
                <c:pt idx="58">
                  <c:v>7.30790907117012</c:v>
                </c:pt>
                <c:pt idx="59">
                  <c:v>7.30831445572273</c:v>
                </c:pt>
                <c:pt idx="60">
                  <c:v>7.3087498000740609</c:v>
                </c:pt>
                <c:pt idx="61">
                  <c:v>7.3092144122553897</c:v>
                </c:pt>
                <c:pt idx="62">
                  <c:v>7.3097063046889499</c:v>
                </c:pt>
                <c:pt idx="63">
                  <c:v>7.3101926240735597</c:v>
                </c:pt>
                <c:pt idx="64">
                  <c:v>7.310669834104611</c:v>
                </c:pt>
                <c:pt idx="65">
                  <c:v>7.3111594886929803</c:v>
                </c:pt>
                <c:pt idx="66">
                  <c:v>7.311684526771109</c:v>
                </c:pt>
                <c:pt idx="67">
                  <c:v>7.3122521244241812</c:v>
                </c:pt>
                <c:pt idx="68">
                  <c:v>7.3128112985513489</c:v>
                </c:pt>
                <c:pt idx="69">
                  <c:v>7.3133763039970097</c:v>
                </c:pt>
                <c:pt idx="70">
                  <c:v>7.3139398519755181</c:v>
                </c:pt>
                <c:pt idx="71">
                  <c:v>7.3145170338263386</c:v>
                </c:pt>
                <c:pt idx="72">
                  <c:v>7.3150641624233197</c:v>
                </c:pt>
                <c:pt idx="73">
                  <c:v>7.3155756256135493</c:v>
                </c:pt>
                <c:pt idx="74">
                  <c:v>7.3165971164583095</c:v>
                </c:pt>
                <c:pt idx="75">
                  <c:v>7.3171580474137485</c:v>
                </c:pt>
                <c:pt idx="76">
                  <c:v>7.3177270125442497</c:v>
                </c:pt>
                <c:pt idx="77">
                  <c:v>7.3189245470467874</c:v>
                </c:pt>
                <c:pt idx="78">
                  <c:v>7.3195713076463695</c:v>
                </c:pt>
                <c:pt idx="79">
                  <c:v>7.32022901665911</c:v>
                </c:pt>
                <c:pt idx="80">
                  <c:v>7.3208784693425395</c:v>
                </c:pt>
                <c:pt idx="81">
                  <c:v>7.321532079904439</c:v>
                </c:pt>
                <c:pt idx="82">
                  <c:v>7.3221312769978573</c:v>
                </c:pt>
                <c:pt idx="83">
                  <c:v>7.3227141527848696</c:v>
                </c:pt>
                <c:pt idx="84">
                  <c:v>7.32328914185209</c:v>
                </c:pt>
                <c:pt idx="85">
                  <c:v>7.3245142744345477</c:v>
                </c:pt>
                <c:pt idx="86">
                  <c:v>7.3251656200048298</c:v>
                </c:pt>
                <c:pt idx="87">
                  <c:v>7.3258571097966891</c:v>
                </c:pt>
                <c:pt idx="88">
                  <c:v>7.3265946179180688</c:v>
                </c:pt>
                <c:pt idx="89">
                  <c:v>7.3273611032631809</c:v>
                </c:pt>
                <c:pt idx="90">
                  <c:v>7.328159273331349</c:v>
                </c:pt>
                <c:pt idx="91">
                  <c:v>7.3289934930027405</c:v>
                </c:pt>
                <c:pt idx="92">
                  <c:v>7.3298391207274696</c:v>
                </c:pt>
                <c:pt idx="93">
                  <c:v>7.3307354382412298</c:v>
                </c:pt>
                <c:pt idx="94">
                  <c:v>7.3316416736997905</c:v>
                </c:pt>
                <c:pt idx="95">
                  <c:v>7.3325808082448889</c:v>
                </c:pt>
                <c:pt idx="96">
                  <c:v>7.3335092963430304</c:v>
                </c:pt>
                <c:pt idx="97">
                  <c:v>7.3343914605100702</c:v>
                </c:pt>
                <c:pt idx="98">
                  <c:v>7.335244715913591</c:v>
                </c:pt>
                <c:pt idx="99">
                  <c:v>7.3360803424836103</c:v>
                </c:pt>
                <c:pt idx="100">
                  <c:v>7.3368927693414401</c:v>
                </c:pt>
                <c:pt idx="101">
                  <c:v>7.3376973067911706</c:v>
                </c:pt>
                <c:pt idx="102">
                  <c:v>7.3385096864621104</c:v>
                </c:pt>
                <c:pt idx="103">
                  <c:v>7.3393259869637903</c:v>
                </c:pt>
                <c:pt idx="104">
                  <c:v>7.3401614984745507</c:v>
                </c:pt>
                <c:pt idx="105">
                  <c:v>7.3410300720655091</c:v>
                </c:pt>
                <c:pt idx="106">
                  <c:v>7.3419110751633401</c:v>
                </c:pt>
                <c:pt idx="107">
                  <c:v>7.3437935516997603</c:v>
                </c:pt>
                <c:pt idx="108">
                  <c:v>7.3447763819583702</c:v>
                </c:pt>
                <c:pt idx="109">
                  <c:v>7.345789376549809</c:v>
                </c:pt>
                <c:pt idx="110">
                  <c:v>7.3468076590538995</c:v>
                </c:pt>
                <c:pt idx="111">
                  <c:v>7.3478284749783302</c:v>
                </c:pt>
                <c:pt idx="112">
                  <c:v>7.3488102618791293</c:v>
                </c:pt>
                <c:pt idx="113">
                  <c:v>7.3497786243433207</c:v>
                </c:pt>
                <c:pt idx="114">
                  <c:v>7.35074591000126</c:v>
                </c:pt>
                <c:pt idx="115">
                  <c:v>7.3516959471802297</c:v>
                </c:pt>
                <c:pt idx="116">
                  <c:v>7.3526153727634886</c:v>
                </c:pt>
                <c:pt idx="117">
                  <c:v>7.35347559630367</c:v>
                </c:pt>
                <c:pt idx="118">
                  <c:v>7.3543203706601092</c:v>
                </c:pt>
                <c:pt idx="119">
                  <c:v>7.3551250313066987</c:v>
                </c:pt>
                <c:pt idx="120">
                  <c:v>7.3559325733100591</c:v>
                </c:pt>
                <c:pt idx="121">
                  <c:v>7.3567334018882899</c:v>
                </c:pt>
                <c:pt idx="122">
                  <c:v>7.3575568798005877</c:v>
                </c:pt>
                <c:pt idx="123">
                  <c:v>7.358400628719389</c:v>
                </c:pt>
                <c:pt idx="124">
                  <c:v>7.3592790207403311</c:v>
                </c:pt>
                <c:pt idx="125">
                  <c:v>7.3602130496913603</c:v>
                </c:pt>
                <c:pt idx="126">
                  <c:v>7.3611470835214705</c:v>
                </c:pt>
                <c:pt idx="127">
                  <c:v>7.3621130003118394</c:v>
                </c:pt>
                <c:pt idx="128">
                  <c:v>7.3630562923131802</c:v>
                </c:pt>
                <c:pt idx="129">
                  <c:v>7.363999976186288</c:v>
                </c:pt>
                <c:pt idx="130">
                  <c:v>7.3649571553947588</c:v>
                </c:pt>
                <c:pt idx="131">
                  <c:v>7.3659161719784683</c:v>
                </c:pt>
                <c:pt idx="132">
                  <c:v>7.366872395604851</c:v>
                </c:pt>
                <c:pt idx="133">
                  <c:v>7.3678204215580889</c:v>
                </c:pt>
                <c:pt idx="134">
                  <c:v>7.3687858555194783</c:v>
                </c:pt>
                <c:pt idx="135">
                  <c:v>7.3697980836129506</c:v>
                </c:pt>
                <c:pt idx="136">
                  <c:v>7.3708613313882001</c:v>
                </c:pt>
                <c:pt idx="137">
                  <c:v>7.37198032136211</c:v>
                </c:pt>
                <c:pt idx="138">
                  <c:v>7.3731464334770598</c:v>
                </c:pt>
                <c:pt idx="139">
                  <c:v>7.3743771475307298</c:v>
                </c:pt>
                <c:pt idx="140">
                  <c:v>7.3756356044990996</c:v>
                </c:pt>
                <c:pt idx="141">
                  <c:v>7.3769417162413404</c:v>
                </c:pt>
                <c:pt idx="142">
                  <c:v>7.3782883075938503</c:v>
                </c:pt>
                <c:pt idx="143">
                  <c:v>7.379670744350431</c:v>
                </c:pt>
                <c:pt idx="144">
                  <c:v>7.3810600225267802</c:v>
                </c:pt>
                <c:pt idx="145">
                  <c:v>7.3824318112180389</c:v>
                </c:pt>
                <c:pt idx="146">
                  <c:v>7.3838072953274896</c:v>
                </c:pt>
                <c:pt idx="147">
                  <c:v>7.3851382456148604</c:v>
                </c:pt>
                <c:pt idx="148">
                  <c:v>7.3865102505405291</c:v>
                </c:pt>
                <c:pt idx="149">
                  <c:v>7.3878770634720299</c:v>
                </c:pt>
                <c:pt idx="150">
                  <c:v>7.3892604967802713</c:v>
                </c:pt>
                <c:pt idx="151">
                  <c:v>7.3906366937989398</c:v>
                </c:pt>
                <c:pt idx="152">
                  <c:v>7.3919838049673094</c:v>
                </c:pt>
                <c:pt idx="153">
                  <c:v>7.3933129229854995</c:v>
                </c:pt>
                <c:pt idx="154">
                  <c:v>7.3946401954950902</c:v>
                </c:pt>
                <c:pt idx="155">
                  <c:v>7.3960141991437398</c:v>
                </c:pt>
                <c:pt idx="156">
                  <c:v>7.3974187849046613</c:v>
                </c:pt>
                <c:pt idx="157">
                  <c:v>7.3988839166990692</c:v>
                </c:pt>
                <c:pt idx="158">
                  <c:v>7.4003683766855302</c:v>
                </c:pt>
                <c:pt idx="159">
                  <c:v>7.40190262685958</c:v>
                </c:pt>
                <c:pt idx="160">
                  <c:v>7.4034231915281916</c:v>
                </c:pt>
                <c:pt idx="161">
                  <c:v>7.4049469203813993</c:v>
                </c:pt>
                <c:pt idx="162">
                  <c:v>7.4064230649305207</c:v>
                </c:pt>
                <c:pt idx="163">
                  <c:v>7.4078909653659295</c:v>
                </c:pt>
                <c:pt idx="164">
                  <c:v>7.4093688731047909</c:v>
                </c:pt>
                <c:pt idx="165">
                  <c:v>7.4108762244935802</c:v>
                </c:pt>
                <c:pt idx="166">
                  <c:v>7.41239923621053</c:v>
                </c:pt>
                <c:pt idx="167">
                  <c:v>7.4139153077813393</c:v>
                </c:pt>
                <c:pt idx="168">
                  <c:v>7.41541672444004</c:v>
                </c:pt>
                <c:pt idx="169">
                  <c:v>7.4168934671852496</c:v>
                </c:pt>
                <c:pt idx="170">
                  <c:v>7.4182845240189392</c:v>
                </c:pt>
                <c:pt idx="171">
                  <c:v>7.4195990530128508</c:v>
                </c:pt>
                <c:pt idx="172">
                  <c:v>7.4208941308150891</c:v>
                </c:pt>
                <c:pt idx="173">
                  <c:v>7.4221387776768291</c:v>
                </c:pt>
                <c:pt idx="174">
                  <c:v>7.4233537018469802</c:v>
                </c:pt>
                <c:pt idx="175">
                  <c:v>7.4245463841803403</c:v>
                </c:pt>
                <c:pt idx="176">
                  <c:v>7.4257070495920203</c:v>
                </c:pt>
                <c:pt idx="177">
                  <c:v>7.4268426788708899</c:v>
                </c:pt>
                <c:pt idx="178">
                  <c:v>7.4278897508618398</c:v>
                </c:pt>
                <c:pt idx="179">
                  <c:v>7.4288882336245203</c:v>
                </c:pt>
                <c:pt idx="180">
                  <c:v>7.4297816675375392</c:v>
                </c:pt>
                <c:pt idx="181">
                  <c:v>7.4305917932046217</c:v>
                </c:pt>
                <c:pt idx="182">
                  <c:v>7.4313289510734108</c:v>
                </c:pt>
                <c:pt idx="183">
                  <c:v>7.4319839427217902</c:v>
                </c:pt>
                <c:pt idx="184">
                  <c:v>7.4325673606064395</c:v>
                </c:pt>
                <c:pt idx="185">
                  <c:v>7.4330961073416413</c:v>
                </c:pt>
                <c:pt idx="186">
                  <c:v>7.4335644923171715</c:v>
                </c:pt>
                <c:pt idx="187">
                  <c:v>7.4339371090832103</c:v>
                </c:pt>
                <c:pt idx="188">
                  <c:v>7.43420163187578</c:v>
                </c:pt>
                <c:pt idx="189">
                  <c:v>7.4343694452636422</c:v>
                </c:pt>
                <c:pt idx="190">
                  <c:v>7.4344625087237901</c:v>
                </c:pt>
                <c:pt idx="191">
                  <c:v>7.434504902423499</c:v>
                </c:pt>
                <c:pt idx="192">
                  <c:v>7.4345180410023</c:v>
                </c:pt>
                <c:pt idx="193">
                  <c:v>7.4345184074490298</c:v>
                </c:pt>
                <c:pt idx="194">
                  <c:v>7.4345167766304288</c:v>
                </c:pt>
                <c:pt idx="195">
                  <c:v>7.4345180380321496</c:v>
                </c:pt>
                <c:pt idx="196">
                  <c:v>7.43452130822656</c:v>
                </c:pt>
                <c:pt idx="197">
                  <c:v>7.4345200634217399</c:v>
                </c:pt>
                <c:pt idx="198">
                  <c:v>7.4345016524442498</c:v>
                </c:pt>
                <c:pt idx="199">
                  <c:v>7.434447682211351</c:v>
                </c:pt>
                <c:pt idx="200">
                  <c:v>7.4343350400271895</c:v>
                </c:pt>
                <c:pt idx="201">
                  <c:v>7.4341387444216407</c:v>
                </c:pt>
                <c:pt idx="202">
                  <c:v>7.4338377040723413</c:v>
                </c:pt>
                <c:pt idx="203">
                  <c:v>7.4334245691591398</c:v>
                </c:pt>
                <c:pt idx="204">
                  <c:v>7.4329206340741507</c:v>
                </c:pt>
                <c:pt idx="205">
                  <c:v>7.4323771317601812</c:v>
                </c:pt>
                <c:pt idx="206">
                  <c:v>7.4318310572271002</c:v>
                </c:pt>
                <c:pt idx="207">
                  <c:v>7.4312778586698309</c:v>
                </c:pt>
                <c:pt idx="208">
                  <c:v>7.4307742764028895</c:v>
                </c:pt>
                <c:pt idx="209">
                  <c:v>7.4303506104404597</c:v>
                </c:pt>
                <c:pt idx="210">
                  <c:v>7.4300347494595602</c:v>
                </c:pt>
                <c:pt idx="211">
                  <c:v>7.4298197690445802</c:v>
                </c:pt>
                <c:pt idx="212">
                  <c:v>7.4296863418725199</c:v>
                </c:pt>
                <c:pt idx="213">
                  <c:v>7.4296134957969908</c:v>
                </c:pt>
                <c:pt idx="214">
                  <c:v>7.4295853645954582</c:v>
                </c:pt>
                <c:pt idx="215">
                  <c:v>7.4295949099053988</c:v>
                </c:pt>
                <c:pt idx="216">
                  <c:v>7.4296453660242499</c:v>
                </c:pt>
                <c:pt idx="217">
                  <c:v>7.429749742716151</c:v>
                </c:pt>
                <c:pt idx="218">
                  <c:v>7.4299254133779202</c:v>
                </c:pt>
                <c:pt idx="219">
                  <c:v>7.4302028728746814</c:v>
                </c:pt>
                <c:pt idx="220">
                  <c:v>7.4305831048941418</c:v>
                </c:pt>
                <c:pt idx="221">
                  <c:v>7.4310798011311219</c:v>
                </c:pt>
                <c:pt idx="222">
                  <c:v>7.4316496422148326</c:v>
                </c:pt>
                <c:pt idx="223">
                  <c:v>7.4323027038721614</c:v>
                </c:pt>
                <c:pt idx="224">
                  <c:v>7.4330649933551509</c:v>
                </c:pt>
                <c:pt idx="225">
                  <c:v>7.4339516263736902</c:v>
                </c:pt>
                <c:pt idx="226">
                  <c:v>7.434948019056919</c:v>
                </c:pt>
                <c:pt idx="227">
                  <c:v>7.4360418923211018</c:v>
                </c:pt>
                <c:pt idx="228">
                  <c:v>7.437213689941351</c:v>
                </c:pt>
                <c:pt idx="229">
                  <c:v>7.4384649799159694</c:v>
                </c:pt>
                <c:pt idx="230">
                  <c:v>7.4398009324158609</c:v>
                </c:pt>
                <c:pt idx="231">
                  <c:v>7.4412665681095405</c:v>
                </c:pt>
                <c:pt idx="232">
                  <c:v>7.4428243393013798</c:v>
                </c:pt>
                <c:pt idx="233">
                  <c:v>7.4445749795399285</c:v>
                </c:pt>
                <c:pt idx="234">
                  <c:v>7.4464380461449702</c:v>
                </c:pt>
                <c:pt idx="235">
                  <c:v>7.4483886576282394</c:v>
                </c:pt>
                <c:pt idx="236">
                  <c:v>7.4504028470529491</c:v>
                </c:pt>
                <c:pt idx="237">
                  <c:v>7.4523971277237999</c:v>
                </c:pt>
                <c:pt idx="238">
                  <c:v>7.4544024308221708</c:v>
                </c:pt>
                <c:pt idx="239">
                  <c:v>7.4564641508669096</c:v>
                </c:pt>
                <c:pt idx="240">
                  <c:v>7.4586073775749897</c:v>
                </c:pt>
                <c:pt idx="241">
                  <c:v>7.4608614707086405</c:v>
                </c:pt>
                <c:pt idx="242">
                  <c:v>7.4631553815633209</c:v>
                </c:pt>
                <c:pt idx="243">
                  <c:v>7.4654939656705404</c:v>
                </c:pt>
                <c:pt idx="244">
                  <c:v>7.4678513071537989</c:v>
                </c:pt>
                <c:pt idx="245">
                  <c:v>7.4702312349537605</c:v>
                </c:pt>
                <c:pt idx="246">
                  <c:v>7.472520575285909</c:v>
                </c:pt>
                <c:pt idx="247">
                  <c:v>7.4748119844890599</c:v>
                </c:pt>
                <c:pt idx="248">
                  <c:v>7.4769978960790402</c:v>
                </c:pt>
                <c:pt idx="249">
                  <c:v>7.4791230657497314</c:v>
                </c:pt>
                <c:pt idx="250">
                  <c:v>7.4811444530556503</c:v>
                </c:pt>
                <c:pt idx="251">
                  <c:v>7.4831325890418805</c:v>
                </c:pt>
                <c:pt idx="252">
                  <c:v>7.4851593721223102</c:v>
                </c:pt>
                <c:pt idx="253">
                  <c:v>7.4872651943435722</c:v>
                </c:pt>
                <c:pt idx="254">
                  <c:v>7.4894846991461401</c:v>
                </c:pt>
                <c:pt idx="255">
                  <c:v>7.4917463924621721</c:v>
                </c:pt>
                <c:pt idx="256">
                  <c:v>7.4940514027547103</c:v>
                </c:pt>
                <c:pt idx="257">
                  <c:v>7.49637017552699</c:v>
                </c:pt>
                <c:pt idx="258">
                  <c:v>7.4987002131657796</c:v>
                </c:pt>
                <c:pt idx="259">
                  <c:v>7.5009529390574485</c:v>
                </c:pt>
                <c:pt idx="260">
                  <c:v>7.5031323889546311</c:v>
                </c:pt>
                <c:pt idx="261">
                  <c:v>7.5052227901202508</c:v>
                </c:pt>
                <c:pt idx="262">
                  <c:v>7.5072563784421993</c:v>
                </c:pt>
                <c:pt idx="263">
                  <c:v>7.5092279249072309</c:v>
                </c:pt>
                <c:pt idx="264">
                  <c:v>7.5112415355064801</c:v>
                </c:pt>
                <c:pt idx="265">
                  <c:v>7.51334905667155</c:v>
                </c:pt>
                <c:pt idx="266">
                  <c:v>7.5155748636034287</c:v>
                </c:pt>
                <c:pt idx="267">
                  <c:v>7.5179598988863692</c:v>
                </c:pt>
                <c:pt idx="268">
                  <c:v>7.5204465637776394</c:v>
                </c:pt>
                <c:pt idx="269">
                  <c:v>7.5230604299910899</c:v>
                </c:pt>
                <c:pt idx="270">
                  <c:v>7.5258207790113589</c:v>
                </c:pt>
                <c:pt idx="271">
                  <c:v>7.5258207790113589</c:v>
                </c:pt>
                <c:pt idx="272">
                  <c:v>7.5286314900425308</c:v>
                </c:pt>
                <c:pt idx="273">
                  <c:v>7.5286314900425308</c:v>
                </c:pt>
                <c:pt idx="274">
                  <c:v>7.5315203225303504</c:v>
                </c:pt>
                <c:pt idx="275">
                  <c:v>7.5315203225303504</c:v>
                </c:pt>
                <c:pt idx="276">
                  <c:v>7.5345136196096298</c:v>
                </c:pt>
                <c:pt idx="277">
                  <c:v>7.5374865008954881</c:v>
                </c:pt>
                <c:pt idx="278">
                  <c:v>7.5374865008954881</c:v>
                </c:pt>
                <c:pt idx="279">
                  <c:v>7.540426861953299</c:v>
                </c:pt>
                <c:pt idx="280">
                  <c:v>7.540426861953299</c:v>
                </c:pt>
                <c:pt idx="281">
                  <c:v>7.543326957587289</c:v>
                </c:pt>
                <c:pt idx="282">
                  <c:v>7.543326957587289</c:v>
                </c:pt>
                <c:pt idx="283">
                  <c:v>7.5462219075251502</c:v>
                </c:pt>
                <c:pt idx="284">
                  <c:v>7.5490095468915301</c:v>
                </c:pt>
                <c:pt idx="285">
                  <c:v>7.5516932670949499</c:v>
                </c:pt>
                <c:pt idx="286">
                  <c:v>7.55426142836395</c:v>
                </c:pt>
                <c:pt idx="287">
                  <c:v>7.5565823858782499</c:v>
                </c:pt>
                <c:pt idx="288">
                  <c:v>7.5565823858782499</c:v>
                </c:pt>
                <c:pt idx="289">
                  <c:v>7.55862616242241</c:v>
                </c:pt>
                <c:pt idx="290">
                  <c:v>7.5603027636161899</c:v>
                </c:pt>
                <c:pt idx="291">
                  <c:v>7.5616662469388896</c:v>
                </c:pt>
                <c:pt idx="292">
                  <c:v>7.5616821430875305</c:v>
                </c:pt>
                <c:pt idx="293">
                  <c:v>7.5628401497457087</c:v>
                </c:pt>
                <c:pt idx="294">
                  <c:v>7.5638728834601103</c:v>
                </c:pt>
                <c:pt idx="295">
                  <c:v>7.5648826428362685</c:v>
                </c:pt>
                <c:pt idx="296">
                  <c:v>7.5659338094774684</c:v>
                </c:pt>
                <c:pt idx="297">
                  <c:v>7.567008374203489</c:v>
                </c:pt>
                <c:pt idx="298">
                  <c:v>7.5681217018338307</c:v>
                </c:pt>
                <c:pt idx="299">
                  <c:v>7.569245394775761</c:v>
                </c:pt>
                <c:pt idx="300">
                  <c:v>7.5704889983334596</c:v>
                </c:pt>
                <c:pt idx="301">
                  <c:v>7.5720155944983993</c:v>
                </c:pt>
                <c:pt idx="302">
                  <c:v>7.5739333657875303</c:v>
                </c:pt>
                <c:pt idx="303">
                  <c:v>7.5764101941960407</c:v>
                </c:pt>
                <c:pt idx="304">
                  <c:v>7.5795462362120301</c:v>
                </c:pt>
                <c:pt idx="305">
                  <c:v>7.583366704032481</c:v>
                </c:pt>
                <c:pt idx="306">
                  <c:v>7.5878442465892686</c:v>
                </c:pt>
                <c:pt idx="307">
                  <c:v>7.5878442465892686</c:v>
                </c:pt>
                <c:pt idx="308">
                  <c:v>7.5878442465892686</c:v>
                </c:pt>
                <c:pt idx="309">
                  <c:v>7.5878442465892686</c:v>
                </c:pt>
                <c:pt idx="310">
                  <c:v>7.5926320549640502</c:v>
                </c:pt>
                <c:pt idx="311">
                  <c:v>7.5926320549640502</c:v>
                </c:pt>
                <c:pt idx="312">
                  <c:v>7.5926320549640502</c:v>
                </c:pt>
                <c:pt idx="313">
                  <c:v>7.5926913611137801</c:v>
                </c:pt>
                <c:pt idx="314">
                  <c:v>7.5971893595654985</c:v>
                </c:pt>
                <c:pt idx="315">
                  <c:v>7.6012367058451904</c:v>
                </c:pt>
                <c:pt idx="316">
                  <c:v>7.6048478296812387</c:v>
                </c:pt>
                <c:pt idx="317">
                  <c:v>7.6081971732874889</c:v>
                </c:pt>
                <c:pt idx="318">
                  <c:v>7.611390817321249</c:v>
                </c:pt>
                <c:pt idx="319">
                  <c:v>7.6146203548741704</c:v>
                </c:pt>
                <c:pt idx="320">
                  <c:v>7.6182151119138597</c:v>
                </c:pt>
                <c:pt idx="321">
                  <c:v>7.6182151119138597</c:v>
                </c:pt>
                <c:pt idx="322">
                  <c:v>7.6220339615443589</c:v>
                </c:pt>
                <c:pt idx="323">
                  <c:v>7.6220339615443589</c:v>
                </c:pt>
                <c:pt idx="324">
                  <c:v>7.6261676078129588</c:v>
                </c:pt>
                <c:pt idx="325">
                  <c:v>7.6261676078129588</c:v>
                </c:pt>
                <c:pt idx="326">
                  <c:v>7.63039791298878</c:v>
                </c:pt>
                <c:pt idx="327">
                  <c:v>7.6304518777829484</c:v>
                </c:pt>
                <c:pt idx="328">
                  <c:v>7.6347144476621791</c:v>
                </c:pt>
                <c:pt idx="329">
                  <c:v>7.6347144476621791</c:v>
                </c:pt>
                <c:pt idx="330">
                  <c:v>7.6389420223639304</c:v>
                </c:pt>
                <c:pt idx="331">
                  <c:v>7.6431973226499892</c:v>
                </c:pt>
                <c:pt idx="332">
                  <c:v>7.6431973226499892</c:v>
                </c:pt>
                <c:pt idx="333">
                  <c:v>7.6474061865392295</c:v>
                </c:pt>
                <c:pt idx="334">
                  <c:v>7.6474595703817192</c:v>
                </c:pt>
                <c:pt idx="335">
                  <c:v>7.65168903586944</c:v>
                </c:pt>
                <c:pt idx="336">
                  <c:v>7.65168903586944</c:v>
                </c:pt>
                <c:pt idx="337">
                  <c:v>7.6559660660937787</c:v>
                </c:pt>
                <c:pt idx="338">
                  <c:v>7.6604239918668995</c:v>
                </c:pt>
                <c:pt idx="339">
                  <c:v>7.6604239918668995</c:v>
                </c:pt>
                <c:pt idx="340">
                  <c:v>7.6650255479325082</c:v>
                </c:pt>
                <c:pt idx="341">
                  <c:v>7.6650851414501089</c:v>
                </c:pt>
                <c:pt idx="342">
                  <c:v>7.669884129245129</c:v>
                </c:pt>
                <c:pt idx="343">
                  <c:v>7.669884129245129</c:v>
                </c:pt>
                <c:pt idx="344">
                  <c:v>7.6747327147989699</c:v>
                </c:pt>
                <c:pt idx="345">
                  <c:v>7.6748572518339087</c:v>
                </c:pt>
                <c:pt idx="346">
                  <c:v>7.6748572518339087</c:v>
                </c:pt>
                <c:pt idx="347">
                  <c:v>7.6796712094061901</c:v>
                </c:pt>
                <c:pt idx="348">
                  <c:v>7.6797929384826311</c:v>
                </c:pt>
                <c:pt idx="349">
                  <c:v>7.6844478675681787</c:v>
                </c:pt>
                <c:pt idx="350">
                  <c:v>7.6890448001276699</c:v>
                </c:pt>
                <c:pt idx="351">
                  <c:v>7.6935522928104794</c:v>
                </c:pt>
                <c:pt idx="352">
                  <c:v>7.6935522928104794</c:v>
                </c:pt>
                <c:pt idx="353">
                  <c:v>7.6980213131768203</c:v>
                </c:pt>
                <c:pt idx="354">
                  <c:v>7.6980782813349604</c:v>
                </c:pt>
                <c:pt idx="355">
                  <c:v>7.7026179239888597</c:v>
                </c:pt>
                <c:pt idx="356">
                  <c:v>7.7026179239888597</c:v>
                </c:pt>
                <c:pt idx="357">
                  <c:v>7.7072306789679086</c:v>
                </c:pt>
                <c:pt idx="358">
                  <c:v>7.7072894632856901</c:v>
                </c:pt>
                <c:pt idx="359">
                  <c:v>7.7119548113530989</c:v>
                </c:pt>
                <c:pt idx="360">
                  <c:v>7.7119548113530989</c:v>
                </c:pt>
                <c:pt idx="361">
                  <c:v>7.7166975583825597</c:v>
                </c:pt>
                <c:pt idx="362">
                  <c:v>7.7166975583825597</c:v>
                </c:pt>
                <c:pt idx="363">
                  <c:v>7.7213568023457793</c:v>
                </c:pt>
                <c:pt idx="364">
                  <c:v>7.7213568023457793</c:v>
                </c:pt>
                <c:pt idx="365">
                  <c:v>7.7260065999721306</c:v>
                </c:pt>
                <c:pt idx="366">
                  <c:v>7.7260065999721306</c:v>
                </c:pt>
                <c:pt idx="367">
                  <c:v>7.7304936267543507</c:v>
                </c:pt>
                <c:pt idx="368">
                  <c:v>7.7305496504806808</c:v>
                </c:pt>
                <c:pt idx="369">
                  <c:v>7.7349143795890578</c:v>
                </c:pt>
                <c:pt idx="370">
                  <c:v>7.7349143795890578</c:v>
                </c:pt>
                <c:pt idx="371">
                  <c:v>7.7391853096549701</c:v>
                </c:pt>
                <c:pt idx="372">
                  <c:v>7.7435002992821307</c:v>
                </c:pt>
                <c:pt idx="373">
                  <c:v>7.7435002992821307</c:v>
                </c:pt>
                <c:pt idx="374">
                  <c:v>7.7478412728901302</c:v>
                </c:pt>
                <c:pt idx="375">
                  <c:v>7.7478969575351293</c:v>
                </c:pt>
                <c:pt idx="376">
                  <c:v>7.7523615949767306</c:v>
                </c:pt>
                <c:pt idx="377">
                  <c:v>7.7523615949767306</c:v>
                </c:pt>
                <c:pt idx="378">
                  <c:v>7.7569620140005213</c:v>
                </c:pt>
                <c:pt idx="379">
                  <c:v>7.7617597855980911</c:v>
                </c:pt>
                <c:pt idx="380">
                  <c:v>7.7617597855980911</c:v>
                </c:pt>
                <c:pt idx="381">
                  <c:v>7.7666678065751897</c:v>
                </c:pt>
                <c:pt idx="382">
                  <c:v>7.7666678065751897</c:v>
                </c:pt>
                <c:pt idx="383">
                  <c:v>7.7715318626740997</c:v>
                </c:pt>
                <c:pt idx="384">
                  <c:v>7.7715318626740997</c:v>
                </c:pt>
                <c:pt idx="385">
                  <c:v>7.7765721957472316</c:v>
                </c:pt>
                <c:pt idx="386">
                  <c:v>7.7765721957472316</c:v>
                </c:pt>
                <c:pt idx="387">
                  <c:v>7.7816195679498996</c:v>
                </c:pt>
                <c:pt idx="388">
                  <c:v>7.7816195679498996</c:v>
                </c:pt>
                <c:pt idx="389">
                  <c:v>7.7816195679498996</c:v>
                </c:pt>
                <c:pt idx="390">
                  <c:v>7.8367802178889292</c:v>
                </c:pt>
                <c:pt idx="391">
                  <c:v>7.8870094556127501</c:v>
                </c:pt>
              </c:numCache>
            </c:numRef>
          </c:xVal>
          <c:yVal>
            <c:numRef>
              <c:f>Sheet1!$X$3:$X$394</c:f>
              <c:numCache>
                <c:formatCode>General</c:formatCode>
                <c:ptCount val="392"/>
                <c:pt idx="0">
                  <c:v>1.9083000000000001</c:v>
                </c:pt>
                <c:pt idx="1">
                  <c:v>2.0191999999999997</c:v>
                </c:pt>
                <c:pt idx="2">
                  <c:v>2.1379999999999999</c:v>
                </c:pt>
                <c:pt idx="3">
                  <c:v>2.2963999999999998</c:v>
                </c:pt>
                <c:pt idx="4">
                  <c:v>2.4230999999999998</c:v>
                </c:pt>
                <c:pt idx="5">
                  <c:v>2.5497000000000001</c:v>
                </c:pt>
                <c:pt idx="6">
                  <c:v>2.6523999999999996</c:v>
                </c:pt>
                <c:pt idx="7">
                  <c:v>2.7629999999999999</c:v>
                </c:pt>
                <c:pt idx="8">
                  <c:v>2.8655999999999997</c:v>
                </c:pt>
                <c:pt idx="9">
                  <c:v>2.9841000000000002</c:v>
                </c:pt>
                <c:pt idx="10">
                  <c:v>2.9919999999999995</c:v>
                </c:pt>
                <c:pt idx="11">
                  <c:v>2.9998999999999993</c:v>
                </c:pt>
                <c:pt idx="12">
                  <c:v>3.0078</c:v>
                </c:pt>
                <c:pt idx="13">
                  <c:v>3.0156999999999994</c:v>
                </c:pt>
                <c:pt idx="14">
                  <c:v>3.0236000000000001</c:v>
                </c:pt>
                <c:pt idx="15">
                  <c:v>3.0314999999999994</c:v>
                </c:pt>
                <c:pt idx="16">
                  <c:v>3.0393999999999997</c:v>
                </c:pt>
                <c:pt idx="17">
                  <c:v>3.0472999999999999</c:v>
                </c:pt>
                <c:pt idx="18">
                  <c:v>3.0551999999999997</c:v>
                </c:pt>
                <c:pt idx="19">
                  <c:v>3.0630999999999999</c:v>
                </c:pt>
                <c:pt idx="20">
                  <c:v>3.0709999999999997</c:v>
                </c:pt>
                <c:pt idx="21">
                  <c:v>3.0789</c:v>
                </c:pt>
                <c:pt idx="22">
                  <c:v>3.0867999999999998</c:v>
                </c:pt>
                <c:pt idx="23">
                  <c:v>3.0947</c:v>
                </c:pt>
                <c:pt idx="24">
                  <c:v>3.1025999999999998</c:v>
                </c:pt>
                <c:pt idx="25">
                  <c:v>3.1103999999999998</c:v>
                </c:pt>
                <c:pt idx="26">
                  <c:v>3.1183000000000001</c:v>
                </c:pt>
                <c:pt idx="27">
                  <c:v>3.1263000000000001</c:v>
                </c:pt>
                <c:pt idx="28">
                  <c:v>3.1341999999999999</c:v>
                </c:pt>
                <c:pt idx="29">
                  <c:v>3.1421000000000001</c:v>
                </c:pt>
                <c:pt idx="30">
                  <c:v>3.15</c:v>
                </c:pt>
                <c:pt idx="31">
                  <c:v>3.1577999999999999</c:v>
                </c:pt>
                <c:pt idx="32">
                  <c:v>3.1657000000000002</c:v>
                </c:pt>
                <c:pt idx="33">
                  <c:v>3.1737000000000002</c:v>
                </c:pt>
                <c:pt idx="34">
                  <c:v>3.1816</c:v>
                </c:pt>
                <c:pt idx="35">
                  <c:v>3.1974</c:v>
                </c:pt>
                <c:pt idx="36">
                  <c:v>3.2052</c:v>
                </c:pt>
                <c:pt idx="37">
                  <c:v>3.2130999999999998</c:v>
                </c:pt>
                <c:pt idx="38">
                  <c:v>3.2210000000000001</c:v>
                </c:pt>
                <c:pt idx="39">
                  <c:v>3.2288000000000001</c:v>
                </c:pt>
                <c:pt idx="40">
                  <c:v>3.2367999999999997</c:v>
                </c:pt>
                <c:pt idx="41">
                  <c:v>3.2448000000000001</c:v>
                </c:pt>
                <c:pt idx="42">
                  <c:v>3.2525999999999997</c:v>
                </c:pt>
                <c:pt idx="43">
                  <c:v>3.2605000000000004</c:v>
                </c:pt>
                <c:pt idx="44">
                  <c:v>3.2684000000000002</c:v>
                </c:pt>
                <c:pt idx="45">
                  <c:v>3.2763</c:v>
                </c:pt>
                <c:pt idx="46">
                  <c:v>3.2843000000000004</c:v>
                </c:pt>
                <c:pt idx="47">
                  <c:v>3.2921999999999998</c:v>
                </c:pt>
                <c:pt idx="48">
                  <c:v>3.3</c:v>
                </c:pt>
                <c:pt idx="49">
                  <c:v>3.3079000000000001</c:v>
                </c:pt>
                <c:pt idx="50">
                  <c:v>3.3157999999999994</c:v>
                </c:pt>
                <c:pt idx="51">
                  <c:v>3.3237000000000001</c:v>
                </c:pt>
                <c:pt idx="52">
                  <c:v>3.3315999999999995</c:v>
                </c:pt>
                <c:pt idx="53">
                  <c:v>3.3394999999999997</c:v>
                </c:pt>
                <c:pt idx="54">
                  <c:v>3.3473999999999999</c:v>
                </c:pt>
                <c:pt idx="55">
                  <c:v>3.3552999999999997</c:v>
                </c:pt>
                <c:pt idx="56">
                  <c:v>3.3947999999999996</c:v>
                </c:pt>
                <c:pt idx="57">
                  <c:v>3.4026999999999994</c:v>
                </c:pt>
                <c:pt idx="58">
                  <c:v>3.4105999999999996</c:v>
                </c:pt>
                <c:pt idx="59">
                  <c:v>3.4183999999999997</c:v>
                </c:pt>
                <c:pt idx="60">
                  <c:v>3.4263999999999997</c:v>
                </c:pt>
                <c:pt idx="61">
                  <c:v>3.4342999999999995</c:v>
                </c:pt>
                <c:pt idx="62">
                  <c:v>3.4421999999999997</c:v>
                </c:pt>
                <c:pt idx="63">
                  <c:v>3.4500999999999995</c:v>
                </c:pt>
                <c:pt idx="64">
                  <c:v>3.4579999999999997</c:v>
                </c:pt>
                <c:pt idx="65">
                  <c:v>3.4659</c:v>
                </c:pt>
                <c:pt idx="66">
                  <c:v>3.4737999999999998</c:v>
                </c:pt>
                <c:pt idx="67">
                  <c:v>3.4817999999999998</c:v>
                </c:pt>
                <c:pt idx="68">
                  <c:v>3.4895999999999998</c:v>
                </c:pt>
                <c:pt idx="69">
                  <c:v>3.4975000000000001</c:v>
                </c:pt>
                <c:pt idx="70">
                  <c:v>3.5053000000000001</c:v>
                </c:pt>
                <c:pt idx="71">
                  <c:v>3.5133000000000001</c:v>
                </c:pt>
                <c:pt idx="72">
                  <c:v>3.5213000000000001</c:v>
                </c:pt>
                <c:pt idx="73">
                  <c:v>3.5291999999999999</c:v>
                </c:pt>
                <c:pt idx="74">
                  <c:v>3.5449000000000002</c:v>
                </c:pt>
                <c:pt idx="75">
                  <c:v>3.5528999999999997</c:v>
                </c:pt>
                <c:pt idx="76">
                  <c:v>3.5608</c:v>
                </c:pt>
                <c:pt idx="77">
                  <c:v>3.5765999999999996</c:v>
                </c:pt>
                <c:pt idx="78">
                  <c:v>3.5844999999999998</c:v>
                </c:pt>
                <c:pt idx="79">
                  <c:v>3.5923999999999996</c:v>
                </c:pt>
                <c:pt idx="80">
                  <c:v>3.6002000000000001</c:v>
                </c:pt>
                <c:pt idx="81">
                  <c:v>3.6082000000000001</c:v>
                </c:pt>
                <c:pt idx="82">
                  <c:v>3.6159999999999997</c:v>
                </c:pt>
                <c:pt idx="83">
                  <c:v>3.6240000000000001</c:v>
                </c:pt>
                <c:pt idx="84">
                  <c:v>3.6318999999999995</c:v>
                </c:pt>
                <c:pt idx="85">
                  <c:v>3.6476999999999999</c:v>
                </c:pt>
                <c:pt idx="86">
                  <c:v>3.6555999999999997</c:v>
                </c:pt>
                <c:pt idx="87">
                  <c:v>3.6635000000000004</c:v>
                </c:pt>
                <c:pt idx="88">
                  <c:v>3.6713999999999998</c:v>
                </c:pt>
                <c:pt idx="89">
                  <c:v>3.6793</c:v>
                </c:pt>
                <c:pt idx="90">
                  <c:v>3.6872000000000003</c:v>
                </c:pt>
                <c:pt idx="91">
                  <c:v>3.6951000000000001</c:v>
                </c:pt>
                <c:pt idx="92">
                  <c:v>3.7029000000000001</c:v>
                </c:pt>
                <c:pt idx="93">
                  <c:v>3.7109000000000001</c:v>
                </c:pt>
                <c:pt idx="94">
                  <c:v>3.7187000000000001</c:v>
                </c:pt>
                <c:pt idx="95">
                  <c:v>3.7267000000000001</c:v>
                </c:pt>
                <c:pt idx="96">
                  <c:v>3.7347000000000001</c:v>
                </c:pt>
                <c:pt idx="97">
                  <c:v>3.7425999999999999</c:v>
                </c:pt>
                <c:pt idx="98">
                  <c:v>3.7505000000000002</c:v>
                </c:pt>
                <c:pt idx="99">
                  <c:v>3.7584</c:v>
                </c:pt>
                <c:pt idx="100">
                  <c:v>3.7663000000000002</c:v>
                </c:pt>
                <c:pt idx="101">
                  <c:v>3.7742</c:v>
                </c:pt>
                <c:pt idx="102">
                  <c:v>3.7820999999999998</c:v>
                </c:pt>
                <c:pt idx="103">
                  <c:v>3.79</c:v>
                </c:pt>
                <c:pt idx="104">
                  <c:v>3.7978999999999998</c:v>
                </c:pt>
                <c:pt idx="105">
                  <c:v>3.8057999999999996</c:v>
                </c:pt>
                <c:pt idx="106">
                  <c:v>3.8135999999999997</c:v>
                </c:pt>
                <c:pt idx="107">
                  <c:v>3.8294999999999995</c:v>
                </c:pt>
                <c:pt idx="108">
                  <c:v>3.8373999999999997</c:v>
                </c:pt>
                <c:pt idx="109">
                  <c:v>3.8452999999999995</c:v>
                </c:pt>
                <c:pt idx="110">
                  <c:v>3.8531999999999997</c:v>
                </c:pt>
                <c:pt idx="111">
                  <c:v>3.8611999999999997</c:v>
                </c:pt>
                <c:pt idx="112">
                  <c:v>3.8691</c:v>
                </c:pt>
                <c:pt idx="113">
                  <c:v>3.8769999999999993</c:v>
                </c:pt>
                <c:pt idx="114">
                  <c:v>3.8849</c:v>
                </c:pt>
                <c:pt idx="115">
                  <c:v>3.8927999999999994</c:v>
                </c:pt>
                <c:pt idx="116">
                  <c:v>3.9007000000000001</c:v>
                </c:pt>
                <c:pt idx="117">
                  <c:v>3.9085000000000001</c:v>
                </c:pt>
                <c:pt idx="118">
                  <c:v>3.9164999999999996</c:v>
                </c:pt>
                <c:pt idx="119">
                  <c:v>3.9243000000000001</c:v>
                </c:pt>
                <c:pt idx="120">
                  <c:v>3.9322999999999997</c:v>
                </c:pt>
                <c:pt idx="121">
                  <c:v>3.9401999999999999</c:v>
                </c:pt>
                <c:pt idx="122">
                  <c:v>3.9481000000000002</c:v>
                </c:pt>
                <c:pt idx="123">
                  <c:v>3.9559999999999995</c:v>
                </c:pt>
                <c:pt idx="124">
                  <c:v>3.9639000000000002</c:v>
                </c:pt>
                <c:pt idx="125">
                  <c:v>3.9718999999999998</c:v>
                </c:pt>
                <c:pt idx="126">
                  <c:v>3.9796999999999993</c:v>
                </c:pt>
                <c:pt idx="127">
                  <c:v>3.9876999999999998</c:v>
                </c:pt>
                <c:pt idx="128">
                  <c:v>3.9955999999999996</c:v>
                </c:pt>
                <c:pt idx="129">
                  <c:v>4.0034999999999998</c:v>
                </c:pt>
                <c:pt idx="130">
                  <c:v>4.0114000000000001</c:v>
                </c:pt>
                <c:pt idx="131">
                  <c:v>4.0193000000000003</c:v>
                </c:pt>
                <c:pt idx="132">
                  <c:v>4.0271999999999988</c:v>
                </c:pt>
                <c:pt idx="133">
                  <c:v>4.0350999999999999</c:v>
                </c:pt>
                <c:pt idx="134">
                  <c:v>4.0430000000000001</c:v>
                </c:pt>
                <c:pt idx="135">
                  <c:v>4.0508999999999995</c:v>
                </c:pt>
                <c:pt idx="136">
                  <c:v>4.0587999999999997</c:v>
                </c:pt>
                <c:pt idx="137">
                  <c:v>4.0667</c:v>
                </c:pt>
                <c:pt idx="138">
                  <c:v>4.0746000000000002</c:v>
                </c:pt>
                <c:pt idx="139">
                  <c:v>4.0826000000000002</c:v>
                </c:pt>
                <c:pt idx="140">
                  <c:v>4.0904999999999996</c:v>
                </c:pt>
                <c:pt idx="141">
                  <c:v>4.0983999999999998</c:v>
                </c:pt>
                <c:pt idx="142">
                  <c:v>4.1063000000000001</c:v>
                </c:pt>
                <c:pt idx="143">
                  <c:v>4.1141999999999994</c:v>
                </c:pt>
                <c:pt idx="144">
                  <c:v>4.1220999999999988</c:v>
                </c:pt>
                <c:pt idx="145">
                  <c:v>4.13</c:v>
                </c:pt>
                <c:pt idx="146">
                  <c:v>4.137999999999999</c:v>
                </c:pt>
                <c:pt idx="147">
                  <c:v>4.1457999999999995</c:v>
                </c:pt>
                <c:pt idx="148">
                  <c:v>4.1537999999999995</c:v>
                </c:pt>
                <c:pt idx="149">
                  <c:v>4.1616999999999997</c:v>
                </c:pt>
                <c:pt idx="150">
                  <c:v>4.1696</c:v>
                </c:pt>
                <c:pt idx="151">
                  <c:v>4.1774999999999993</c:v>
                </c:pt>
                <c:pt idx="152">
                  <c:v>4.1853999999999996</c:v>
                </c:pt>
                <c:pt idx="153">
                  <c:v>4.1932999999999998</c:v>
                </c:pt>
                <c:pt idx="154">
                  <c:v>4.2012000000000009</c:v>
                </c:pt>
                <c:pt idx="155">
                  <c:v>4.2092000000000009</c:v>
                </c:pt>
                <c:pt idx="156">
                  <c:v>4.2170999999999994</c:v>
                </c:pt>
                <c:pt idx="157">
                  <c:v>4.2249999999999988</c:v>
                </c:pt>
                <c:pt idx="158">
                  <c:v>4.2328000000000001</c:v>
                </c:pt>
                <c:pt idx="159">
                  <c:v>4.2408000000000001</c:v>
                </c:pt>
                <c:pt idx="160">
                  <c:v>4.2487000000000004</c:v>
                </c:pt>
                <c:pt idx="161">
                  <c:v>4.2567000000000004</c:v>
                </c:pt>
                <c:pt idx="162">
                  <c:v>4.2645999999999988</c:v>
                </c:pt>
                <c:pt idx="163">
                  <c:v>4.2725</c:v>
                </c:pt>
                <c:pt idx="164">
                  <c:v>4.2804000000000002</c:v>
                </c:pt>
                <c:pt idx="165">
                  <c:v>4.2883000000000004</c:v>
                </c:pt>
                <c:pt idx="166">
                  <c:v>4.2961999999999998</c:v>
                </c:pt>
                <c:pt idx="167">
                  <c:v>4.3040999999999991</c:v>
                </c:pt>
                <c:pt idx="168">
                  <c:v>4.3119999999999994</c:v>
                </c:pt>
                <c:pt idx="169">
                  <c:v>4.3199999999999994</c:v>
                </c:pt>
                <c:pt idx="170">
                  <c:v>4.3278999999999987</c:v>
                </c:pt>
                <c:pt idx="171">
                  <c:v>4.3357000000000001</c:v>
                </c:pt>
                <c:pt idx="172">
                  <c:v>4.3437000000000001</c:v>
                </c:pt>
                <c:pt idx="173">
                  <c:v>4.3516000000000004</c:v>
                </c:pt>
                <c:pt idx="174">
                  <c:v>4.3594999999999997</c:v>
                </c:pt>
                <c:pt idx="175">
                  <c:v>4.3673999999999991</c:v>
                </c:pt>
                <c:pt idx="176">
                  <c:v>4.3753000000000002</c:v>
                </c:pt>
                <c:pt idx="177">
                  <c:v>4.3833000000000002</c:v>
                </c:pt>
                <c:pt idx="178">
                  <c:v>4.3910999999999998</c:v>
                </c:pt>
                <c:pt idx="179">
                  <c:v>4.3990999999999998</c:v>
                </c:pt>
                <c:pt idx="180">
                  <c:v>4.407</c:v>
                </c:pt>
                <c:pt idx="181">
                  <c:v>4.4148999999999994</c:v>
                </c:pt>
                <c:pt idx="182">
                  <c:v>4.4227999999999996</c:v>
                </c:pt>
                <c:pt idx="183">
                  <c:v>4.4307000000000007</c:v>
                </c:pt>
                <c:pt idx="184">
                  <c:v>4.438600000000001</c:v>
                </c:pt>
                <c:pt idx="185">
                  <c:v>4.4465000000000003</c:v>
                </c:pt>
                <c:pt idx="186">
                  <c:v>4.4543999999999997</c:v>
                </c:pt>
                <c:pt idx="187">
                  <c:v>4.4622999999999999</c:v>
                </c:pt>
                <c:pt idx="188">
                  <c:v>4.4702000000000011</c:v>
                </c:pt>
                <c:pt idx="189">
                  <c:v>4.4781000000000004</c:v>
                </c:pt>
                <c:pt idx="190">
                  <c:v>4.4859999999999998</c:v>
                </c:pt>
                <c:pt idx="191">
                  <c:v>4.4939</c:v>
                </c:pt>
                <c:pt idx="192">
                  <c:v>4.5018000000000002</c:v>
                </c:pt>
                <c:pt idx="193">
                  <c:v>4.5097000000000005</c:v>
                </c:pt>
                <c:pt idx="194">
                  <c:v>4.5174999999999992</c:v>
                </c:pt>
                <c:pt idx="195">
                  <c:v>4.5254999999999992</c:v>
                </c:pt>
                <c:pt idx="196">
                  <c:v>4.5333000000000006</c:v>
                </c:pt>
                <c:pt idx="197">
                  <c:v>4.5411999999999999</c:v>
                </c:pt>
                <c:pt idx="198">
                  <c:v>4.5491000000000001</c:v>
                </c:pt>
                <c:pt idx="199">
                  <c:v>4.5569999999999995</c:v>
                </c:pt>
                <c:pt idx="200">
                  <c:v>4.5648999999999988</c:v>
                </c:pt>
                <c:pt idx="201">
                  <c:v>4.5728</c:v>
                </c:pt>
                <c:pt idx="202">
                  <c:v>4.5807000000000002</c:v>
                </c:pt>
                <c:pt idx="203">
                  <c:v>4.5885999999999996</c:v>
                </c:pt>
                <c:pt idx="204">
                  <c:v>4.5964999999999998</c:v>
                </c:pt>
                <c:pt idx="205">
                  <c:v>4.6043999999999992</c:v>
                </c:pt>
                <c:pt idx="206">
                  <c:v>4.6121999999999987</c:v>
                </c:pt>
                <c:pt idx="207">
                  <c:v>4.6201999999999988</c:v>
                </c:pt>
                <c:pt idx="208">
                  <c:v>4.6279999999999992</c:v>
                </c:pt>
                <c:pt idx="209">
                  <c:v>4.6358999999999995</c:v>
                </c:pt>
                <c:pt idx="210">
                  <c:v>4.6437999999999997</c:v>
                </c:pt>
                <c:pt idx="211">
                  <c:v>4.6516999999999999</c:v>
                </c:pt>
                <c:pt idx="212">
                  <c:v>4.6596000000000002</c:v>
                </c:pt>
                <c:pt idx="213">
                  <c:v>4.6674999999999986</c:v>
                </c:pt>
                <c:pt idx="214">
                  <c:v>4.6753999999999998</c:v>
                </c:pt>
                <c:pt idx="215">
                  <c:v>4.6833</c:v>
                </c:pt>
                <c:pt idx="216">
                  <c:v>4.6912000000000003</c:v>
                </c:pt>
                <c:pt idx="217">
                  <c:v>4.6990999999999996</c:v>
                </c:pt>
                <c:pt idx="218">
                  <c:v>4.7069000000000001</c:v>
                </c:pt>
                <c:pt idx="219">
                  <c:v>4.7148999999999992</c:v>
                </c:pt>
                <c:pt idx="220">
                  <c:v>4.7226999999999997</c:v>
                </c:pt>
                <c:pt idx="221">
                  <c:v>4.7307000000000006</c:v>
                </c:pt>
                <c:pt idx="222">
                  <c:v>4.7385999999999999</c:v>
                </c:pt>
                <c:pt idx="223">
                  <c:v>4.7465000000000002</c:v>
                </c:pt>
                <c:pt idx="224">
                  <c:v>4.7543999999999995</c:v>
                </c:pt>
                <c:pt idx="225">
                  <c:v>4.7622999999999998</c:v>
                </c:pt>
                <c:pt idx="226">
                  <c:v>4.7702000000000009</c:v>
                </c:pt>
                <c:pt idx="227">
                  <c:v>4.7781000000000002</c:v>
                </c:pt>
                <c:pt idx="228">
                  <c:v>4.7859999999999996</c:v>
                </c:pt>
                <c:pt idx="229">
                  <c:v>4.7938999999999998</c:v>
                </c:pt>
                <c:pt idx="230">
                  <c:v>4.8018000000000001</c:v>
                </c:pt>
                <c:pt idx="231">
                  <c:v>4.8098000000000001</c:v>
                </c:pt>
                <c:pt idx="232">
                  <c:v>4.8175999999999988</c:v>
                </c:pt>
                <c:pt idx="233">
                  <c:v>4.8255999999999988</c:v>
                </c:pt>
                <c:pt idx="234">
                  <c:v>4.8334999999999999</c:v>
                </c:pt>
                <c:pt idx="235">
                  <c:v>4.8414000000000001</c:v>
                </c:pt>
                <c:pt idx="236">
                  <c:v>4.8494000000000002</c:v>
                </c:pt>
                <c:pt idx="237">
                  <c:v>4.8572999999999995</c:v>
                </c:pt>
                <c:pt idx="238">
                  <c:v>4.8651999999999989</c:v>
                </c:pt>
                <c:pt idx="239">
                  <c:v>4.8731</c:v>
                </c:pt>
                <c:pt idx="240">
                  <c:v>4.8810000000000002</c:v>
                </c:pt>
                <c:pt idx="241">
                  <c:v>4.8890000000000002</c:v>
                </c:pt>
                <c:pt idx="242">
                  <c:v>4.8968999999999996</c:v>
                </c:pt>
                <c:pt idx="243">
                  <c:v>4.9047999999999998</c:v>
                </c:pt>
                <c:pt idx="244">
                  <c:v>4.9127000000000001</c:v>
                </c:pt>
                <c:pt idx="245">
                  <c:v>4.9207000000000001</c:v>
                </c:pt>
                <c:pt idx="246">
                  <c:v>4.9284999999999997</c:v>
                </c:pt>
                <c:pt idx="247">
                  <c:v>4.9365000000000006</c:v>
                </c:pt>
                <c:pt idx="248">
                  <c:v>4.9443999999999999</c:v>
                </c:pt>
                <c:pt idx="249">
                  <c:v>4.9523999999999999</c:v>
                </c:pt>
                <c:pt idx="250">
                  <c:v>4.9603000000000002</c:v>
                </c:pt>
                <c:pt idx="251">
                  <c:v>4.9682000000000004</c:v>
                </c:pt>
                <c:pt idx="252">
                  <c:v>4.9761000000000006</c:v>
                </c:pt>
                <c:pt idx="253">
                  <c:v>4.984</c:v>
                </c:pt>
                <c:pt idx="254">
                  <c:v>4.992</c:v>
                </c:pt>
                <c:pt idx="255">
                  <c:v>4.9999000000000002</c:v>
                </c:pt>
                <c:pt idx="256">
                  <c:v>5.0077999999999996</c:v>
                </c:pt>
                <c:pt idx="257">
                  <c:v>5.0156999999999998</c:v>
                </c:pt>
                <c:pt idx="258">
                  <c:v>5.0236999999999998</c:v>
                </c:pt>
                <c:pt idx="259">
                  <c:v>5.031600000000001</c:v>
                </c:pt>
                <c:pt idx="260">
                  <c:v>5.0395000000000003</c:v>
                </c:pt>
                <c:pt idx="261">
                  <c:v>5.0473999999999997</c:v>
                </c:pt>
                <c:pt idx="262">
                  <c:v>5.0553999999999997</c:v>
                </c:pt>
                <c:pt idx="263">
                  <c:v>5.0632999999999999</c:v>
                </c:pt>
                <c:pt idx="264">
                  <c:v>5.071200000000001</c:v>
                </c:pt>
                <c:pt idx="265">
                  <c:v>5.0791000000000004</c:v>
                </c:pt>
                <c:pt idx="266">
                  <c:v>5.0869999999999997</c:v>
                </c:pt>
                <c:pt idx="267">
                  <c:v>5.0949999999999989</c:v>
                </c:pt>
                <c:pt idx="268">
                  <c:v>5.1028999999999991</c:v>
                </c:pt>
                <c:pt idx="269">
                  <c:v>5.1107999999999993</c:v>
                </c:pt>
                <c:pt idx="270">
                  <c:v>5.1187999999999994</c:v>
                </c:pt>
                <c:pt idx="271">
                  <c:v>5.1187999999999994</c:v>
                </c:pt>
                <c:pt idx="272">
                  <c:v>5.1266999999999996</c:v>
                </c:pt>
                <c:pt idx="273">
                  <c:v>5.1266999999999996</c:v>
                </c:pt>
                <c:pt idx="274">
                  <c:v>5.1345999999999989</c:v>
                </c:pt>
                <c:pt idx="275">
                  <c:v>5.1345999999999989</c:v>
                </c:pt>
                <c:pt idx="276">
                  <c:v>5.1425999999999989</c:v>
                </c:pt>
                <c:pt idx="277">
                  <c:v>5.1504999999999992</c:v>
                </c:pt>
                <c:pt idx="278">
                  <c:v>5.1504999999999992</c:v>
                </c:pt>
                <c:pt idx="279">
                  <c:v>5.1583999999999994</c:v>
                </c:pt>
                <c:pt idx="280">
                  <c:v>5.1583999999999994</c:v>
                </c:pt>
                <c:pt idx="281">
                  <c:v>5.1662999999999997</c:v>
                </c:pt>
                <c:pt idx="282">
                  <c:v>5.1662999999999997</c:v>
                </c:pt>
                <c:pt idx="283">
                  <c:v>5.1742999999999997</c:v>
                </c:pt>
                <c:pt idx="284">
                  <c:v>5.182199999999999</c:v>
                </c:pt>
                <c:pt idx="285">
                  <c:v>5.1900999999999993</c:v>
                </c:pt>
                <c:pt idx="286">
                  <c:v>5.1980999999999993</c:v>
                </c:pt>
                <c:pt idx="287">
                  <c:v>5.2060000000000004</c:v>
                </c:pt>
                <c:pt idx="288">
                  <c:v>5.2060000000000004</c:v>
                </c:pt>
                <c:pt idx="289">
                  <c:v>5.2139999999999995</c:v>
                </c:pt>
                <c:pt idx="290">
                  <c:v>5.2218999999999998</c:v>
                </c:pt>
                <c:pt idx="291">
                  <c:v>5.2297000000000002</c:v>
                </c:pt>
                <c:pt idx="292">
                  <c:v>5.2298</c:v>
                </c:pt>
                <c:pt idx="293">
                  <c:v>5.2377000000000002</c:v>
                </c:pt>
                <c:pt idx="294">
                  <c:v>5.2455999999999996</c:v>
                </c:pt>
                <c:pt idx="295">
                  <c:v>5.2534999999999998</c:v>
                </c:pt>
                <c:pt idx="296">
                  <c:v>5.2614000000000001</c:v>
                </c:pt>
                <c:pt idx="297">
                  <c:v>5.2691999999999997</c:v>
                </c:pt>
                <c:pt idx="298">
                  <c:v>5.2771999999999997</c:v>
                </c:pt>
                <c:pt idx="299">
                  <c:v>5.2850999999999999</c:v>
                </c:pt>
                <c:pt idx="300">
                  <c:v>5.2930000000000001</c:v>
                </c:pt>
                <c:pt idx="301">
                  <c:v>5.3010000000000002</c:v>
                </c:pt>
                <c:pt idx="302">
                  <c:v>5.3088999999999995</c:v>
                </c:pt>
                <c:pt idx="303">
                  <c:v>5.3167999999999997</c:v>
                </c:pt>
                <c:pt idx="304">
                  <c:v>5.3246999999999991</c:v>
                </c:pt>
                <c:pt idx="305">
                  <c:v>5.3326000000000002</c:v>
                </c:pt>
                <c:pt idx="306">
                  <c:v>5.3406000000000002</c:v>
                </c:pt>
                <c:pt idx="307">
                  <c:v>5.3406000000000002</c:v>
                </c:pt>
                <c:pt idx="308">
                  <c:v>5.3406000000000002</c:v>
                </c:pt>
                <c:pt idx="309">
                  <c:v>5.3406000000000002</c:v>
                </c:pt>
                <c:pt idx="310">
                  <c:v>5.3486000000000002</c:v>
                </c:pt>
                <c:pt idx="311">
                  <c:v>5.3486000000000002</c:v>
                </c:pt>
                <c:pt idx="312">
                  <c:v>5.3486000000000002</c:v>
                </c:pt>
                <c:pt idx="313">
                  <c:v>5.3487</c:v>
                </c:pt>
                <c:pt idx="314">
                  <c:v>5.3566000000000003</c:v>
                </c:pt>
                <c:pt idx="315">
                  <c:v>5.3644999999999987</c:v>
                </c:pt>
                <c:pt idx="316">
                  <c:v>5.3723999999999998</c:v>
                </c:pt>
                <c:pt idx="317">
                  <c:v>5.3803999999999998</c:v>
                </c:pt>
                <c:pt idx="318">
                  <c:v>5.3883000000000001</c:v>
                </c:pt>
                <c:pt idx="319">
                  <c:v>5.3960999999999997</c:v>
                </c:pt>
                <c:pt idx="320">
                  <c:v>5.4042000000000003</c:v>
                </c:pt>
                <c:pt idx="321">
                  <c:v>5.4042000000000003</c:v>
                </c:pt>
                <c:pt idx="322">
                  <c:v>5.4120999999999997</c:v>
                </c:pt>
                <c:pt idx="323">
                  <c:v>5.4120999999999997</c:v>
                </c:pt>
                <c:pt idx="324">
                  <c:v>5.4200999999999997</c:v>
                </c:pt>
                <c:pt idx="325">
                  <c:v>5.4200999999999997</c:v>
                </c:pt>
                <c:pt idx="326">
                  <c:v>5.427999999999999</c:v>
                </c:pt>
                <c:pt idx="327">
                  <c:v>5.4280999999999997</c:v>
                </c:pt>
                <c:pt idx="328">
                  <c:v>5.4359999999999999</c:v>
                </c:pt>
                <c:pt idx="329">
                  <c:v>5.4359999999999999</c:v>
                </c:pt>
                <c:pt idx="330">
                  <c:v>5.4439000000000002</c:v>
                </c:pt>
                <c:pt idx="331">
                  <c:v>5.4519000000000002</c:v>
                </c:pt>
                <c:pt idx="332">
                  <c:v>5.4519000000000002</c:v>
                </c:pt>
                <c:pt idx="333">
                  <c:v>5.4598000000000004</c:v>
                </c:pt>
                <c:pt idx="334">
                  <c:v>5.4599000000000002</c:v>
                </c:pt>
                <c:pt idx="335">
                  <c:v>5.4677999999999995</c:v>
                </c:pt>
                <c:pt idx="336">
                  <c:v>5.4677999999999995</c:v>
                </c:pt>
                <c:pt idx="337">
                  <c:v>5.4757000000000007</c:v>
                </c:pt>
                <c:pt idx="338">
                  <c:v>5.4837000000000007</c:v>
                </c:pt>
                <c:pt idx="339">
                  <c:v>5.4837000000000007</c:v>
                </c:pt>
                <c:pt idx="340">
                  <c:v>5.4916000000000009</c:v>
                </c:pt>
                <c:pt idx="341">
                  <c:v>5.4917000000000007</c:v>
                </c:pt>
                <c:pt idx="342">
                  <c:v>5.4996000000000009</c:v>
                </c:pt>
                <c:pt idx="343">
                  <c:v>5.4996000000000009</c:v>
                </c:pt>
                <c:pt idx="344">
                  <c:v>5.5073999999999996</c:v>
                </c:pt>
                <c:pt idx="345">
                  <c:v>5.5076000000000001</c:v>
                </c:pt>
                <c:pt idx="346">
                  <c:v>5.5076000000000001</c:v>
                </c:pt>
                <c:pt idx="347">
                  <c:v>5.5153999999999996</c:v>
                </c:pt>
                <c:pt idx="348">
                  <c:v>5.5156000000000001</c:v>
                </c:pt>
                <c:pt idx="349">
                  <c:v>5.5233999999999996</c:v>
                </c:pt>
                <c:pt idx="350">
                  <c:v>5.5314000000000005</c:v>
                </c:pt>
                <c:pt idx="351">
                  <c:v>5.5394000000000005</c:v>
                </c:pt>
                <c:pt idx="352">
                  <c:v>5.5394000000000005</c:v>
                </c:pt>
                <c:pt idx="353">
                  <c:v>5.5472999999999999</c:v>
                </c:pt>
                <c:pt idx="354">
                  <c:v>5.5473999999999997</c:v>
                </c:pt>
                <c:pt idx="355">
                  <c:v>5.5552999999999999</c:v>
                </c:pt>
                <c:pt idx="356">
                  <c:v>5.5552999999999999</c:v>
                </c:pt>
                <c:pt idx="357">
                  <c:v>5.5632000000000001</c:v>
                </c:pt>
                <c:pt idx="358">
                  <c:v>5.5632999999999999</c:v>
                </c:pt>
                <c:pt idx="359">
                  <c:v>5.571200000000001</c:v>
                </c:pt>
                <c:pt idx="360">
                  <c:v>5.571200000000001</c:v>
                </c:pt>
                <c:pt idx="361">
                  <c:v>5.579200000000001</c:v>
                </c:pt>
                <c:pt idx="362">
                  <c:v>5.579200000000001</c:v>
                </c:pt>
                <c:pt idx="363">
                  <c:v>5.5870999999999995</c:v>
                </c:pt>
                <c:pt idx="364">
                  <c:v>5.5870999999999995</c:v>
                </c:pt>
                <c:pt idx="365">
                  <c:v>5.5950999999999995</c:v>
                </c:pt>
                <c:pt idx="366">
                  <c:v>5.5950999999999995</c:v>
                </c:pt>
                <c:pt idx="367">
                  <c:v>5.6029999999999989</c:v>
                </c:pt>
                <c:pt idx="368">
                  <c:v>5.6030999999999995</c:v>
                </c:pt>
                <c:pt idx="369">
                  <c:v>5.6109999999999989</c:v>
                </c:pt>
                <c:pt idx="370">
                  <c:v>5.6109999999999989</c:v>
                </c:pt>
                <c:pt idx="371">
                  <c:v>5.6188999999999991</c:v>
                </c:pt>
                <c:pt idx="372">
                  <c:v>5.6268999999999991</c:v>
                </c:pt>
                <c:pt idx="373">
                  <c:v>5.6268999999999991</c:v>
                </c:pt>
                <c:pt idx="374">
                  <c:v>5.6347999999999994</c:v>
                </c:pt>
                <c:pt idx="375">
                  <c:v>5.6348999999999991</c:v>
                </c:pt>
                <c:pt idx="376">
                  <c:v>5.6427999999999994</c:v>
                </c:pt>
                <c:pt idx="377">
                  <c:v>5.6427999999999994</c:v>
                </c:pt>
                <c:pt idx="378">
                  <c:v>5.6506999999999996</c:v>
                </c:pt>
                <c:pt idx="379">
                  <c:v>5.6586999999999996</c:v>
                </c:pt>
                <c:pt idx="380">
                  <c:v>5.6586999999999996</c:v>
                </c:pt>
                <c:pt idx="381">
                  <c:v>5.6666999999999996</c:v>
                </c:pt>
                <c:pt idx="382">
                  <c:v>5.6666999999999996</c:v>
                </c:pt>
                <c:pt idx="383">
                  <c:v>5.6744999999999992</c:v>
                </c:pt>
                <c:pt idx="384">
                  <c:v>5.6744999999999992</c:v>
                </c:pt>
                <c:pt idx="385">
                  <c:v>5.6824999999999992</c:v>
                </c:pt>
                <c:pt idx="386">
                  <c:v>5.6824999999999992</c:v>
                </c:pt>
                <c:pt idx="387">
                  <c:v>5.6904999999999992</c:v>
                </c:pt>
                <c:pt idx="388">
                  <c:v>5.6904999999999992</c:v>
                </c:pt>
                <c:pt idx="389">
                  <c:v>5.6904999999999992</c:v>
                </c:pt>
                <c:pt idx="390">
                  <c:v>5.7859999999999996</c:v>
                </c:pt>
                <c:pt idx="391">
                  <c:v>5.8893000000000004</c:v>
                </c:pt>
              </c:numCache>
            </c:numRef>
          </c:yVal>
          <c:smooth val="1"/>
          <c:extLst>
            <c:ext xmlns:c16="http://schemas.microsoft.com/office/drawing/2014/chart" uri="{C3380CC4-5D6E-409C-BE32-E72D297353CC}">
              <c16:uniqueId val="{00000000-D4A3-4361-A500-BB60F8FEF772}"/>
            </c:ext>
          </c:extLst>
        </c:ser>
        <c:ser>
          <c:idx val="1"/>
          <c:order val="1"/>
          <c:tx>
            <c:strRef>
              <c:f>Sheet1!$C$1</c:f>
              <c:strCache>
                <c:ptCount val="1"/>
                <c:pt idx="0">
                  <c:v>M10</c:v>
                </c:pt>
              </c:strCache>
            </c:strRef>
          </c:tx>
          <c:spPr>
            <a:ln w="63500">
              <a:solidFill>
                <a:srgbClr val="00B0F0"/>
              </a:solidFill>
            </a:ln>
          </c:spPr>
          <c:marker>
            <c:symbol val="none"/>
          </c:marker>
          <c:xVal>
            <c:numRef>
              <c:f>Sheet1!$C$3:$C$545</c:f>
              <c:numCache>
                <c:formatCode>General</c:formatCode>
                <c:ptCount val="543"/>
                <c:pt idx="0">
                  <c:v>7.0061</c:v>
                </c:pt>
                <c:pt idx="1">
                  <c:v>7.0061</c:v>
                </c:pt>
                <c:pt idx="2">
                  <c:v>7.0061</c:v>
                </c:pt>
                <c:pt idx="3">
                  <c:v>7.0134999999999996</c:v>
                </c:pt>
                <c:pt idx="4">
                  <c:v>7.0136000000000003</c:v>
                </c:pt>
                <c:pt idx="5">
                  <c:v>7.0136000000000003</c:v>
                </c:pt>
                <c:pt idx="6">
                  <c:v>7.020999999999999</c:v>
                </c:pt>
                <c:pt idx="7">
                  <c:v>7.020999999999999</c:v>
                </c:pt>
                <c:pt idx="8">
                  <c:v>7.020999999999999</c:v>
                </c:pt>
                <c:pt idx="9">
                  <c:v>7.0283999999999995</c:v>
                </c:pt>
                <c:pt idx="10">
                  <c:v>7.0283999999999995</c:v>
                </c:pt>
                <c:pt idx="11">
                  <c:v>7.0284999999999993</c:v>
                </c:pt>
                <c:pt idx="12">
                  <c:v>7.0358000000000001</c:v>
                </c:pt>
                <c:pt idx="13">
                  <c:v>7.0358999999999998</c:v>
                </c:pt>
                <c:pt idx="14">
                  <c:v>7.0358999999999998</c:v>
                </c:pt>
                <c:pt idx="15">
                  <c:v>7.0433000000000003</c:v>
                </c:pt>
                <c:pt idx="16">
                  <c:v>7.0433000000000003</c:v>
                </c:pt>
                <c:pt idx="17">
                  <c:v>7.0434000000000001</c:v>
                </c:pt>
                <c:pt idx="18">
                  <c:v>7.0507</c:v>
                </c:pt>
                <c:pt idx="19">
                  <c:v>7.0507999999999997</c:v>
                </c:pt>
                <c:pt idx="20">
                  <c:v>7.0507999999999997</c:v>
                </c:pt>
                <c:pt idx="21">
                  <c:v>7.0582000000000003</c:v>
                </c:pt>
                <c:pt idx="22">
                  <c:v>7.0582000000000003</c:v>
                </c:pt>
                <c:pt idx="23">
                  <c:v>7.0582000000000003</c:v>
                </c:pt>
                <c:pt idx="24">
                  <c:v>7.065599999999999</c:v>
                </c:pt>
                <c:pt idx="25">
                  <c:v>7.0656999999999996</c:v>
                </c:pt>
                <c:pt idx="26">
                  <c:v>7.0656999999999996</c:v>
                </c:pt>
                <c:pt idx="27">
                  <c:v>7.0731000000000002</c:v>
                </c:pt>
                <c:pt idx="28">
                  <c:v>7.0731000000000002</c:v>
                </c:pt>
                <c:pt idx="29">
                  <c:v>7.0731000000000002</c:v>
                </c:pt>
                <c:pt idx="30">
                  <c:v>7.0804999999999998</c:v>
                </c:pt>
                <c:pt idx="31">
                  <c:v>7.0805999999999996</c:v>
                </c:pt>
                <c:pt idx="32">
                  <c:v>7.0805999999999996</c:v>
                </c:pt>
                <c:pt idx="33">
                  <c:v>7.0878999999999994</c:v>
                </c:pt>
                <c:pt idx="34">
                  <c:v>7.0880000000000001</c:v>
                </c:pt>
                <c:pt idx="35">
                  <c:v>7.0880000000000001</c:v>
                </c:pt>
                <c:pt idx="36">
                  <c:v>7.0953999999999997</c:v>
                </c:pt>
                <c:pt idx="37">
                  <c:v>7.0953999999999997</c:v>
                </c:pt>
                <c:pt idx="38">
                  <c:v>7.0954999999999995</c:v>
                </c:pt>
                <c:pt idx="39">
                  <c:v>7.1027999999999993</c:v>
                </c:pt>
                <c:pt idx="40">
                  <c:v>7.1028999999999991</c:v>
                </c:pt>
                <c:pt idx="41">
                  <c:v>7.1028999999999991</c:v>
                </c:pt>
                <c:pt idx="42">
                  <c:v>7.1102999999999996</c:v>
                </c:pt>
                <c:pt idx="43">
                  <c:v>7.1102999999999996</c:v>
                </c:pt>
                <c:pt idx="44">
                  <c:v>7.1103999999999994</c:v>
                </c:pt>
                <c:pt idx="45">
                  <c:v>7.1176999999999992</c:v>
                </c:pt>
                <c:pt idx="46">
                  <c:v>7.117799999999999</c:v>
                </c:pt>
                <c:pt idx="47">
                  <c:v>7.117799999999999</c:v>
                </c:pt>
                <c:pt idx="48">
                  <c:v>7.1251999999999995</c:v>
                </c:pt>
                <c:pt idx="49">
                  <c:v>7.1251999999999995</c:v>
                </c:pt>
                <c:pt idx="50">
                  <c:v>7.1251999999999995</c:v>
                </c:pt>
                <c:pt idx="51">
                  <c:v>7.1326000000000001</c:v>
                </c:pt>
                <c:pt idx="52">
                  <c:v>7.1326999999999998</c:v>
                </c:pt>
                <c:pt idx="53">
                  <c:v>7.1326999999999998</c:v>
                </c:pt>
                <c:pt idx="54">
                  <c:v>7.1400999999999994</c:v>
                </c:pt>
                <c:pt idx="55">
                  <c:v>7.1400999999999994</c:v>
                </c:pt>
                <c:pt idx="56">
                  <c:v>7.1400999999999994</c:v>
                </c:pt>
                <c:pt idx="57">
                  <c:v>7.1474999999999991</c:v>
                </c:pt>
                <c:pt idx="58">
                  <c:v>7.1474999999999991</c:v>
                </c:pt>
                <c:pt idx="59">
                  <c:v>7.1475999999999988</c:v>
                </c:pt>
                <c:pt idx="60">
                  <c:v>7.1548999999999987</c:v>
                </c:pt>
                <c:pt idx="61">
                  <c:v>7.1549999999999994</c:v>
                </c:pt>
                <c:pt idx="62">
                  <c:v>7.1549999999999994</c:v>
                </c:pt>
                <c:pt idx="63">
                  <c:v>7.1622999999999992</c:v>
                </c:pt>
                <c:pt idx="64">
                  <c:v>7.1622999999999992</c:v>
                </c:pt>
                <c:pt idx="65">
                  <c:v>7.1624999999999988</c:v>
                </c:pt>
                <c:pt idx="66">
                  <c:v>7.1697999999999995</c:v>
                </c:pt>
                <c:pt idx="67">
                  <c:v>7.1698999999999993</c:v>
                </c:pt>
                <c:pt idx="68">
                  <c:v>7.1698999999999993</c:v>
                </c:pt>
                <c:pt idx="69">
                  <c:v>7.1772999999999998</c:v>
                </c:pt>
                <c:pt idx="70">
                  <c:v>7.1772999999999998</c:v>
                </c:pt>
                <c:pt idx="71">
                  <c:v>7.1772999999999998</c:v>
                </c:pt>
                <c:pt idx="72">
                  <c:v>7.1846999999999994</c:v>
                </c:pt>
                <c:pt idx="73">
                  <c:v>7.1847999999999992</c:v>
                </c:pt>
                <c:pt idx="74">
                  <c:v>7.1847999999999992</c:v>
                </c:pt>
                <c:pt idx="75">
                  <c:v>7.1921999999999988</c:v>
                </c:pt>
                <c:pt idx="76">
                  <c:v>7.1921999999999988</c:v>
                </c:pt>
                <c:pt idx="77">
                  <c:v>7.1921999999999988</c:v>
                </c:pt>
                <c:pt idx="78">
                  <c:v>7.1922999999999995</c:v>
                </c:pt>
                <c:pt idx="79">
                  <c:v>7.1996000000000002</c:v>
                </c:pt>
                <c:pt idx="80">
                  <c:v>7.1997</c:v>
                </c:pt>
                <c:pt idx="81">
                  <c:v>7.1997</c:v>
                </c:pt>
                <c:pt idx="82">
                  <c:v>7.2070999999999996</c:v>
                </c:pt>
                <c:pt idx="83">
                  <c:v>7.2070999999999996</c:v>
                </c:pt>
                <c:pt idx="84">
                  <c:v>7.2070999999999996</c:v>
                </c:pt>
                <c:pt idx="85">
                  <c:v>7.2144999999999992</c:v>
                </c:pt>
                <c:pt idx="86">
                  <c:v>7.2144999999999992</c:v>
                </c:pt>
                <c:pt idx="87">
                  <c:v>7.214599999999999</c:v>
                </c:pt>
                <c:pt idx="88">
                  <c:v>7.2218999999999998</c:v>
                </c:pt>
                <c:pt idx="89">
                  <c:v>7.2219999999999995</c:v>
                </c:pt>
                <c:pt idx="90">
                  <c:v>7.2219999999999995</c:v>
                </c:pt>
                <c:pt idx="91">
                  <c:v>7.2294</c:v>
                </c:pt>
                <c:pt idx="92">
                  <c:v>7.2294</c:v>
                </c:pt>
                <c:pt idx="93">
                  <c:v>7.2294999999999998</c:v>
                </c:pt>
                <c:pt idx="94">
                  <c:v>7.2368000000000006</c:v>
                </c:pt>
                <c:pt idx="95">
                  <c:v>7.2368000000000006</c:v>
                </c:pt>
                <c:pt idx="96">
                  <c:v>7.2368000000000006</c:v>
                </c:pt>
                <c:pt idx="97">
                  <c:v>7.2368000000000006</c:v>
                </c:pt>
                <c:pt idx="98">
                  <c:v>7.2443</c:v>
                </c:pt>
                <c:pt idx="99">
                  <c:v>7.2443</c:v>
                </c:pt>
                <c:pt idx="100">
                  <c:v>7.2443999999999997</c:v>
                </c:pt>
                <c:pt idx="101">
                  <c:v>7.2517000000000005</c:v>
                </c:pt>
                <c:pt idx="102">
                  <c:v>7.2518000000000002</c:v>
                </c:pt>
                <c:pt idx="103">
                  <c:v>7.2519</c:v>
                </c:pt>
                <c:pt idx="104">
                  <c:v>7.2591000000000001</c:v>
                </c:pt>
                <c:pt idx="105">
                  <c:v>7.2591000000000001</c:v>
                </c:pt>
                <c:pt idx="106">
                  <c:v>7.2593000000000005</c:v>
                </c:pt>
                <c:pt idx="107">
                  <c:v>7.2666000000000004</c:v>
                </c:pt>
                <c:pt idx="108">
                  <c:v>7.2667000000000002</c:v>
                </c:pt>
                <c:pt idx="109">
                  <c:v>7.2667999999999999</c:v>
                </c:pt>
                <c:pt idx="110">
                  <c:v>7.274</c:v>
                </c:pt>
                <c:pt idx="111">
                  <c:v>7.2740999999999998</c:v>
                </c:pt>
                <c:pt idx="112">
                  <c:v>7.2742000000000004</c:v>
                </c:pt>
                <c:pt idx="113">
                  <c:v>7.2814000000000005</c:v>
                </c:pt>
                <c:pt idx="114">
                  <c:v>7.2814000000000005</c:v>
                </c:pt>
                <c:pt idx="115">
                  <c:v>7.281600000000001</c:v>
                </c:pt>
                <c:pt idx="116">
                  <c:v>7.281600000000001</c:v>
                </c:pt>
                <c:pt idx="117">
                  <c:v>7.281600000000001</c:v>
                </c:pt>
                <c:pt idx="118">
                  <c:v>7.2888999999999999</c:v>
                </c:pt>
                <c:pt idx="119">
                  <c:v>7.2889999999999997</c:v>
                </c:pt>
                <c:pt idx="120">
                  <c:v>7.2889999999999997</c:v>
                </c:pt>
                <c:pt idx="121">
                  <c:v>7.2889999999999997</c:v>
                </c:pt>
                <c:pt idx="122">
                  <c:v>7.2964000000000002</c:v>
                </c:pt>
                <c:pt idx="123">
                  <c:v>7.2964000000000002</c:v>
                </c:pt>
                <c:pt idx="124">
                  <c:v>7.2964000000000002</c:v>
                </c:pt>
                <c:pt idx="125">
                  <c:v>7.3037999999999998</c:v>
                </c:pt>
                <c:pt idx="126">
                  <c:v>7.3038999999999996</c:v>
                </c:pt>
                <c:pt idx="127">
                  <c:v>7.3038999999999996</c:v>
                </c:pt>
                <c:pt idx="128">
                  <c:v>7.3113000000000001</c:v>
                </c:pt>
                <c:pt idx="129">
                  <c:v>7.3113000000000001</c:v>
                </c:pt>
                <c:pt idx="130">
                  <c:v>7.3113000000000001</c:v>
                </c:pt>
                <c:pt idx="131">
                  <c:v>7.3186999999999998</c:v>
                </c:pt>
                <c:pt idx="132">
                  <c:v>7.3187999999999995</c:v>
                </c:pt>
                <c:pt idx="133">
                  <c:v>7.3187999999999995</c:v>
                </c:pt>
                <c:pt idx="134">
                  <c:v>7.3262</c:v>
                </c:pt>
                <c:pt idx="135">
                  <c:v>7.3262</c:v>
                </c:pt>
                <c:pt idx="136">
                  <c:v>7.3262</c:v>
                </c:pt>
                <c:pt idx="137">
                  <c:v>7.3335999999999997</c:v>
                </c:pt>
                <c:pt idx="138">
                  <c:v>7.3335999999999997</c:v>
                </c:pt>
                <c:pt idx="139">
                  <c:v>7.3335999999999997</c:v>
                </c:pt>
                <c:pt idx="140">
                  <c:v>7.3410000000000002</c:v>
                </c:pt>
                <c:pt idx="141">
                  <c:v>7.3411</c:v>
                </c:pt>
                <c:pt idx="142">
                  <c:v>7.3411999999999997</c:v>
                </c:pt>
                <c:pt idx="143">
                  <c:v>7.3484999999999996</c:v>
                </c:pt>
                <c:pt idx="144">
                  <c:v>7.3484999999999996</c:v>
                </c:pt>
                <c:pt idx="145">
                  <c:v>7.3486000000000002</c:v>
                </c:pt>
                <c:pt idx="146">
                  <c:v>7.3558999999999992</c:v>
                </c:pt>
                <c:pt idx="147">
                  <c:v>7.3558999999999992</c:v>
                </c:pt>
                <c:pt idx="148">
                  <c:v>7.3560999999999996</c:v>
                </c:pt>
                <c:pt idx="149">
                  <c:v>7.3633999999999995</c:v>
                </c:pt>
                <c:pt idx="150">
                  <c:v>7.3633999999999995</c:v>
                </c:pt>
                <c:pt idx="151">
                  <c:v>7.3634999999999993</c:v>
                </c:pt>
                <c:pt idx="152">
                  <c:v>7.3708</c:v>
                </c:pt>
                <c:pt idx="153">
                  <c:v>7.3708999999999998</c:v>
                </c:pt>
                <c:pt idx="154">
                  <c:v>7.3710000000000004</c:v>
                </c:pt>
                <c:pt idx="155">
                  <c:v>7.3783000000000003</c:v>
                </c:pt>
                <c:pt idx="156">
                  <c:v>7.3783000000000003</c:v>
                </c:pt>
                <c:pt idx="157">
                  <c:v>7.3784000000000001</c:v>
                </c:pt>
                <c:pt idx="158">
                  <c:v>7.3856999999999999</c:v>
                </c:pt>
                <c:pt idx="159">
                  <c:v>7.3857999999999997</c:v>
                </c:pt>
                <c:pt idx="160">
                  <c:v>7.3858999999999995</c:v>
                </c:pt>
                <c:pt idx="161">
                  <c:v>7.3932000000000002</c:v>
                </c:pt>
                <c:pt idx="162">
                  <c:v>7.3932000000000002</c:v>
                </c:pt>
                <c:pt idx="163">
                  <c:v>7.3933</c:v>
                </c:pt>
                <c:pt idx="164">
                  <c:v>7.4005999999999998</c:v>
                </c:pt>
                <c:pt idx="165">
                  <c:v>7.4007000000000005</c:v>
                </c:pt>
                <c:pt idx="166">
                  <c:v>7.4007000000000005</c:v>
                </c:pt>
                <c:pt idx="167">
                  <c:v>7.4080000000000004</c:v>
                </c:pt>
                <c:pt idx="168">
                  <c:v>7.4081000000000001</c:v>
                </c:pt>
                <c:pt idx="169">
                  <c:v>7.4081999999999999</c:v>
                </c:pt>
                <c:pt idx="170">
                  <c:v>7.4154999999999998</c:v>
                </c:pt>
                <c:pt idx="171">
                  <c:v>7.4154999999999998</c:v>
                </c:pt>
                <c:pt idx="172">
                  <c:v>7.4156000000000004</c:v>
                </c:pt>
                <c:pt idx="173">
                  <c:v>7.423</c:v>
                </c:pt>
                <c:pt idx="174">
                  <c:v>7.423</c:v>
                </c:pt>
                <c:pt idx="175">
                  <c:v>7.423</c:v>
                </c:pt>
                <c:pt idx="176">
                  <c:v>7.4304000000000006</c:v>
                </c:pt>
                <c:pt idx="177">
                  <c:v>7.4304000000000006</c:v>
                </c:pt>
                <c:pt idx="178">
                  <c:v>7.4304000000000006</c:v>
                </c:pt>
                <c:pt idx="179">
                  <c:v>7.4379</c:v>
                </c:pt>
                <c:pt idx="180">
                  <c:v>7.4379</c:v>
                </c:pt>
                <c:pt idx="181">
                  <c:v>7.4379999999999997</c:v>
                </c:pt>
                <c:pt idx="182">
                  <c:v>7.4454000000000002</c:v>
                </c:pt>
                <c:pt idx="183">
                  <c:v>7.4454000000000002</c:v>
                </c:pt>
                <c:pt idx="184">
                  <c:v>7.4454000000000002</c:v>
                </c:pt>
                <c:pt idx="185">
                  <c:v>7.4527000000000001</c:v>
                </c:pt>
                <c:pt idx="186">
                  <c:v>7.4527000000000001</c:v>
                </c:pt>
                <c:pt idx="187">
                  <c:v>7.4528999999999996</c:v>
                </c:pt>
                <c:pt idx="188">
                  <c:v>7.4603000000000002</c:v>
                </c:pt>
                <c:pt idx="189">
                  <c:v>7.4603000000000002</c:v>
                </c:pt>
                <c:pt idx="190">
                  <c:v>7.4603000000000002</c:v>
                </c:pt>
                <c:pt idx="191">
                  <c:v>7.4676999999999998</c:v>
                </c:pt>
                <c:pt idx="192">
                  <c:v>7.4676999999999998</c:v>
                </c:pt>
                <c:pt idx="193">
                  <c:v>7.4677999999999995</c:v>
                </c:pt>
                <c:pt idx="194">
                  <c:v>7.4751000000000003</c:v>
                </c:pt>
                <c:pt idx="195">
                  <c:v>7.475200000000001</c:v>
                </c:pt>
                <c:pt idx="196">
                  <c:v>7.475200000000001</c:v>
                </c:pt>
                <c:pt idx="197">
                  <c:v>7.4825999999999997</c:v>
                </c:pt>
                <c:pt idx="198">
                  <c:v>7.4825999999999997</c:v>
                </c:pt>
                <c:pt idx="199">
                  <c:v>7.4827000000000004</c:v>
                </c:pt>
                <c:pt idx="200">
                  <c:v>7.49</c:v>
                </c:pt>
                <c:pt idx="201">
                  <c:v>7.4901</c:v>
                </c:pt>
                <c:pt idx="202">
                  <c:v>7.4901</c:v>
                </c:pt>
                <c:pt idx="203">
                  <c:v>7.4974999999999996</c:v>
                </c:pt>
                <c:pt idx="204">
                  <c:v>7.4974999999999996</c:v>
                </c:pt>
                <c:pt idx="205">
                  <c:v>7.4976000000000003</c:v>
                </c:pt>
                <c:pt idx="206">
                  <c:v>7.5048999999999992</c:v>
                </c:pt>
                <c:pt idx="207">
                  <c:v>7.504999999999999</c:v>
                </c:pt>
                <c:pt idx="208">
                  <c:v>7.504999999999999</c:v>
                </c:pt>
                <c:pt idx="209">
                  <c:v>7.5123999999999995</c:v>
                </c:pt>
                <c:pt idx="210">
                  <c:v>7.5123999999999995</c:v>
                </c:pt>
                <c:pt idx="211">
                  <c:v>7.5124999999999993</c:v>
                </c:pt>
                <c:pt idx="212">
                  <c:v>7.5198</c:v>
                </c:pt>
                <c:pt idx="213">
                  <c:v>7.5198999999999998</c:v>
                </c:pt>
                <c:pt idx="214">
                  <c:v>7.5198999999999998</c:v>
                </c:pt>
                <c:pt idx="215">
                  <c:v>7.5271999999999988</c:v>
                </c:pt>
                <c:pt idx="216">
                  <c:v>7.5271999999999988</c:v>
                </c:pt>
                <c:pt idx="217">
                  <c:v>7.5271999999999988</c:v>
                </c:pt>
                <c:pt idx="218">
                  <c:v>7.5347</c:v>
                </c:pt>
                <c:pt idx="219">
                  <c:v>7.5347</c:v>
                </c:pt>
                <c:pt idx="220">
                  <c:v>7.5347999999999997</c:v>
                </c:pt>
                <c:pt idx="221">
                  <c:v>7.5422000000000002</c:v>
                </c:pt>
                <c:pt idx="222">
                  <c:v>7.5422000000000002</c:v>
                </c:pt>
                <c:pt idx="223">
                  <c:v>7.5422000000000002</c:v>
                </c:pt>
                <c:pt idx="224">
                  <c:v>7.5495000000000001</c:v>
                </c:pt>
                <c:pt idx="225">
                  <c:v>7.5497000000000005</c:v>
                </c:pt>
                <c:pt idx="226">
                  <c:v>7.5497000000000005</c:v>
                </c:pt>
                <c:pt idx="227">
                  <c:v>7.5570999999999993</c:v>
                </c:pt>
                <c:pt idx="228">
                  <c:v>7.5570999999999993</c:v>
                </c:pt>
                <c:pt idx="229">
                  <c:v>7.557199999999999</c:v>
                </c:pt>
                <c:pt idx="230">
                  <c:v>7.5645999999999995</c:v>
                </c:pt>
                <c:pt idx="231">
                  <c:v>7.5645999999999995</c:v>
                </c:pt>
                <c:pt idx="232">
                  <c:v>7.5645999999999995</c:v>
                </c:pt>
                <c:pt idx="233">
                  <c:v>7.5720000000000001</c:v>
                </c:pt>
                <c:pt idx="234">
                  <c:v>7.5720000000000001</c:v>
                </c:pt>
                <c:pt idx="235">
                  <c:v>7.5720000000000001</c:v>
                </c:pt>
                <c:pt idx="236">
                  <c:v>7.5720000000000001</c:v>
                </c:pt>
                <c:pt idx="237">
                  <c:v>7.5720999999999998</c:v>
                </c:pt>
                <c:pt idx="238">
                  <c:v>7.5794000000000006</c:v>
                </c:pt>
                <c:pt idx="239">
                  <c:v>7.5795000000000003</c:v>
                </c:pt>
                <c:pt idx="240">
                  <c:v>7.5795000000000003</c:v>
                </c:pt>
                <c:pt idx="241">
                  <c:v>7.5795000000000003</c:v>
                </c:pt>
                <c:pt idx="242">
                  <c:v>7.5795000000000003</c:v>
                </c:pt>
                <c:pt idx="243">
                  <c:v>7.5795000000000003</c:v>
                </c:pt>
                <c:pt idx="244">
                  <c:v>7.5869</c:v>
                </c:pt>
                <c:pt idx="245">
                  <c:v>7.5869</c:v>
                </c:pt>
                <c:pt idx="246">
                  <c:v>7.5869</c:v>
                </c:pt>
                <c:pt idx="247">
                  <c:v>7.5869</c:v>
                </c:pt>
                <c:pt idx="248">
                  <c:v>7.5869999999999997</c:v>
                </c:pt>
                <c:pt idx="249">
                  <c:v>7.5869999999999997</c:v>
                </c:pt>
                <c:pt idx="250">
                  <c:v>7.5942999999999996</c:v>
                </c:pt>
                <c:pt idx="251">
                  <c:v>7.5942999999999996</c:v>
                </c:pt>
                <c:pt idx="252">
                  <c:v>7.5943999999999994</c:v>
                </c:pt>
                <c:pt idx="253">
                  <c:v>7.5943999999999994</c:v>
                </c:pt>
                <c:pt idx="254">
                  <c:v>7.5943999999999994</c:v>
                </c:pt>
                <c:pt idx="255">
                  <c:v>7.6017000000000001</c:v>
                </c:pt>
                <c:pt idx="256">
                  <c:v>7.6017000000000001</c:v>
                </c:pt>
                <c:pt idx="257">
                  <c:v>7.6017999999999999</c:v>
                </c:pt>
                <c:pt idx="258">
                  <c:v>7.6092000000000004</c:v>
                </c:pt>
                <c:pt idx="259">
                  <c:v>7.6092000000000004</c:v>
                </c:pt>
                <c:pt idx="260">
                  <c:v>7.6093000000000002</c:v>
                </c:pt>
                <c:pt idx="261">
                  <c:v>7.6166</c:v>
                </c:pt>
                <c:pt idx="262">
                  <c:v>7.6166999999999998</c:v>
                </c:pt>
                <c:pt idx="263">
                  <c:v>7.6166999999999998</c:v>
                </c:pt>
                <c:pt idx="264">
                  <c:v>7.6239999999999988</c:v>
                </c:pt>
                <c:pt idx="265">
                  <c:v>7.6239999999999988</c:v>
                </c:pt>
                <c:pt idx="266">
                  <c:v>7.6315</c:v>
                </c:pt>
                <c:pt idx="267">
                  <c:v>7.6315</c:v>
                </c:pt>
                <c:pt idx="268">
                  <c:v>7.6315999999999997</c:v>
                </c:pt>
                <c:pt idx="269">
                  <c:v>7.6315999999999997</c:v>
                </c:pt>
                <c:pt idx="270">
                  <c:v>7.6390000000000002</c:v>
                </c:pt>
                <c:pt idx="271">
                  <c:v>7.6390000000000002</c:v>
                </c:pt>
                <c:pt idx="272">
                  <c:v>7.6463000000000001</c:v>
                </c:pt>
                <c:pt idx="273">
                  <c:v>7.6464999999999996</c:v>
                </c:pt>
                <c:pt idx="274">
                  <c:v>7.6537999999999995</c:v>
                </c:pt>
                <c:pt idx="275">
                  <c:v>7.6538999999999993</c:v>
                </c:pt>
                <c:pt idx="276">
                  <c:v>7.6612999999999998</c:v>
                </c:pt>
                <c:pt idx="277">
                  <c:v>7.6612999999999998</c:v>
                </c:pt>
                <c:pt idx="278">
                  <c:v>7.6685999999999988</c:v>
                </c:pt>
                <c:pt idx="279">
                  <c:v>7.6687999999999992</c:v>
                </c:pt>
                <c:pt idx="280">
                  <c:v>7.6761999999999997</c:v>
                </c:pt>
                <c:pt idx="281">
                  <c:v>7.6761999999999997</c:v>
                </c:pt>
                <c:pt idx="282">
                  <c:v>7.6761999999999997</c:v>
                </c:pt>
                <c:pt idx="283">
                  <c:v>7.6836000000000002</c:v>
                </c:pt>
                <c:pt idx="284">
                  <c:v>7.6837</c:v>
                </c:pt>
                <c:pt idx="285">
                  <c:v>7.6908999999999992</c:v>
                </c:pt>
                <c:pt idx="286">
                  <c:v>7.6910999999999996</c:v>
                </c:pt>
                <c:pt idx="287">
                  <c:v>7.6910999999999996</c:v>
                </c:pt>
                <c:pt idx="288">
                  <c:v>7.6984999999999992</c:v>
                </c:pt>
                <c:pt idx="289">
                  <c:v>7.6984999999999992</c:v>
                </c:pt>
                <c:pt idx="290">
                  <c:v>7.6984999999999992</c:v>
                </c:pt>
                <c:pt idx="291">
                  <c:v>7.7058</c:v>
                </c:pt>
                <c:pt idx="292">
                  <c:v>7.7058</c:v>
                </c:pt>
                <c:pt idx="293">
                  <c:v>7.7058999999999997</c:v>
                </c:pt>
                <c:pt idx="294">
                  <c:v>7.7058999999999997</c:v>
                </c:pt>
                <c:pt idx="295">
                  <c:v>7.7060000000000004</c:v>
                </c:pt>
                <c:pt idx="296">
                  <c:v>7.7060000000000004</c:v>
                </c:pt>
                <c:pt idx="297">
                  <c:v>7.7131999999999996</c:v>
                </c:pt>
                <c:pt idx="298">
                  <c:v>7.7131999999999996</c:v>
                </c:pt>
                <c:pt idx="299">
                  <c:v>7.7131999999999996</c:v>
                </c:pt>
                <c:pt idx="300">
                  <c:v>7.7131999999999996</c:v>
                </c:pt>
                <c:pt idx="301">
                  <c:v>7.7133000000000003</c:v>
                </c:pt>
                <c:pt idx="302">
                  <c:v>7.7133000000000003</c:v>
                </c:pt>
                <c:pt idx="303">
                  <c:v>7.7133000000000003</c:v>
                </c:pt>
                <c:pt idx="304">
                  <c:v>7.7134</c:v>
                </c:pt>
                <c:pt idx="305">
                  <c:v>7.7134</c:v>
                </c:pt>
                <c:pt idx="306">
                  <c:v>7.7134</c:v>
                </c:pt>
                <c:pt idx="307">
                  <c:v>7.7204999999999995</c:v>
                </c:pt>
                <c:pt idx="308">
                  <c:v>7.7206000000000001</c:v>
                </c:pt>
                <c:pt idx="309">
                  <c:v>7.7206000000000001</c:v>
                </c:pt>
                <c:pt idx="310">
                  <c:v>7.7206999999999999</c:v>
                </c:pt>
                <c:pt idx="311">
                  <c:v>7.7279999999999989</c:v>
                </c:pt>
                <c:pt idx="312">
                  <c:v>7.7279999999999989</c:v>
                </c:pt>
                <c:pt idx="313">
                  <c:v>7.7279999999999989</c:v>
                </c:pt>
                <c:pt idx="314">
                  <c:v>7.7280999999999995</c:v>
                </c:pt>
                <c:pt idx="315">
                  <c:v>7.7353000000000005</c:v>
                </c:pt>
                <c:pt idx="316">
                  <c:v>7.7354000000000003</c:v>
                </c:pt>
                <c:pt idx="317">
                  <c:v>7.7354000000000003</c:v>
                </c:pt>
                <c:pt idx="318">
                  <c:v>7.7355</c:v>
                </c:pt>
                <c:pt idx="319">
                  <c:v>7.7427000000000001</c:v>
                </c:pt>
                <c:pt idx="320">
                  <c:v>7.7427999999999999</c:v>
                </c:pt>
                <c:pt idx="321">
                  <c:v>7.7428999999999997</c:v>
                </c:pt>
                <c:pt idx="322">
                  <c:v>7.7428999999999997</c:v>
                </c:pt>
                <c:pt idx="323">
                  <c:v>7.7502000000000004</c:v>
                </c:pt>
                <c:pt idx="324">
                  <c:v>7.7503000000000002</c:v>
                </c:pt>
                <c:pt idx="325">
                  <c:v>7.7503000000000002</c:v>
                </c:pt>
                <c:pt idx="326">
                  <c:v>7.7576000000000001</c:v>
                </c:pt>
                <c:pt idx="327">
                  <c:v>7.7576999999999998</c:v>
                </c:pt>
                <c:pt idx="328">
                  <c:v>7.7649999999999988</c:v>
                </c:pt>
                <c:pt idx="329">
                  <c:v>7.7650999999999994</c:v>
                </c:pt>
                <c:pt idx="330">
                  <c:v>7.7650999999999994</c:v>
                </c:pt>
                <c:pt idx="331">
                  <c:v>7.7725</c:v>
                </c:pt>
                <c:pt idx="332">
                  <c:v>7.7725</c:v>
                </c:pt>
                <c:pt idx="333">
                  <c:v>7.7725</c:v>
                </c:pt>
                <c:pt idx="334">
                  <c:v>7.7798000000000007</c:v>
                </c:pt>
                <c:pt idx="335">
                  <c:v>7.7799000000000005</c:v>
                </c:pt>
                <c:pt idx="336">
                  <c:v>7.7799000000000005</c:v>
                </c:pt>
                <c:pt idx="337">
                  <c:v>7.7873000000000001</c:v>
                </c:pt>
                <c:pt idx="338">
                  <c:v>7.7873000000000001</c:v>
                </c:pt>
                <c:pt idx="339">
                  <c:v>7.7946999999999997</c:v>
                </c:pt>
                <c:pt idx="340">
                  <c:v>7.7946999999999997</c:v>
                </c:pt>
                <c:pt idx="341">
                  <c:v>7.7947999999999995</c:v>
                </c:pt>
                <c:pt idx="342">
                  <c:v>7.7947999999999995</c:v>
                </c:pt>
                <c:pt idx="343">
                  <c:v>7.8020999999999994</c:v>
                </c:pt>
                <c:pt idx="344">
                  <c:v>7.8020999999999994</c:v>
                </c:pt>
                <c:pt idx="345">
                  <c:v>7.8022</c:v>
                </c:pt>
                <c:pt idx="346">
                  <c:v>7.8022</c:v>
                </c:pt>
                <c:pt idx="347">
                  <c:v>7.8022</c:v>
                </c:pt>
                <c:pt idx="348">
                  <c:v>7.8094000000000001</c:v>
                </c:pt>
                <c:pt idx="349">
                  <c:v>7.8095999999999997</c:v>
                </c:pt>
                <c:pt idx="350">
                  <c:v>7.8169999999999993</c:v>
                </c:pt>
                <c:pt idx="351">
                  <c:v>7.8169999999999993</c:v>
                </c:pt>
                <c:pt idx="352">
                  <c:v>7.8243999999999989</c:v>
                </c:pt>
                <c:pt idx="353">
                  <c:v>7.8244999999999987</c:v>
                </c:pt>
                <c:pt idx="354">
                  <c:v>7.8319000000000001</c:v>
                </c:pt>
                <c:pt idx="355">
                  <c:v>7.8319000000000001</c:v>
                </c:pt>
                <c:pt idx="356">
                  <c:v>7.8393000000000006</c:v>
                </c:pt>
                <c:pt idx="357">
                  <c:v>7.8393000000000006</c:v>
                </c:pt>
                <c:pt idx="358">
                  <c:v>7.8467000000000002</c:v>
                </c:pt>
                <c:pt idx="359">
                  <c:v>7.8467000000000002</c:v>
                </c:pt>
                <c:pt idx="360">
                  <c:v>7.8539999999999992</c:v>
                </c:pt>
                <c:pt idx="361">
                  <c:v>7.8541999999999987</c:v>
                </c:pt>
                <c:pt idx="362">
                  <c:v>7.8616000000000001</c:v>
                </c:pt>
                <c:pt idx="363">
                  <c:v>7.8616000000000001</c:v>
                </c:pt>
                <c:pt idx="364">
                  <c:v>7.8616000000000001</c:v>
                </c:pt>
                <c:pt idx="365">
                  <c:v>7.8689999999999989</c:v>
                </c:pt>
                <c:pt idx="366">
                  <c:v>7.8690999999999995</c:v>
                </c:pt>
                <c:pt idx="367">
                  <c:v>7.8765000000000001</c:v>
                </c:pt>
                <c:pt idx="368">
                  <c:v>7.8765000000000001</c:v>
                </c:pt>
                <c:pt idx="369">
                  <c:v>7.8838999999999997</c:v>
                </c:pt>
                <c:pt idx="370">
                  <c:v>7.8839999999999995</c:v>
                </c:pt>
                <c:pt idx="371">
                  <c:v>7.8914</c:v>
                </c:pt>
                <c:pt idx="372">
                  <c:v>7.8914</c:v>
                </c:pt>
                <c:pt idx="373">
                  <c:v>7.8987999999999996</c:v>
                </c:pt>
                <c:pt idx="374">
                  <c:v>7.8988999999999994</c:v>
                </c:pt>
                <c:pt idx="375">
                  <c:v>7.906200000000001</c:v>
                </c:pt>
                <c:pt idx="376">
                  <c:v>7.906200000000001</c:v>
                </c:pt>
                <c:pt idx="377">
                  <c:v>7.9135999999999997</c:v>
                </c:pt>
                <c:pt idx="378">
                  <c:v>7.9137000000000004</c:v>
                </c:pt>
                <c:pt idx="379">
                  <c:v>7.9211</c:v>
                </c:pt>
                <c:pt idx="380">
                  <c:v>7.9211999999999998</c:v>
                </c:pt>
                <c:pt idx="381">
                  <c:v>7.9284999999999997</c:v>
                </c:pt>
                <c:pt idx="382">
                  <c:v>7.9284999999999997</c:v>
                </c:pt>
                <c:pt idx="383">
                  <c:v>7.9359999999999999</c:v>
                </c:pt>
                <c:pt idx="384">
                  <c:v>7.9359999999999999</c:v>
                </c:pt>
                <c:pt idx="385">
                  <c:v>7.9434000000000005</c:v>
                </c:pt>
                <c:pt idx="386">
                  <c:v>7.9435000000000002</c:v>
                </c:pt>
                <c:pt idx="387">
                  <c:v>7.9508000000000001</c:v>
                </c:pt>
                <c:pt idx="388">
                  <c:v>7.9508000000000001</c:v>
                </c:pt>
                <c:pt idx="389">
                  <c:v>7.9583000000000004</c:v>
                </c:pt>
                <c:pt idx="390">
                  <c:v>7.9584000000000001</c:v>
                </c:pt>
                <c:pt idx="391">
                  <c:v>7.9657</c:v>
                </c:pt>
                <c:pt idx="392">
                  <c:v>7.9657999999999998</c:v>
                </c:pt>
                <c:pt idx="393">
                  <c:v>7.9731000000000005</c:v>
                </c:pt>
                <c:pt idx="394">
                  <c:v>7.9731000000000005</c:v>
                </c:pt>
                <c:pt idx="395">
                  <c:v>7.9805999999999999</c:v>
                </c:pt>
                <c:pt idx="396">
                  <c:v>7.9807000000000006</c:v>
                </c:pt>
                <c:pt idx="397">
                  <c:v>7.9880000000000004</c:v>
                </c:pt>
                <c:pt idx="398">
                  <c:v>7.9881000000000002</c:v>
                </c:pt>
                <c:pt idx="399">
                  <c:v>7.9954999999999998</c:v>
                </c:pt>
                <c:pt idx="400">
                  <c:v>7.9955999999999996</c:v>
                </c:pt>
                <c:pt idx="401">
                  <c:v>8.0029000000000003</c:v>
                </c:pt>
                <c:pt idx="402">
                  <c:v>8.0030000000000001</c:v>
                </c:pt>
                <c:pt idx="403">
                  <c:v>8.0104000000000006</c:v>
                </c:pt>
                <c:pt idx="404">
                  <c:v>8.0104000000000006</c:v>
                </c:pt>
                <c:pt idx="405">
                  <c:v>8.0178000000000011</c:v>
                </c:pt>
                <c:pt idx="406">
                  <c:v>8.0179000000000009</c:v>
                </c:pt>
                <c:pt idx="407">
                  <c:v>8.0252000000000034</c:v>
                </c:pt>
                <c:pt idx="408">
                  <c:v>8.0253000000000014</c:v>
                </c:pt>
                <c:pt idx="409">
                  <c:v>8.0327000000000002</c:v>
                </c:pt>
                <c:pt idx="410">
                  <c:v>8.0328000000000035</c:v>
                </c:pt>
                <c:pt idx="411">
                  <c:v>8.0400999999999989</c:v>
                </c:pt>
                <c:pt idx="412">
                  <c:v>8.0401999999999987</c:v>
                </c:pt>
                <c:pt idx="413">
                  <c:v>8.047600000000001</c:v>
                </c:pt>
                <c:pt idx="414">
                  <c:v>8.047600000000001</c:v>
                </c:pt>
                <c:pt idx="415">
                  <c:v>8.0550000000000015</c:v>
                </c:pt>
                <c:pt idx="416">
                  <c:v>8.055100000000003</c:v>
                </c:pt>
                <c:pt idx="417">
                  <c:v>8.0625000000000018</c:v>
                </c:pt>
                <c:pt idx="418">
                  <c:v>8.0625000000000018</c:v>
                </c:pt>
                <c:pt idx="419">
                  <c:v>8.0699000000000005</c:v>
                </c:pt>
                <c:pt idx="420">
                  <c:v>8.07</c:v>
                </c:pt>
                <c:pt idx="421">
                  <c:v>8.0774000000000008</c:v>
                </c:pt>
                <c:pt idx="422">
                  <c:v>8.0774000000000008</c:v>
                </c:pt>
                <c:pt idx="423">
                  <c:v>8.0848000000000013</c:v>
                </c:pt>
                <c:pt idx="424">
                  <c:v>8.0849000000000011</c:v>
                </c:pt>
                <c:pt idx="425">
                  <c:v>8.0922000000000001</c:v>
                </c:pt>
                <c:pt idx="426">
                  <c:v>8.0923000000000016</c:v>
                </c:pt>
                <c:pt idx="427">
                  <c:v>8.0997000000000003</c:v>
                </c:pt>
                <c:pt idx="428">
                  <c:v>8.0997000000000003</c:v>
                </c:pt>
                <c:pt idx="429">
                  <c:v>8.1071000000000009</c:v>
                </c:pt>
                <c:pt idx="430">
                  <c:v>8.1071999999999989</c:v>
                </c:pt>
                <c:pt idx="431">
                  <c:v>8.1146000000000011</c:v>
                </c:pt>
                <c:pt idx="432">
                  <c:v>8.1146000000000011</c:v>
                </c:pt>
                <c:pt idx="433">
                  <c:v>8.1218999999999983</c:v>
                </c:pt>
                <c:pt idx="434">
                  <c:v>8.1221000000000014</c:v>
                </c:pt>
                <c:pt idx="435">
                  <c:v>8.1295000000000002</c:v>
                </c:pt>
                <c:pt idx="436">
                  <c:v>8.1295000000000002</c:v>
                </c:pt>
                <c:pt idx="437">
                  <c:v>8.1368999999999989</c:v>
                </c:pt>
                <c:pt idx="438">
                  <c:v>8.1369999999999987</c:v>
                </c:pt>
                <c:pt idx="439">
                  <c:v>8.1443999999999992</c:v>
                </c:pt>
                <c:pt idx="440">
                  <c:v>8.1443999999999992</c:v>
                </c:pt>
                <c:pt idx="441">
                  <c:v>8.1519000000000013</c:v>
                </c:pt>
                <c:pt idx="442">
                  <c:v>8.1519000000000013</c:v>
                </c:pt>
                <c:pt idx="443">
                  <c:v>8.1593</c:v>
                </c:pt>
                <c:pt idx="444">
                  <c:v>8.1593</c:v>
                </c:pt>
                <c:pt idx="445">
                  <c:v>8.1668000000000003</c:v>
                </c:pt>
                <c:pt idx="446">
                  <c:v>8.1668000000000003</c:v>
                </c:pt>
                <c:pt idx="447">
                  <c:v>8.174199999999999</c:v>
                </c:pt>
                <c:pt idx="448">
                  <c:v>8.1742999999999988</c:v>
                </c:pt>
                <c:pt idx="449">
                  <c:v>8.1817000000000011</c:v>
                </c:pt>
                <c:pt idx="450">
                  <c:v>8.1817000000000011</c:v>
                </c:pt>
                <c:pt idx="451">
                  <c:v>8.1892000000000014</c:v>
                </c:pt>
                <c:pt idx="452">
                  <c:v>8.1892000000000014</c:v>
                </c:pt>
                <c:pt idx="453">
                  <c:v>8.1893000000000011</c:v>
                </c:pt>
                <c:pt idx="454">
                  <c:v>8.1893000000000011</c:v>
                </c:pt>
                <c:pt idx="455">
                  <c:v>8.1894000000000009</c:v>
                </c:pt>
                <c:pt idx="456">
                  <c:v>8.1966000000000001</c:v>
                </c:pt>
                <c:pt idx="457">
                  <c:v>8.1967000000000034</c:v>
                </c:pt>
                <c:pt idx="458">
                  <c:v>8.1967000000000034</c:v>
                </c:pt>
                <c:pt idx="459">
                  <c:v>8.1968000000000014</c:v>
                </c:pt>
                <c:pt idx="460">
                  <c:v>8.2040999999999986</c:v>
                </c:pt>
                <c:pt idx="461">
                  <c:v>8.2041999999999984</c:v>
                </c:pt>
                <c:pt idx="462">
                  <c:v>8.2115999999999989</c:v>
                </c:pt>
                <c:pt idx="463">
                  <c:v>8.2116999999999987</c:v>
                </c:pt>
                <c:pt idx="464">
                  <c:v>8.2116999999999987</c:v>
                </c:pt>
                <c:pt idx="465">
                  <c:v>8.219100000000001</c:v>
                </c:pt>
                <c:pt idx="466">
                  <c:v>8.219100000000001</c:v>
                </c:pt>
                <c:pt idx="467">
                  <c:v>8.2265000000000015</c:v>
                </c:pt>
                <c:pt idx="468">
                  <c:v>8.2266000000000012</c:v>
                </c:pt>
                <c:pt idx="469">
                  <c:v>8.2339999999999982</c:v>
                </c:pt>
                <c:pt idx="470">
                  <c:v>8.2339999999999982</c:v>
                </c:pt>
                <c:pt idx="471">
                  <c:v>8.2414999999999985</c:v>
                </c:pt>
                <c:pt idx="472">
                  <c:v>8.2414999999999985</c:v>
                </c:pt>
                <c:pt idx="473">
                  <c:v>8.2488999999999972</c:v>
                </c:pt>
                <c:pt idx="474">
                  <c:v>8.2489999999999988</c:v>
                </c:pt>
                <c:pt idx="475">
                  <c:v>8.2564000000000011</c:v>
                </c:pt>
                <c:pt idx="476">
                  <c:v>8.2564000000000011</c:v>
                </c:pt>
                <c:pt idx="477">
                  <c:v>8.2639000000000014</c:v>
                </c:pt>
                <c:pt idx="478">
                  <c:v>8.2639000000000014</c:v>
                </c:pt>
                <c:pt idx="479">
                  <c:v>8.2712999999999983</c:v>
                </c:pt>
                <c:pt idx="480">
                  <c:v>8.2712999999999983</c:v>
                </c:pt>
                <c:pt idx="481">
                  <c:v>8.2787999999999986</c:v>
                </c:pt>
                <c:pt idx="482">
                  <c:v>8.2787999999999986</c:v>
                </c:pt>
                <c:pt idx="483">
                  <c:v>8.2862000000000009</c:v>
                </c:pt>
                <c:pt idx="484">
                  <c:v>8.2862000000000009</c:v>
                </c:pt>
                <c:pt idx="485">
                  <c:v>8.2936000000000014</c:v>
                </c:pt>
                <c:pt idx="486">
                  <c:v>8.2937000000000012</c:v>
                </c:pt>
                <c:pt idx="487">
                  <c:v>8.3011000000000035</c:v>
                </c:pt>
                <c:pt idx="488">
                  <c:v>8.3085000000000004</c:v>
                </c:pt>
                <c:pt idx="489">
                  <c:v>8.3086000000000002</c:v>
                </c:pt>
                <c:pt idx="490">
                  <c:v>8.3160000000000007</c:v>
                </c:pt>
                <c:pt idx="491">
                  <c:v>8.3160000000000007</c:v>
                </c:pt>
                <c:pt idx="492">
                  <c:v>8.3234000000000012</c:v>
                </c:pt>
                <c:pt idx="493">
                  <c:v>8.3235000000000028</c:v>
                </c:pt>
                <c:pt idx="494">
                  <c:v>8.3309000000000015</c:v>
                </c:pt>
                <c:pt idx="495">
                  <c:v>8.3310000000000013</c:v>
                </c:pt>
                <c:pt idx="496">
                  <c:v>8.3382999999999985</c:v>
                </c:pt>
                <c:pt idx="497">
                  <c:v>8.3384</c:v>
                </c:pt>
                <c:pt idx="498">
                  <c:v>8.3458000000000006</c:v>
                </c:pt>
                <c:pt idx="499">
                  <c:v>8.3532000000000028</c:v>
                </c:pt>
                <c:pt idx="500">
                  <c:v>8.3533000000000008</c:v>
                </c:pt>
                <c:pt idx="501">
                  <c:v>8.3607000000000031</c:v>
                </c:pt>
                <c:pt idx="502">
                  <c:v>8.3607000000000031</c:v>
                </c:pt>
                <c:pt idx="503">
                  <c:v>8.3681000000000001</c:v>
                </c:pt>
                <c:pt idx="504">
                  <c:v>8.3682000000000034</c:v>
                </c:pt>
                <c:pt idx="505">
                  <c:v>8.3756000000000022</c:v>
                </c:pt>
                <c:pt idx="506">
                  <c:v>8.3756000000000022</c:v>
                </c:pt>
                <c:pt idx="507">
                  <c:v>8.3756000000000022</c:v>
                </c:pt>
                <c:pt idx="508">
                  <c:v>8.3830000000000027</c:v>
                </c:pt>
                <c:pt idx="509">
                  <c:v>8.3830000000000027</c:v>
                </c:pt>
                <c:pt idx="510">
                  <c:v>8.3831000000000007</c:v>
                </c:pt>
                <c:pt idx="511">
                  <c:v>8.3904000000000014</c:v>
                </c:pt>
                <c:pt idx="512">
                  <c:v>8.390500000000003</c:v>
                </c:pt>
                <c:pt idx="513">
                  <c:v>8.3979000000000035</c:v>
                </c:pt>
                <c:pt idx="514">
                  <c:v>8.3980000000000015</c:v>
                </c:pt>
                <c:pt idx="515">
                  <c:v>8.4053000000000004</c:v>
                </c:pt>
                <c:pt idx="516">
                  <c:v>8.405400000000002</c:v>
                </c:pt>
                <c:pt idx="517">
                  <c:v>8.4127000000000027</c:v>
                </c:pt>
                <c:pt idx="518">
                  <c:v>8.4128000000000007</c:v>
                </c:pt>
                <c:pt idx="519">
                  <c:v>8.4202000000000012</c:v>
                </c:pt>
                <c:pt idx="520">
                  <c:v>8.420300000000001</c:v>
                </c:pt>
                <c:pt idx="521">
                  <c:v>8.4276</c:v>
                </c:pt>
                <c:pt idx="522">
                  <c:v>8.4277000000000015</c:v>
                </c:pt>
                <c:pt idx="523">
                  <c:v>8.4351000000000003</c:v>
                </c:pt>
                <c:pt idx="524">
                  <c:v>8.4352</c:v>
                </c:pt>
                <c:pt idx="525">
                  <c:v>8.4425000000000008</c:v>
                </c:pt>
                <c:pt idx="526">
                  <c:v>8.4426000000000005</c:v>
                </c:pt>
                <c:pt idx="527">
                  <c:v>8.4426000000000005</c:v>
                </c:pt>
                <c:pt idx="528">
                  <c:v>8.4500000000000011</c:v>
                </c:pt>
                <c:pt idx="529">
                  <c:v>8.4500000000000011</c:v>
                </c:pt>
                <c:pt idx="530">
                  <c:v>8.4500000000000011</c:v>
                </c:pt>
                <c:pt idx="531">
                  <c:v>8.4574000000000016</c:v>
                </c:pt>
                <c:pt idx="532">
                  <c:v>8.4574000000000016</c:v>
                </c:pt>
                <c:pt idx="533">
                  <c:v>8.4647000000000006</c:v>
                </c:pt>
                <c:pt idx="534">
                  <c:v>8.4649000000000001</c:v>
                </c:pt>
                <c:pt idx="535">
                  <c:v>8.4649000000000001</c:v>
                </c:pt>
                <c:pt idx="536">
                  <c:v>8.4723000000000006</c:v>
                </c:pt>
                <c:pt idx="537">
                  <c:v>8.4723000000000006</c:v>
                </c:pt>
                <c:pt idx="538">
                  <c:v>8.5503</c:v>
                </c:pt>
                <c:pt idx="539">
                  <c:v>8.6580000000000013</c:v>
                </c:pt>
                <c:pt idx="540">
                  <c:v>8.7247999999999983</c:v>
                </c:pt>
                <c:pt idx="541">
                  <c:v>8.7768000000000015</c:v>
                </c:pt>
                <c:pt idx="542">
                  <c:v>8.8251000000000008</c:v>
                </c:pt>
              </c:numCache>
            </c:numRef>
          </c:xVal>
          <c:yVal>
            <c:numRef>
              <c:f>Sheet1!$E$3:$E$545</c:f>
              <c:numCache>
                <c:formatCode>General</c:formatCode>
                <c:ptCount val="543"/>
                <c:pt idx="0">
                  <c:v>-0.53299035825631103</c:v>
                </c:pt>
                <c:pt idx="1">
                  <c:v>-0.53299035825631103</c:v>
                </c:pt>
                <c:pt idx="2">
                  <c:v>-0.53299035825631103</c:v>
                </c:pt>
                <c:pt idx="3">
                  <c:v>-0.52036530992699981</c:v>
                </c:pt>
                <c:pt idx="4">
                  <c:v>-0.52018595244284904</c:v>
                </c:pt>
                <c:pt idx="5">
                  <c:v>-0.52018595244284904</c:v>
                </c:pt>
                <c:pt idx="6">
                  <c:v>-0.505796131078463</c:v>
                </c:pt>
                <c:pt idx="7">
                  <c:v>-0.505796131078463</c:v>
                </c:pt>
                <c:pt idx="8">
                  <c:v>-0.505796131078463</c:v>
                </c:pt>
                <c:pt idx="9">
                  <c:v>-0.48890575608395898</c:v>
                </c:pt>
                <c:pt idx="10">
                  <c:v>-0.48890575608395898</c:v>
                </c:pt>
                <c:pt idx="11">
                  <c:v>-0.4886616609542761</c:v>
                </c:pt>
                <c:pt idx="12">
                  <c:v>-0.46999902334402804</c:v>
                </c:pt>
                <c:pt idx="13">
                  <c:v>-0.46973463586318392</c:v>
                </c:pt>
                <c:pt idx="14">
                  <c:v>-0.46973463586318392</c:v>
                </c:pt>
                <c:pt idx="15">
                  <c:v>-0.44968078641887105</c:v>
                </c:pt>
                <c:pt idx="16">
                  <c:v>-0.44968078641887105</c:v>
                </c:pt>
                <c:pt idx="17">
                  <c:v>-0.44940271782750607</c:v>
                </c:pt>
                <c:pt idx="18">
                  <c:v>-0.42869242793858808</c:v>
                </c:pt>
                <c:pt idx="19">
                  <c:v>-0.42840503213575998</c:v>
                </c:pt>
                <c:pt idx="20">
                  <c:v>-0.42840503213575998</c:v>
                </c:pt>
                <c:pt idx="21">
                  <c:v>-0.40701369675208698</c:v>
                </c:pt>
                <c:pt idx="22">
                  <c:v>-0.40701369675208698</c:v>
                </c:pt>
                <c:pt idx="23">
                  <c:v>-0.40701369675208698</c:v>
                </c:pt>
                <c:pt idx="24">
                  <c:v>-0.38552687457474716</c:v>
                </c:pt>
                <c:pt idx="25">
                  <c:v>-0.385237898445769</c:v>
                </c:pt>
                <c:pt idx="26">
                  <c:v>-0.385237898445769</c:v>
                </c:pt>
                <c:pt idx="27">
                  <c:v>-0.36416531508206007</c:v>
                </c:pt>
                <c:pt idx="28">
                  <c:v>-0.36416531508206007</c:v>
                </c:pt>
                <c:pt idx="29">
                  <c:v>-0.36416531508206007</c:v>
                </c:pt>
                <c:pt idx="30">
                  <c:v>-0.34393657467777405</c:v>
                </c:pt>
                <c:pt idx="31">
                  <c:v>-0.34366688480369406</c:v>
                </c:pt>
                <c:pt idx="32">
                  <c:v>-0.34366688480369406</c:v>
                </c:pt>
                <c:pt idx="33">
                  <c:v>-0.32410066306236812</c:v>
                </c:pt>
                <c:pt idx="34">
                  <c:v>-0.32383440933841212</c:v>
                </c:pt>
                <c:pt idx="35">
                  <c:v>-0.32383440933841212</c:v>
                </c:pt>
                <c:pt idx="36">
                  <c:v>-0.30409957882115801</c:v>
                </c:pt>
                <c:pt idx="37">
                  <c:v>-0.30409957882115801</c:v>
                </c:pt>
                <c:pt idx="38">
                  <c:v>-0.30383017970861403</c:v>
                </c:pt>
                <c:pt idx="39">
                  <c:v>-0.28387041397860613</c:v>
                </c:pt>
                <c:pt idx="40">
                  <c:v>-0.28359395719867098</c:v>
                </c:pt>
                <c:pt idx="41">
                  <c:v>-0.28359395719867098</c:v>
                </c:pt>
                <c:pt idx="42">
                  <c:v>-0.26296644753288906</c:v>
                </c:pt>
                <c:pt idx="43">
                  <c:v>-0.26296644753288906</c:v>
                </c:pt>
                <c:pt idx="44">
                  <c:v>-0.262685329598983</c:v>
                </c:pt>
                <c:pt idx="45">
                  <c:v>-0.24207383860020201</c:v>
                </c:pt>
                <c:pt idx="46">
                  <c:v>-0.24179162658070399</c:v>
                </c:pt>
                <c:pt idx="47">
                  <c:v>-0.24179162658070399</c:v>
                </c:pt>
                <c:pt idx="48">
                  <c:v>-0.22115994708005096</c:v>
                </c:pt>
                <c:pt idx="49">
                  <c:v>-0.22115994708005096</c:v>
                </c:pt>
                <c:pt idx="50">
                  <c:v>-0.22115994708005096</c:v>
                </c:pt>
                <c:pt idx="51">
                  <c:v>-0.201366012508847</c:v>
                </c:pt>
                <c:pt idx="52">
                  <c:v>-0.20110303485869499</c:v>
                </c:pt>
                <c:pt idx="53">
                  <c:v>-0.20110303485869499</c:v>
                </c:pt>
                <c:pt idx="54">
                  <c:v>-0.18189832205568801</c:v>
                </c:pt>
                <c:pt idx="55">
                  <c:v>-0.18189832205568801</c:v>
                </c:pt>
                <c:pt idx="56">
                  <c:v>-0.18189832205568801</c:v>
                </c:pt>
                <c:pt idx="57">
                  <c:v>-0.16318697953085298</c:v>
                </c:pt>
                <c:pt idx="58">
                  <c:v>-0.16318697953085298</c:v>
                </c:pt>
                <c:pt idx="59">
                  <c:v>-0.16293489613693804</c:v>
                </c:pt>
                <c:pt idx="60">
                  <c:v>-0.14450220536634303</c:v>
                </c:pt>
                <c:pt idx="61">
                  <c:v>-0.14425013274528603</c:v>
                </c:pt>
                <c:pt idx="62">
                  <c:v>-0.14425013274528603</c:v>
                </c:pt>
                <c:pt idx="63">
                  <c:v>-0.12585358256236903</c:v>
                </c:pt>
                <c:pt idx="64">
                  <c:v>-0.12585358256236903</c:v>
                </c:pt>
                <c:pt idx="65">
                  <c:v>-0.12534743013871202</c:v>
                </c:pt>
                <c:pt idx="66">
                  <c:v>-0.10660368584636101</c:v>
                </c:pt>
                <c:pt idx="67">
                  <c:v>-0.10634210284525202</c:v>
                </c:pt>
                <c:pt idx="68">
                  <c:v>-0.10634210284525202</c:v>
                </c:pt>
                <c:pt idx="69">
                  <c:v>-8.6586973716428706E-2</c:v>
                </c:pt>
                <c:pt idx="70">
                  <c:v>-8.6586973716428706E-2</c:v>
                </c:pt>
                <c:pt idx="71">
                  <c:v>-8.6586973716428706E-2</c:v>
                </c:pt>
                <c:pt idx="72">
                  <c:v>-6.6361685789158395E-2</c:v>
                </c:pt>
                <c:pt idx="73">
                  <c:v>-6.6088232779075204E-2</c:v>
                </c:pt>
                <c:pt idx="74">
                  <c:v>-6.6088232779075204E-2</c:v>
                </c:pt>
                <c:pt idx="75">
                  <c:v>-4.6092661088297814E-2</c:v>
                </c:pt>
                <c:pt idx="76">
                  <c:v>-4.6092661088297814E-2</c:v>
                </c:pt>
                <c:pt idx="77">
                  <c:v>-4.6092661088297814E-2</c:v>
                </c:pt>
                <c:pt idx="78">
                  <c:v>-4.5827472755770607E-2</c:v>
                </c:pt>
                <c:pt idx="79">
                  <c:v>-2.6884833490292401E-2</c:v>
                </c:pt>
                <c:pt idx="80">
                  <c:v>-2.6630306463282804E-2</c:v>
                </c:pt>
                <c:pt idx="81">
                  <c:v>-2.6630306463282804E-2</c:v>
                </c:pt>
                <c:pt idx="82">
                  <c:v>-8.1261265927040013E-3</c:v>
                </c:pt>
                <c:pt idx="83">
                  <c:v>-8.1261265927040013E-3</c:v>
                </c:pt>
                <c:pt idx="84">
                  <c:v>-8.1261265927040013E-3</c:v>
                </c:pt>
                <c:pt idx="85">
                  <c:v>9.6619864011646215E-3</c:v>
                </c:pt>
                <c:pt idx="86">
                  <c:v>9.6619864011646215E-3</c:v>
                </c:pt>
                <c:pt idx="87">
                  <c:v>9.8974303181295631E-3</c:v>
                </c:pt>
                <c:pt idx="88">
                  <c:v>2.6658168285567902E-2</c:v>
                </c:pt>
                <c:pt idx="89">
                  <c:v>2.6880720315464006E-2</c:v>
                </c:pt>
                <c:pt idx="90">
                  <c:v>2.6880720315464006E-2</c:v>
                </c:pt>
                <c:pt idx="91">
                  <c:v>4.2698907134421815E-2</c:v>
                </c:pt>
                <c:pt idx="92">
                  <c:v>4.2698907134421815E-2</c:v>
                </c:pt>
                <c:pt idx="93">
                  <c:v>4.290323385527451E-2</c:v>
                </c:pt>
                <c:pt idx="94">
                  <c:v>5.7260714323106414E-2</c:v>
                </c:pt>
                <c:pt idx="95">
                  <c:v>5.7260714323106414E-2</c:v>
                </c:pt>
                <c:pt idx="96">
                  <c:v>5.7260714323106414E-2</c:v>
                </c:pt>
                <c:pt idx="97">
                  <c:v>5.7260714323106414E-2</c:v>
                </c:pt>
                <c:pt idx="98">
                  <c:v>7.1533843488855289E-2</c:v>
                </c:pt>
                <c:pt idx="99">
                  <c:v>7.1533843488855289E-2</c:v>
                </c:pt>
                <c:pt idx="100">
                  <c:v>7.1725948879757181E-2</c:v>
                </c:pt>
                <c:pt idx="101">
                  <c:v>8.63676974525978E-2</c:v>
                </c:pt>
                <c:pt idx="102">
                  <c:v>8.658064682605128E-2</c:v>
                </c:pt>
                <c:pt idx="103">
                  <c:v>8.6794042332083154E-2</c:v>
                </c:pt>
                <c:pt idx="104">
                  <c:v>0.10342532978384301</c:v>
                </c:pt>
                <c:pt idx="105">
                  <c:v>0.10342532978384301</c:v>
                </c:pt>
                <c:pt idx="106">
                  <c:v>0.10392506144081103</c:v>
                </c:pt>
                <c:pt idx="107">
                  <c:v>0.12368822047778302</c:v>
                </c:pt>
                <c:pt idx="108">
                  <c:v>0.123979560712452</c:v>
                </c:pt>
                <c:pt idx="109">
                  <c:v>0.12427146787856501</c:v>
                </c:pt>
                <c:pt idx="110">
                  <c:v>0.14679844862692606</c:v>
                </c:pt>
                <c:pt idx="111">
                  <c:v>0.14713225487697104</c:v>
                </c:pt>
                <c:pt idx="112">
                  <c:v>0.14746664075717805</c:v>
                </c:pt>
                <c:pt idx="113">
                  <c:v>0.17308943634804499</c:v>
                </c:pt>
                <c:pt idx="114">
                  <c:v>0.17308943634804499</c:v>
                </c:pt>
                <c:pt idx="115">
                  <c:v>0.17384489965126804</c:v>
                </c:pt>
                <c:pt idx="116">
                  <c:v>0.17384489965126804</c:v>
                </c:pt>
                <c:pt idx="117">
                  <c:v>0.17384489965126804</c:v>
                </c:pt>
                <c:pt idx="118">
                  <c:v>0.20248179364340799</c:v>
                </c:pt>
                <c:pt idx="119">
                  <c:v>0.20287963891420796</c:v>
                </c:pt>
                <c:pt idx="120">
                  <c:v>0.20287963891420796</c:v>
                </c:pt>
                <c:pt idx="121">
                  <c:v>0.20287963891420796</c:v>
                </c:pt>
                <c:pt idx="122">
                  <c:v>0.23166120163737999</c:v>
                </c:pt>
                <c:pt idx="123">
                  <c:v>0.23166120163737999</c:v>
                </c:pt>
                <c:pt idx="124">
                  <c:v>0.23166120163737999</c:v>
                </c:pt>
                <c:pt idx="125">
                  <c:v>0.25784652098536898</c:v>
                </c:pt>
                <c:pt idx="126">
                  <c:v>0.25818022190715406</c:v>
                </c:pt>
                <c:pt idx="127">
                  <c:v>0.25818022190715406</c:v>
                </c:pt>
                <c:pt idx="128">
                  <c:v>0.28138273998091312</c:v>
                </c:pt>
                <c:pt idx="129">
                  <c:v>0.28138273998091312</c:v>
                </c:pt>
                <c:pt idx="130">
                  <c:v>0.28138273998091312</c:v>
                </c:pt>
                <c:pt idx="131">
                  <c:v>0.30142080717555619</c:v>
                </c:pt>
                <c:pt idx="132">
                  <c:v>0.30166757530120908</c:v>
                </c:pt>
                <c:pt idx="133">
                  <c:v>0.30166757530120908</c:v>
                </c:pt>
                <c:pt idx="134">
                  <c:v>0.31821811063883998</c:v>
                </c:pt>
                <c:pt idx="135">
                  <c:v>0.31821811063883998</c:v>
                </c:pt>
                <c:pt idx="136">
                  <c:v>0.31821811063883998</c:v>
                </c:pt>
                <c:pt idx="137">
                  <c:v>0.33217199027290512</c:v>
                </c:pt>
                <c:pt idx="138">
                  <c:v>0.33217199027290512</c:v>
                </c:pt>
                <c:pt idx="139">
                  <c:v>0.33217199027290512</c:v>
                </c:pt>
                <c:pt idx="140">
                  <c:v>0.3453545794925581</c:v>
                </c:pt>
                <c:pt idx="141">
                  <c:v>0.34553840350945514</c:v>
                </c:pt>
                <c:pt idx="142">
                  <c:v>0.34572254366221505</c:v>
                </c:pt>
                <c:pt idx="143">
                  <c:v>0.36006824554529598</c:v>
                </c:pt>
                <c:pt idx="144">
                  <c:v>0.36006824554529598</c:v>
                </c:pt>
                <c:pt idx="145">
                  <c:v>0.36027747024032097</c:v>
                </c:pt>
                <c:pt idx="146">
                  <c:v>0.37633871048053702</c:v>
                </c:pt>
                <c:pt idx="147">
                  <c:v>0.37633871048053702</c:v>
                </c:pt>
                <c:pt idx="148">
                  <c:v>0.37679525194843999</c:v>
                </c:pt>
                <c:pt idx="149">
                  <c:v>0.39390964125255912</c:v>
                </c:pt>
                <c:pt idx="150">
                  <c:v>0.39390964125255912</c:v>
                </c:pt>
                <c:pt idx="151">
                  <c:v>0.39414998314071104</c:v>
                </c:pt>
                <c:pt idx="152">
                  <c:v>0.41194465543862802</c:v>
                </c:pt>
                <c:pt idx="153">
                  <c:v>0.41218916911631898</c:v>
                </c:pt>
                <c:pt idx="154">
                  <c:v>0.41243364041665592</c:v>
                </c:pt>
                <c:pt idx="155">
                  <c:v>0.43016876618935512</c:v>
                </c:pt>
                <c:pt idx="156">
                  <c:v>0.43016876618935512</c:v>
                </c:pt>
                <c:pt idx="157">
                  <c:v>0.43040992647180998</c:v>
                </c:pt>
                <c:pt idx="158">
                  <c:v>0.44791385347699803</c:v>
                </c:pt>
                <c:pt idx="159">
                  <c:v>0.44815266078287608</c:v>
                </c:pt>
                <c:pt idx="160">
                  <c:v>0.44839145872396297</c:v>
                </c:pt>
                <c:pt idx="161">
                  <c:v>0.46577668809803002</c:v>
                </c:pt>
                <c:pt idx="162">
                  <c:v>0.46577668809803002</c:v>
                </c:pt>
                <c:pt idx="163">
                  <c:v>0.46601359279371402</c:v>
                </c:pt>
                <c:pt idx="164">
                  <c:v>0.48319692926379898</c:v>
                </c:pt>
                <c:pt idx="165">
                  <c:v>0.48343086430577303</c:v>
                </c:pt>
                <c:pt idx="166">
                  <c:v>0.48343086430577303</c:v>
                </c:pt>
                <c:pt idx="167">
                  <c:v>0.50012931242411518</c:v>
                </c:pt>
                <c:pt idx="168">
                  <c:v>0.50034870073581794</c:v>
                </c:pt>
                <c:pt idx="169">
                  <c:v>0.50056773097392182</c:v>
                </c:pt>
                <c:pt idx="170">
                  <c:v>0.51537479034524392</c:v>
                </c:pt>
                <c:pt idx="171">
                  <c:v>0.51537479034524392</c:v>
                </c:pt>
                <c:pt idx="172">
                  <c:v>0.51555824043137199</c:v>
                </c:pt>
                <c:pt idx="173">
                  <c:v>0.52747770312100484</c:v>
                </c:pt>
                <c:pt idx="174">
                  <c:v>0.52747770312100484</c:v>
                </c:pt>
                <c:pt idx="175">
                  <c:v>0.52747770312100484</c:v>
                </c:pt>
                <c:pt idx="176">
                  <c:v>0.53643114358633792</c:v>
                </c:pt>
                <c:pt idx="177">
                  <c:v>0.53643114358633792</c:v>
                </c:pt>
                <c:pt idx="178">
                  <c:v>0.53643114358633792</c:v>
                </c:pt>
                <c:pt idx="179">
                  <c:v>0.5438756628368081</c:v>
                </c:pt>
                <c:pt idx="180">
                  <c:v>0.5438756628368081</c:v>
                </c:pt>
                <c:pt idx="181">
                  <c:v>0.5439723298045519</c:v>
                </c:pt>
                <c:pt idx="182">
                  <c:v>0.55149857274583003</c:v>
                </c:pt>
                <c:pt idx="183">
                  <c:v>0.55149857274583003</c:v>
                </c:pt>
                <c:pt idx="184">
                  <c:v>0.55149857274583003</c:v>
                </c:pt>
                <c:pt idx="185">
                  <c:v>0.56027123505480114</c:v>
                </c:pt>
                <c:pt idx="186">
                  <c:v>0.56027123505480114</c:v>
                </c:pt>
                <c:pt idx="187">
                  <c:v>0.56053226164987402</c:v>
                </c:pt>
                <c:pt idx="188">
                  <c:v>0.5709902420013051</c:v>
                </c:pt>
                <c:pt idx="189">
                  <c:v>0.5709902420013051</c:v>
                </c:pt>
                <c:pt idx="190">
                  <c:v>0.5709902420013051</c:v>
                </c:pt>
                <c:pt idx="191">
                  <c:v>0.58316478001841487</c:v>
                </c:pt>
                <c:pt idx="192">
                  <c:v>0.58316478001841487</c:v>
                </c:pt>
                <c:pt idx="193">
                  <c:v>0.58334317858052998</c:v>
                </c:pt>
                <c:pt idx="194">
                  <c:v>0.59739111210233697</c:v>
                </c:pt>
                <c:pt idx="195">
                  <c:v>0.59759649723021291</c:v>
                </c:pt>
                <c:pt idx="196">
                  <c:v>0.59759649723021291</c:v>
                </c:pt>
                <c:pt idx="197">
                  <c:v>0.61363405661316928</c:v>
                </c:pt>
                <c:pt idx="198">
                  <c:v>0.61363405661316928</c:v>
                </c:pt>
                <c:pt idx="199">
                  <c:v>0.61386122750666094</c:v>
                </c:pt>
                <c:pt idx="200">
                  <c:v>0.63101077845976705</c:v>
                </c:pt>
                <c:pt idx="201">
                  <c:v>0.63125160728999918</c:v>
                </c:pt>
                <c:pt idx="202">
                  <c:v>0.63125160728999918</c:v>
                </c:pt>
                <c:pt idx="203">
                  <c:v>0.64931213637573204</c:v>
                </c:pt>
                <c:pt idx="204">
                  <c:v>0.64931213637573204</c:v>
                </c:pt>
                <c:pt idx="205">
                  <c:v>0.64955832524335799</c:v>
                </c:pt>
                <c:pt idx="206">
                  <c:v>0.66746606508968798</c:v>
                </c:pt>
                <c:pt idx="207">
                  <c:v>0.66770842654914031</c:v>
                </c:pt>
                <c:pt idx="208">
                  <c:v>0.66770842654914031</c:v>
                </c:pt>
                <c:pt idx="209">
                  <c:v>0.68516796231606292</c:v>
                </c:pt>
                <c:pt idx="210">
                  <c:v>0.68516796231606292</c:v>
                </c:pt>
                <c:pt idx="211">
                  <c:v>0.68539590438750209</c:v>
                </c:pt>
                <c:pt idx="212">
                  <c:v>0.70141219887259587</c:v>
                </c:pt>
                <c:pt idx="213">
                  <c:v>0.70162376034704599</c:v>
                </c:pt>
                <c:pt idx="214">
                  <c:v>0.70162376034704599</c:v>
                </c:pt>
                <c:pt idx="215">
                  <c:v>0.71644749650146311</c:v>
                </c:pt>
                <c:pt idx="216">
                  <c:v>0.71644749650146311</c:v>
                </c:pt>
                <c:pt idx="217">
                  <c:v>0.71644749650146311</c:v>
                </c:pt>
                <c:pt idx="218">
                  <c:v>0.729935141799815</c:v>
                </c:pt>
                <c:pt idx="219">
                  <c:v>0.729935141799815</c:v>
                </c:pt>
                <c:pt idx="220">
                  <c:v>0.7301000033488092</c:v>
                </c:pt>
                <c:pt idx="221">
                  <c:v>0.74122862327382621</c:v>
                </c:pt>
                <c:pt idx="222">
                  <c:v>0.74122862327382621</c:v>
                </c:pt>
                <c:pt idx="223">
                  <c:v>0.74122862327382621</c:v>
                </c:pt>
                <c:pt idx="224">
                  <c:v>0.75079620429435312</c:v>
                </c:pt>
                <c:pt idx="225">
                  <c:v>0.751054326172933</c:v>
                </c:pt>
                <c:pt idx="226">
                  <c:v>0.751054326172933</c:v>
                </c:pt>
                <c:pt idx="227">
                  <c:v>0.76121393093957912</c:v>
                </c:pt>
                <c:pt idx="228">
                  <c:v>0.76121393093957912</c:v>
                </c:pt>
                <c:pt idx="229">
                  <c:v>0.76136466086474797</c:v>
                </c:pt>
                <c:pt idx="230">
                  <c:v>0.77409787043938427</c:v>
                </c:pt>
                <c:pt idx="231">
                  <c:v>0.77409787043938427</c:v>
                </c:pt>
                <c:pt idx="232">
                  <c:v>0.77409787043938427</c:v>
                </c:pt>
                <c:pt idx="233">
                  <c:v>0.79027635193728485</c:v>
                </c:pt>
                <c:pt idx="234">
                  <c:v>0.79027635193728485</c:v>
                </c:pt>
                <c:pt idx="235">
                  <c:v>0.79027635193728485</c:v>
                </c:pt>
                <c:pt idx="236">
                  <c:v>0.79027635193728485</c:v>
                </c:pt>
                <c:pt idx="237">
                  <c:v>0.79051466924767988</c:v>
                </c:pt>
                <c:pt idx="238">
                  <c:v>0.80925525639001616</c:v>
                </c:pt>
                <c:pt idx="239">
                  <c:v>0.8095324438972008</c:v>
                </c:pt>
                <c:pt idx="240">
                  <c:v>0.8095324438972008</c:v>
                </c:pt>
                <c:pt idx="241">
                  <c:v>0.8095324438972008</c:v>
                </c:pt>
                <c:pt idx="242">
                  <c:v>0.8095324438972008</c:v>
                </c:pt>
                <c:pt idx="243">
                  <c:v>0.8095324438972008</c:v>
                </c:pt>
                <c:pt idx="244">
                  <c:v>0.83174562466852731</c:v>
                </c:pt>
                <c:pt idx="245">
                  <c:v>0.83174562466852731</c:v>
                </c:pt>
                <c:pt idx="246">
                  <c:v>0.83174562466852731</c:v>
                </c:pt>
                <c:pt idx="247">
                  <c:v>0.83174562466852731</c:v>
                </c:pt>
                <c:pt idx="248">
                  <c:v>0.83206876554526188</c:v>
                </c:pt>
                <c:pt idx="249">
                  <c:v>0.83206876554526188</c:v>
                </c:pt>
                <c:pt idx="250">
                  <c:v>0.85724635510276792</c:v>
                </c:pt>
                <c:pt idx="251">
                  <c:v>0.85724635510276792</c:v>
                </c:pt>
                <c:pt idx="252">
                  <c:v>0.85761168760186213</c:v>
                </c:pt>
                <c:pt idx="253">
                  <c:v>0.85761168760186213</c:v>
                </c:pt>
                <c:pt idx="254">
                  <c:v>0.85761168760186213</c:v>
                </c:pt>
                <c:pt idx="255">
                  <c:v>0.88519637658430605</c:v>
                </c:pt>
                <c:pt idx="256">
                  <c:v>0.88519637658430605</c:v>
                </c:pt>
                <c:pt idx="257">
                  <c:v>0.885579664217792</c:v>
                </c:pt>
                <c:pt idx="258">
                  <c:v>0.91376744907155993</c:v>
                </c:pt>
                <c:pt idx="259">
                  <c:v>0.91376744907155993</c:v>
                </c:pt>
                <c:pt idx="260">
                  <c:v>0.91414484124441608</c:v>
                </c:pt>
                <c:pt idx="261">
                  <c:v>0.94115126850751407</c:v>
                </c:pt>
                <c:pt idx="262">
                  <c:v>0.94151070707622186</c:v>
                </c:pt>
                <c:pt idx="263">
                  <c:v>0.94151070707622186</c:v>
                </c:pt>
                <c:pt idx="264">
                  <c:v>0.96658249289881604</c:v>
                </c:pt>
                <c:pt idx="265">
                  <c:v>0.96658249289881604</c:v>
                </c:pt>
                <c:pt idx="266">
                  <c:v>0.9893768950086449</c:v>
                </c:pt>
                <c:pt idx="267">
                  <c:v>0.9893768950086449</c:v>
                </c:pt>
                <c:pt idx="268">
                  <c:v>0.98966002521655594</c:v>
                </c:pt>
                <c:pt idx="269">
                  <c:v>0.98966002521655594</c:v>
                </c:pt>
                <c:pt idx="270">
                  <c:v>1.0092910950750895</c:v>
                </c:pt>
                <c:pt idx="271">
                  <c:v>1.0092910950750895</c:v>
                </c:pt>
                <c:pt idx="272">
                  <c:v>1.0267861719627003</c:v>
                </c:pt>
                <c:pt idx="273">
                  <c:v>1.0272529566726001</c:v>
                </c:pt>
                <c:pt idx="274">
                  <c:v>1.04431101224873</c:v>
                </c:pt>
                <c:pt idx="275">
                  <c:v>1.0445475344945403</c:v>
                </c:pt>
                <c:pt idx="276">
                  <c:v>1.06279786292404</c:v>
                </c:pt>
                <c:pt idx="277">
                  <c:v>1.06279786292404</c:v>
                </c:pt>
                <c:pt idx="278">
                  <c:v>1.0834663996594396</c:v>
                </c:pt>
                <c:pt idx="279">
                  <c:v>1.0840842873089598</c:v>
                </c:pt>
                <c:pt idx="280">
                  <c:v>1.1094827923325599</c:v>
                </c:pt>
                <c:pt idx="281">
                  <c:v>1.1094827923325599</c:v>
                </c:pt>
                <c:pt idx="282">
                  <c:v>1.1094827923325599</c:v>
                </c:pt>
                <c:pt idx="283">
                  <c:v>1.1414109094518803</c:v>
                </c:pt>
                <c:pt idx="284">
                  <c:v>1.1419011117029099</c:v>
                </c:pt>
                <c:pt idx="285">
                  <c:v>1.1822066116696099</c:v>
                </c:pt>
                <c:pt idx="286">
                  <c:v>1.18347729956809</c:v>
                </c:pt>
                <c:pt idx="287">
                  <c:v>1.18347729956809</c:v>
                </c:pt>
                <c:pt idx="288">
                  <c:v>1.2369487212255201</c:v>
                </c:pt>
                <c:pt idx="289">
                  <c:v>1.2369487212255201</c:v>
                </c:pt>
                <c:pt idx="290">
                  <c:v>1.2369487212255201</c:v>
                </c:pt>
                <c:pt idx="291">
                  <c:v>1.3026083216189401</c:v>
                </c:pt>
                <c:pt idx="292">
                  <c:v>1.3026083216189401</c:v>
                </c:pt>
                <c:pt idx="293">
                  <c:v>1.3035918003770397</c:v>
                </c:pt>
                <c:pt idx="294">
                  <c:v>1.3035918003770397</c:v>
                </c:pt>
                <c:pt idx="295">
                  <c:v>1.3045774349218004</c:v>
                </c:pt>
                <c:pt idx="296">
                  <c:v>1.3045774349218004</c:v>
                </c:pt>
                <c:pt idx="297">
                  <c:v>1.3805439518882203</c:v>
                </c:pt>
                <c:pt idx="298">
                  <c:v>1.3805439518882203</c:v>
                </c:pt>
                <c:pt idx="299">
                  <c:v>1.3805439518882203</c:v>
                </c:pt>
                <c:pt idx="300">
                  <c:v>1.3805439518882203</c:v>
                </c:pt>
                <c:pt idx="301">
                  <c:v>1.3816585057422801</c:v>
                </c:pt>
                <c:pt idx="302">
                  <c:v>1.3816585057422801</c:v>
                </c:pt>
                <c:pt idx="303">
                  <c:v>1.3816585057422801</c:v>
                </c:pt>
                <c:pt idx="304">
                  <c:v>1.38277444447707</c:v>
                </c:pt>
                <c:pt idx="305">
                  <c:v>1.38277444447707</c:v>
                </c:pt>
                <c:pt idx="306">
                  <c:v>1.38277444447707</c:v>
                </c:pt>
                <c:pt idx="307">
                  <c:v>1.4640274706163401</c:v>
                </c:pt>
                <c:pt idx="308">
                  <c:v>1.4651775242608003</c:v>
                </c:pt>
                <c:pt idx="309">
                  <c:v>1.4651775242608003</c:v>
                </c:pt>
                <c:pt idx="310">
                  <c:v>1.4663271126847</c:v>
                </c:pt>
                <c:pt idx="311">
                  <c:v>1.54825068402287</c:v>
                </c:pt>
                <c:pt idx="312">
                  <c:v>1.54825068402287</c:v>
                </c:pt>
                <c:pt idx="313">
                  <c:v>1.54825068402287</c:v>
                </c:pt>
                <c:pt idx="314">
                  <c:v>1.5493353604989299</c:v>
                </c:pt>
                <c:pt idx="315">
                  <c:v>1.62356883886805</c:v>
                </c:pt>
                <c:pt idx="316">
                  <c:v>1.62453911505657</c:v>
                </c:pt>
                <c:pt idx="317">
                  <c:v>1.62453911505657</c:v>
                </c:pt>
                <c:pt idx="318">
                  <c:v>1.6255075434430202</c:v>
                </c:pt>
                <c:pt idx="319">
                  <c:v>1.6906676154037801</c:v>
                </c:pt>
                <c:pt idx="320">
                  <c:v>1.6915130708012502</c:v>
                </c:pt>
                <c:pt idx="321">
                  <c:v>1.6923570119536704</c:v>
                </c:pt>
                <c:pt idx="322">
                  <c:v>1.6923570119536704</c:v>
                </c:pt>
                <c:pt idx="323">
                  <c:v>1.7504116510495098</c:v>
                </c:pt>
                <c:pt idx="324">
                  <c:v>1.75116516962567</c:v>
                </c:pt>
                <c:pt idx="325">
                  <c:v>1.75116516962567</c:v>
                </c:pt>
                <c:pt idx="326">
                  <c:v>1.8039490477507198</c:v>
                </c:pt>
                <c:pt idx="327">
                  <c:v>1.8046459436616002</c:v>
                </c:pt>
                <c:pt idx="328">
                  <c:v>1.8542719248358104</c:v>
                </c:pt>
                <c:pt idx="329">
                  <c:v>1.8549394337870599</c:v>
                </c:pt>
                <c:pt idx="330">
                  <c:v>1.8549394337870599</c:v>
                </c:pt>
                <c:pt idx="331">
                  <c:v>1.90376912547271</c:v>
                </c:pt>
                <c:pt idx="332">
                  <c:v>1.90376912547271</c:v>
                </c:pt>
                <c:pt idx="333">
                  <c:v>1.90376912547271</c:v>
                </c:pt>
                <c:pt idx="334">
                  <c:v>1.9506473866868104</c:v>
                </c:pt>
                <c:pt idx="335">
                  <c:v>1.9512772743262103</c:v>
                </c:pt>
                <c:pt idx="336">
                  <c:v>1.9512772743262103</c:v>
                </c:pt>
                <c:pt idx="337">
                  <c:v>1.9969984175870399</c:v>
                </c:pt>
                <c:pt idx="338">
                  <c:v>1.9969984175870399</c:v>
                </c:pt>
                <c:pt idx="339">
                  <c:v>2.04154653152677</c:v>
                </c:pt>
                <c:pt idx="340">
                  <c:v>2.04154653152677</c:v>
                </c:pt>
                <c:pt idx="341">
                  <c:v>2.0421424222148996</c:v>
                </c:pt>
                <c:pt idx="342">
                  <c:v>2.0421424222148996</c:v>
                </c:pt>
                <c:pt idx="343">
                  <c:v>2.0852344722429703</c:v>
                </c:pt>
                <c:pt idx="344">
                  <c:v>2.0852344722429703</c:v>
                </c:pt>
                <c:pt idx="345">
                  <c:v>2.0858187839640197</c:v>
                </c:pt>
                <c:pt idx="346">
                  <c:v>2.0858187839640197</c:v>
                </c:pt>
                <c:pt idx="347">
                  <c:v>2.0858187839640197</c:v>
                </c:pt>
                <c:pt idx="348">
                  <c:v>2.1271100695947602</c:v>
                </c:pt>
                <c:pt idx="349">
                  <c:v>2.1282247799421206</c:v>
                </c:pt>
                <c:pt idx="350">
                  <c:v>2.1680002853300602</c:v>
                </c:pt>
                <c:pt idx="351">
                  <c:v>2.1680002853300602</c:v>
                </c:pt>
                <c:pt idx="352">
                  <c:v>2.20537691397465</c:v>
                </c:pt>
                <c:pt idx="353">
                  <c:v>2.2058681043556296</c:v>
                </c:pt>
                <c:pt idx="354">
                  <c:v>2.2412862095501098</c:v>
                </c:pt>
                <c:pt idx="355">
                  <c:v>2.2412862095501098</c:v>
                </c:pt>
                <c:pt idx="356">
                  <c:v>2.2748444377786896</c:v>
                </c:pt>
                <c:pt idx="357">
                  <c:v>2.2748444377786896</c:v>
                </c:pt>
                <c:pt idx="358">
                  <c:v>2.3062256456249495</c:v>
                </c:pt>
                <c:pt idx="359">
                  <c:v>2.3062256456249495</c:v>
                </c:pt>
                <c:pt idx="360">
                  <c:v>2.3345394407794502</c:v>
                </c:pt>
                <c:pt idx="361">
                  <c:v>2.3352736676614199</c:v>
                </c:pt>
                <c:pt idx="362">
                  <c:v>2.3608539985402195</c:v>
                </c:pt>
                <c:pt idx="363">
                  <c:v>2.3608539985402195</c:v>
                </c:pt>
                <c:pt idx="364">
                  <c:v>2.3608539985402195</c:v>
                </c:pt>
                <c:pt idx="365">
                  <c:v>2.3837482837698496</c:v>
                </c:pt>
                <c:pt idx="366">
                  <c:v>2.384045484347209</c:v>
                </c:pt>
                <c:pt idx="367">
                  <c:v>2.4056611927124698</c:v>
                </c:pt>
                <c:pt idx="368">
                  <c:v>2.4056611927124698</c:v>
                </c:pt>
                <c:pt idx="369">
                  <c:v>2.4273067199099603</c:v>
                </c:pt>
                <c:pt idx="370">
                  <c:v>2.42760308006909</c:v>
                </c:pt>
                <c:pt idx="371">
                  <c:v>2.4501093332731991</c:v>
                </c:pt>
                <c:pt idx="372">
                  <c:v>2.4501093332731991</c:v>
                </c:pt>
                <c:pt idx="373">
                  <c:v>2.4742065603223402</c:v>
                </c:pt>
                <c:pt idx="374">
                  <c:v>2.4745428992016296</c:v>
                </c:pt>
                <c:pt idx="375">
                  <c:v>2.4996634962629094</c:v>
                </c:pt>
                <c:pt idx="376">
                  <c:v>2.4996634962629094</c:v>
                </c:pt>
                <c:pt idx="377">
                  <c:v>2.5257342635244706</c:v>
                </c:pt>
                <c:pt idx="378">
                  <c:v>2.5260878333406596</c:v>
                </c:pt>
                <c:pt idx="379">
                  <c:v>2.5523559353597292</c:v>
                </c:pt>
                <c:pt idx="380">
                  <c:v>2.5527136245184296</c:v>
                </c:pt>
                <c:pt idx="381">
                  <c:v>2.5790419410124201</c:v>
                </c:pt>
                <c:pt idx="382">
                  <c:v>2.5790419410124201</c:v>
                </c:pt>
                <c:pt idx="383">
                  <c:v>2.6061484094916594</c:v>
                </c:pt>
                <c:pt idx="384">
                  <c:v>2.6061484094916594</c:v>
                </c:pt>
                <c:pt idx="385">
                  <c:v>2.632259131772829</c:v>
                </c:pt>
                <c:pt idx="386">
                  <c:v>2.6326053202603794</c:v>
                </c:pt>
                <c:pt idx="387">
                  <c:v>2.6574617824769002</c:v>
                </c:pt>
                <c:pt idx="388">
                  <c:v>2.6574617824769002</c:v>
                </c:pt>
                <c:pt idx="389">
                  <c:v>2.68250231995771</c:v>
                </c:pt>
                <c:pt idx="390">
                  <c:v>2.6828331687091</c:v>
                </c:pt>
                <c:pt idx="391">
                  <c:v>2.7067318952017505</c:v>
                </c:pt>
                <c:pt idx="392">
                  <c:v>2.7070554477217699</c:v>
                </c:pt>
                <c:pt idx="393">
                  <c:v>2.7305018814491402</c:v>
                </c:pt>
                <c:pt idx="394">
                  <c:v>2.7305018814491402</c:v>
                </c:pt>
                <c:pt idx="395">
                  <c:v>2.7545695544990498</c:v>
                </c:pt>
                <c:pt idx="396">
                  <c:v>2.7548902157403306</c:v>
                </c:pt>
                <c:pt idx="397">
                  <c:v>2.77818910016844</c:v>
                </c:pt>
                <c:pt idx="398">
                  <c:v>2.7785059667277601</c:v>
                </c:pt>
                <c:pt idx="399">
                  <c:v>2.80182651276961</c:v>
                </c:pt>
                <c:pt idx="400">
                  <c:v>2.8021412206870502</c:v>
                </c:pt>
                <c:pt idx="401">
                  <c:v>2.8251061280832896</c:v>
                </c:pt>
                <c:pt idx="402">
                  <c:v>2.8254195053602498</c:v>
                </c:pt>
                <c:pt idx="403">
                  <c:v>2.8483640254901901</c:v>
                </c:pt>
                <c:pt idx="404">
                  <c:v>2.8483640254901901</c:v>
                </c:pt>
                <c:pt idx="405">
                  <c:v>2.8706597753521494</c:v>
                </c:pt>
                <c:pt idx="406">
                  <c:v>2.8709578313712494</c:v>
                </c:pt>
                <c:pt idx="407">
                  <c:v>2.8925263630854694</c:v>
                </c:pt>
                <c:pt idx="408">
                  <c:v>2.8928185173177896</c:v>
                </c:pt>
                <c:pt idx="409">
                  <c:v>2.9141462762687493</c:v>
                </c:pt>
                <c:pt idx="410">
                  <c:v>2.9144305285762799</c:v>
                </c:pt>
                <c:pt idx="411">
                  <c:v>2.93490602435749</c:v>
                </c:pt>
                <c:pt idx="412">
                  <c:v>2.9351827093670302</c:v>
                </c:pt>
                <c:pt idx="413">
                  <c:v>2.9553348402186801</c:v>
                </c:pt>
                <c:pt idx="414">
                  <c:v>2.9553348402186801</c:v>
                </c:pt>
                <c:pt idx="415">
                  <c:v>2.9748418798816596</c:v>
                </c:pt>
                <c:pt idx="416">
                  <c:v>2.9751033398362896</c:v>
                </c:pt>
                <c:pt idx="417">
                  <c:v>2.99445351790395</c:v>
                </c:pt>
                <c:pt idx="418">
                  <c:v>2.99445351790395</c:v>
                </c:pt>
                <c:pt idx="419">
                  <c:v>3.0140261176339198</c:v>
                </c:pt>
                <c:pt idx="420">
                  <c:v>3.0142952973705901</c:v>
                </c:pt>
                <c:pt idx="421">
                  <c:v>3.0347156721990398</c:v>
                </c:pt>
                <c:pt idx="422">
                  <c:v>3.0347156721990398</c:v>
                </c:pt>
                <c:pt idx="423">
                  <c:v>3.0561705022651098</c:v>
                </c:pt>
                <c:pt idx="424">
                  <c:v>3.0564686226143096</c:v>
                </c:pt>
                <c:pt idx="425">
                  <c:v>3.0787068925309802</c:v>
                </c:pt>
                <c:pt idx="426">
                  <c:v>3.0790155531895396</c:v>
                </c:pt>
                <c:pt idx="427">
                  <c:v>3.1017414033594597</c:v>
                </c:pt>
                <c:pt idx="428">
                  <c:v>3.1017414033594597</c:v>
                </c:pt>
                <c:pt idx="429">
                  <c:v>3.1233919215185804</c:v>
                </c:pt>
                <c:pt idx="430">
                  <c:v>3.1236729178304801</c:v>
                </c:pt>
                <c:pt idx="431">
                  <c:v>3.1434248238751099</c:v>
                </c:pt>
                <c:pt idx="432">
                  <c:v>3.1434248238751099</c:v>
                </c:pt>
                <c:pt idx="433">
                  <c:v>3.16068552639523</c:v>
                </c:pt>
                <c:pt idx="434">
                  <c:v>3.1611253293141197</c:v>
                </c:pt>
                <c:pt idx="435">
                  <c:v>3.1759073293601894</c:v>
                </c:pt>
                <c:pt idx="436">
                  <c:v>3.1759073293601894</c:v>
                </c:pt>
                <c:pt idx="437">
                  <c:v>3.18692316135808</c:v>
                </c:pt>
                <c:pt idx="438">
                  <c:v>3.1870414197083501</c:v>
                </c:pt>
                <c:pt idx="439">
                  <c:v>3.1933856361189701</c:v>
                </c:pt>
                <c:pt idx="440">
                  <c:v>3.1933856361189701</c:v>
                </c:pt>
                <c:pt idx="441">
                  <c:v>3.1950982958282697</c:v>
                </c:pt>
                <c:pt idx="442">
                  <c:v>3.1950982958282697</c:v>
                </c:pt>
                <c:pt idx="443">
                  <c:v>3.1924119773813304</c:v>
                </c:pt>
                <c:pt idx="444">
                  <c:v>3.1924119773813304</c:v>
                </c:pt>
                <c:pt idx="445">
                  <c:v>3.1849305836478505</c:v>
                </c:pt>
                <c:pt idx="446">
                  <c:v>3.1849305836478505</c:v>
                </c:pt>
                <c:pt idx="447">
                  <c:v>3.1728870742815398</c:v>
                </c:pt>
                <c:pt idx="448">
                  <c:v>3.17269620636554</c:v>
                </c:pt>
                <c:pt idx="449">
                  <c:v>3.1572128173554299</c:v>
                </c:pt>
                <c:pt idx="450">
                  <c:v>3.1572128173554299</c:v>
                </c:pt>
                <c:pt idx="451">
                  <c:v>3.1415398429752903</c:v>
                </c:pt>
                <c:pt idx="452">
                  <c:v>3.1415398429752903</c:v>
                </c:pt>
                <c:pt idx="453">
                  <c:v>3.1413576572419006</c:v>
                </c:pt>
                <c:pt idx="454">
                  <c:v>3.1413576572419006</c:v>
                </c:pt>
                <c:pt idx="455">
                  <c:v>3.1411765968889402</c:v>
                </c:pt>
                <c:pt idx="456">
                  <c:v>3.1308901830424398</c:v>
                </c:pt>
                <c:pt idx="457">
                  <c:v>3.1307820164131095</c:v>
                </c:pt>
                <c:pt idx="458">
                  <c:v>3.1307820164131095</c:v>
                </c:pt>
                <c:pt idx="459">
                  <c:v>3.1306747130171</c:v>
                </c:pt>
                <c:pt idx="460">
                  <c:v>3.1248215171504103</c:v>
                </c:pt>
                <c:pt idx="461">
                  <c:v>3.1247632941119905</c:v>
                </c:pt>
                <c:pt idx="462">
                  <c:v>3.12162603007559</c:v>
                </c:pt>
                <c:pt idx="463">
                  <c:v>3.1215978722787203</c:v>
                </c:pt>
                <c:pt idx="464">
                  <c:v>3.1215978722787203</c:v>
                </c:pt>
                <c:pt idx="465">
                  <c:v>3.1203257720201703</c:v>
                </c:pt>
                <c:pt idx="466">
                  <c:v>3.1203257720201703</c:v>
                </c:pt>
                <c:pt idx="467">
                  <c:v>3.1201689206459702</c:v>
                </c:pt>
                <c:pt idx="468">
                  <c:v>3.1201721997578198</c:v>
                </c:pt>
                <c:pt idx="469">
                  <c:v>3.1207731341862694</c:v>
                </c:pt>
                <c:pt idx="470">
                  <c:v>3.1207731341862694</c:v>
                </c:pt>
                <c:pt idx="471">
                  <c:v>3.1222421994402989</c:v>
                </c:pt>
                <c:pt idx="472">
                  <c:v>3.1222421994402989</c:v>
                </c:pt>
                <c:pt idx="473">
                  <c:v>3.1250312810339604</c:v>
                </c:pt>
                <c:pt idx="474">
                  <c:v>3.1250814087928904</c:v>
                </c:pt>
                <c:pt idx="475">
                  <c:v>3.1299917302541802</c:v>
                </c:pt>
                <c:pt idx="476">
                  <c:v>3.1299917302541802</c:v>
                </c:pt>
                <c:pt idx="477">
                  <c:v>3.1378948866775205</c:v>
                </c:pt>
                <c:pt idx="478">
                  <c:v>3.1378948866775205</c:v>
                </c:pt>
                <c:pt idx="479">
                  <c:v>3.1489386492483504</c:v>
                </c:pt>
                <c:pt idx="480">
                  <c:v>3.1489386492483504</c:v>
                </c:pt>
                <c:pt idx="481">
                  <c:v>3.1629413371916799</c:v>
                </c:pt>
                <c:pt idx="482">
                  <c:v>3.1629413371916799</c:v>
                </c:pt>
                <c:pt idx="483">
                  <c:v>3.1785380148254601</c:v>
                </c:pt>
                <c:pt idx="484">
                  <c:v>3.1785380148254601</c:v>
                </c:pt>
                <c:pt idx="485">
                  <c:v>3.1947344586583806</c:v>
                </c:pt>
                <c:pt idx="486">
                  <c:v>3.1949519980816001</c:v>
                </c:pt>
                <c:pt idx="487">
                  <c:v>3.2105785012556698</c:v>
                </c:pt>
                <c:pt idx="488">
                  <c:v>3.2248431641717294</c:v>
                </c:pt>
                <c:pt idx="489">
                  <c:v>3.22502736303574</c:v>
                </c:pt>
                <c:pt idx="490">
                  <c:v>3.2383202770793207</c:v>
                </c:pt>
                <c:pt idx="491">
                  <c:v>3.2383202770793207</c:v>
                </c:pt>
                <c:pt idx="492">
                  <c:v>3.2516320732848896</c:v>
                </c:pt>
                <c:pt idx="493">
                  <c:v>3.2518156012730097</c:v>
                </c:pt>
                <c:pt idx="494">
                  <c:v>3.2658657334939196</c:v>
                </c:pt>
                <c:pt idx="495">
                  <c:v>3.2660630658591399</c:v>
                </c:pt>
                <c:pt idx="496">
                  <c:v>3.2809570375662904</c:v>
                </c:pt>
                <c:pt idx="497">
                  <c:v>3.2811658298387694</c:v>
                </c:pt>
                <c:pt idx="498">
                  <c:v>3.2967577731262701</c:v>
                </c:pt>
                <c:pt idx="499">
                  <c:v>3.312461980153079</c:v>
                </c:pt>
                <c:pt idx="500">
                  <c:v>3.3126761187304394</c:v>
                </c:pt>
                <c:pt idx="501">
                  <c:v>3.32895927778018</c:v>
                </c:pt>
                <c:pt idx="502">
                  <c:v>3.32895927778018</c:v>
                </c:pt>
                <c:pt idx="503">
                  <c:v>3.3467874090799796</c:v>
                </c:pt>
                <c:pt idx="504">
                  <c:v>3.347042074403749</c:v>
                </c:pt>
                <c:pt idx="505">
                  <c:v>3.3669751507697696</c:v>
                </c:pt>
                <c:pt idx="506">
                  <c:v>3.3669751507697696</c:v>
                </c:pt>
                <c:pt idx="507">
                  <c:v>3.3669751507697696</c:v>
                </c:pt>
                <c:pt idx="508">
                  <c:v>3.3887491209338889</c:v>
                </c:pt>
                <c:pt idx="509">
                  <c:v>3.3887491209338889</c:v>
                </c:pt>
                <c:pt idx="510">
                  <c:v>3.3890509304866496</c:v>
                </c:pt>
                <c:pt idx="511">
                  <c:v>3.4112400285337992</c:v>
                </c:pt>
                <c:pt idx="512">
                  <c:v>3.4115438453944198</c:v>
                </c:pt>
                <c:pt idx="513">
                  <c:v>3.4339139148738096</c:v>
                </c:pt>
                <c:pt idx="514">
                  <c:v>3.4342154837647989</c:v>
                </c:pt>
                <c:pt idx="515">
                  <c:v>3.4562154581516094</c:v>
                </c:pt>
                <c:pt idx="516">
                  <c:v>3.4565162477118201</c:v>
                </c:pt>
                <c:pt idx="517">
                  <c:v>3.47848228447732</c:v>
                </c:pt>
                <c:pt idx="518">
                  <c:v>3.4787842618748601</c:v>
                </c:pt>
                <c:pt idx="519">
                  <c:v>3.5014055506225201</c:v>
                </c:pt>
                <c:pt idx="520">
                  <c:v>3.5017164686466602</c:v>
                </c:pt>
                <c:pt idx="521">
                  <c:v>3.5249797139876802</c:v>
                </c:pt>
                <c:pt idx="522">
                  <c:v>3.5253071779175604</c:v>
                </c:pt>
                <c:pt idx="523">
                  <c:v>3.5504957368427701</c:v>
                </c:pt>
                <c:pt idx="524">
                  <c:v>3.55085195851498</c:v>
                </c:pt>
                <c:pt idx="525">
                  <c:v>3.5782048861578102</c:v>
                </c:pt>
                <c:pt idx="526">
                  <c:v>3.5785979607739105</c:v>
                </c:pt>
                <c:pt idx="527">
                  <c:v>3.5785979607739105</c:v>
                </c:pt>
                <c:pt idx="528">
                  <c:v>3.6088959188508101</c:v>
                </c:pt>
                <c:pt idx="529">
                  <c:v>3.6088959188508101</c:v>
                </c:pt>
                <c:pt idx="530">
                  <c:v>3.6088959188508101</c:v>
                </c:pt>
                <c:pt idx="531">
                  <c:v>3.6408525133397296</c:v>
                </c:pt>
                <c:pt idx="532">
                  <c:v>3.6408525133397296</c:v>
                </c:pt>
                <c:pt idx="533">
                  <c:v>3.67300688962897</c:v>
                </c:pt>
                <c:pt idx="534">
                  <c:v>3.6738951004818095</c:v>
                </c:pt>
                <c:pt idx="535">
                  <c:v>3.6738951004818095</c:v>
                </c:pt>
                <c:pt idx="536">
                  <c:v>3.7072140306237502</c:v>
                </c:pt>
                <c:pt idx="537">
                  <c:v>3.7072140306237502</c:v>
                </c:pt>
                <c:pt idx="538">
                  <c:v>4.098174440807699</c:v>
                </c:pt>
                <c:pt idx="539">
                  <c:v>4.5920826508923094</c:v>
                </c:pt>
                <c:pt idx="540">
                  <c:v>4.9557382815689097</c:v>
                </c:pt>
                <c:pt idx="541">
                  <c:v>5.2714498393670199</c:v>
                </c:pt>
                <c:pt idx="542">
                  <c:v>5.5248514355019891</c:v>
                </c:pt>
              </c:numCache>
            </c:numRef>
          </c:yVal>
          <c:smooth val="1"/>
          <c:extLst>
            <c:ext xmlns:c16="http://schemas.microsoft.com/office/drawing/2014/chart" uri="{C3380CC4-5D6E-409C-BE32-E72D297353CC}">
              <c16:uniqueId val="{00000001-D4A3-4361-A500-BB60F8FEF772}"/>
            </c:ext>
          </c:extLst>
        </c:ser>
        <c:ser>
          <c:idx val="3"/>
          <c:order val="2"/>
          <c:tx>
            <c:strRef>
              <c:f>Sheet1!$M$1</c:f>
              <c:strCache>
                <c:ptCount val="1"/>
                <c:pt idx="0">
                  <c:v>M40</c:v>
                </c:pt>
              </c:strCache>
            </c:strRef>
          </c:tx>
          <c:spPr>
            <a:ln w="63500">
              <a:solidFill>
                <a:srgbClr val="FF0000"/>
              </a:solidFill>
            </a:ln>
          </c:spPr>
          <c:marker>
            <c:symbol val="none"/>
          </c:marker>
          <c:xVal>
            <c:numRef>
              <c:f>Sheet1!$M$3:$M$101</c:f>
              <c:numCache>
                <c:formatCode>General</c:formatCode>
                <c:ptCount val="99"/>
                <c:pt idx="0">
                  <c:v>7.0037000000000003</c:v>
                </c:pt>
                <c:pt idx="1">
                  <c:v>7.0037000000000003</c:v>
                </c:pt>
                <c:pt idx="2">
                  <c:v>7.0037000000000003</c:v>
                </c:pt>
                <c:pt idx="3">
                  <c:v>7.0111999999999997</c:v>
                </c:pt>
                <c:pt idx="4">
                  <c:v>7.0111999999999997</c:v>
                </c:pt>
                <c:pt idx="5">
                  <c:v>7.0111999999999997</c:v>
                </c:pt>
                <c:pt idx="6">
                  <c:v>7.0186999999999999</c:v>
                </c:pt>
                <c:pt idx="7">
                  <c:v>7.0186999999999999</c:v>
                </c:pt>
                <c:pt idx="8">
                  <c:v>7.0186999999999999</c:v>
                </c:pt>
                <c:pt idx="9">
                  <c:v>7.0262000000000002</c:v>
                </c:pt>
                <c:pt idx="10">
                  <c:v>7.0262000000000002</c:v>
                </c:pt>
                <c:pt idx="11">
                  <c:v>7.0262000000000002</c:v>
                </c:pt>
                <c:pt idx="12">
                  <c:v>7.0337000000000005</c:v>
                </c:pt>
                <c:pt idx="13">
                  <c:v>7.0337000000000005</c:v>
                </c:pt>
                <c:pt idx="14">
                  <c:v>7.0411999999999999</c:v>
                </c:pt>
                <c:pt idx="15">
                  <c:v>7.0411999999999999</c:v>
                </c:pt>
                <c:pt idx="16">
                  <c:v>7.0487000000000002</c:v>
                </c:pt>
                <c:pt idx="17">
                  <c:v>7.0487000000000002</c:v>
                </c:pt>
                <c:pt idx="18">
                  <c:v>7.0561999999999996</c:v>
                </c:pt>
                <c:pt idx="19">
                  <c:v>7.0561999999999996</c:v>
                </c:pt>
                <c:pt idx="20">
                  <c:v>7.0561999999999996</c:v>
                </c:pt>
                <c:pt idx="21">
                  <c:v>7.0636999999999999</c:v>
                </c:pt>
                <c:pt idx="22">
                  <c:v>7.0636999999999999</c:v>
                </c:pt>
                <c:pt idx="23">
                  <c:v>7.0636999999999999</c:v>
                </c:pt>
                <c:pt idx="24">
                  <c:v>7.071200000000001</c:v>
                </c:pt>
                <c:pt idx="25">
                  <c:v>7.071200000000001</c:v>
                </c:pt>
                <c:pt idx="26">
                  <c:v>7.071200000000001</c:v>
                </c:pt>
                <c:pt idx="27">
                  <c:v>7.0787000000000004</c:v>
                </c:pt>
                <c:pt idx="28">
                  <c:v>7.0787000000000004</c:v>
                </c:pt>
                <c:pt idx="29">
                  <c:v>7.0787000000000004</c:v>
                </c:pt>
                <c:pt idx="30">
                  <c:v>7.0861000000000001</c:v>
                </c:pt>
                <c:pt idx="31">
                  <c:v>7.0861000000000001</c:v>
                </c:pt>
                <c:pt idx="32">
                  <c:v>7.0936000000000003</c:v>
                </c:pt>
                <c:pt idx="33">
                  <c:v>7.0936000000000003</c:v>
                </c:pt>
                <c:pt idx="34">
                  <c:v>7.0936000000000003</c:v>
                </c:pt>
                <c:pt idx="35">
                  <c:v>7.1010999999999997</c:v>
                </c:pt>
                <c:pt idx="36">
                  <c:v>7.1010999999999997</c:v>
                </c:pt>
                <c:pt idx="37">
                  <c:v>7.1010999999999997</c:v>
                </c:pt>
                <c:pt idx="38">
                  <c:v>7.1086</c:v>
                </c:pt>
                <c:pt idx="39">
                  <c:v>7.1086</c:v>
                </c:pt>
                <c:pt idx="40">
                  <c:v>7.1160999999999994</c:v>
                </c:pt>
                <c:pt idx="41">
                  <c:v>7.1160999999999994</c:v>
                </c:pt>
                <c:pt idx="42">
                  <c:v>7.1235999999999988</c:v>
                </c:pt>
                <c:pt idx="43">
                  <c:v>7.1235999999999988</c:v>
                </c:pt>
                <c:pt idx="44">
                  <c:v>7.1311</c:v>
                </c:pt>
                <c:pt idx="45">
                  <c:v>7.1311</c:v>
                </c:pt>
                <c:pt idx="46">
                  <c:v>7.1386000000000003</c:v>
                </c:pt>
                <c:pt idx="47">
                  <c:v>7.1386000000000003</c:v>
                </c:pt>
                <c:pt idx="48">
                  <c:v>7.1460999999999997</c:v>
                </c:pt>
                <c:pt idx="49">
                  <c:v>7.1460999999999997</c:v>
                </c:pt>
                <c:pt idx="50">
                  <c:v>7.1460999999999997</c:v>
                </c:pt>
                <c:pt idx="51">
                  <c:v>7.1536</c:v>
                </c:pt>
                <c:pt idx="52">
                  <c:v>7.1536</c:v>
                </c:pt>
                <c:pt idx="53">
                  <c:v>7.1609999999999987</c:v>
                </c:pt>
                <c:pt idx="54">
                  <c:v>7.1609999999999987</c:v>
                </c:pt>
                <c:pt idx="55">
                  <c:v>7.1609999999999987</c:v>
                </c:pt>
                <c:pt idx="56">
                  <c:v>7.1609999999999987</c:v>
                </c:pt>
                <c:pt idx="57">
                  <c:v>7.1609999999999987</c:v>
                </c:pt>
                <c:pt idx="58">
                  <c:v>7.168499999999999</c:v>
                </c:pt>
                <c:pt idx="59">
                  <c:v>7.168499999999999</c:v>
                </c:pt>
                <c:pt idx="60">
                  <c:v>7.168499999999999</c:v>
                </c:pt>
                <c:pt idx="61">
                  <c:v>7.168499999999999</c:v>
                </c:pt>
                <c:pt idx="62">
                  <c:v>7.168499999999999</c:v>
                </c:pt>
                <c:pt idx="63">
                  <c:v>7.168499999999999</c:v>
                </c:pt>
                <c:pt idx="64">
                  <c:v>7.1760000000000002</c:v>
                </c:pt>
                <c:pt idx="65">
                  <c:v>7.1760000000000002</c:v>
                </c:pt>
                <c:pt idx="66">
                  <c:v>7.1760000000000002</c:v>
                </c:pt>
                <c:pt idx="67">
                  <c:v>7.1834999999999996</c:v>
                </c:pt>
                <c:pt idx="68">
                  <c:v>7.1834999999999996</c:v>
                </c:pt>
                <c:pt idx="69">
                  <c:v>7.1834999999999996</c:v>
                </c:pt>
                <c:pt idx="70">
                  <c:v>7.1834999999999996</c:v>
                </c:pt>
                <c:pt idx="71">
                  <c:v>7.1909999999999989</c:v>
                </c:pt>
                <c:pt idx="72">
                  <c:v>7.1909999999999989</c:v>
                </c:pt>
                <c:pt idx="73">
                  <c:v>7.1909999999999989</c:v>
                </c:pt>
                <c:pt idx="74">
                  <c:v>7.1984999999999992</c:v>
                </c:pt>
                <c:pt idx="75">
                  <c:v>7.1984999999999992</c:v>
                </c:pt>
                <c:pt idx="76">
                  <c:v>7.2060000000000004</c:v>
                </c:pt>
                <c:pt idx="77">
                  <c:v>7.2134999999999998</c:v>
                </c:pt>
                <c:pt idx="78">
                  <c:v>7.2134999999999998</c:v>
                </c:pt>
                <c:pt idx="79">
                  <c:v>7.2210000000000001</c:v>
                </c:pt>
                <c:pt idx="80">
                  <c:v>7.2210000000000001</c:v>
                </c:pt>
                <c:pt idx="81">
                  <c:v>7.2284999999999995</c:v>
                </c:pt>
                <c:pt idx="82">
                  <c:v>7.2284999999999995</c:v>
                </c:pt>
                <c:pt idx="83">
                  <c:v>7.2359999999999998</c:v>
                </c:pt>
                <c:pt idx="84">
                  <c:v>7.4531999999999998</c:v>
                </c:pt>
                <c:pt idx="85">
                  <c:v>7.5318000000000005</c:v>
                </c:pt>
                <c:pt idx="86">
                  <c:v>7.5804999999999998</c:v>
                </c:pt>
                <c:pt idx="87">
                  <c:v>7.7040999999999995</c:v>
                </c:pt>
                <c:pt idx="88">
                  <c:v>7.7903000000000002</c:v>
                </c:pt>
                <c:pt idx="89">
                  <c:v>7.8838999999999997</c:v>
                </c:pt>
                <c:pt idx="90">
                  <c:v>7.9700000000000006</c:v>
                </c:pt>
                <c:pt idx="91">
                  <c:v>8.1347999999999985</c:v>
                </c:pt>
                <c:pt idx="92">
                  <c:v>8.2060000000000013</c:v>
                </c:pt>
                <c:pt idx="93">
                  <c:v>8.3109000000000002</c:v>
                </c:pt>
                <c:pt idx="94">
                  <c:v>8.3708000000000027</c:v>
                </c:pt>
                <c:pt idx="95">
                  <c:v>8.4532000000000007</c:v>
                </c:pt>
                <c:pt idx="96">
                  <c:v>8.5131000000000014</c:v>
                </c:pt>
                <c:pt idx="97">
                  <c:v>8.5693000000000001</c:v>
                </c:pt>
                <c:pt idx="98">
                  <c:v>8.6105</c:v>
                </c:pt>
              </c:numCache>
            </c:numRef>
          </c:xVal>
          <c:yVal>
            <c:numRef>
              <c:f>Sheet1!$O$3:$O$101</c:f>
              <c:numCache>
                <c:formatCode>General</c:formatCode>
                <c:ptCount val="99"/>
                <c:pt idx="0">
                  <c:v>-1.1616430141234999</c:v>
                </c:pt>
                <c:pt idx="1">
                  <c:v>-1.1616430141234999</c:v>
                </c:pt>
                <c:pt idx="2">
                  <c:v>-1.1616430141234999</c:v>
                </c:pt>
                <c:pt idx="3">
                  <c:v>-1.1426252755094697</c:v>
                </c:pt>
                <c:pt idx="4">
                  <c:v>-1.1426252755094697</c:v>
                </c:pt>
                <c:pt idx="5">
                  <c:v>-1.1426252755094697</c:v>
                </c:pt>
                <c:pt idx="6">
                  <c:v>-1.1227697712678999</c:v>
                </c:pt>
                <c:pt idx="7">
                  <c:v>-1.1227697712678999</c:v>
                </c:pt>
                <c:pt idx="8">
                  <c:v>-1.1227697712678999</c:v>
                </c:pt>
                <c:pt idx="9">
                  <c:v>-1.1020331703430202</c:v>
                </c:pt>
                <c:pt idx="10">
                  <c:v>-1.1020331703430202</c:v>
                </c:pt>
                <c:pt idx="11">
                  <c:v>-1.1020331703430202</c:v>
                </c:pt>
                <c:pt idx="12">
                  <c:v>-1.08047963018624</c:v>
                </c:pt>
                <c:pt idx="13">
                  <c:v>-1.08047963018624</c:v>
                </c:pt>
                <c:pt idx="14">
                  <c:v>-1.0591389239328601</c:v>
                </c:pt>
                <c:pt idx="15">
                  <c:v>-1.0591389239328601</c:v>
                </c:pt>
                <c:pt idx="16">
                  <c:v>-1.0384908852148997</c:v>
                </c:pt>
                <c:pt idx="17">
                  <c:v>-1.0384908852148997</c:v>
                </c:pt>
                <c:pt idx="18">
                  <c:v>-1.0188926365474897</c:v>
                </c:pt>
                <c:pt idx="19">
                  <c:v>-1.0188926365474897</c:v>
                </c:pt>
                <c:pt idx="20">
                  <c:v>-1.0188926365474897</c:v>
                </c:pt>
                <c:pt idx="21">
                  <c:v>-0.99998424077807402</c:v>
                </c:pt>
                <c:pt idx="22">
                  <c:v>-0.99998424077807402</c:v>
                </c:pt>
                <c:pt idx="23">
                  <c:v>-0.99998424077807402</c:v>
                </c:pt>
                <c:pt idx="24">
                  <c:v>-0.98072411508468704</c:v>
                </c:pt>
                <c:pt idx="25">
                  <c:v>-0.98072411508468704</c:v>
                </c:pt>
                <c:pt idx="26">
                  <c:v>-0.98072411508468704</c:v>
                </c:pt>
                <c:pt idx="27">
                  <c:v>-0.96060672573943184</c:v>
                </c:pt>
                <c:pt idx="28">
                  <c:v>-0.96060672573943184</c:v>
                </c:pt>
                <c:pt idx="29">
                  <c:v>-0.96060672573943184</c:v>
                </c:pt>
                <c:pt idx="30">
                  <c:v>-0.93938211776518799</c:v>
                </c:pt>
                <c:pt idx="31">
                  <c:v>-0.93938211776518799</c:v>
                </c:pt>
                <c:pt idx="32">
                  <c:v>-0.91668478931807595</c:v>
                </c:pt>
                <c:pt idx="33">
                  <c:v>-0.91668478931807595</c:v>
                </c:pt>
                <c:pt idx="34">
                  <c:v>-0.91668478931807595</c:v>
                </c:pt>
                <c:pt idx="35">
                  <c:v>-0.89244453768566701</c:v>
                </c:pt>
                <c:pt idx="36">
                  <c:v>-0.89244453768566701</c:v>
                </c:pt>
                <c:pt idx="37">
                  <c:v>-0.89244453768566701</c:v>
                </c:pt>
                <c:pt idx="38">
                  <c:v>-0.86710344669401118</c:v>
                </c:pt>
                <c:pt idx="39">
                  <c:v>-0.86710344669401118</c:v>
                </c:pt>
                <c:pt idx="40">
                  <c:v>-0.84192135650548017</c:v>
                </c:pt>
                <c:pt idx="41">
                  <c:v>-0.84192135650548017</c:v>
                </c:pt>
                <c:pt idx="42">
                  <c:v>-0.81744371200726496</c:v>
                </c:pt>
                <c:pt idx="43">
                  <c:v>-0.81744371200726496</c:v>
                </c:pt>
                <c:pt idx="44">
                  <c:v>-0.79429213972705581</c:v>
                </c:pt>
                <c:pt idx="45">
                  <c:v>-0.79429213972705581</c:v>
                </c:pt>
                <c:pt idx="46">
                  <c:v>-0.77269890274504216</c:v>
                </c:pt>
                <c:pt idx="47">
                  <c:v>-0.77269890274504216</c:v>
                </c:pt>
                <c:pt idx="48">
                  <c:v>-0.75193494475009903</c:v>
                </c:pt>
                <c:pt idx="49">
                  <c:v>-0.75193494475009903</c:v>
                </c:pt>
                <c:pt idx="50">
                  <c:v>-0.75193494475009903</c:v>
                </c:pt>
                <c:pt idx="51">
                  <c:v>-0.7314450178328501</c:v>
                </c:pt>
                <c:pt idx="52">
                  <c:v>-0.7314450178328501</c:v>
                </c:pt>
                <c:pt idx="53">
                  <c:v>-0.71176244392541499</c:v>
                </c:pt>
                <c:pt idx="54">
                  <c:v>-0.71176244392541499</c:v>
                </c:pt>
                <c:pt idx="55">
                  <c:v>-0.71176244392541499</c:v>
                </c:pt>
                <c:pt idx="56">
                  <c:v>-0.71176244392541499</c:v>
                </c:pt>
                <c:pt idx="57">
                  <c:v>-0.71176244392541499</c:v>
                </c:pt>
                <c:pt idx="58">
                  <c:v>-0.69324999677855315</c:v>
                </c:pt>
                <c:pt idx="59">
                  <c:v>-0.69324999677855315</c:v>
                </c:pt>
                <c:pt idx="60">
                  <c:v>-0.69324999677855315</c:v>
                </c:pt>
                <c:pt idx="61">
                  <c:v>-0.69324999677855315</c:v>
                </c:pt>
                <c:pt idx="62">
                  <c:v>-0.69324999677855315</c:v>
                </c:pt>
                <c:pt idx="63">
                  <c:v>-0.69324999677855315</c:v>
                </c:pt>
                <c:pt idx="64">
                  <c:v>-0.67663661843804324</c:v>
                </c:pt>
                <c:pt idx="65">
                  <c:v>-0.67663661843804324</c:v>
                </c:pt>
                <c:pt idx="66">
                  <c:v>-0.67663661843804324</c:v>
                </c:pt>
                <c:pt idx="67">
                  <c:v>-0.66134072734807026</c:v>
                </c:pt>
                <c:pt idx="68">
                  <c:v>-0.66134072734807026</c:v>
                </c:pt>
                <c:pt idx="69">
                  <c:v>-0.66134072734807026</c:v>
                </c:pt>
                <c:pt idx="70">
                  <c:v>-0.66134072734807026</c:v>
                </c:pt>
                <c:pt idx="71">
                  <c:v>-0.64647205691323295</c:v>
                </c:pt>
                <c:pt idx="72">
                  <c:v>-0.64647205691323295</c:v>
                </c:pt>
                <c:pt idx="73">
                  <c:v>-0.64647205691323295</c:v>
                </c:pt>
                <c:pt idx="74">
                  <c:v>-0.631200965734519</c:v>
                </c:pt>
                <c:pt idx="75">
                  <c:v>-0.631200965734519</c:v>
                </c:pt>
                <c:pt idx="76">
                  <c:v>-0.61520174040923004</c:v>
                </c:pt>
                <c:pt idx="77">
                  <c:v>-0.59844239058707893</c:v>
                </c:pt>
                <c:pt idx="78">
                  <c:v>-0.59844239058707893</c:v>
                </c:pt>
                <c:pt idx="79">
                  <c:v>-0.58096128219191989</c:v>
                </c:pt>
                <c:pt idx="80">
                  <c:v>-0.58096128219191989</c:v>
                </c:pt>
                <c:pt idx="81">
                  <c:v>-0.5627991476353511</c:v>
                </c:pt>
                <c:pt idx="82">
                  <c:v>-0.5627991476353511</c:v>
                </c:pt>
                <c:pt idx="83">
                  <c:v>-0.54397511016551314</c:v>
                </c:pt>
                <c:pt idx="84">
                  <c:v>0.11518157746363904</c:v>
                </c:pt>
                <c:pt idx="85">
                  <c:v>0.31346334891975708</c:v>
                </c:pt>
                <c:pt idx="86">
                  <c:v>0.44460252579644904</c:v>
                </c:pt>
                <c:pt idx="87">
                  <c:v>0.90357409562044999</c:v>
                </c:pt>
                <c:pt idx="88">
                  <c:v>1.2501352514239699</c:v>
                </c:pt>
                <c:pt idx="89">
                  <c:v>1.6371344454151697</c:v>
                </c:pt>
                <c:pt idx="90">
                  <c:v>1.9317656062323898</c:v>
                </c:pt>
                <c:pt idx="91">
                  <c:v>2.4846264073106599</c:v>
                </c:pt>
                <c:pt idx="92">
                  <c:v>2.6571993734690098</c:v>
                </c:pt>
                <c:pt idx="93">
                  <c:v>2.81393845271942</c:v>
                </c:pt>
                <c:pt idx="94">
                  <c:v>2.9604793273031396</c:v>
                </c:pt>
                <c:pt idx="95">
                  <c:v>3.1849035079057706</c:v>
                </c:pt>
                <c:pt idx="96">
                  <c:v>3.3702352774813802</c:v>
                </c:pt>
                <c:pt idx="97">
                  <c:v>3.5504412507223106</c:v>
                </c:pt>
                <c:pt idx="98">
                  <c:v>3.71282703949751</c:v>
                </c:pt>
              </c:numCache>
            </c:numRef>
          </c:yVal>
          <c:smooth val="1"/>
          <c:extLst>
            <c:ext xmlns:c16="http://schemas.microsoft.com/office/drawing/2014/chart" uri="{C3380CC4-5D6E-409C-BE32-E72D297353CC}">
              <c16:uniqueId val="{00000002-D4A3-4361-A500-BB60F8FEF772}"/>
            </c:ext>
          </c:extLst>
        </c:ser>
        <c:dLbls>
          <c:showLegendKey val="0"/>
          <c:showVal val="0"/>
          <c:showCatName val="0"/>
          <c:showSerName val="0"/>
          <c:showPercent val="0"/>
          <c:showBubbleSize val="0"/>
        </c:dLbls>
        <c:axId val="375789024"/>
        <c:axId val="375789416"/>
      </c:scatterChart>
      <c:valAx>
        <c:axId val="375789024"/>
        <c:scaling>
          <c:orientation val="minMax"/>
          <c:max val="9"/>
          <c:min val="7"/>
        </c:scaling>
        <c:delete val="0"/>
        <c:axPos val="b"/>
        <c:title>
          <c:tx>
            <c:rich>
              <a:bodyPr/>
              <a:lstStyle/>
              <a:p>
                <a:pPr algn="ctr" rtl="0">
                  <a:defRPr sz="1600"/>
                </a:pPr>
                <a:r>
                  <a:rPr lang="en-US" sz="1600" dirty="0">
                    <a:latin typeface="Arial" panose="020B0604020202020204" pitchFamily="34" charset="0"/>
                    <a:cs typeface="Arial" panose="020B0604020202020204" pitchFamily="34" charset="0"/>
                  </a:rPr>
                  <a:t>Temperature [K]</a:t>
                </a:r>
              </a:p>
            </c:rich>
          </c:tx>
          <c:layout>
            <c:manualLayout>
              <c:xMode val="edge"/>
              <c:yMode val="edge"/>
              <c:x val="0.4497832420107809"/>
              <c:y val="0.90200969566307521"/>
            </c:manualLayout>
          </c:layout>
          <c:overlay val="0"/>
        </c:title>
        <c:numFmt formatCode="General" sourceLinked="1"/>
        <c:majorTickMark val="out"/>
        <c:minorTickMark val="in"/>
        <c:tickLblPos val="nextTo"/>
        <c:crossAx val="375789416"/>
        <c:crossesAt val="-2"/>
        <c:crossBetween val="midCat"/>
        <c:majorUnit val="1"/>
        <c:minorUnit val="1"/>
      </c:valAx>
      <c:valAx>
        <c:axId val="375789416"/>
        <c:scaling>
          <c:orientation val="minMax"/>
          <c:max val="8"/>
          <c:min val="-2"/>
        </c:scaling>
        <c:delete val="0"/>
        <c:axPos val="l"/>
        <c:title>
          <c:tx>
            <c:rich>
              <a:bodyPr rot="-5400000" vert="horz"/>
              <a:lstStyle/>
              <a:p>
                <a:pPr>
                  <a:defRPr sz="1600"/>
                </a:pPr>
                <a:r>
                  <a:rPr lang="en-US" sz="1600" dirty="0">
                    <a:latin typeface="Arial" panose="020B0604020202020204" pitchFamily="34" charset="0"/>
                    <a:cs typeface="Arial" panose="020B0604020202020204" pitchFamily="34" charset="0"/>
                  </a:rPr>
                  <a:t>Density [g/cc] </a:t>
                </a:r>
              </a:p>
            </c:rich>
          </c:tx>
          <c:layout>
            <c:manualLayout>
              <c:xMode val="edge"/>
              <c:yMode val="edge"/>
              <c:x val="5.5186963601505976E-2"/>
              <c:y val="0.29385205681276227"/>
            </c:manualLayout>
          </c:layout>
          <c:overlay val="0"/>
        </c:title>
        <c:numFmt formatCode="#,##0" sourceLinked="0"/>
        <c:majorTickMark val="out"/>
        <c:minorTickMark val="in"/>
        <c:tickLblPos val="nextTo"/>
        <c:crossAx val="375789024"/>
        <c:crossesAt val="-2"/>
        <c:crossBetween val="midCat"/>
        <c:majorUnit val="2"/>
        <c:minorUnit val="1"/>
      </c:valAx>
      <c:spPr>
        <a:solidFill>
          <a:sysClr val="window" lastClr="FFFFFF"/>
        </a:solidFill>
        <a:ln w="25400">
          <a:solidFill>
            <a:srgbClr val="FFFFFF">
              <a:lumMod val="50000"/>
            </a:srgbClr>
          </a:solidFill>
        </a:ln>
      </c:spPr>
    </c:plotArea>
    <c:plotVisOnly val="1"/>
    <c:dispBlanksAs val="gap"/>
    <c:showDLblsOverMax val="0"/>
  </c:chart>
  <c:spPr>
    <a:noFill/>
    <a:ln>
      <a:noFill/>
    </a:ln>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0619341535995831"/>
          <c:y val="0.12522486502658667"/>
          <c:w val="0.63663267014984493"/>
          <c:h val="0.64994002345451529"/>
        </c:manualLayout>
      </c:layout>
      <c:scatterChart>
        <c:scatterStyle val="smoothMarker"/>
        <c:varyColors val="0"/>
        <c:ser>
          <c:idx val="5"/>
          <c:order val="0"/>
          <c:tx>
            <c:strRef>
              <c:f>Sheet1!$X$1</c:f>
              <c:strCache>
                <c:ptCount val="1"/>
                <c:pt idx="0">
                  <c:v>M1</c:v>
                </c:pt>
              </c:strCache>
            </c:strRef>
          </c:tx>
          <c:spPr>
            <a:ln w="57150">
              <a:solidFill>
                <a:srgbClr val="FFC000"/>
              </a:solidFill>
            </a:ln>
          </c:spPr>
          <c:marker>
            <c:symbol val="none"/>
          </c:marker>
          <c:xVal>
            <c:numRef>
              <c:f>Sheet1!$Z$3:$Z$394</c:f>
              <c:numCache>
                <c:formatCode>General</c:formatCode>
                <c:ptCount val="392"/>
                <c:pt idx="0">
                  <c:v>7.1344629031539704</c:v>
                </c:pt>
                <c:pt idx="1">
                  <c:v>7.1584096475139294</c:v>
                </c:pt>
                <c:pt idx="2">
                  <c:v>7.1867447208439597</c:v>
                </c:pt>
                <c:pt idx="3">
                  <c:v>7.2228175554908987</c:v>
                </c:pt>
                <c:pt idx="4">
                  <c:v>7.2582487067489199</c:v>
                </c:pt>
                <c:pt idx="5">
                  <c:v>7.2817917222533115</c:v>
                </c:pt>
                <c:pt idx="6">
                  <c:v>7.2847985998386804</c:v>
                </c:pt>
                <c:pt idx="7">
                  <c:v>7.2867466498771307</c:v>
                </c:pt>
                <c:pt idx="8">
                  <c:v>7.2869950982699097</c:v>
                </c:pt>
                <c:pt idx="9">
                  <c:v>7.2904498837388809</c:v>
                </c:pt>
                <c:pt idx="10">
                  <c:v>7.2908073714461397</c:v>
                </c:pt>
                <c:pt idx="11">
                  <c:v>7.2911282185620196</c:v>
                </c:pt>
                <c:pt idx="12">
                  <c:v>7.2913963357235412</c:v>
                </c:pt>
                <c:pt idx="13">
                  <c:v>7.2916242576350792</c:v>
                </c:pt>
                <c:pt idx="14">
                  <c:v>7.2918398209781801</c:v>
                </c:pt>
                <c:pt idx="15">
                  <c:v>7.2920746983442895</c:v>
                </c:pt>
                <c:pt idx="16">
                  <c:v>7.292353509966409</c:v>
                </c:pt>
                <c:pt idx="17">
                  <c:v>7.2926820411545199</c:v>
                </c:pt>
                <c:pt idx="18">
                  <c:v>7.2930334483934303</c:v>
                </c:pt>
                <c:pt idx="19">
                  <c:v>7.2933511818546917</c:v>
                </c:pt>
                <c:pt idx="20">
                  <c:v>7.2936077230630909</c:v>
                </c:pt>
                <c:pt idx="21">
                  <c:v>7.2938080453195608</c:v>
                </c:pt>
                <c:pt idx="22">
                  <c:v>7.2939769244787893</c:v>
                </c:pt>
                <c:pt idx="23">
                  <c:v>7.2941488587905088</c:v>
                </c:pt>
                <c:pt idx="24">
                  <c:v>7.2943594591013596</c:v>
                </c:pt>
                <c:pt idx="25">
                  <c:v>7.2946326858853707</c:v>
                </c:pt>
                <c:pt idx="26">
                  <c:v>7.2949851357956694</c:v>
                </c:pt>
                <c:pt idx="27">
                  <c:v>7.2953968954646413</c:v>
                </c:pt>
                <c:pt idx="28">
                  <c:v>7.2958054894598501</c:v>
                </c:pt>
                <c:pt idx="29">
                  <c:v>7.2961941147767702</c:v>
                </c:pt>
                <c:pt idx="30">
                  <c:v>7.2965705436028303</c:v>
                </c:pt>
                <c:pt idx="31">
                  <c:v>7.2969478627360393</c:v>
                </c:pt>
                <c:pt idx="32">
                  <c:v>7.2973452208692393</c:v>
                </c:pt>
                <c:pt idx="33">
                  <c:v>7.2977450578282994</c:v>
                </c:pt>
                <c:pt idx="34">
                  <c:v>7.2980922633692495</c:v>
                </c:pt>
                <c:pt idx="35">
                  <c:v>7.298629009245321</c:v>
                </c:pt>
                <c:pt idx="36">
                  <c:v>7.2988630767685301</c:v>
                </c:pt>
                <c:pt idx="37">
                  <c:v>7.2991205348143611</c:v>
                </c:pt>
                <c:pt idx="38">
                  <c:v>7.2994275753836009</c:v>
                </c:pt>
                <c:pt idx="39">
                  <c:v>7.2997921544440514</c:v>
                </c:pt>
                <c:pt idx="40">
                  <c:v>7.30021065247126</c:v>
                </c:pt>
                <c:pt idx="41">
                  <c:v>7.3006246192835</c:v>
                </c:pt>
                <c:pt idx="42">
                  <c:v>7.3010048658468492</c:v>
                </c:pt>
                <c:pt idx="43">
                  <c:v>7.3013759764234489</c:v>
                </c:pt>
                <c:pt idx="44">
                  <c:v>7.3017522991876902</c:v>
                </c:pt>
                <c:pt idx="45">
                  <c:v>7.3021444916887397</c:v>
                </c:pt>
                <c:pt idx="46">
                  <c:v>7.3025405909597589</c:v>
                </c:pt>
                <c:pt idx="47">
                  <c:v>7.302885657298738</c:v>
                </c:pt>
                <c:pt idx="48">
                  <c:v>7.3031659028461897</c:v>
                </c:pt>
                <c:pt idx="49">
                  <c:v>7.3034035702583093</c:v>
                </c:pt>
                <c:pt idx="50">
                  <c:v>7.3036267445210106</c:v>
                </c:pt>
                <c:pt idx="51">
                  <c:v>7.3038723625161603</c:v>
                </c:pt>
                <c:pt idx="52">
                  <c:v>7.3041709277635389</c:v>
                </c:pt>
                <c:pt idx="53">
                  <c:v>7.304534149962258</c:v>
                </c:pt>
                <c:pt idx="54">
                  <c:v>7.3049401284855291</c:v>
                </c:pt>
                <c:pt idx="55">
                  <c:v>7.3053361673375994</c:v>
                </c:pt>
                <c:pt idx="56">
                  <c:v>7.3071008144573693</c:v>
                </c:pt>
                <c:pt idx="57">
                  <c:v>7.3075017039248307</c:v>
                </c:pt>
                <c:pt idx="58">
                  <c:v>7.30790907117012</c:v>
                </c:pt>
                <c:pt idx="59">
                  <c:v>7.30831445572273</c:v>
                </c:pt>
                <c:pt idx="60">
                  <c:v>7.3087498000740609</c:v>
                </c:pt>
                <c:pt idx="61">
                  <c:v>7.3092144122553897</c:v>
                </c:pt>
                <c:pt idx="62">
                  <c:v>7.3097063046889499</c:v>
                </c:pt>
                <c:pt idx="63">
                  <c:v>7.3101926240735597</c:v>
                </c:pt>
                <c:pt idx="64">
                  <c:v>7.310669834104611</c:v>
                </c:pt>
                <c:pt idx="65">
                  <c:v>7.3111594886929803</c:v>
                </c:pt>
                <c:pt idx="66">
                  <c:v>7.311684526771109</c:v>
                </c:pt>
                <c:pt idx="67">
                  <c:v>7.3122521244241812</c:v>
                </c:pt>
                <c:pt idx="68">
                  <c:v>7.3128112985513489</c:v>
                </c:pt>
                <c:pt idx="69">
                  <c:v>7.3133763039970097</c:v>
                </c:pt>
                <c:pt idx="70">
                  <c:v>7.3139398519755181</c:v>
                </c:pt>
                <c:pt idx="71">
                  <c:v>7.3145170338263386</c:v>
                </c:pt>
                <c:pt idx="72">
                  <c:v>7.3150641624233197</c:v>
                </c:pt>
                <c:pt idx="73">
                  <c:v>7.3155756256135493</c:v>
                </c:pt>
                <c:pt idx="74">
                  <c:v>7.3165971164583095</c:v>
                </c:pt>
                <c:pt idx="75">
                  <c:v>7.3171580474137485</c:v>
                </c:pt>
                <c:pt idx="76">
                  <c:v>7.3177270125442497</c:v>
                </c:pt>
                <c:pt idx="77">
                  <c:v>7.3189245470467874</c:v>
                </c:pt>
                <c:pt idx="78">
                  <c:v>7.3195713076463695</c:v>
                </c:pt>
                <c:pt idx="79">
                  <c:v>7.32022901665911</c:v>
                </c:pt>
                <c:pt idx="80">
                  <c:v>7.3208784693425395</c:v>
                </c:pt>
                <c:pt idx="81">
                  <c:v>7.321532079904439</c:v>
                </c:pt>
                <c:pt idx="82">
                  <c:v>7.3221312769978573</c:v>
                </c:pt>
                <c:pt idx="83">
                  <c:v>7.3227141527848696</c:v>
                </c:pt>
                <c:pt idx="84">
                  <c:v>7.32328914185209</c:v>
                </c:pt>
                <c:pt idx="85">
                  <c:v>7.3245142744345477</c:v>
                </c:pt>
                <c:pt idx="86">
                  <c:v>7.3251656200048298</c:v>
                </c:pt>
                <c:pt idx="87">
                  <c:v>7.3258571097966891</c:v>
                </c:pt>
                <c:pt idx="88">
                  <c:v>7.3265946179180688</c:v>
                </c:pt>
                <c:pt idx="89">
                  <c:v>7.3273611032631809</c:v>
                </c:pt>
                <c:pt idx="90">
                  <c:v>7.328159273331349</c:v>
                </c:pt>
                <c:pt idx="91">
                  <c:v>7.3289934930027405</c:v>
                </c:pt>
                <c:pt idx="92">
                  <c:v>7.3298391207274696</c:v>
                </c:pt>
                <c:pt idx="93">
                  <c:v>7.3307354382412298</c:v>
                </c:pt>
                <c:pt idx="94">
                  <c:v>7.3316416736997905</c:v>
                </c:pt>
                <c:pt idx="95">
                  <c:v>7.3325808082448889</c:v>
                </c:pt>
                <c:pt idx="96">
                  <c:v>7.3335092963430304</c:v>
                </c:pt>
                <c:pt idx="97">
                  <c:v>7.3343914605100702</c:v>
                </c:pt>
                <c:pt idx="98">
                  <c:v>7.335244715913591</c:v>
                </c:pt>
                <c:pt idx="99">
                  <c:v>7.3360803424836103</c:v>
                </c:pt>
                <c:pt idx="100">
                  <c:v>7.3368927693414401</c:v>
                </c:pt>
                <c:pt idx="101">
                  <c:v>7.3376973067911706</c:v>
                </c:pt>
                <c:pt idx="102">
                  <c:v>7.3385096864621104</c:v>
                </c:pt>
                <c:pt idx="103">
                  <c:v>7.3393259869637903</c:v>
                </c:pt>
                <c:pt idx="104">
                  <c:v>7.3401614984745507</c:v>
                </c:pt>
                <c:pt idx="105">
                  <c:v>7.3410300720655091</c:v>
                </c:pt>
                <c:pt idx="106">
                  <c:v>7.3419110751633401</c:v>
                </c:pt>
                <c:pt idx="107">
                  <c:v>7.3437935516997603</c:v>
                </c:pt>
                <c:pt idx="108">
                  <c:v>7.3447763819583702</c:v>
                </c:pt>
                <c:pt idx="109">
                  <c:v>7.345789376549809</c:v>
                </c:pt>
                <c:pt idx="110">
                  <c:v>7.3468076590538995</c:v>
                </c:pt>
                <c:pt idx="111">
                  <c:v>7.3478284749783302</c:v>
                </c:pt>
                <c:pt idx="112">
                  <c:v>7.3488102618791293</c:v>
                </c:pt>
                <c:pt idx="113">
                  <c:v>7.3497786243433207</c:v>
                </c:pt>
                <c:pt idx="114">
                  <c:v>7.35074591000126</c:v>
                </c:pt>
                <c:pt idx="115">
                  <c:v>7.3516959471802297</c:v>
                </c:pt>
                <c:pt idx="116">
                  <c:v>7.3526153727634886</c:v>
                </c:pt>
                <c:pt idx="117">
                  <c:v>7.35347559630367</c:v>
                </c:pt>
                <c:pt idx="118">
                  <c:v>7.3543203706601092</c:v>
                </c:pt>
                <c:pt idx="119">
                  <c:v>7.3551250313066987</c:v>
                </c:pt>
                <c:pt idx="120">
                  <c:v>7.3559325733100591</c:v>
                </c:pt>
                <c:pt idx="121">
                  <c:v>7.3567334018882899</c:v>
                </c:pt>
                <c:pt idx="122">
                  <c:v>7.3575568798005877</c:v>
                </c:pt>
                <c:pt idx="123">
                  <c:v>7.358400628719389</c:v>
                </c:pt>
                <c:pt idx="124">
                  <c:v>7.3592790207403311</c:v>
                </c:pt>
                <c:pt idx="125">
                  <c:v>7.3602130496913603</c:v>
                </c:pt>
                <c:pt idx="126">
                  <c:v>7.3611470835214705</c:v>
                </c:pt>
                <c:pt idx="127">
                  <c:v>7.3621130003118394</c:v>
                </c:pt>
                <c:pt idx="128">
                  <c:v>7.3630562923131802</c:v>
                </c:pt>
                <c:pt idx="129">
                  <c:v>7.363999976186288</c:v>
                </c:pt>
                <c:pt idx="130">
                  <c:v>7.3649571553947588</c:v>
                </c:pt>
                <c:pt idx="131">
                  <c:v>7.3659161719784683</c:v>
                </c:pt>
                <c:pt idx="132">
                  <c:v>7.366872395604851</c:v>
                </c:pt>
                <c:pt idx="133">
                  <c:v>7.3678204215580889</c:v>
                </c:pt>
                <c:pt idx="134">
                  <c:v>7.3687858555194783</c:v>
                </c:pt>
                <c:pt idx="135">
                  <c:v>7.3697980836129506</c:v>
                </c:pt>
                <c:pt idx="136">
                  <c:v>7.3708613313882001</c:v>
                </c:pt>
                <c:pt idx="137">
                  <c:v>7.37198032136211</c:v>
                </c:pt>
                <c:pt idx="138">
                  <c:v>7.3731464334770598</c:v>
                </c:pt>
                <c:pt idx="139">
                  <c:v>7.3743771475307298</c:v>
                </c:pt>
                <c:pt idx="140">
                  <c:v>7.3756356044990996</c:v>
                </c:pt>
                <c:pt idx="141">
                  <c:v>7.3769417162413404</c:v>
                </c:pt>
                <c:pt idx="142">
                  <c:v>7.3782883075938503</c:v>
                </c:pt>
                <c:pt idx="143">
                  <c:v>7.379670744350431</c:v>
                </c:pt>
                <c:pt idx="144">
                  <c:v>7.3810600225267802</c:v>
                </c:pt>
                <c:pt idx="145">
                  <c:v>7.3824318112180389</c:v>
                </c:pt>
                <c:pt idx="146">
                  <c:v>7.3838072953274896</c:v>
                </c:pt>
                <c:pt idx="147">
                  <c:v>7.3851382456148604</c:v>
                </c:pt>
                <c:pt idx="148">
                  <c:v>7.3865102505405291</c:v>
                </c:pt>
                <c:pt idx="149">
                  <c:v>7.3878770634720299</c:v>
                </c:pt>
                <c:pt idx="150">
                  <c:v>7.3892604967802713</c:v>
                </c:pt>
                <c:pt idx="151">
                  <c:v>7.3906366937989398</c:v>
                </c:pt>
                <c:pt idx="152">
                  <c:v>7.3919838049673094</c:v>
                </c:pt>
                <c:pt idx="153">
                  <c:v>7.3933129229854995</c:v>
                </c:pt>
                <c:pt idx="154">
                  <c:v>7.3946401954950902</c:v>
                </c:pt>
                <c:pt idx="155">
                  <c:v>7.3960141991437398</c:v>
                </c:pt>
                <c:pt idx="156">
                  <c:v>7.3974187849046613</c:v>
                </c:pt>
                <c:pt idx="157">
                  <c:v>7.3988839166990692</c:v>
                </c:pt>
                <c:pt idx="158">
                  <c:v>7.4003683766855302</c:v>
                </c:pt>
                <c:pt idx="159">
                  <c:v>7.40190262685958</c:v>
                </c:pt>
                <c:pt idx="160">
                  <c:v>7.4034231915281916</c:v>
                </c:pt>
                <c:pt idx="161">
                  <c:v>7.4049469203813993</c:v>
                </c:pt>
                <c:pt idx="162">
                  <c:v>7.4064230649305207</c:v>
                </c:pt>
                <c:pt idx="163">
                  <c:v>7.4078909653659295</c:v>
                </c:pt>
                <c:pt idx="164">
                  <c:v>7.4093688731047909</c:v>
                </c:pt>
                <c:pt idx="165">
                  <c:v>7.4108762244935802</c:v>
                </c:pt>
                <c:pt idx="166">
                  <c:v>7.41239923621053</c:v>
                </c:pt>
                <c:pt idx="167">
                  <c:v>7.4139153077813393</c:v>
                </c:pt>
                <c:pt idx="168">
                  <c:v>7.41541672444004</c:v>
                </c:pt>
                <c:pt idx="169">
                  <c:v>7.4168934671852496</c:v>
                </c:pt>
                <c:pt idx="170">
                  <c:v>7.4182845240189392</c:v>
                </c:pt>
                <c:pt idx="171">
                  <c:v>7.4195990530128508</c:v>
                </c:pt>
                <c:pt idx="172">
                  <c:v>7.4208941308150891</c:v>
                </c:pt>
                <c:pt idx="173">
                  <c:v>7.4221387776768291</c:v>
                </c:pt>
                <c:pt idx="174">
                  <c:v>7.4233537018469802</c:v>
                </c:pt>
                <c:pt idx="175">
                  <c:v>7.4245463841803403</c:v>
                </c:pt>
                <c:pt idx="176">
                  <c:v>7.4257070495920203</c:v>
                </c:pt>
                <c:pt idx="177">
                  <c:v>7.4268426788708899</c:v>
                </c:pt>
                <c:pt idx="178">
                  <c:v>7.4278897508618398</c:v>
                </c:pt>
                <c:pt idx="179">
                  <c:v>7.4288882336245203</c:v>
                </c:pt>
                <c:pt idx="180">
                  <c:v>7.4297816675375392</c:v>
                </c:pt>
                <c:pt idx="181">
                  <c:v>7.4305917932046217</c:v>
                </c:pt>
                <c:pt idx="182">
                  <c:v>7.4313289510734108</c:v>
                </c:pt>
                <c:pt idx="183">
                  <c:v>7.4319839427217902</c:v>
                </c:pt>
                <c:pt idx="184">
                  <c:v>7.4325673606064395</c:v>
                </c:pt>
                <c:pt idx="185">
                  <c:v>7.4330961073416413</c:v>
                </c:pt>
                <c:pt idx="186">
                  <c:v>7.4335644923171715</c:v>
                </c:pt>
                <c:pt idx="187">
                  <c:v>7.4339371090832103</c:v>
                </c:pt>
                <c:pt idx="188">
                  <c:v>7.43420163187578</c:v>
                </c:pt>
                <c:pt idx="189">
                  <c:v>7.4343694452636422</c:v>
                </c:pt>
                <c:pt idx="190">
                  <c:v>7.4344625087237901</c:v>
                </c:pt>
                <c:pt idx="191">
                  <c:v>7.434504902423499</c:v>
                </c:pt>
                <c:pt idx="192">
                  <c:v>7.4345180410023</c:v>
                </c:pt>
                <c:pt idx="193">
                  <c:v>7.4345184074490298</c:v>
                </c:pt>
                <c:pt idx="194">
                  <c:v>7.4345167766304288</c:v>
                </c:pt>
                <c:pt idx="195">
                  <c:v>7.4345180380321496</c:v>
                </c:pt>
                <c:pt idx="196">
                  <c:v>7.43452130822656</c:v>
                </c:pt>
                <c:pt idx="197">
                  <c:v>7.4345200634217399</c:v>
                </c:pt>
                <c:pt idx="198">
                  <c:v>7.4345016524442498</c:v>
                </c:pt>
                <c:pt idx="199">
                  <c:v>7.434447682211351</c:v>
                </c:pt>
                <c:pt idx="200">
                  <c:v>7.4343350400271895</c:v>
                </c:pt>
                <c:pt idx="201">
                  <c:v>7.4341387444216407</c:v>
                </c:pt>
                <c:pt idx="202">
                  <c:v>7.4338377040723413</c:v>
                </c:pt>
                <c:pt idx="203">
                  <c:v>7.4334245691591398</c:v>
                </c:pt>
                <c:pt idx="204">
                  <c:v>7.4329206340741507</c:v>
                </c:pt>
                <c:pt idx="205">
                  <c:v>7.4323771317601812</c:v>
                </c:pt>
                <c:pt idx="206">
                  <c:v>7.4318310572271002</c:v>
                </c:pt>
                <c:pt idx="207">
                  <c:v>7.4312778586698309</c:v>
                </c:pt>
                <c:pt idx="208">
                  <c:v>7.4307742764028895</c:v>
                </c:pt>
                <c:pt idx="209">
                  <c:v>7.4303506104404597</c:v>
                </c:pt>
                <c:pt idx="210">
                  <c:v>7.4300347494595602</c:v>
                </c:pt>
                <c:pt idx="211">
                  <c:v>7.4298197690445802</c:v>
                </c:pt>
                <c:pt idx="212">
                  <c:v>7.4296863418725199</c:v>
                </c:pt>
                <c:pt idx="213">
                  <c:v>7.4296134957969908</c:v>
                </c:pt>
                <c:pt idx="214">
                  <c:v>7.4295853645954582</c:v>
                </c:pt>
                <c:pt idx="215">
                  <c:v>7.4295949099053988</c:v>
                </c:pt>
                <c:pt idx="216">
                  <c:v>7.4296453660242499</c:v>
                </c:pt>
                <c:pt idx="217">
                  <c:v>7.429749742716151</c:v>
                </c:pt>
                <c:pt idx="218">
                  <c:v>7.4299254133779202</c:v>
                </c:pt>
                <c:pt idx="219">
                  <c:v>7.4302028728746814</c:v>
                </c:pt>
                <c:pt idx="220">
                  <c:v>7.4305831048941418</c:v>
                </c:pt>
                <c:pt idx="221">
                  <c:v>7.4310798011311219</c:v>
                </c:pt>
                <c:pt idx="222">
                  <c:v>7.4316496422148326</c:v>
                </c:pt>
                <c:pt idx="223">
                  <c:v>7.4323027038721614</c:v>
                </c:pt>
                <c:pt idx="224">
                  <c:v>7.4330649933551509</c:v>
                </c:pt>
                <c:pt idx="225">
                  <c:v>7.4339516263736902</c:v>
                </c:pt>
                <c:pt idx="226">
                  <c:v>7.434948019056919</c:v>
                </c:pt>
                <c:pt idx="227">
                  <c:v>7.4360418923211018</c:v>
                </c:pt>
                <c:pt idx="228">
                  <c:v>7.437213689941351</c:v>
                </c:pt>
                <c:pt idx="229">
                  <c:v>7.4384649799159694</c:v>
                </c:pt>
                <c:pt idx="230">
                  <c:v>7.4398009324158609</c:v>
                </c:pt>
                <c:pt idx="231">
                  <c:v>7.4412665681095405</c:v>
                </c:pt>
                <c:pt idx="232">
                  <c:v>7.4428243393013798</c:v>
                </c:pt>
                <c:pt idx="233">
                  <c:v>7.4445749795399285</c:v>
                </c:pt>
                <c:pt idx="234">
                  <c:v>7.4464380461449702</c:v>
                </c:pt>
                <c:pt idx="235">
                  <c:v>7.4483886576282394</c:v>
                </c:pt>
                <c:pt idx="236">
                  <c:v>7.4504028470529491</c:v>
                </c:pt>
                <c:pt idx="237">
                  <c:v>7.4523971277237999</c:v>
                </c:pt>
                <c:pt idx="238">
                  <c:v>7.4544024308221708</c:v>
                </c:pt>
                <c:pt idx="239">
                  <c:v>7.4564641508669096</c:v>
                </c:pt>
                <c:pt idx="240">
                  <c:v>7.4586073775749897</c:v>
                </c:pt>
                <c:pt idx="241">
                  <c:v>7.4608614707086405</c:v>
                </c:pt>
                <c:pt idx="242">
                  <c:v>7.4631553815633209</c:v>
                </c:pt>
                <c:pt idx="243">
                  <c:v>7.4654939656705404</c:v>
                </c:pt>
                <c:pt idx="244">
                  <c:v>7.4678513071537989</c:v>
                </c:pt>
                <c:pt idx="245">
                  <c:v>7.4702312349537605</c:v>
                </c:pt>
                <c:pt idx="246">
                  <c:v>7.472520575285909</c:v>
                </c:pt>
                <c:pt idx="247">
                  <c:v>7.4748119844890599</c:v>
                </c:pt>
                <c:pt idx="248">
                  <c:v>7.4769978960790402</c:v>
                </c:pt>
                <c:pt idx="249">
                  <c:v>7.4791230657497314</c:v>
                </c:pt>
                <c:pt idx="250">
                  <c:v>7.4811444530556503</c:v>
                </c:pt>
                <c:pt idx="251">
                  <c:v>7.4831325890418805</c:v>
                </c:pt>
                <c:pt idx="252">
                  <c:v>7.4851593721223102</c:v>
                </c:pt>
                <c:pt idx="253">
                  <c:v>7.4872651943435722</c:v>
                </c:pt>
                <c:pt idx="254">
                  <c:v>7.4894846991461401</c:v>
                </c:pt>
                <c:pt idx="255">
                  <c:v>7.4917463924621721</c:v>
                </c:pt>
                <c:pt idx="256">
                  <c:v>7.4940514027547103</c:v>
                </c:pt>
                <c:pt idx="257">
                  <c:v>7.49637017552699</c:v>
                </c:pt>
                <c:pt idx="258">
                  <c:v>7.4987002131657796</c:v>
                </c:pt>
                <c:pt idx="259">
                  <c:v>7.5009529390574485</c:v>
                </c:pt>
                <c:pt idx="260">
                  <c:v>7.5031323889546311</c:v>
                </c:pt>
                <c:pt idx="261">
                  <c:v>7.5052227901202508</c:v>
                </c:pt>
                <c:pt idx="262">
                  <c:v>7.5072563784421993</c:v>
                </c:pt>
                <c:pt idx="263">
                  <c:v>7.5092279249072309</c:v>
                </c:pt>
                <c:pt idx="264">
                  <c:v>7.5112415355064801</c:v>
                </c:pt>
                <c:pt idx="265">
                  <c:v>7.51334905667155</c:v>
                </c:pt>
                <c:pt idx="266">
                  <c:v>7.5155748636034287</c:v>
                </c:pt>
                <c:pt idx="267">
                  <c:v>7.5179598988863692</c:v>
                </c:pt>
                <c:pt idx="268">
                  <c:v>7.5204465637776394</c:v>
                </c:pt>
                <c:pt idx="269">
                  <c:v>7.5230604299910899</c:v>
                </c:pt>
                <c:pt idx="270">
                  <c:v>7.5258207790113589</c:v>
                </c:pt>
                <c:pt idx="271">
                  <c:v>7.5258207790113589</c:v>
                </c:pt>
                <c:pt idx="272">
                  <c:v>7.5286314900425308</c:v>
                </c:pt>
                <c:pt idx="273">
                  <c:v>7.5286314900425308</c:v>
                </c:pt>
                <c:pt idx="274">
                  <c:v>7.5315203225303504</c:v>
                </c:pt>
                <c:pt idx="275">
                  <c:v>7.5315203225303504</c:v>
                </c:pt>
                <c:pt idx="276">
                  <c:v>7.5345136196096298</c:v>
                </c:pt>
                <c:pt idx="277">
                  <c:v>7.5374865008954881</c:v>
                </c:pt>
                <c:pt idx="278">
                  <c:v>7.5374865008954881</c:v>
                </c:pt>
                <c:pt idx="279">
                  <c:v>7.540426861953299</c:v>
                </c:pt>
                <c:pt idx="280">
                  <c:v>7.540426861953299</c:v>
                </c:pt>
                <c:pt idx="281">
                  <c:v>7.543326957587289</c:v>
                </c:pt>
                <c:pt idx="282">
                  <c:v>7.543326957587289</c:v>
                </c:pt>
                <c:pt idx="283">
                  <c:v>7.5462219075251502</c:v>
                </c:pt>
                <c:pt idx="284">
                  <c:v>7.5490095468915301</c:v>
                </c:pt>
                <c:pt idx="285">
                  <c:v>7.5516932670949499</c:v>
                </c:pt>
                <c:pt idx="286">
                  <c:v>7.55426142836395</c:v>
                </c:pt>
                <c:pt idx="287">
                  <c:v>7.5565823858782499</c:v>
                </c:pt>
                <c:pt idx="288">
                  <c:v>7.5565823858782499</c:v>
                </c:pt>
                <c:pt idx="289">
                  <c:v>7.55862616242241</c:v>
                </c:pt>
                <c:pt idx="290">
                  <c:v>7.5603027636161899</c:v>
                </c:pt>
                <c:pt idx="291">
                  <c:v>7.5616662469388896</c:v>
                </c:pt>
                <c:pt idx="292">
                  <c:v>7.5616821430875305</c:v>
                </c:pt>
                <c:pt idx="293">
                  <c:v>7.5628401497457087</c:v>
                </c:pt>
                <c:pt idx="294">
                  <c:v>7.5638728834601103</c:v>
                </c:pt>
                <c:pt idx="295">
                  <c:v>7.5648826428362685</c:v>
                </c:pt>
                <c:pt idx="296">
                  <c:v>7.5659338094774684</c:v>
                </c:pt>
                <c:pt idx="297">
                  <c:v>7.567008374203489</c:v>
                </c:pt>
                <c:pt idx="298">
                  <c:v>7.5681217018338307</c:v>
                </c:pt>
                <c:pt idx="299">
                  <c:v>7.569245394775761</c:v>
                </c:pt>
                <c:pt idx="300">
                  <c:v>7.5704889983334596</c:v>
                </c:pt>
                <c:pt idx="301">
                  <c:v>7.5720155944983993</c:v>
                </c:pt>
                <c:pt idx="302">
                  <c:v>7.5739333657875303</c:v>
                </c:pt>
                <c:pt idx="303">
                  <c:v>7.5764101941960407</c:v>
                </c:pt>
                <c:pt idx="304">
                  <c:v>7.5795462362120301</c:v>
                </c:pt>
                <c:pt idx="305">
                  <c:v>7.583366704032481</c:v>
                </c:pt>
                <c:pt idx="306">
                  <c:v>7.5878442465892686</c:v>
                </c:pt>
                <c:pt idx="307">
                  <c:v>7.5878442465892686</c:v>
                </c:pt>
                <c:pt idx="308">
                  <c:v>7.5878442465892686</c:v>
                </c:pt>
                <c:pt idx="309">
                  <c:v>7.5878442465892686</c:v>
                </c:pt>
                <c:pt idx="310">
                  <c:v>7.5926320549640502</c:v>
                </c:pt>
                <c:pt idx="311">
                  <c:v>7.5926320549640502</c:v>
                </c:pt>
                <c:pt idx="312">
                  <c:v>7.5926320549640502</c:v>
                </c:pt>
                <c:pt idx="313">
                  <c:v>7.5926913611137801</c:v>
                </c:pt>
                <c:pt idx="314">
                  <c:v>7.5971893595654985</c:v>
                </c:pt>
                <c:pt idx="315">
                  <c:v>7.6012367058451904</c:v>
                </c:pt>
                <c:pt idx="316">
                  <c:v>7.6048478296812387</c:v>
                </c:pt>
                <c:pt idx="317">
                  <c:v>7.6081971732874889</c:v>
                </c:pt>
                <c:pt idx="318">
                  <c:v>7.611390817321249</c:v>
                </c:pt>
                <c:pt idx="319">
                  <c:v>7.6146203548741704</c:v>
                </c:pt>
                <c:pt idx="320">
                  <c:v>7.6182151119138597</c:v>
                </c:pt>
                <c:pt idx="321">
                  <c:v>7.6182151119138597</c:v>
                </c:pt>
                <c:pt idx="322">
                  <c:v>7.6220339615443589</c:v>
                </c:pt>
                <c:pt idx="323">
                  <c:v>7.6220339615443589</c:v>
                </c:pt>
                <c:pt idx="324">
                  <c:v>7.6261676078129588</c:v>
                </c:pt>
                <c:pt idx="325">
                  <c:v>7.6261676078129588</c:v>
                </c:pt>
                <c:pt idx="326">
                  <c:v>7.63039791298878</c:v>
                </c:pt>
                <c:pt idx="327">
                  <c:v>7.6304518777829484</c:v>
                </c:pt>
                <c:pt idx="328">
                  <c:v>7.6347144476621791</c:v>
                </c:pt>
                <c:pt idx="329">
                  <c:v>7.6347144476621791</c:v>
                </c:pt>
                <c:pt idx="330">
                  <c:v>7.6389420223639304</c:v>
                </c:pt>
                <c:pt idx="331">
                  <c:v>7.6431973226499892</c:v>
                </c:pt>
                <c:pt idx="332">
                  <c:v>7.6431973226499892</c:v>
                </c:pt>
                <c:pt idx="333">
                  <c:v>7.6474061865392295</c:v>
                </c:pt>
                <c:pt idx="334">
                  <c:v>7.6474595703817192</c:v>
                </c:pt>
                <c:pt idx="335">
                  <c:v>7.65168903586944</c:v>
                </c:pt>
                <c:pt idx="336">
                  <c:v>7.65168903586944</c:v>
                </c:pt>
                <c:pt idx="337">
                  <c:v>7.6559660660937787</c:v>
                </c:pt>
                <c:pt idx="338">
                  <c:v>7.6604239918668995</c:v>
                </c:pt>
                <c:pt idx="339">
                  <c:v>7.6604239918668995</c:v>
                </c:pt>
                <c:pt idx="340">
                  <c:v>7.6650255479325082</c:v>
                </c:pt>
                <c:pt idx="341">
                  <c:v>7.6650851414501089</c:v>
                </c:pt>
                <c:pt idx="342">
                  <c:v>7.669884129245129</c:v>
                </c:pt>
                <c:pt idx="343">
                  <c:v>7.669884129245129</c:v>
                </c:pt>
                <c:pt idx="344">
                  <c:v>7.6747327147989699</c:v>
                </c:pt>
                <c:pt idx="345">
                  <c:v>7.6748572518339087</c:v>
                </c:pt>
                <c:pt idx="346">
                  <c:v>7.6748572518339087</c:v>
                </c:pt>
                <c:pt idx="347">
                  <c:v>7.6796712094061901</c:v>
                </c:pt>
                <c:pt idx="348">
                  <c:v>7.6797929384826311</c:v>
                </c:pt>
                <c:pt idx="349">
                  <c:v>7.6844478675681787</c:v>
                </c:pt>
                <c:pt idx="350">
                  <c:v>7.6890448001276699</c:v>
                </c:pt>
                <c:pt idx="351">
                  <c:v>7.6935522928104794</c:v>
                </c:pt>
                <c:pt idx="352">
                  <c:v>7.6935522928104794</c:v>
                </c:pt>
                <c:pt idx="353">
                  <c:v>7.6980213131768203</c:v>
                </c:pt>
                <c:pt idx="354">
                  <c:v>7.6980782813349604</c:v>
                </c:pt>
                <c:pt idx="355">
                  <c:v>7.7026179239888597</c:v>
                </c:pt>
                <c:pt idx="356">
                  <c:v>7.7026179239888597</c:v>
                </c:pt>
                <c:pt idx="357">
                  <c:v>7.7072306789679086</c:v>
                </c:pt>
                <c:pt idx="358">
                  <c:v>7.7072894632856901</c:v>
                </c:pt>
                <c:pt idx="359">
                  <c:v>7.7119548113530989</c:v>
                </c:pt>
                <c:pt idx="360">
                  <c:v>7.7119548113530989</c:v>
                </c:pt>
                <c:pt idx="361">
                  <c:v>7.7166975583825597</c:v>
                </c:pt>
                <c:pt idx="362">
                  <c:v>7.7166975583825597</c:v>
                </c:pt>
                <c:pt idx="363">
                  <c:v>7.7213568023457793</c:v>
                </c:pt>
                <c:pt idx="364">
                  <c:v>7.7213568023457793</c:v>
                </c:pt>
                <c:pt idx="365">
                  <c:v>7.7260065999721306</c:v>
                </c:pt>
                <c:pt idx="366">
                  <c:v>7.7260065999721306</c:v>
                </c:pt>
                <c:pt idx="367">
                  <c:v>7.7304936267543507</c:v>
                </c:pt>
                <c:pt idx="368">
                  <c:v>7.7305496504806808</c:v>
                </c:pt>
                <c:pt idx="369">
                  <c:v>7.7349143795890578</c:v>
                </c:pt>
                <c:pt idx="370">
                  <c:v>7.7349143795890578</c:v>
                </c:pt>
                <c:pt idx="371">
                  <c:v>7.7391853096549701</c:v>
                </c:pt>
                <c:pt idx="372">
                  <c:v>7.7435002992821307</c:v>
                </c:pt>
                <c:pt idx="373">
                  <c:v>7.7435002992821307</c:v>
                </c:pt>
                <c:pt idx="374">
                  <c:v>7.7478412728901302</c:v>
                </c:pt>
                <c:pt idx="375">
                  <c:v>7.7478969575351293</c:v>
                </c:pt>
                <c:pt idx="376">
                  <c:v>7.7523615949767306</c:v>
                </c:pt>
                <c:pt idx="377">
                  <c:v>7.7523615949767306</c:v>
                </c:pt>
                <c:pt idx="378">
                  <c:v>7.7569620140005213</c:v>
                </c:pt>
                <c:pt idx="379">
                  <c:v>7.7617597855980911</c:v>
                </c:pt>
                <c:pt idx="380">
                  <c:v>7.7617597855980911</c:v>
                </c:pt>
                <c:pt idx="381">
                  <c:v>7.7666678065751897</c:v>
                </c:pt>
                <c:pt idx="382">
                  <c:v>7.7666678065751897</c:v>
                </c:pt>
                <c:pt idx="383">
                  <c:v>7.7715318626740997</c:v>
                </c:pt>
                <c:pt idx="384">
                  <c:v>7.7715318626740997</c:v>
                </c:pt>
                <c:pt idx="385">
                  <c:v>7.7765721957472316</c:v>
                </c:pt>
                <c:pt idx="386">
                  <c:v>7.7765721957472316</c:v>
                </c:pt>
                <c:pt idx="387">
                  <c:v>7.7816195679498996</c:v>
                </c:pt>
                <c:pt idx="388">
                  <c:v>7.7816195679498996</c:v>
                </c:pt>
                <c:pt idx="389">
                  <c:v>7.7816195679498996</c:v>
                </c:pt>
                <c:pt idx="390">
                  <c:v>7.8367802178889292</c:v>
                </c:pt>
                <c:pt idx="391">
                  <c:v>7.8870094556127501</c:v>
                </c:pt>
              </c:numCache>
            </c:numRef>
          </c:xVal>
          <c:yVal>
            <c:numRef>
              <c:f>Sheet1!$X$3:$X$394</c:f>
              <c:numCache>
                <c:formatCode>General</c:formatCode>
                <c:ptCount val="392"/>
                <c:pt idx="0">
                  <c:v>1.9083000000000001</c:v>
                </c:pt>
                <c:pt idx="1">
                  <c:v>2.0191999999999997</c:v>
                </c:pt>
                <c:pt idx="2">
                  <c:v>2.1379999999999999</c:v>
                </c:pt>
                <c:pt idx="3">
                  <c:v>2.2963999999999998</c:v>
                </c:pt>
                <c:pt idx="4">
                  <c:v>2.4230999999999998</c:v>
                </c:pt>
                <c:pt idx="5">
                  <c:v>2.5497000000000001</c:v>
                </c:pt>
                <c:pt idx="6">
                  <c:v>2.6523999999999996</c:v>
                </c:pt>
                <c:pt idx="7">
                  <c:v>2.7629999999999999</c:v>
                </c:pt>
                <c:pt idx="8">
                  <c:v>2.8655999999999997</c:v>
                </c:pt>
                <c:pt idx="9">
                  <c:v>2.9841000000000002</c:v>
                </c:pt>
                <c:pt idx="10">
                  <c:v>2.9919999999999995</c:v>
                </c:pt>
                <c:pt idx="11">
                  <c:v>2.9998999999999993</c:v>
                </c:pt>
                <c:pt idx="12">
                  <c:v>3.0078</c:v>
                </c:pt>
                <c:pt idx="13">
                  <c:v>3.0156999999999994</c:v>
                </c:pt>
                <c:pt idx="14">
                  <c:v>3.0236000000000001</c:v>
                </c:pt>
                <c:pt idx="15">
                  <c:v>3.0314999999999994</c:v>
                </c:pt>
                <c:pt idx="16">
                  <c:v>3.0393999999999997</c:v>
                </c:pt>
                <c:pt idx="17">
                  <c:v>3.0472999999999999</c:v>
                </c:pt>
                <c:pt idx="18">
                  <c:v>3.0551999999999997</c:v>
                </c:pt>
                <c:pt idx="19">
                  <c:v>3.0630999999999999</c:v>
                </c:pt>
                <c:pt idx="20">
                  <c:v>3.0709999999999997</c:v>
                </c:pt>
                <c:pt idx="21">
                  <c:v>3.0789</c:v>
                </c:pt>
                <c:pt idx="22">
                  <c:v>3.0867999999999998</c:v>
                </c:pt>
                <c:pt idx="23">
                  <c:v>3.0947</c:v>
                </c:pt>
                <c:pt idx="24">
                  <c:v>3.1025999999999998</c:v>
                </c:pt>
                <c:pt idx="25">
                  <c:v>3.1103999999999998</c:v>
                </c:pt>
                <c:pt idx="26">
                  <c:v>3.1183000000000001</c:v>
                </c:pt>
                <c:pt idx="27">
                  <c:v>3.1263000000000001</c:v>
                </c:pt>
                <c:pt idx="28">
                  <c:v>3.1341999999999999</c:v>
                </c:pt>
                <c:pt idx="29">
                  <c:v>3.1421000000000001</c:v>
                </c:pt>
                <c:pt idx="30">
                  <c:v>3.15</c:v>
                </c:pt>
                <c:pt idx="31">
                  <c:v>3.1577999999999999</c:v>
                </c:pt>
                <c:pt idx="32">
                  <c:v>3.1657000000000002</c:v>
                </c:pt>
                <c:pt idx="33">
                  <c:v>3.1737000000000002</c:v>
                </c:pt>
                <c:pt idx="34">
                  <c:v>3.1816</c:v>
                </c:pt>
                <c:pt idx="35">
                  <c:v>3.1974</c:v>
                </c:pt>
                <c:pt idx="36">
                  <c:v>3.2052</c:v>
                </c:pt>
                <c:pt idx="37">
                  <c:v>3.2130999999999998</c:v>
                </c:pt>
                <c:pt idx="38">
                  <c:v>3.2210000000000001</c:v>
                </c:pt>
                <c:pt idx="39">
                  <c:v>3.2288000000000001</c:v>
                </c:pt>
                <c:pt idx="40">
                  <c:v>3.2367999999999997</c:v>
                </c:pt>
                <c:pt idx="41">
                  <c:v>3.2448000000000001</c:v>
                </c:pt>
                <c:pt idx="42">
                  <c:v>3.2525999999999997</c:v>
                </c:pt>
                <c:pt idx="43">
                  <c:v>3.2605000000000004</c:v>
                </c:pt>
                <c:pt idx="44">
                  <c:v>3.2684000000000002</c:v>
                </c:pt>
                <c:pt idx="45">
                  <c:v>3.2763</c:v>
                </c:pt>
                <c:pt idx="46">
                  <c:v>3.2843000000000004</c:v>
                </c:pt>
                <c:pt idx="47">
                  <c:v>3.2921999999999998</c:v>
                </c:pt>
                <c:pt idx="48">
                  <c:v>3.3</c:v>
                </c:pt>
                <c:pt idx="49">
                  <c:v>3.3079000000000001</c:v>
                </c:pt>
                <c:pt idx="50">
                  <c:v>3.3157999999999994</c:v>
                </c:pt>
                <c:pt idx="51">
                  <c:v>3.3237000000000001</c:v>
                </c:pt>
                <c:pt idx="52">
                  <c:v>3.3315999999999995</c:v>
                </c:pt>
                <c:pt idx="53">
                  <c:v>3.3394999999999997</c:v>
                </c:pt>
                <c:pt idx="54">
                  <c:v>3.3473999999999999</c:v>
                </c:pt>
                <c:pt idx="55">
                  <c:v>3.3552999999999997</c:v>
                </c:pt>
                <c:pt idx="56">
                  <c:v>3.3947999999999996</c:v>
                </c:pt>
                <c:pt idx="57">
                  <c:v>3.4026999999999994</c:v>
                </c:pt>
                <c:pt idx="58">
                  <c:v>3.4105999999999996</c:v>
                </c:pt>
                <c:pt idx="59">
                  <c:v>3.4183999999999997</c:v>
                </c:pt>
                <c:pt idx="60">
                  <c:v>3.4263999999999997</c:v>
                </c:pt>
                <c:pt idx="61">
                  <c:v>3.4342999999999995</c:v>
                </c:pt>
                <c:pt idx="62">
                  <c:v>3.4421999999999997</c:v>
                </c:pt>
                <c:pt idx="63">
                  <c:v>3.4500999999999995</c:v>
                </c:pt>
                <c:pt idx="64">
                  <c:v>3.4579999999999997</c:v>
                </c:pt>
                <c:pt idx="65">
                  <c:v>3.4659</c:v>
                </c:pt>
                <c:pt idx="66">
                  <c:v>3.4737999999999998</c:v>
                </c:pt>
                <c:pt idx="67">
                  <c:v>3.4817999999999998</c:v>
                </c:pt>
                <c:pt idx="68">
                  <c:v>3.4895999999999998</c:v>
                </c:pt>
                <c:pt idx="69">
                  <c:v>3.4975000000000001</c:v>
                </c:pt>
                <c:pt idx="70">
                  <c:v>3.5053000000000001</c:v>
                </c:pt>
                <c:pt idx="71">
                  <c:v>3.5133000000000001</c:v>
                </c:pt>
                <c:pt idx="72">
                  <c:v>3.5213000000000001</c:v>
                </c:pt>
                <c:pt idx="73">
                  <c:v>3.5291999999999999</c:v>
                </c:pt>
                <c:pt idx="74">
                  <c:v>3.5449000000000002</c:v>
                </c:pt>
                <c:pt idx="75">
                  <c:v>3.5528999999999997</c:v>
                </c:pt>
                <c:pt idx="76">
                  <c:v>3.5608</c:v>
                </c:pt>
                <c:pt idx="77">
                  <c:v>3.5765999999999996</c:v>
                </c:pt>
                <c:pt idx="78">
                  <c:v>3.5844999999999998</c:v>
                </c:pt>
                <c:pt idx="79">
                  <c:v>3.5923999999999996</c:v>
                </c:pt>
                <c:pt idx="80">
                  <c:v>3.6002000000000001</c:v>
                </c:pt>
                <c:pt idx="81">
                  <c:v>3.6082000000000001</c:v>
                </c:pt>
                <c:pt idx="82">
                  <c:v>3.6159999999999997</c:v>
                </c:pt>
                <c:pt idx="83">
                  <c:v>3.6240000000000001</c:v>
                </c:pt>
                <c:pt idx="84">
                  <c:v>3.6318999999999995</c:v>
                </c:pt>
                <c:pt idx="85">
                  <c:v>3.6476999999999999</c:v>
                </c:pt>
                <c:pt idx="86">
                  <c:v>3.6555999999999997</c:v>
                </c:pt>
                <c:pt idx="87">
                  <c:v>3.6635000000000004</c:v>
                </c:pt>
                <c:pt idx="88">
                  <c:v>3.6713999999999998</c:v>
                </c:pt>
                <c:pt idx="89">
                  <c:v>3.6793</c:v>
                </c:pt>
                <c:pt idx="90">
                  <c:v>3.6872000000000003</c:v>
                </c:pt>
                <c:pt idx="91">
                  <c:v>3.6951000000000001</c:v>
                </c:pt>
                <c:pt idx="92">
                  <c:v>3.7029000000000001</c:v>
                </c:pt>
                <c:pt idx="93">
                  <c:v>3.7109000000000001</c:v>
                </c:pt>
                <c:pt idx="94">
                  <c:v>3.7187000000000001</c:v>
                </c:pt>
                <c:pt idx="95">
                  <c:v>3.7267000000000001</c:v>
                </c:pt>
                <c:pt idx="96">
                  <c:v>3.7347000000000001</c:v>
                </c:pt>
                <c:pt idx="97">
                  <c:v>3.7425999999999999</c:v>
                </c:pt>
                <c:pt idx="98">
                  <c:v>3.7505000000000002</c:v>
                </c:pt>
                <c:pt idx="99">
                  <c:v>3.7584</c:v>
                </c:pt>
                <c:pt idx="100">
                  <c:v>3.7663000000000002</c:v>
                </c:pt>
                <c:pt idx="101">
                  <c:v>3.7742</c:v>
                </c:pt>
                <c:pt idx="102">
                  <c:v>3.7820999999999998</c:v>
                </c:pt>
                <c:pt idx="103">
                  <c:v>3.79</c:v>
                </c:pt>
                <c:pt idx="104">
                  <c:v>3.7978999999999998</c:v>
                </c:pt>
                <c:pt idx="105">
                  <c:v>3.8057999999999996</c:v>
                </c:pt>
                <c:pt idx="106">
                  <c:v>3.8135999999999997</c:v>
                </c:pt>
                <c:pt idx="107">
                  <c:v>3.8294999999999995</c:v>
                </c:pt>
                <c:pt idx="108">
                  <c:v>3.8373999999999997</c:v>
                </c:pt>
                <c:pt idx="109">
                  <c:v>3.8452999999999995</c:v>
                </c:pt>
                <c:pt idx="110">
                  <c:v>3.8531999999999997</c:v>
                </c:pt>
                <c:pt idx="111">
                  <c:v>3.8611999999999997</c:v>
                </c:pt>
                <c:pt idx="112">
                  <c:v>3.8691</c:v>
                </c:pt>
                <c:pt idx="113">
                  <c:v>3.8769999999999993</c:v>
                </c:pt>
                <c:pt idx="114">
                  <c:v>3.8849</c:v>
                </c:pt>
                <c:pt idx="115">
                  <c:v>3.8927999999999994</c:v>
                </c:pt>
                <c:pt idx="116">
                  <c:v>3.9007000000000001</c:v>
                </c:pt>
                <c:pt idx="117">
                  <c:v>3.9085000000000001</c:v>
                </c:pt>
                <c:pt idx="118">
                  <c:v>3.9164999999999996</c:v>
                </c:pt>
                <c:pt idx="119">
                  <c:v>3.9243000000000001</c:v>
                </c:pt>
                <c:pt idx="120">
                  <c:v>3.9322999999999997</c:v>
                </c:pt>
                <c:pt idx="121">
                  <c:v>3.9401999999999999</c:v>
                </c:pt>
                <c:pt idx="122">
                  <c:v>3.9481000000000002</c:v>
                </c:pt>
                <c:pt idx="123">
                  <c:v>3.9559999999999995</c:v>
                </c:pt>
                <c:pt idx="124">
                  <c:v>3.9639000000000002</c:v>
                </c:pt>
                <c:pt idx="125">
                  <c:v>3.9718999999999998</c:v>
                </c:pt>
                <c:pt idx="126">
                  <c:v>3.9796999999999993</c:v>
                </c:pt>
                <c:pt idx="127">
                  <c:v>3.9876999999999998</c:v>
                </c:pt>
                <c:pt idx="128">
                  <c:v>3.9955999999999996</c:v>
                </c:pt>
                <c:pt idx="129">
                  <c:v>4.0034999999999998</c:v>
                </c:pt>
                <c:pt idx="130">
                  <c:v>4.0114000000000001</c:v>
                </c:pt>
                <c:pt idx="131">
                  <c:v>4.0193000000000003</c:v>
                </c:pt>
                <c:pt idx="132">
                  <c:v>4.0271999999999988</c:v>
                </c:pt>
                <c:pt idx="133">
                  <c:v>4.0350999999999999</c:v>
                </c:pt>
                <c:pt idx="134">
                  <c:v>4.0430000000000001</c:v>
                </c:pt>
                <c:pt idx="135">
                  <c:v>4.0508999999999995</c:v>
                </c:pt>
                <c:pt idx="136">
                  <c:v>4.0587999999999997</c:v>
                </c:pt>
                <c:pt idx="137">
                  <c:v>4.0667</c:v>
                </c:pt>
                <c:pt idx="138">
                  <c:v>4.0746000000000002</c:v>
                </c:pt>
                <c:pt idx="139">
                  <c:v>4.0826000000000002</c:v>
                </c:pt>
                <c:pt idx="140">
                  <c:v>4.0904999999999996</c:v>
                </c:pt>
                <c:pt idx="141">
                  <c:v>4.0983999999999998</c:v>
                </c:pt>
                <c:pt idx="142">
                  <c:v>4.1063000000000001</c:v>
                </c:pt>
                <c:pt idx="143">
                  <c:v>4.1141999999999994</c:v>
                </c:pt>
                <c:pt idx="144">
                  <c:v>4.1220999999999988</c:v>
                </c:pt>
                <c:pt idx="145">
                  <c:v>4.13</c:v>
                </c:pt>
                <c:pt idx="146">
                  <c:v>4.137999999999999</c:v>
                </c:pt>
                <c:pt idx="147">
                  <c:v>4.1457999999999995</c:v>
                </c:pt>
                <c:pt idx="148">
                  <c:v>4.1537999999999995</c:v>
                </c:pt>
                <c:pt idx="149">
                  <c:v>4.1616999999999997</c:v>
                </c:pt>
                <c:pt idx="150">
                  <c:v>4.1696</c:v>
                </c:pt>
                <c:pt idx="151">
                  <c:v>4.1774999999999993</c:v>
                </c:pt>
                <c:pt idx="152">
                  <c:v>4.1853999999999996</c:v>
                </c:pt>
                <c:pt idx="153">
                  <c:v>4.1932999999999998</c:v>
                </c:pt>
                <c:pt idx="154">
                  <c:v>4.2012000000000009</c:v>
                </c:pt>
                <c:pt idx="155">
                  <c:v>4.2092000000000009</c:v>
                </c:pt>
                <c:pt idx="156">
                  <c:v>4.2170999999999994</c:v>
                </c:pt>
                <c:pt idx="157">
                  <c:v>4.2249999999999988</c:v>
                </c:pt>
                <c:pt idx="158">
                  <c:v>4.2328000000000001</c:v>
                </c:pt>
                <c:pt idx="159">
                  <c:v>4.2408000000000001</c:v>
                </c:pt>
                <c:pt idx="160">
                  <c:v>4.2487000000000004</c:v>
                </c:pt>
                <c:pt idx="161">
                  <c:v>4.2567000000000004</c:v>
                </c:pt>
                <c:pt idx="162">
                  <c:v>4.2645999999999988</c:v>
                </c:pt>
                <c:pt idx="163">
                  <c:v>4.2725</c:v>
                </c:pt>
                <c:pt idx="164">
                  <c:v>4.2804000000000002</c:v>
                </c:pt>
                <c:pt idx="165">
                  <c:v>4.2883000000000004</c:v>
                </c:pt>
                <c:pt idx="166">
                  <c:v>4.2961999999999998</c:v>
                </c:pt>
                <c:pt idx="167">
                  <c:v>4.3040999999999991</c:v>
                </c:pt>
                <c:pt idx="168">
                  <c:v>4.3119999999999994</c:v>
                </c:pt>
                <c:pt idx="169">
                  <c:v>4.3199999999999994</c:v>
                </c:pt>
                <c:pt idx="170">
                  <c:v>4.3278999999999987</c:v>
                </c:pt>
                <c:pt idx="171">
                  <c:v>4.3357000000000001</c:v>
                </c:pt>
                <c:pt idx="172">
                  <c:v>4.3437000000000001</c:v>
                </c:pt>
                <c:pt idx="173">
                  <c:v>4.3516000000000004</c:v>
                </c:pt>
                <c:pt idx="174">
                  <c:v>4.3594999999999997</c:v>
                </c:pt>
                <c:pt idx="175">
                  <c:v>4.3673999999999991</c:v>
                </c:pt>
                <c:pt idx="176">
                  <c:v>4.3753000000000002</c:v>
                </c:pt>
                <c:pt idx="177">
                  <c:v>4.3833000000000002</c:v>
                </c:pt>
                <c:pt idx="178">
                  <c:v>4.3910999999999998</c:v>
                </c:pt>
                <c:pt idx="179">
                  <c:v>4.3990999999999998</c:v>
                </c:pt>
                <c:pt idx="180">
                  <c:v>4.407</c:v>
                </c:pt>
                <c:pt idx="181">
                  <c:v>4.4148999999999994</c:v>
                </c:pt>
                <c:pt idx="182">
                  <c:v>4.4227999999999996</c:v>
                </c:pt>
                <c:pt idx="183">
                  <c:v>4.4307000000000007</c:v>
                </c:pt>
                <c:pt idx="184">
                  <c:v>4.438600000000001</c:v>
                </c:pt>
                <c:pt idx="185">
                  <c:v>4.4465000000000003</c:v>
                </c:pt>
                <c:pt idx="186">
                  <c:v>4.4543999999999997</c:v>
                </c:pt>
                <c:pt idx="187">
                  <c:v>4.4622999999999999</c:v>
                </c:pt>
                <c:pt idx="188">
                  <c:v>4.4702000000000011</c:v>
                </c:pt>
                <c:pt idx="189">
                  <c:v>4.4781000000000004</c:v>
                </c:pt>
                <c:pt idx="190">
                  <c:v>4.4859999999999998</c:v>
                </c:pt>
                <c:pt idx="191">
                  <c:v>4.4939</c:v>
                </c:pt>
                <c:pt idx="192">
                  <c:v>4.5018000000000002</c:v>
                </c:pt>
                <c:pt idx="193">
                  <c:v>4.5097000000000005</c:v>
                </c:pt>
                <c:pt idx="194">
                  <c:v>4.5174999999999992</c:v>
                </c:pt>
                <c:pt idx="195">
                  <c:v>4.5254999999999992</c:v>
                </c:pt>
                <c:pt idx="196">
                  <c:v>4.5333000000000006</c:v>
                </c:pt>
                <c:pt idx="197">
                  <c:v>4.5411999999999999</c:v>
                </c:pt>
                <c:pt idx="198">
                  <c:v>4.5491000000000001</c:v>
                </c:pt>
                <c:pt idx="199">
                  <c:v>4.5569999999999995</c:v>
                </c:pt>
                <c:pt idx="200">
                  <c:v>4.5648999999999988</c:v>
                </c:pt>
                <c:pt idx="201">
                  <c:v>4.5728</c:v>
                </c:pt>
                <c:pt idx="202">
                  <c:v>4.5807000000000002</c:v>
                </c:pt>
                <c:pt idx="203">
                  <c:v>4.5885999999999996</c:v>
                </c:pt>
                <c:pt idx="204">
                  <c:v>4.5964999999999998</c:v>
                </c:pt>
                <c:pt idx="205">
                  <c:v>4.6043999999999992</c:v>
                </c:pt>
                <c:pt idx="206">
                  <c:v>4.6121999999999987</c:v>
                </c:pt>
                <c:pt idx="207">
                  <c:v>4.6201999999999988</c:v>
                </c:pt>
                <c:pt idx="208">
                  <c:v>4.6279999999999992</c:v>
                </c:pt>
                <c:pt idx="209">
                  <c:v>4.6358999999999995</c:v>
                </c:pt>
                <c:pt idx="210">
                  <c:v>4.6437999999999997</c:v>
                </c:pt>
                <c:pt idx="211">
                  <c:v>4.6516999999999999</c:v>
                </c:pt>
                <c:pt idx="212">
                  <c:v>4.6596000000000002</c:v>
                </c:pt>
                <c:pt idx="213">
                  <c:v>4.6674999999999986</c:v>
                </c:pt>
                <c:pt idx="214">
                  <c:v>4.6753999999999998</c:v>
                </c:pt>
                <c:pt idx="215">
                  <c:v>4.6833</c:v>
                </c:pt>
                <c:pt idx="216">
                  <c:v>4.6912000000000003</c:v>
                </c:pt>
                <c:pt idx="217">
                  <c:v>4.6990999999999996</c:v>
                </c:pt>
                <c:pt idx="218">
                  <c:v>4.7069000000000001</c:v>
                </c:pt>
                <c:pt idx="219">
                  <c:v>4.7148999999999992</c:v>
                </c:pt>
                <c:pt idx="220">
                  <c:v>4.7226999999999997</c:v>
                </c:pt>
                <c:pt idx="221">
                  <c:v>4.7307000000000006</c:v>
                </c:pt>
                <c:pt idx="222">
                  <c:v>4.7385999999999999</c:v>
                </c:pt>
                <c:pt idx="223">
                  <c:v>4.7465000000000002</c:v>
                </c:pt>
                <c:pt idx="224">
                  <c:v>4.7543999999999995</c:v>
                </c:pt>
                <c:pt idx="225">
                  <c:v>4.7622999999999998</c:v>
                </c:pt>
                <c:pt idx="226">
                  <c:v>4.7702000000000009</c:v>
                </c:pt>
                <c:pt idx="227">
                  <c:v>4.7781000000000002</c:v>
                </c:pt>
                <c:pt idx="228">
                  <c:v>4.7859999999999996</c:v>
                </c:pt>
                <c:pt idx="229">
                  <c:v>4.7938999999999998</c:v>
                </c:pt>
                <c:pt idx="230">
                  <c:v>4.8018000000000001</c:v>
                </c:pt>
                <c:pt idx="231">
                  <c:v>4.8098000000000001</c:v>
                </c:pt>
                <c:pt idx="232">
                  <c:v>4.8175999999999988</c:v>
                </c:pt>
                <c:pt idx="233">
                  <c:v>4.8255999999999988</c:v>
                </c:pt>
                <c:pt idx="234">
                  <c:v>4.8334999999999999</c:v>
                </c:pt>
                <c:pt idx="235">
                  <c:v>4.8414000000000001</c:v>
                </c:pt>
                <c:pt idx="236">
                  <c:v>4.8494000000000002</c:v>
                </c:pt>
                <c:pt idx="237">
                  <c:v>4.8572999999999995</c:v>
                </c:pt>
                <c:pt idx="238">
                  <c:v>4.8651999999999989</c:v>
                </c:pt>
                <c:pt idx="239">
                  <c:v>4.8731</c:v>
                </c:pt>
                <c:pt idx="240">
                  <c:v>4.8810000000000002</c:v>
                </c:pt>
                <c:pt idx="241">
                  <c:v>4.8890000000000002</c:v>
                </c:pt>
                <c:pt idx="242">
                  <c:v>4.8968999999999996</c:v>
                </c:pt>
                <c:pt idx="243">
                  <c:v>4.9047999999999998</c:v>
                </c:pt>
                <c:pt idx="244">
                  <c:v>4.9127000000000001</c:v>
                </c:pt>
                <c:pt idx="245">
                  <c:v>4.9207000000000001</c:v>
                </c:pt>
                <c:pt idx="246">
                  <c:v>4.9284999999999997</c:v>
                </c:pt>
                <c:pt idx="247">
                  <c:v>4.9365000000000006</c:v>
                </c:pt>
                <c:pt idx="248">
                  <c:v>4.9443999999999999</c:v>
                </c:pt>
                <c:pt idx="249">
                  <c:v>4.9523999999999999</c:v>
                </c:pt>
                <c:pt idx="250">
                  <c:v>4.9603000000000002</c:v>
                </c:pt>
                <c:pt idx="251">
                  <c:v>4.9682000000000004</c:v>
                </c:pt>
                <c:pt idx="252">
                  <c:v>4.9761000000000006</c:v>
                </c:pt>
                <c:pt idx="253">
                  <c:v>4.984</c:v>
                </c:pt>
                <c:pt idx="254">
                  <c:v>4.992</c:v>
                </c:pt>
                <c:pt idx="255">
                  <c:v>4.9999000000000002</c:v>
                </c:pt>
                <c:pt idx="256">
                  <c:v>5.0077999999999996</c:v>
                </c:pt>
                <c:pt idx="257">
                  <c:v>5.0156999999999998</c:v>
                </c:pt>
                <c:pt idx="258">
                  <c:v>5.0236999999999998</c:v>
                </c:pt>
                <c:pt idx="259">
                  <c:v>5.031600000000001</c:v>
                </c:pt>
                <c:pt idx="260">
                  <c:v>5.0395000000000003</c:v>
                </c:pt>
                <c:pt idx="261">
                  <c:v>5.0473999999999997</c:v>
                </c:pt>
                <c:pt idx="262">
                  <c:v>5.0553999999999997</c:v>
                </c:pt>
                <c:pt idx="263">
                  <c:v>5.0632999999999999</c:v>
                </c:pt>
                <c:pt idx="264">
                  <c:v>5.071200000000001</c:v>
                </c:pt>
                <c:pt idx="265">
                  <c:v>5.0791000000000004</c:v>
                </c:pt>
                <c:pt idx="266">
                  <c:v>5.0869999999999997</c:v>
                </c:pt>
                <c:pt idx="267">
                  <c:v>5.0949999999999989</c:v>
                </c:pt>
                <c:pt idx="268">
                  <c:v>5.1028999999999991</c:v>
                </c:pt>
                <c:pt idx="269">
                  <c:v>5.1107999999999993</c:v>
                </c:pt>
                <c:pt idx="270">
                  <c:v>5.1187999999999994</c:v>
                </c:pt>
                <c:pt idx="271">
                  <c:v>5.1187999999999994</c:v>
                </c:pt>
                <c:pt idx="272">
                  <c:v>5.1266999999999996</c:v>
                </c:pt>
                <c:pt idx="273">
                  <c:v>5.1266999999999996</c:v>
                </c:pt>
                <c:pt idx="274">
                  <c:v>5.1345999999999989</c:v>
                </c:pt>
                <c:pt idx="275">
                  <c:v>5.1345999999999989</c:v>
                </c:pt>
                <c:pt idx="276">
                  <c:v>5.1425999999999989</c:v>
                </c:pt>
                <c:pt idx="277">
                  <c:v>5.1504999999999992</c:v>
                </c:pt>
                <c:pt idx="278">
                  <c:v>5.1504999999999992</c:v>
                </c:pt>
                <c:pt idx="279">
                  <c:v>5.1583999999999994</c:v>
                </c:pt>
                <c:pt idx="280">
                  <c:v>5.1583999999999994</c:v>
                </c:pt>
                <c:pt idx="281">
                  <c:v>5.1662999999999997</c:v>
                </c:pt>
                <c:pt idx="282">
                  <c:v>5.1662999999999997</c:v>
                </c:pt>
                <c:pt idx="283">
                  <c:v>5.1742999999999997</c:v>
                </c:pt>
                <c:pt idx="284">
                  <c:v>5.182199999999999</c:v>
                </c:pt>
                <c:pt idx="285">
                  <c:v>5.1900999999999993</c:v>
                </c:pt>
                <c:pt idx="286">
                  <c:v>5.1980999999999993</c:v>
                </c:pt>
                <c:pt idx="287">
                  <c:v>5.2060000000000004</c:v>
                </c:pt>
                <c:pt idx="288">
                  <c:v>5.2060000000000004</c:v>
                </c:pt>
                <c:pt idx="289">
                  <c:v>5.2139999999999995</c:v>
                </c:pt>
                <c:pt idx="290">
                  <c:v>5.2218999999999998</c:v>
                </c:pt>
                <c:pt idx="291">
                  <c:v>5.2297000000000002</c:v>
                </c:pt>
                <c:pt idx="292">
                  <c:v>5.2298</c:v>
                </c:pt>
                <c:pt idx="293">
                  <c:v>5.2377000000000002</c:v>
                </c:pt>
                <c:pt idx="294">
                  <c:v>5.2455999999999996</c:v>
                </c:pt>
                <c:pt idx="295">
                  <c:v>5.2534999999999998</c:v>
                </c:pt>
                <c:pt idx="296">
                  <c:v>5.2614000000000001</c:v>
                </c:pt>
                <c:pt idx="297">
                  <c:v>5.2691999999999997</c:v>
                </c:pt>
                <c:pt idx="298">
                  <c:v>5.2771999999999997</c:v>
                </c:pt>
                <c:pt idx="299">
                  <c:v>5.2850999999999999</c:v>
                </c:pt>
                <c:pt idx="300">
                  <c:v>5.2930000000000001</c:v>
                </c:pt>
                <c:pt idx="301">
                  <c:v>5.3010000000000002</c:v>
                </c:pt>
                <c:pt idx="302">
                  <c:v>5.3088999999999995</c:v>
                </c:pt>
                <c:pt idx="303">
                  <c:v>5.3167999999999997</c:v>
                </c:pt>
                <c:pt idx="304">
                  <c:v>5.3246999999999991</c:v>
                </c:pt>
                <c:pt idx="305">
                  <c:v>5.3326000000000002</c:v>
                </c:pt>
                <c:pt idx="306">
                  <c:v>5.3406000000000002</c:v>
                </c:pt>
                <c:pt idx="307">
                  <c:v>5.3406000000000002</c:v>
                </c:pt>
                <c:pt idx="308">
                  <c:v>5.3406000000000002</c:v>
                </c:pt>
                <c:pt idx="309">
                  <c:v>5.3406000000000002</c:v>
                </c:pt>
                <c:pt idx="310">
                  <c:v>5.3486000000000002</c:v>
                </c:pt>
                <c:pt idx="311">
                  <c:v>5.3486000000000002</c:v>
                </c:pt>
                <c:pt idx="312">
                  <c:v>5.3486000000000002</c:v>
                </c:pt>
                <c:pt idx="313">
                  <c:v>5.3487</c:v>
                </c:pt>
                <c:pt idx="314">
                  <c:v>5.3566000000000003</c:v>
                </c:pt>
                <c:pt idx="315">
                  <c:v>5.3644999999999987</c:v>
                </c:pt>
                <c:pt idx="316">
                  <c:v>5.3723999999999998</c:v>
                </c:pt>
                <c:pt idx="317">
                  <c:v>5.3803999999999998</c:v>
                </c:pt>
                <c:pt idx="318">
                  <c:v>5.3883000000000001</c:v>
                </c:pt>
                <c:pt idx="319">
                  <c:v>5.3960999999999997</c:v>
                </c:pt>
                <c:pt idx="320">
                  <c:v>5.4042000000000003</c:v>
                </c:pt>
                <c:pt idx="321">
                  <c:v>5.4042000000000003</c:v>
                </c:pt>
                <c:pt idx="322">
                  <c:v>5.4120999999999997</c:v>
                </c:pt>
                <c:pt idx="323">
                  <c:v>5.4120999999999997</c:v>
                </c:pt>
                <c:pt idx="324">
                  <c:v>5.4200999999999997</c:v>
                </c:pt>
                <c:pt idx="325">
                  <c:v>5.4200999999999997</c:v>
                </c:pt>
                <c:pt idx="326">
                  <c:v>5.427999999999999</c:v>
                </c:pt>
                <c:pt idx="327">
                  <c:v>5.4280999999999997</c:v>
                </c:pt>
                <c:pt idx="328">
                  <c:v>5.4359999999999999</c:v>
                </c:pt>
                <c:pt idx="329">
                  <c:v>5.4359999999999999</c:v>
                </c:pt>
                <c:pt idx="330">
                  <c:v>5.4439000000000002</c:v>
                </c:pt>
                <c:pt idx="331">
                  <c:v>5.4519000000000002</c:v>
                </c:pt>
                <c:pt idx="332">
                  <c:v>5.4519000000000002</c:v>
                </c:pt>
                <c:pt idx="333">
                  <c:v>5.4598000000000004</c:v>
                </c:pt>
                <c:pt idx="334">
                  <c:v>5.4599000000000002</c:v>
                </c:pt>
                <c:pt idx="335">
                  <c:v>5.4677999999999995</c:v>
                </c:pt>
                <c:pt idx="336">
                  <c:v>5.4677999999999995</c:v>
                </c:pt>
                <c:pt idx="337">
                  <c:v>5.4757000000000007</c:v>
                </c:pt>
                <c:pt idx="338">
                  <c:v>5.4837000000000007</c:v>
                </c:pt>
                <c:pt idx="339">
                  <c:v>5.4837000000000007</c:v>
                </c:pt>
                <c:pt idx="340">
                  <c:v>5.4916000000000009</c:v>
                </c:pt>
                <c:pt idx="341">
                  <c:v>5.4917000000000007</c:v>
                </c:pt>
                <c:pt idx="342">
                  <c:v>5.4996000000000009</c:v>
                </c:pt>
                <c:pt idx="343">
                  <c:v>5.4996000000000009</c:v>
                </c:pt>
                <c:pt idx="344">
                  <c:v>5.5073999999999996</c:v>
                </c:pt>
                <c:pt idx="345">
                  <c:v>5.5076000000000001</c:v>
                </c:pt>
                <c:pt idx="346">
                  <c:v>5.5076000000000001</c:v>
                </c:pt>
                <c:pt idx="347">
                  <c:v>5.5153999999999996</c:v>
                </c:pt>
                <c:pt idx="348">
                  <c:v>5.5156000000000001</c:v>
                </c:pt>
                <c:pt idx="349">
                  <c:v>5.5233999999999996</c:v>
                </c:pt>
                <c:pt idx="350">
                  <c:v>5.5314000000000005</c:v>
                </c:pt>
                <c:pt idx="351">
                  <c:v>5.5394000000000005</c:v>
                </c:pt>
                <c:pt idx="352">
                  <c:v>5.5394000000000005</c:v>
                </c:pt>
                <c:pt idx="353">
                  <c:v>5.5472999999999999</c:v>
                </c:pt>
                <c:pt idx="354">
                  <c:v>5.5473999999999997</c:v>
                </c:pt>
                <c:pt idx="355">
                  <c:v>5.5552999999999999</c:v>
                </c:pt>
                <c:pt idx="356">
                  <c:v>5.5552999999999999</c:v>
                </c:pt>
                <c:pt idx="357">
                  <c:v>5.5632000000000001</c:v>
                </c:pt>
                <c:pt idx="358">
                  <c:v>5.5632999999999999</c:v>
                </c:pt>
                <c:pt idx="359">
                  <c:v>5.571200000000001</c:v>
                </c:pt>
                <c:pt idx="360">
                  <c:v>5.571200000000001</c:v>
                </c:pt>
                <c:pt idx="361">
                  <c:v>5.579200000000001</c:v>
                </c:pt>
                <c:pt idx="362">
                  <c:v>5.579200000000001</c:v>
                </c:pt>
                <c:pt idx="363">
                  <c:v>5.5870999999999995</c:v>
                </c:pt>
                <c:pt idx="364">
                  <c:v>5.5870999999999995</c:v>
                </c:pt>
                <c:pt idx="365">
                  <c:v>5.5950999999999995</c:v>
                </c:pt>
                <c:pt idx="366">
                  <c:v>5.5950999999999995</c:v>
                </c:pt>
                <c:pt idx="367">
                  <c:v>5.6029999999999989</c:v>
                </c:pt>
                <c:pt idx="368">
                  <c:v>5.6030999999999995</c:v>
                </c:pt>
                <c:pt idx="369">
                  <c:v>5.6109999999999989</c:v>
                </c:pt>
                <c:pt idx="370">
                  <c:v>5.6109999999999989</c:v>
                </c:pt>
                <c:pt idx="371">
                  <c:v>5.6188999999999991</c:v>
                </c:pt>
                <c:pt idx="372">
                  <c:v>5.6268999999999991</c:v>
                </c:pt>
                <c:pt idx="373">
                  <c:v>5.6268999999999991</c:v>
                </c:pt>
                <c:pt idx="374">
                  <c:v>5.6347999999999994</c:v>
                </c:pt>
                <c:pt idx="375">
                  <c:v>5.6348999999999991</c:v>
                </c:pt>
                <c:pt idx="376">
                  <c:v>5.6427999999999994</c:v>
                </c:pt>
                <c:pt idx="377">
                  <c:v>5.6427999999999994</c:v>
                </c:pt>
                <c:pt idx="378">
                  <c:v>5.6506999999999996</c:v>
                </c:pt>
                <c:pt idx="379">
                  <c:v>5.6586999999999996</c:v>
                </c:pt>
                <c:pt idx="380">
                  <c:v>5.6586999999999996</c:v>
                </c:pt>
                <c:pt idx="381">
                  <c:v>5.6666999999999996</c:v>
                </c:pt>
                <c:pt idx="382">
                  <c:v>5.6666999999999996</c:v>
                </c:pt>
                <c:pt idx="383">
                  <c:v>5.6744999999999992</c:v>
                </c:pt>
                <c:pt idx="384">
                  <c:v>5.6744999999999992</c:v>
                </c:pt>
                <c:pt idx="385">
                  <c:v>5.6824999999999992</c:v>
                </c:pt>
                <c:pt idx="386">
                  <c:v>5.6824999999999992</c:v>
                </c:pt>
                <c:pt idx="387">
                  <c:v>5.6904999999999992</c:v>
                </c:pt>
                <c:pt idx="388">
                  <c:v>5.6904999999999992</c:v>
                </c:pt>
                <c:pt idx="389">
                  <c:v>5.6904999999999992</c:v>
                </c:pt>
                <c:pt idx="390">
                  <c:v>5.7859999999999996</c:v>
                </c:pt>
                <c:pt idx="391">
                  <c:v>5.8893000000000004</c:v>
                </c:pt>
              </c:numCache>
            </c:numRef>
          </c:yVal>
          <c:smooth val="1"/>
          <c:extLst>
            <c:ext xmlns:c16="http://schemas.microsoft.com/office/drawing/2014/chart" uri="{C3380CC4-5D6E-409C-BE32-E72D297353CC}">
              <c16:uniqueId val="{00000000-CFA8-4196-A9E4-94EAB32690AB}"/>
            </c:ext>
          </c:extLst>
        </c:ser>
        <c:ser>
          <c:idx val="1"/>
          <c:order val="1"/>
          <c:tx>
            <c:strRef>
              <c:f>Sheet1!$C$1</c:f>
              <c:strCache>
                <c:ptCount val="1"/>
                <c:pt idx="0">
                  <c:v>M10</c:v>
                </c:pt>
              </c:strCache>
            </c:strRef>
          </c:tx>
          <c:spPr>
            <a:ln w="63500">
              <a:solidFill>
                <a:srgbClr val="00B0F0"/>
              </a:solidFill>
            </a:ln>
          </c:spPr>
          <c:marker>
            <c:symbol val="none"/>
          </c:marker>
          <c:xVal>
            <c:numRef>
              <c:f>Sheet1!$C$3:$C$545</c:f>
              <c:numCache>
                <c:formatCode>General</c:formatCode>
                <c:ptCount val="543"/>
                <c:pt idx="0">
                  <c:v>7.0061</c:v>
                </c:pt>
                <c:pt idx="1">
                  <c:v>7.0061</c:v>
                </c:pt>
                <c:pt idx="2">
                  <c:v>7.0061</c:v>
                </c:pt>
                <c:pt idx="3">
                  <c:v>7.0134999999999996</c:v>
                </c:pt>
                <c:pt idx="4">
                  <c:v>7.0136000000000003</c:v>
                </c:pt>
                <c:pt idx="5">
                  <c:v>7.0136000000000003</c:v>
                </c:pt>
                <c:pt idx="6">
                  <c:v>7.020999999999999</c:v>
                </c:pt>
                <c:pt idx="7">
                  <c:v>7.020999999999999</c:v>
                </c:pt>
                <c:pt idx="8">
                  <c:v>7.020999999999999</c:v>
                </c:pt>
                <c:pt idx="9">
                  <c:v>7.0283999999999995</c:v>
                </c:pt>
                <c:pt idx="10">
                  <c:v>7.0283999999999995</c:v>
                </c:pt>
                <c:pt idx="11">
                  <c:v>7.0284999999999993</c:v>
                </c:pt>
                <c:pt idx="12">
                  <c:v>7.0358000000000001</c:v>
                </c:pt>
                <c:pt idx="13">
                  <c:v>7.0358999999999998</c:v>
                </c:pt>
                <c:pt idx="14">
                  <c:v>7.0358999999999998</c:v>
                </c:pt>
                <c:pt idx="15">
                  <c:v>7.0433000000000003</c:v>
                </c:pt>
                <c:pt idx="16">
                  <c:v>7.0433000000000003</c:v>
                </c:pt>
                <c:pt idx="17">
                  <c:v>7.0434000000000001</c:v>
                </c:pt>
                <c:pt idx="18">
                  <c:v>7.0507</c:v>
                </c:pt>
                <c:pt idx="19">
                  <c:v>7.0507999999999997</c:v>
                </c:pt>
                <c:pt idx="20">
                  <c:v>7.0507999999999997</c:v>
                </c:pt>
                <c:pt idx="21">
                  <c:v>7.0582000000000003</c:v>
                </c:pt>
                <c:pt idx="22">
                  <c:v>7.0582000000000003</c:v>
                </c:pt>
                <c:pt idx="23">
                  <c:v>7.0582000000000003</c:v>
                </c:pt>
                <c:pt idx="24">
                  <c:v>7.065599999999999</c:v>
                </c:pt>
                <c:pt idx="25">
                  <c:v>7.0656999999999996</c:v>
                </c:pt>
                <c:pt idx="26">
                  <c:v>7.0656999999999996</c:v>
                </c:pt>
                <c:pt idx="27">
                  <c:v>7.0731000000000002</c:v>
                </c:pt>
                <c:pt idx="28">
                  <c:v>7.0731000000000002</c:v>
                </c:pt>
                <c:pt idx="29">
                  <c:v>7.0731000000000002</c:v>
                </c:pt>
                <c:pt idx="30">
                  <c:v>7.0804999999999998</c:v>
                </c:pt>
                <c:pt idx="31">
                  <c:v>7.0805999999999996</c:v>
                </c:pt>
                <c:pt idx="32">
                  <c:v>7.0805999999999996</c:v>
                </c:pt>
                <c:pt idx="33">
                  <c:v>7.0878999999999994</c:v>
                </c:pt>
                <c:pt idx="34">
                  <c:v>7.0880000000000001</c:v>
                </c:pt>
                <c:pt idx="35">
                  <c:v>7.0880000000000001</c:v>
                </c:pt>
                <c:pt idx="36">
                  <c:v>7.0953999999999997</c:v>
                </c:pt>
                <c:pt idx="37">
                  <c:v>7.0953999999999997</c:v>
                </c:pt>
                <c:pt idx="38">
                  <c:v>7.0954999999999995</c:v>
                </c:pt>
                <c:pt idx="39">
                  <c:v>7.1027999999999993</c:v>
                </c:pt>
                <c:pt idx="40">
                  <c:v>7.1028999999999991</c:v>
                </c:pt>
                <c:pt idx="41">
                  <c:v>7.1028999999999991</c:v>
                </c:pt>
                <c:pt idx="42">
                  <c:v>7.1102999999999996</c:v>
                </c:pt>
                <c:pt idx="43">
                  <c:v>7.1102999999999996</c:v>
                </c:pt>
                <c:pt idx="44">
                  <c:v>7.1103999999999994</c:v>
                </c:pt>
                <c:pt idx="45">
                  <c:v>7.1176999999999992</c:v>
                </c:pt>
                <c:pt idx="46">
                  <c:v>7.117799999999999</c:v>
                </c:pt>
                <c:pt idx="47">
                  <c:v>7.117799999999999</c:v>
                </c:pt>
                <c:pt idx="48">
                  <c:v>7.1251999999999995</c:v>
                </c:pt>
                <c:pt idx="49">
                  <c:v>7.1251999999999995</c:v>
                </c:pt>
                <c:pt idx="50">
                  <c:v>7.1251999999999995</c:v>
                </c:pt>
                <c:pt idx="51">
                  <c:v>7.1326000000000001</c:v>
                </c:pt>
                <c:pt idx="52">
                  <c:v>7.1326999999999998</c:v>
                </c:pt>
                <c:pt idx="53">
                  <c:v>7.1326999999999998</c:v>
                </c:pt>
                <c:pt idx="54">
                  <c:v>7.1400999999999994</c:v>
                </c:pt>
                <c:pt idx="55">
                  <c:v>7.1400999999999994</c:v>
                </c:pt>
                <c:pt idx="56">
                  <c:v>7.1400999999999994</c:v>
                </c:pt>
                <c:pt idx="57">
                  <c:v>7.1474999999999991</c:v>
                </c:pt>
                <c:pt idx="58">
                  <c:v>7.1474999999999991</c:v>
                </c:pt>
                <c:pt idx="59">
                  <c:v>7.1475999999999988</c:v>
                </c:pt>
                <c:pt idx="60">
                  <c:v>7.1548999999999987</c:v>
                </c:pt>
                <c:pt idx="61">
                  <c:v>7.1549999999999994</c:v>
                </c:pt>
                <c:pt idx="62">
                  <c:v>7.1549999999999994</c:v>
                </c:pt>
                <c:pt idx="63">
                  <c:v>7.1622999999999992</c:v>
                </c:pt>
                <c:pt idx="64">
                  <c:v>7.1622999999999992</c:v>
                </c:pt>
                <c:pt idx="65">
                  <c:v>7.1624999999999988</c:v>
                </c:pt>
                <c:pt idx="66">
                  <c:v>7.1697999999999995</c:v>
                </c:pt>
                <c:pt idx="67">
                  <c:v>7.1698999999999993</c:v>
                </c:pt>
                <c:pt idx="68">
                  <c:v>7.1698999999999993</c:v>
                </c:pt>
                <c:pt idx="69">
                  <c:v>7.1772999999999998</c:v>
                </c:pt>
                <c:pt idx="70">
                  <c:v>7.1772999999999998</c:v>
                </c:pt>
                <c:pt idx="71">
                  <c:v>7.1772999999999998</c:v>
                </c:pt>
                <c:pt idx="72">
                  <c:v>7.1846999999999994</c:v>
                </c:pt>
                <c:pt idx="73">
                  <c:v>7.1847999999999992</c:v>
                </c:pt>
                <c:pt idx="74">
                  <c:v>7.1847999999999992</c:v>
                </c:pt>
                <c:pt idx="75">
                  <c:v>7.1921999999999988</c:v>
                </c:pt>
                <c:pt idx="76">
                  <c:v>7.1921999999999988</c:v>
                </c:pt>
                <c:pt idx="77">
                  <c:v>7.1921999999999988</c:v>
                </c:pt>
                <c:pt idx="78">
                  <c:v>7.1922999999999995</c:v>
                </c:pt>
                <c:pt idx="79">
                  <c:v>7.1996000000000002</c:v>
                </c:pt>
                <c:pt idx="80">
                  <c:v>7.1997</c:v>
                </c:pt>
                <c:pt idx="81">
                  <c:v>7.1997</c:v>
                </c:pt>
                <c:pt idx="82">
                  <c:v>7.2070999999999996</c:v>
                </c:pt>
                <c:pt idx="83">
                  <c:v>7.2070999999999996</c:v>
                </c:pt>
                <c:pt idx="84">
                  <c:v>7.2070999999999996</c:v>
                </c:pt>
                <c:pt idx="85">
                  <c:v>7.2144999999999992</c:v>
                </c:pt>
                <c:pt idx="86">
                  <c:v>7.2144999999999992</c:v>
                </c:pt>
                <c:pt idx="87">
                  <c:v>7.214599999999999</c:v>
                </c:pt>
                <c:pt idx="88">
                  <c:v>7.2218999999999998</c:v>
                </c:pt>
                <c:pt idx="89">
                  <c:v>7.2219999999999995</c:v>
                </c:pt>
                <c:pt idx="90">
                  <c:v>7.2219999999999995</c:v>
                </c:pt>
                <c:pt idx="91">
                  <c:v>7.2294</c:v>
                </c:pt>
                <c:pt idx="92">
                  <c:v>7.2294</c:v>
                </c:pt>
                <c:pt idx="93">
                  <c:v>7.2294999999999998</c:v>
                </c:pt>
                <c:pt idx="94">
                  <c:v>7.2368000000000006</c:v>
                </c:pt>
                <c:pt idx="95">
                  <c:v>7.2368000000000006</c:v>
                </c:pt>
                <c:pt idx="96">
                  <c:v>7.2368000000000006</c:v>
                </c:pt>
                <c:pt idx="97">
                  <c:v>7.2368000000000006</c:v>
                </c:pt>
                <c:pt idx="98">
                  <c:v>7.2443</c:v>
                </c:pt>
                <c:pt idx="99">
                  <c:v>7.2443</c:v>
                </c:pt>
                <c:pt idx="100">
                  <c:v>7.2443999999999997</c:v>
                </c:pt>
                <c:pt idx="101">
                  <c:v>7.2517000000000005</c:v>
                </c:pt>
                <c:pt idx="102">
                  <c:v>7.2518000000000002</c:v>
                </c:pt>
                <c:pt idx="103">
                  <c:v>7.2519</c:v>
                </c:pt>
                <c:pt idx="104">
                  <c:v>7.2591000000000001</c:v>
                </c:pt>
                <c:pt idx="105">
                  <c:v>7.2591000000000001</c:v>
                </c:pt>
                <c:pt idx="106">
                  <c:v>7.2593000000000005</c:v>
                </c:pt>
                <c:pt idx="107">
                  <c:v>7.2666000000000004</c:v>
                </c:pt>
                <c:pt idx="108">
                  <c:v>7.2667000000000002</c:v>
                </c:pt>
                <c:pt idx="109">
                  <c:v>7.2667999999999999</c:v>
                </c:pt>
                <c:pt idx="110">
                  <c:v>7.274</c:v>
                </c:pt>
                <c:pt idx="111">
                  <c:v>7.2740999999999998</c:v>
                </c:pt>
                <c:pt idx="112">
                  <c:v>7.2742000000000004</c:v>
                </c:pt>
                <c:pt idx="113">
                  <c:v>7.2814000000000005</c:v>
                </c:pt>
                <c:pt idx="114">
                  <c:v>7.2814000000000005</c:v>
                </c:pt>
                <c:pt idx="115">
                  <c:v>7.281600000000001</c:v>
                </c:pt>
                <c:pt idx="116">
                  <c:v>7.281600000000001</c:v>
                </c:pt>
                <c:pt idx="117">
                  <c:v>7.281600000000001</c:v>
                </c:pt>
                <c:pt idx="118">
                  <c:v>7.2888999999999999</c:v>
                </c:pt>
                <c:pt idx="119">
                  <c:v>7.2889999999999997</c:v>
                </c:pt>
                <c:pt idx="120">
                  <c:v>7.2889999999999997</c:v>
                </c:pt>
                <c:pt idx="121">
                  <c:v>7.2889999999999997</c:v>
                </c:pt>
                <c:pt idx="122">
                  <c:v>7.2964000000000002</c:v>
                </c:pt>
                <c:pt idx="123">
                  <c:v>7.2964000000000002</c:v>
                </c:pt>
                <c:pt idx="124">
                  <c:v>7.2964000000000002</c:v>
                </c:pt>
                <c:pt idx="125">
                  <c:v>7.3037999999999998</c:v>
                </c:pt>
                <c:pt idx="126">
                  <c:v>7.3038999999999996</c:v>
                </c:pt>
                <c:pt idx="127">
                  <c:v>7.3038999999999996</c:v>
                </c:pt>
                <c:pt idx="128">
                  <c:v>7.3113000000000001</c:v>
                </c:pt>
                <c:pt idx="129">
                  <c:v>7.3113000000000001</c:v>
                </c:pt>
                <c:pt idx="130">
                  <c:v>7.3113000000000001</c:v>
                </c:pt>
                <c:pt idx="131">
                  <c:v>7.3186999999999998</c:v>
                </c:pt>
                <c:pt idx="132">
                  <c:v>7.3187999999999995</c:v>
                </c:pt>
                <c:pt idx="133">
                  <c:v>7.3187999999999995</c:v>
                </c:pt>
                <c:pt idx="134">
                  <c:v>7.3262</c:v>
                </c:pt>
                <c:pt idx="135">
                  <c:v>7.3262</c:v>
                </c:pt>
                <c:pt idx="136">
                  <c:v>7.3262</c:v>
                </c:pt>
                <c:pt idx="137">
                  <c:v>7.3335999999999997</c:v>
                </c:pt>
                <c:pt idx="138">
                  <c:v>7.3335999999999997</c:v>
                </c:pt>
                <c:pt idx="139">
                  <c:v>7.3335999999999997</c:v>
                </c:pt>
                <c:pt idx="140">
                  <c:v>7.3410000000000002</c:v>
                </c:pt>
                <c:pt idx="141">
                  <c:v>7.3411</c:v>
                </c:pt>
                <c:pt idx="142">
                  <c:v>7.3411999999999997</c:v>
                </c:pt>
                <c:pt idx="143">
                  <c:v>7.3484999999999996</c:v>
                </c:pt>
                <c:pt idx="144">
                  <c:v>7.3484999999999996</c:v>
                </c:pt>
                <c:pt idx="145">
                  <c:v>7.3486000000000002</c:v>
                </c:pt>
                <c:pt idx="146">
                  <c:v>7.3558999999999992</c:v>
                </c:pt>
                <c:pt idx="147">
                  <c:v>7.3558999999999992</c:v>
                </c:pt>
                <c:pt idx="148">
                  <c:v>7.3560999999999996</c:v>
                </c:pt>
                <c:pt idx="149">
                  <c:v>7.3633999999999995</c:v>
                </c:pt>
                <c:pt idx="150">
                  <c:v>7.3633999999999995</c:v>
                </c:pt>
                <c:pt idx="151">
                  <c:v>7.3634999999999993</c:v>
                </c:pt>
                <c:pt idx="152">
                  <c:v>7.3708</c:v>
                </c:pt>
                <c:pt idx="153">
                  <c:v>7.3708999999999998</c:v>
                </c:pt>
                <c:pt idx="154">
                  <c:v>7.3710000000000004</c:v>
                </c:pt>
                <c:pt idx="155">
                  <c:v>7.3783000000000003</c:v>
                </c:pt>
                <c:pt idx="156">
                  <c:v>7.3783000000000003</c:v>
                </c:pt>
                <c:pt idx="157">
                  <c:v>7.3784000000000001</c:v>
                </c:pt>
                <c:pt idx="158">
                  <c:v>7.3856999999999999</c:v>
                </c:pt>
                <c:pt idx="159">
                  <c:v>7.3857999999999997</c:v>
                </c:pt>
                <c:pt idx="160">
                  <c:v>7.3858999999999995</c:v>
                </c:pt>
                <c:pt idx="161">
                  <c:v>7.3932000000000002</c:v>
                </c:pt>
                <c:pt idx="162">
                  <c:v>7.3932000000000002</c:v>
                </c:pt>
                <c:pt idx="163">
                  <c:v>7.3933</c:v>
                </c:pt>
                <c:pt idx="164">
                  <c:v>7.4005999999999998</c:v>
                </c:pt>
                <c:pt idx="165">
                  <c:v>7.4007000000000005</c:v>
                </c:pt>
                <c:pt idx="166">
                  <c:v>7.4007000000000005</c:v>
                </c:pt>
                <c:pt idx="167">
                  <c:v>7.4080000000000004</c:v>
                </c:pt>
                <c:pt idx="168">
                  <c:v>7.4081000000000001</c:v>
                </c:pt>
                <c:pt idx="169">
                  <c:v>7.4081999999999999</c:v>
                </c:pt>
                <c:pt idx="170">
                  <c:v>7.4154999999999998</c:v>
                </c:pt>
                <c:pt idx="171">
                  <c:v>7.4154999999999998</c:v>
                </c:pt>
                <c:pt idx="172">
                  <c:v>7.4156000000000004</c:v>
                </c:pt>
                <c:pt idx="173">
                  <c:v>7.423</c:v>
                </c:pt>
                <c:pt idx="174">
                  <c:v>7.423</c:v>
                </c:pt>
                <c:pt idx="175">
                  <c:v>7.423</c:v>
                </c:pt>
                <c:pt idx="176">
                  <c:v>7.4304000000000006</c:v>
                </c:pt>
                <c:pt idx="177">
                  <c:v>7.4304000000000006</c:v>
                </c:pt>
                <c:pt idx="178">
                  <c:v>7.4304000000000006</c:v>
                </c:pt>
                <c:pt idx="179">
                  <c:v>7.4379</c:v>
                </c:pt>
                <c:pt idx="180">
                  <c:v>7.4379</c:v>
                </c:pt>
                <c:pt idx="181">
                  <c:v>7.4379999999999997</c:v>
                </c:pt>
                <c:pt idx="182">
                  <c:v>7.4454000000000002</c:v>
                </c:pt>
                <c:pt idx="183">
                  <c:v>7.4454000000000002</c:v>
                </c:pt>
                <c:pt idx="184">
                  <c:v>7.4454000000000002</c:v>
                </c:pt>
                <c:pt idx="185">
                  <c:v>7.4527000000000001</c:v>
                </c:pt>
                <c:pt idx="186">
                  <c:v>7.4527000000000001</c:v>
                </c:pt>
                <c:pt idx="187">
                  <c:v>7.4528999999999996</c:v>
                </c:pt>
                <c:pt idx="188">
                  <c:v>7.4603000000000002</c:v>
                </c:pt>
                <c:pt idx="189">
                  <c:v>7.4603000000000002</c:v>
                </c:pt>
                <c:pt idx="190">
                  <c:v>7.4603000000000002</c:v>
                </c:pt>
                <c:pt idx="191">
                  <c:v>7.4676999999999998</c:v>
                </c:pt>
                <c:pt idx="192">
                  <c:v>7.4676999999999998</c:v>
                </c:pt>
                <c:pt idx="193">
                  <c:v>7.4677999999999995</c:v>
                </c:pt>
                <c:pt idx="194">
                  <c:v>7.4751000000000003</c:v>
                </c:pt>
                <c:pt idx="195">
                  <c:v>7.475200000000001</c:v>
                </c:pt>
                <c:pt idx="196">
                  <c:v>7.475200000000001</c:v>
                </c:pt>
                <c:pt idx="197">
                  <c:v>7.4825999999999997</c:v>
                </c:pt>
                <c:pt idx="198">
                  <c:v>7.4825999999999997</c:v>
                </c:pt>
                <c:pt idx="199">
                  <c:v>7.4827000000000004</c:v>
                </c:pt>
                <c:pt idx="200">
                  <c:v>7.49</c:v>
                </c:pt>
                <c:pt idx="201">
                  <c:v>7.4901</c:v>
                </c:pt>
                <c:pt idx="202">
                  <c:v>7.4901</c:v>
                </c:pt>
                <c:pt idx="203">
                  <c:v>7.4974999999999996</c:v>
                </c:pt>
                <c:pt idx="204">
                  <c:v>7.4974999999999996</c:v>
                </c:pt>
                <c:pt idx="205">
                  <c:v>7.4976000000000003</c:v>
                </c:pt>
                <c:pt idx="206">
                  <c:v>7.5048999999999992</c:v>
                </c:pt>
                <c:pt idx="207">
                  <c:v>7.504999999999999</c:v>
                </c:pt>
                <c:pt idx="208">
                  <c:v>7.504999999999999</c:v>
                </c:pt>
                <c:pt idx="209">
                  <c:v>7.5123999999999995</c:v>
                </c:pt>
                <c:pt idx="210">
                  <c:v>7.5123999999999995</c:v>
                </c:pt>
                <c:pt idx="211">
                  <c:v>7.5124999999999993</c:v>
                </c:pt>
                <c:pt idx="212">
                  <c:v>7.5198</c:v>
                </c:pt>
                <c:pt idx="213">
                  <c:v>7.5198999999999998</c:v>
                </c:pt>
                <c:pt idx="214">
                  <c:v>7.5198999999999998</c:v>
                </c:pt>
                <c:pt idx="215">
                  <c:v>7.5271999999999988</c:v>
                </c:pt>
                <c:pt idx="216">
                  <c:v>7.5271999999999988</c:v>
                </c:pt>
                <c:pt idx="217">
                  <c:v>7.5271999999999988</c:v>
                </c:pt>
                <c:pt idx="218">
                  <c:v>7.5347</c:v>
                </c:pt>
                <c:pt idx="219">
                  <c:v>7.5347</c:v>
                </c:pt>
                <c:pt idx="220">
                  <c:v>7.5347999999999997</c:v>
                </c:pt>
                <c:pt idx="221">
                  <c:v>7.5422000000000002</c:v>
                </c:pt>
                <c:pt idx="222">
                  <c:v>7.5422000000000002</c:v>
                </c:pt>
                <c:pt idx="223">
                  <c:v>7.5422000000000002</c:v>
                </c:pt>
                <c:pt idx="224">
                  <c:v>7.5495000000000001</c:v>
                </c:pt>
                <c:pt idx="225">
                  <c:v>7.5497000000000005</c:v>
                </c:pt>
                <c:pt idx="226">
                  <c:v>7.5497000000000005</c:v>
                </c:pt>
                <c:pt idx="227">
                  <c:v>7.5570999999999993</c:v>
                </c:pt>
                <c:pt idx="228">
                  <c:v>7.5570999999999993</c:v>
                </c:pt>
                <c:pt idx="229">
                  <c:v>7.557199999999999</c:v>
                </c:pt>
                <c:pt idx="230">
                  <c:v>7.5645999999999995</c:v>
                </c:pt>
                <c:pt idx="231">
                  <c:v>7.5645999999999995</c:v>
                </c:pt>
                <c:pt idx="232">
                  <c:v>7.5645999999999995</c:v>
                </c:pt>
                <c:pt idx="233">
                  <c:v>7.5720000000000001</c:v>
                </c:pt>
                <c:pt idx="234">
                  <c:v>7.5720000000000001</c:v>
                </c:pt>
                <c:pt idx="235">
                  <c:v>7.5720000000000001</c:v>
                </c:pt>
                <c:pt idx="236">
                  <c:v>7.5720000000000001</c:v>
                </c:pt>
                <c:pt idx="237">
                  <c:v>7.5720999999999998</c:v>
                </c:pt>
                <c:pt idx="238">
                  <c:v>7.5794000000000006</c:v>
                </c:pt>
                <c:pt idx="239">
                  <c:v>7.5795000000000003</c:v>
                </c:pt>
                <c:pt idx="240">
                  <c:v>7.5795000000000003</c:v>
                </c:pt>
                <c:pt idx="241">
                  <c:v>7.5795000000000003</c:v>
                </c:pt>
                <c:pt idx="242">
                  <c:v>7.5795000000000003</c:v>
                </c:pt>
                <c:pt idx="243">
                  <c:v>7.5795000000000003</c:v>
                </c:pt>
                <c:pt idx="244">
                  <c:v>7.5869</c:v>
                </c:pt>
                <c:pt idx="245">
                  <c:v>7.5869</c:v>
                </c:pt>
                <c:pt idx="246">
                  <c:v>7.5869</c:v>
                </c:pt>
                <c:pt idx="247">
                  <c:v>7.5869</c:v>
                </c:pt>
                <c:pt idx="248">
                  <c:v>7.5869999999999997</c:v>
                </c:pt>
                <c:pt idx="249">
                  <c:v>7.5869999999999997</c:v>
                </c:pt>
                <c:pt idx="250">
                  <c:v>7.5942999999999996</c:v>
                </c:pt>
                <c:pt idx="251">
                  <c:v>7.5942999999999996</c:v>
                </c:pt>
                <c:pt idx="252">
                  <c:v>7.5943999999999994</c:v>
                </c:pt>
                <c:pt idx="253">
                  <c:v>7.5943999999999994</c:v>
                </c:pt>
                <c:pt idx="254">
                  <c:v>7.5943999999999994</c:v>
                </c:pt>
                <c:pt idx="255">
                  <c:v>7.6017000000000001</c:v>
                </c:pt>
                <c:pt idx="256">
                  <c:v>7.6017000000000001</c:v>
                </c:pt>
                <c:pt idx="257">
                  <c:v>7.6017999999999999</c:v>
                </c:pt>
                <c:pt idx="258">
                  <c:v>7.6092000000000004</c:v>
                </c:pt>
                <c:pt idx="259">
                  <c:v>7.6092000000000004</c:v>
                </c:pt>
                <c:pt idx="260">
                  <c:v>7.6093000000000002</c:v>
                </c:pt>
                <c:pt idx="261">
                  <c:v>7.6166</c:v>
                </c:pt>
                <c:pt idx="262">
                  <c:v>7.6166999999999998</c:v>
                </c:pt>
                <c:pt idx="263">
                  <c:v>7.6166999999999998</c:v>
                </c:pt>
                <c:pt idx="264">
                  <c:v>7.6239999999999988</c:v>
                </c:pt>
                <c:pt idx="265">
                  <c:v>7.6239999999999988</c:v>
                </c:pt>
                <c:pt idx="266">
                  <c:v>7.6315</c:v>
                </c:pt>
                <c:pt idx="267">
                  <c:v>7.6315</c:v>
                </c:pt>
                <c:pt idx="268">
                  <c:v>7.6315999999999997</c:v>
                </c:pt>
                <c:pt idx="269">
                  <c:v>7.6315999999999997</c:v>
                </c:pt>
                <c:pt idx="270">
                  <c:v>7.6390000000000002</c:v>
                </c:pt>
                <c:pt idx="271">
                  <c:v>7.6390000000000002</c:v>
                </c:pt>
                <c:pt idx="272">
                  <c:v>7.6463000000000001</c:v>
                </c:pt>
                <c:pt idx="273">
                  <c:v>7.6464999999999996</c:v>
                </c:pt>
                <c:pt idx="274">
                  <c:v>7.6537999999999995</c:v>
                </c:pt>
                <c:pt idx="275">
                  <c:v>7.6538999999999993</c:v>
                </c:pt>
                <c:pt idx="276">
                  <c:v>7.6612999999999998</c:v>
                </c:pt>
                <c:pt idx="277">
                  <c:v>7.6612999999999998</c:v>
                </c:pt>
                <c:pt idx="278">
                  <c:v>7.6685999999999988</c:v>
                </c:pt>
                <c:pt idx="279">
                  <c:v>7.6687999999999992</c:v>
                </c:pt>
                <c:pt idx="280">
                  <c:v>7.6761999999999997</c:v>
                </c:pt>
                <c:pt idx="281">
                  <c:v>7.6761999999999997</c:v>
                </c:pt>
                <c:pt idx="282">
                  <c:v>7.6761999999999997</c:v>
                </c:pt>
                <c:pt idx="283">
                  <c:v>7.6836000000000002</c:v>
                </c:pt>
                <c:pt idx="284">
                  <c:v>7.6837</c:v>
                </c:pt>
                <c:pt idx="285">
                  <c:v>7.6908999999999992</c:v>
                </c:pt>
                <c:pt idx="286">
                  <c:v>7.6910999999999996</c:v>
                </c:pt>
                <c:pt idx="287">
                  <c:v>7.6910999999999996</c:v>
                </c:pt>
                <c:pt idx="288">
                  <c:v>7.6984999999999992</c:v>
                </c:pt>
                <c:pt idx="289">
                  <c:v>7.6984999999999992</c:v>
                </c:pt>
                <c:pt idx="290">
                  <c:v>7.6984999999999992</c:v>
                </c:pt>
                <c:pt idx="291">
                  <c:v>7.7058</c:v>
                </c:pt>
                <c:pt idx="292">
                  <c:v>7.7058</c:v>
                </c:pt>
                <c:pt idx="293">
                  <c:v>7.7058999999999997</c:v>
                </c:pt>
                <c:pt idx="294">
                  <c:v>7.7058999999999997</c:v>
                </c:pt>
                <c:pt idx="295">
                  <c:v>7.7060000000000004</c:v>
                </c:pt>
                <c:pt idx="296">
                  <c:v>7.7060000000000004</c:v>
                </c:pt>
                <c:pt idx="297">
                  <c:v>7.7131999999999996</c:v>
                </c:pt>
                <c:pt idx="298">
                  <c:v>7.7131999999999996</c:v>
                </c:pt>
                <c:pt idx="299">
                  <c:v>7.7131999999999996</c:v>
                </c:pt>
                <c:pt idx="300">
                  <c:v>7.7131999999999996</c:v>
                </c:pt>
                <c:pt idx="301">
                  <c:v>7.7133000000000003</c:v>
                </c:pt>
                <c:pt idx="302">
                  <c:v>7.7133000000000003</c:v>
                </c:pt>
                <c:pt idx="303">
                  <c:v>7.7133000000000003</c:v>
                </c:pt>
                <c:pt idx="304">
                  <c:v>7.7134</c:v>
                </c:pt>
                <c:pt idx="305">
                  <c:v>7.7134</c:v>
                </c:pt>
                <c:pt idx="306">
                  <c:v>7.7134</c:v>
                </c:pt>
                <c:pt idx="307">
                  <c:v>7.7204999999999995</c:v>
                </c:pt>
                <c:pt idx="308">
                  <c:v>7.7206000000000001</c:v>
                </c:pt>
                <c:pt idx="309">
                  <c:v>7.7206000000000001</c:v>
                </c:pt>
                <c:pt idx="310">
                  <c:v>7.7206999999999999</c:v>
                </c:pt>
                <c:pt idx="311">
                  <c:v>7.7279999999999989</c:v>
                </c:pt>
                <c:pt idx="312">
                  <c:v>7.7279999999999989</c:v>
                </c:pt>
                <c:pt idx="313">
                  <c:v>7.7279999999999989</c:v>
                </c:pt>
                <c:pt idx="314">
                  <c:v>7.7280999999999995</c:v>
                </c:pt>
                <c:pt idx="315">
                  <c:v>7.7353000000000005</c:v>
                </c:pt>
                <c:pt idx="316">
                  <c:v>7.7354000000000003</c:v>
                </c:pt>
                <c:pt idx="317">
                  <c:v>7.7354000000000003</c:v>
                </c:pt>
                <c:pt idx="318">
                  <c:v>7.7355</c:v>
                </c:pt>
                <c:pt idx="319">
                  <c:v>7.7427000000000001</c:v>
                </c:pt>
                <c:pt idx="320">
                  <c:v>7.7427999999999999</c:v>
                </c:pt>
                <c:pt idx="321">
                  <c:v>7.7428999999999997</c:v>
                </c:pt>
                <c:pt idx="322">
                  <c:v>7.7428999999999997</c:v>
                </c:pt>
                <c:pt idx="323">
                  <c:v>7.7502000000000004</c:v>
                </c:pt>
                <c:pt idx="324">
                  <c:v>7.7503000000000002</c:v>
                </c:pt>
                <c:pt idx="325">
                  <c:v>7.7503000000000002</c:v>
                </c:pt>
                <c:pt idx="326">
                  <c:v>7.7576000000000001</c:v>
                </c:pt>
                <c:pt idx="327">
                  <c:v>7.7576999999999998</c:v>
                </c:pt>
                <c:pt idx="328">
                  <c:v>7.7649999999999988</c:v>
                </c:pt>
                <c:pt idx="329">
                  <c:v>7.7650999999999994</c:v>
                </c:pt>
                <c:pt idx="330">
                  <c:v>7.7650999999999994</c:v>
                </c:pt>
                <c:pt idx="331">
                  <c:v>7.7725</c:v>
                </c:pt>
                <c:pt idx="332">
                  <c:v>7.7725</c:v>
                </c:pt>
                <c:pt idx="333">
                  <c:v>7.7725</c:v>
                </c:pt>
                <c:pt idx="334">
                  <c:v>7.7798000000000007</c:v>
                </c:pt>
                <c:pt idx="335">
                  <c:v>7.7799000000000005</c:v>
                </c:pt>
                <c:pt idx="336">
                  <c:v>7.7799000000000005</c:v>
                </c:pt>
                <c:pt idx="337">
                  <c:v>7.7873000000000001</c:v>
                </c:pt>
                <c:pt idx="338">
                  <c:v>7.7873000000000001</c:v>
                </c:pt>
                <c:pt idx="339">
                  <c:v>7.7946999999999997</c:v>
                </c:pt>
                <c:pt idx="340">
                  <c:v>7.7946999999999997</c:v>
                </c:pt>
                <c:pt idx="341">
                  <c:v>7.7947999999999995</c:v>
                </c:pt>
                <c:pt idx="342">
                  <c:v>7.7947999999999995</c:v>
                </c:pt>
                <c:pt idx="343">
                  <c:v>7.8020999999999994</c:v>
                </c:pt>
                <c:pt idx="344">
                  <c:v>7.8020999999999994</c:v>
                </c:pt>
                <c:pt idx="345">
                  <c:v>7.8022</c:v>
                </c:pt>
                <c:pt idx="346">
                  <c:v>7.8022</c:v>
                </c:pt>
                <c:pt idx="347">
                  <c:v>7.8022</c:v>
                </c:pt>
                <c:pt idx="348">
                  <c:v>7.8094000000000001</c:v>
                </c:pt>
                <c:pt idx="349">
                  <c:v>7.8095999999999997</c:v>
                </c:pt>
                <c:pt idx="350">
                  <c:v>7.8169999999999993</c:v>
                </c:pt>
                <c:pt idx="351">
                  <c:v>7.8169999999999993</c:v>
                </c:pt>
                <c:pt idx="352">
                  <c:v>7.8243999999999989</c:v>
                </c:pt>
                <c:pt idx="353">
                  <c:v>7.8244999999999987</c:v>
                </c:pt>
                <c:pt idx="354">
                  <c:v>7.8319000000000001</c:v>
                </c:pt>
                <c:pt idx="355">
                  <c:v>7.8319000000000001</c:v>
                </c:pt>
                <c:pt idx="356">
                  <c:v>7.8393000000000006</c:v>
                </c:pt>
                <c:pt idx="357">
                  <c:v>7.8393000000000006</c:v>
                </c:pt>
                <c:pt idx="358">
                  <c:v>7.8467000000000002</c:v>
                </c:pt>
                <c:pt idx="359">
                  <c:v>7.8467000000000002</c:v>
                </c:pt>
                <c:pt idx="360">
                  <c:v>7.8539999999999992</c:v>
                </c:pt>
                <c:pt idx="361">
                  <c:v>7.8541999999999987</c:v>
                </c:pt>
                <c:pt idx="362">
                  <c:v>7.8616000000000001</c:v>
                </c:pt>
                <c:pt idx="363">
                  <c:v>7.8616000000000001</c:v>
                </c:pt>
                <c:pt idx="364">
                  <c:v>7.8616000000000001</c:v>
                </c:pt>
                <c:pt idx="365">
                  <c:v>7.8689999999999989</c:v>
                </c:pt>
                <c:pt idx="366">
                  <c:v>7.8690999999999995</c:v>
                </c:pt>
                <c:pt idx="367">
                  <c:v>7.8765000000000001</c:v>
                </c:pt>
                <c:pt idx="368">
                  <c:v>7.8765000000000001</c:v>
                </c:pt>
                <c:pt idx="369">
                  <c:v>7.8838999999999997</c:v>
                </c:pt>
                <c:pt idx="370">
                  <c:v>7.8839999999999995</c:v>
                </c:pt>
                <c:pt idx="371">
                  <c:v>7.8914</c:v>
                </c:pt>
                <c:pt idx="372">
                  <c:v>7.8914</c:v>
                </c:pt>
                <c:pt idx="373">
                  <c:v>7.8987999999999996</c:v>
                </c:pt>
                <c:pt idx="374">
                  <c:v>7.8988999999999994</c:v>
                </c:pt>
                <c:pt idx="375">
                  <c:v>7.906200000000001</c:v>
                </c:pt>
                <c:pt idx="376">
                  <c:v>7.906200000000001</c:v>
                </c:pt>
                <c:pt idx="377">
                  <c:v>7.9135999999999997</c:v>
                </c:pt>
                <c:pt idx="378">
                  <c:v>7.9137000000000004</c:v>
                </c:pt>
                <c:pt idx="379">
                  <c:v>7.9211</c:v>
                </c:pt>
                <c:pt idx="380">
                  <c:v>7.9211999999999998</c:v>
                </c:pt>
                <c:pt idx="381">
                  <c:v>7.9284999999999997</c:v>
                </c:pt>
                <c:pt idx="382">
                  <c:v>7.9284999999999997</c:v>
                </c:pt>
                <c:pt idx="383">
                  <c:v>7.9359999999999999</c:v>
                </c:pt>
                <c:pt idx="384">
                  <c:v>7.9359999999999999</c:v>
                </c:pt>
                <c:pt idx="385">
                  <c:v>7.9434000000000005</c:v>
                </c:pt>
                <c:pt idx="386">
                  <c:v>7.9435000000000002</c:v>
                </c:pt>
                <c:pt idx="387">
                  <c:v>7.9508000000000001</c:v>
                </c:pt>
                <c:pt idx="388">
                  <c:v>7.9508000000000001</c:v>
                </c:pt>
                <c:pt idx="389">
                  <c:v>7.9583000000000004</c:v>
                </c:pt>
                <c:pt idx="390">
                  <c:v>7.9584000000000001</c:v>
                </c:pt>
                <c:pt idx="391">
                  <c:v>7.9657</c:v>
                </c:pt>
                <c:pt idx="392">
                  <c:v>7.9657999999999998</c:v>
                </c:pt>
                <c:pt idx="393">
                  <c:v>7.9731000000000005</c:v>
                </c:pt>
                <c:pt idx="394">
                  <c:v>7.9731000000000005</c:v>
                </c:pt>
                <c:pt idx="395">
                  <c:v>7.9805999999999999</c:v>
                </c:pt>
                <c:pt idx="396">
                  <c:v>7.9807000000000006</c:v>
                </c:pt>
                <c:pt idx="397">
                  <c:v>7.9880000000000004</c:v>
                </c:pt>
                <c:pt idx="398">
                  <c:v>7.9881000000000002</c:v>
                </c:pt>
                <c:pt idx="399">
                  <c:v>7.9954999999999998</c:v>
                </c:pt>
                <c:pt idx="400">
                  <c:v>7.9955999999999996</c:v>
                </c:pt>
                <c:pt idx="401">
                  <c:v>8.0029000000000003</c:v>
                </c:pt>
                <c:pt idx="402">
                  <c:v>8.0030000000000001</c:v>
                </c:pt>
                <c:pt idx="403">
                  <c:v>8.0104000000000006</c:v>
                </c:pt>
                <c:pt idx="404">
                  <c:v>8.0104000000000006</c:v>
                </c:pt>
                <c:pt idx="405">
                  <c:v>8.0178000000000011</c:v>
                </c:pt>
                <c:pt idx="406">
                  <c:v>8.0179000000000009</c:v>
                </c:pt>
                <c:pt idx="407">
                  <c:v>8.0252000000000034</c:v>
                </c:pt>
                <c:pt idx="408">
                  <c:v>8.0253000000000014</c:v>
                </c:pt>
                <c:pt idx="409">
                  <c:v>8.0327000000000002</c:v>
                </c:pt>
                <c:pt idx="410">
                  <c:v>8.0328000000000035</c:v>
                </c:pt>
                <c:pt idx="411">
                  <c:v>8.0400999999999989</c:v>
                </c:pt>
                <c:pt idx="412">
                  <c:v>8.0401999999999987</c:v>
                </c:pt>
                <c:pt idx="413">
                  <c:v>8.047600000000001</c:v>
                </c:pt>
                <c:pt idx="414">
                  <c:v>8.047600000000001</c:v>
                </c:pt>
                <c:pt idx="415">
                  <c:v>8.0550000000000015</c:v>
                </c:pt>
                <c:pt idx="416">
                  <c:v>8.055100000000003</c:v>
                </c:pt>
                <c:pt idx="417">
                  <c:v>8.0625000000000018</c:v>
                </c:pt>
                <c:pt idx="418">
                  <c:v>8.0625000000000018</c:v>
                </c:pt>
                <c:pt idx="419">
                  <c:v>8.0699000000000005</c:v>
                </c:pt>
                <c:pt idx="420">
                  <c:v>8.07</c:v>
                </c:pt>
                <c:pt idx="421">
                  <c:v>8.0774000000000008</c:v>
                </c:pt>
                <c:pt idx="422">
                  <c:v>8.0774000000000008</c:v>
                </c:pt>
                <c:pt idx="423">
                  <c:v>8.0848000000000013</c:v>
                </c:pt>
                <c:pt idx="424">
                  <c:v>8.0849000000000011</c:v>
                </c:pt>
                <c:pt idx="425">
                  <c:v>8.0922000000000001</c:v>
                </c:pt>
                <c:pt idx="426">
                  <c:v>8.0923000000000016</c:v>
                </c:pt>
                <c:pt idx="427">
                  <c:v>8.0997000000000003</c:v>
                </c:pt>
                <c:pt idx="428">
                  <c:v>8.0997000000000003</c:v>
                </c:pt>
                <c:pt idx="429">
                  <c:v>8.1071000000000009</c:v>
                </c:pt>
                <c:pt idx="430">
                  <c:v>8.1071999999999989</c:v>
                </c:pt>
                <c:pt idx="431">
                  <c:v>8.1146000000000011</c:v>
                </c:pt>
                <c:pt idx="432">
                  <c:v>8.1146000000000011</c:v>
                </c:pt>
                <c:pt idx="433">
                  <c:v>8.1218999999999983</c:v>
                </c:pt>
                <c:pt idx="434">
                  <c:v>8.1221000000000014</c:v>
                </c:pt>
                <c:pt idx="435">
                  <c:v>8.1295000000000002</c:v>
                </c:pt>
                <c:pt idx="436">
                  <c:v>8.1295000000000002</c:v>
                </c:pt>
                <c:pt idx="437">
                  <c:v>8.1368999999999989</c:v>
                </c:pt>
                <c:pt idx="438">
                  <c:v>8.1369999999999987</c:v>
                </c:pt>
                <c:pt idx="439">
                  <c:v>8.1443999999999992</c:v>
                </c:pt>
                <c:pt idx="440">
                  <c:v>8.1443999999999992</c:v>
                </c:pt>
                <c:pt idx="441">
                  <c:v>8.1519000000000013</c:v>
                </c:pt>
                <c:pt idx="442">
                  <c:v>8.1519000000000013</c:v>
                </c:pt>
                <c:pt idx="443">
                  <c:v>8.1593</c:v>
                </c:pt>
                <c:pt idx="444">
                  <c:v>8.1593</c:v>
                </c:pt>
                <c:pt idx="445">
                  <c:v>8.1668000000000003</c:v>
                </c:pt>
                <c:pt idx="446">
                  <c:v>8.1668000000000003</c:v>
                </c:pt>
                <c:pt idx="447">
                  <c:v>8.174199999999999</c:v>
                </c:pt>
                <c:pt idx="448">
                  <c:v>8.1742999999999988</c:v>
                </c:pt>
                <c:pt idx="449">
                  <c:v>8.1817000000000011</c:v>
                </c:pt>
                <c:pt idx="450">
                  <c:v>8.1817000000000011</c:v>
                </c:pt>
                <c:pt idx="451">
                  <c:v>8.1892000000000014</c:v>
                </c:pt>
                <c:pt idx="452">
                  <c:v>8.1892000000000014</c:v>
                </c:pt>
                <c:pt idx="453">
                  <c:v>8.1893000000000011</c:v>
                </c:pt>
                <c:pt idx="454">
                  <c:v>8.1893000000000011</c:v>
                </c:pt>
                <c:pt idx="455">
                  <c:v>8.1894000000000009</c:v>
                </c:pt>
                <c:pt idx="456">
                  <c:v>8.1966000000000001</c:v>
                </c:pt>
                <c:pt idx="457">
                  <c:v>8.1967000000000034</c:v>
                </c:pt>
                <c:pt idx="458">
                  <c:v>8.1967000000000034</c:v>
                </c:pt>
                <c:pt idx="459">
                  <c:v>8.1968000000000014</c:v>
                </c:pt>
                <c:pt idx="460">
                  <c:v>8.2040999999999986</c:v>
                </c:pt>
                <c:pt idx="461">
                  <c:v>8.2041999999999984</c:v>
                </c:pt>
                <c:pt idx="462">
                  <c:v>8.2115999999999989</c:v>
                </c:pt>
                <c:pt idx="463">
                  <c:v>8.2116999999999987</c:v>
                </c:pt>
                <c:pt idx="464">
                  <c:v>8.2116999999999987</c:v>
                </c:pt>
                <c:pt idx="465">
                  <c:v>8.219100000000001</c:v>
                </c:pt>
                <c:pt idx="466">
                  <c:v>8.219100000000001</c:v>
                </c:pt>
                <c:pt idx="467">
                  <c:v>8.2265000000000015</c:v>
                </c:pt>
                <c:pt idx="468">
                  <c:v>8.2266000000000012</c:v>
                </c:pt>
                <c:pt idx="469">
                  <c:v>8.2339999999999982</c:v>
                </c:pt>
                <c:pt idx="470">
                  <c:v>8.2339999999999982</c:v>
                </c:pt>
                <c:pt idx="471">
                  <c:v>8.2414999999999985</c:v>
                </c:pt>
                <c:pt idx="472">
                  <c:v>8.2414999999999985</c:v>
                </c:pt>
                <c:pt idx="473">
                  <c:v>8.2488999999999972</c:v>
                </c:pt>
                <c:pt idx="474">
                  <c:v>8.2489999999999988</c:v>
                </c:pt>
                <c:pt idx="475">
                  <c:v>8.2564000000000011</c:v>
                </c:pt>
                <c:pt idx="476">
                  <c:v>8.2564000000000011</c:v>
                </c:pt>
                <c:pt idx="477">
                  <c:v>8.2639000000000014</c:v>
                </c:pt>
                <c:pt idx="478">
                  <c:v>8.2639000000000014</c:v>
                </c:pt>
                <c:pt idx="479">
                  <c:v>8.2712999999999983</c:v>
                </c:pt>
                <c:pt idx="480">
                  <c:v>8.2712999999999983</c:v>
                </c:pt>
                <c:pt idx="481">
                  <c:v>8.2787999999999986</c:v>
                </c:pt>
                <c:pt idx="482">
                  <c:v>8.2787999999999986</c:v>
                </c:pt>
                <c:pt idx="483">
                  <c:v>8.2862000000000009</c:v>
                </c:pt>
                <c:pt idx="484">
                  <c:v>8.2862000000000009</c:v>
                </c:pt>
                <c:pt idx="485">
                  <c:v>8.2936000000000014</c:v>
                </c:pt>
                <c:pt idx="486">
                  <c:v>8.2937000000000012</c:v>
                </c:pt>
                <c:pt idx="487">
                  <c:v>8.3011000000000035</c:v>
                </c:pt>
                <c:pt idx="488">
                  <c:v>8.3085000000000004</c:v>
                </c:pt>
                <c:pt idx="489">
                  <c:v>8.3086000000000002</c:v>
                </c:pt>
                <c:pt idx="490">
                  <c:v>8.3160000000000007</c:v>
                </c:pt>
                <c:pt idx="491">
                  <c:v>8.3160000000000007</c:v>
                </c:pt>
                <c:pt idx="492">
                  <c:v>8.3234000000000012</c:v>
                </c:pt>
                <c:pt idx="493">
                  <c:v>8.3235000000000028</c:v>
                </c:pt>
                <c:pt idx="494">
                  <c:v>8.3309000000000015</c:v>
                </c:pt>
                <c:pt idx="495">
                  <c:v>8.3310000000000013</c:v>
                </c:pt>
                <c:pt idx="496">
                  <c:v>8.3382999999999985</c:v>
                </c:pt>
                <c:pt idx="497">
                  <c:v>8.3384</c:v>
                </c:pt>
                <c:pt idx="498">
                  <c:v>8.3458000000000006</c:v>
                </c:pt>
                <c:pt idx="499">
                  <c:v>8.3532000000000028</c:v>
                </c:pt>
                <c:pt idx="500">
                  <c:v>8.3533000000000008</c:v>
                </c:pt>
                <c:pt idx="501">
                  <c:v>8.3607000000000031</c:v>
                </c:pt>
                <c:pt idx="502">
                  <c:v>8.3607000000000031</c:v>
                </c:pt>
                <c:pt idx="503">
                  <c:v>8.3681000000000001</c:v>
                </c:pt>
                <c:pt idx="504">
                  <c:v>8.3682000000000034</c:v>
                </c:pt>
                <c:pt idx="505">
                  <c:v>8.3756000000000022</c:v>
                </c:pt>
                <c:pt idx="506">
                  <c:v>8.3756000000000022</c:v>
                </c:pt>
                <c:pt idx="507">
                  <c:v>8.3756000000000022</c:v>
                </c:pt>
                <c:pt idx="508">
                  <c:v>8.3830000000000027</c:v>
                </c:pt>
                <c:pt idx="509">
                  <c:v>8.3830000000000027</c:v>
                </c:pt>
                <c:pt idx="510">
                  <c:v>8.3831000000000007</c:v>
                </c:pt>
                <c:pt idx="511">
                  <c:v>8.3904000000000014</c:v>
                </c:pt>
                <c:pt idx="512">
                  <c:v>8.390500000000003</c:v>
                </c:pt>
                <c:pt idx="513">
                  <c:v>8.3979000000000035</c:v>
                </c:pt>
                <c:pt idx="514">
                  <c:v>8.3980000000000015</c:v>
                </c:pt>
                <c:pt idx="515">
                  <c:v>8.4053000000000004</c:v>
                </c:pt>
                <c:pt idx="516">
                  <c:v>8.405400000000002</c:v>
                </c:pt>
                <c:pt idx="517">
                  <c:v>8.4127000000000027</c:v>
                </c:pt>
                <c:pt idx="518">
                  <c:v>8.4128000000000007</c:v>
                </c:pt>
                <c:pt idx="519">
                  <c:v>8.4202000000000012</c:v>
                </c:pt>
                <c:pt idx="520">
                  <c:v>8.420300000000001</c:v>
                </c:pt>
                <c:pt idx="521">
                  <c:v>8.4276</c:v>
                </c:pt>
                <c:pt idx="522">
                  <c:v>8.4277000000000015</c:v>
                </c:pt>
                <c:pt idx="523">
                  <c:v>8.4351000000000003</c:v>
                </c:pt>
                <c:pt idx="524">
                  <c:v>8.4352</c:v>
                </c:pt>
                <c:pt idx="525">
                  <c:v>8.4425000000000008</c:v>
                </c:pt>
                <c:pt idx="526">
                  <c:v>8.4426000000000005</c:v>
                </c:pt>
                <c:pt idx="527">
                  <c:v>8.4426000000000005</c:v>
                </c:pt>
                <c:pt idx="528">
                  <c:v>8.4500000000000011</c:v>
                </c:pt>
                <c:pt idx="529">
                  <c:v>8.4500000000000011</c:v>
                </c:pt>
                <c:pt idx="530">
                  <c:v>8.4500000000000011</c:v>
                </c:pt>
                <c:pt idx="531">
                  <c:v>8.4574000000000016</c:v>
                </c:pt>
                <c:pt idx="532">
                  <c:v>8.4574000000000016</c:v>
                </c:pt>
                <c:pt idx="533">
                  <c:v>8.4647000000000006</c:v>
                </c:pt>
                <c:pt idx="534">
                  <c:v>8.4649000000000001</c:v>
                </c:pt>
                <c:pt idx="535">
                  <c:v>8.4649000000000001</c:v>
                </c:pt>
                <c:pt idx="536">
                  <c:v>8.4723000000000006</c:v>
                </c:pt>
                <c:pt idx="537">
                  <c:v>8.4723000000000006</c:v>
                </c:pt>
                <c:pt idx="538">
                  <c:v>8.5503</c:v>
                </c:pt>
                <c:pt idx="539">
                  <c:v>8.6580000000000013</c:v>
                </c:pt>
                <c:pt idx="540">
                  <c:v>8.7247999999999983</c:v>
                </c:pt>
                <c:pt idx="541">
                  <c:v>8.7768000000000015</c:v>
                </c:pt>
                <c:pt idx="542">
                  <c:v>8.8251000000000008</c:v>
                </c:pt>
              </c:numCache>
            </c:numRef>
          </c:xVal>
          <c:yVal>
            <c:numRef>
              <c:f>Sheet1!$E$3:$E$545</c:f>
              <c:numCache>
                <c:formatCode>General</c:formatCode>
                <c:ptCount val="543"/>
                <c:pt idx="0">
                  <c:v>-0.53299035825631103</c:v>
                </c:pt>
                <c:pt idx="1">
                  <c:v>-0.53299035825631103</c:v>
                </c:pt>
                <c:pt idx="2">
                  <c:v>-0.53299035825631103</c:v>
                </c:pt>
                <c:pt idx="3">
                  <c:v>-0.52036530992699981</c:v>
                </c:pt>
                <c:pt idx="4">
                  <c:v>-0.52018595244284904</c:v>
                </c:pt>
                <c:pt idx="5">
                  <c:v>-0.52018595244284904</c:v>
                </c:pt>
                <c:pt idx="6">
                  <c:v>-0.505796131078463</c:v>
                </c:pt>
                <c:pt idx="7">
                  <c:v>-0.505796131078463</c:v>
                </c:pt>
                <c:pt idx="8">
                  <c:v>-0.505796131078463</c:v>
                </c:pt>
                <c:pt idx="9">
                  <c:v>-0.48890575608395898</c:v>
                </c:pt>
                <c:pt idx="10">
                  <c:v>-0.48890575608395898</c:v>
                </c:pt>
                <c:pt idx="11">
                  <c:v>-0.4886616609542761</c:v>
                </c:pt>
                <c:pt idx="12">
                  <c:v>-0.46999902334402804</c:v>
                </c:pt>
                <c:pt idx="13">
                  <c:v>-0.46973463586318392</c:v>
                </c:pt>
                <c:pt idx="14">
                  <c:v>-0.46973463586318392</c:v>
                </c:pt>
                <c:pt idx="15">
                  <c:v>-0.44968078641887105</c:v>
                </c:pt>
                <c:pt idx="16">
                  <c:v>-0.44968078641887105</c:v>
                </c:pt>
                <c:pt idx="17">
                  <c:v>-0.44940271782750607</c:v>
                </c:pt>
                <c:pt idx="18">
                  <c:v>-0.42869242793858808</c:v>
                </c:pt>
                <c:pt idx="19">
                  <c:v>-0.42840503213575998</c:v>
                </c:pt>
                <c:pt idx="20">
                  <c:v>-0.42840503213575998</c:v>
                </c:pt>
                <c:pt idx="21">
                  <c:v>-0.40701369675208698</c:v>
                </c:pt>
                <c:pt idx="22">
                  <c:v>-0.40701369675208698</c:v>
                </c:pt>
                <c:pt idx="23">
                  <c:v>-0.40701369675208698</c:v>
                </c:pt>
                <c:pt idx="24">
                  <c:v>-0.38552687457474716</c:v>
                </c:pt>
                <c:pt idx="25">
                  <c:v>-0.385237898445769</c:v>
                </c:pt>
                <c:pt idx="26">
                  <c:v>-0.385237898445769</c:v>
                </c:pt>
                <c:pt idx="27">
                  <c:v>-0.36416531508206007</c:v>
                </c:pt>
                <c:pt idx="28">
                  <c:v>-0.36416531508206007</c:v>
                </c:pt>
                <c:pt idx="29">
                  <c:v>-0.36416531508206007</c:v>
                </c:pt>
                <c:pt idx="30">
                  <c:v>-0.34393657467777405</c:v>
                </c:pt>
                <c:pt idx="31">
                  <c:v>-0.34366688480369406</c:v>
                </c:pt>
                <c:pt idx="32">
                  <c:v>-0.34366688480369406</c:v>
                </c:pt>
                <c:pt idx="33">
                  <c:v>-0.32410066306236812</c:v>
                </c:pt>
                <c:pt idx="34">
                  <c:v>-0.32383440933841212</c:v>
                </c:pt>
                <c:pt idx="35">
                  <c:v>-0.32383440933841212</c:v>
                </c:pt>
                <c:pt idx="36">
                  <c:v>-0.30409957882115801</c:v>
                </c:pt>
                <c:pt idx="37">
                  <c:v>-0.30409957882115801</c:v>
                </c:pt>
                <c:pt idx="38">
                  <c:v>-0.30383017970861403</c:v>
                </c:pt>
                <c:pt idx="39">
                  <c:v>-0.28387041397860613</c:v>
                </c:pt>
                <c:pt idx="40">
                  <c:v>-0.28359395719867098</c:v>
                </c:pt>
                <c:pt idx="41">
                  <c:v>-0.28359395719867098</c:v>
                </c:pt>
                <c:pt idx="42">
                  <c:v>-0.26296644753288906</c:v>
                </c:pt>
                <c:pt idx="43">
                  <c:v>-0.26296644753288906</c:v>
                </c:pt>
                <c:pt idx="44">
                  <c:v>-0.262685329598983</c:v>
                </c:pt>
                <c:pt idx="45">
                  <c:v>-0.24207383860020201</c:v>
                </c:pt>
                <c:pt idx="46">
                  <c:v>-0.24179162658070399</c:v>
                </c:pt>
                <c:pt idx="47">
                  <c:v>-0.24179162658070399</c:v>
                </c:pt>
                <c:pt idx="48">
                  <c:v>-0.22115994708005096</c:v>
                </c:pt>
                <c:pt idx="49">
                  <c:v>-0.22115994708005096</c:v>
                </c:pt>
                <c:pt idx="50">
                  <c:v>-0.22115994708005096</c:v>
                </c:pt>
                <c:pt idx="51">
                  <c:v>-0.201366012508847</c:v>
                </c:pt>
                <c:pt idx="52">
                  <c:v>-0.20110303485869499</c:v>
                </c:pt>
                <c:pt idx="53">
                  <c:v>-0.20110303485869499</c:v>
                </c:pt>
                <c:pt idx="54">
                  <c:v>-0.18189832205568801</c:v>
                </c:pt>
                <c:pt idx="55">
                  <c:v>-0.18189832205568801</c:v>
                </c:pt>
                <c:pt idx="56">
                  <c:v>-0.18189832205568801</c:v>
                </c:pt>
                <c:pt idx="57">
                  <c:v>-0.16318697953085298</c:v>
                </c:pt>
                <c:pt idx="58">
                  <c:v>-0.16318697953085298</c:v>
                </c:pt>
                <c:pt idx="59">
                  <c:v>-0.16293489613693804</c:v>
                </c:pt>
                <c:pt idx="60">
                  <c:v>-0.14450220536634303</c:v>
                </c:pt>
                <c:pt idx="61">
                  <c:v>-0.14425013274528603</c:v>
                </c:pt>
                <c:pt idx="62">
                  <c:v>-0.14425013274528603</c:v>
                </c:pt>
                <c:pt idx="63">
                  <c:v>-0.12585358256236903</c:v>
                </c:pt>
                <c:pt idx="64">
                  <c:v>-0.12585358256236903</c:v>
                </c:pt>
                <c:pt idx="65">
                  <c:v>-0.12534743013871202</c:v>
                </c:pt>
                <c:pt idx="66">
                  <c:v>-0.10660368584636101</c:v>
                </c:pt>
                <c:pt idx="67">
                  <c:v>-0.10634210284525202</c:v>
                </c:pt>
                <c:pt idx="68">
                  <c:v>-0.10634210284525202</c:v>
                </c:pt>
                <c:pt idx="69">
                  <c:v>-8.6586973716428706E-2</c:v>
                </c:pt>
                <c:pt idx="70">
                  <c:v>-8.6586973716428706E-2</c:v>
                </c:pt>
                <c:pt idx="71">
                  <c:v>-8.6586973716428706E-2</c:v>
                </c:pt>
                <c:pt idx="72">
                  <c:v>-6.6361685789158395E-2</c:v>
                </c:pt>
                <c:pt idx="73">
                  <c:v>-6.6088232779075204E-2</c:v>
                </c:pt>
                <c:pt idx="74">
                  <c:v>-6.6088232779075204E-2</c:v>
                </c:pt>
                <c:pt idx="75">
                  <c:v>-4.6092661088297814E-2</c:v>
                </c:pt>
                <c:pt idx="76">
                  <c:v>-4.6092661088297814E-2</c:v>
                </c:pt>
                <c:pt idx="77">
                  <c:v>-4.6092661088297814E-2</c:v>
                </c:pt>
                <c:pt idx="78">
                  <c:v>-4.5827472755770607E-2</c:v>
                </c:pt>
                <c:pt idx="79">
                  <c:v>-2.6884833490292401E-2</c:v>
                </c:pt>
                <c:pt idx="80">
                  <c:v>-2.6630306463282804E-2</c:v>
                </c:pt>
                <c:pt idx="81">
                  <c:v>-2.6630306463282804E-2</c:v>
                </c:pt>
                <c:pt idx="82">
                  <c:v>-8.1261265927040013E-3</c:v>
                </c:pt>
                <c:pt idx="83">
                  <c:v>-8.1261265927040013E-3</c:v>
                </c:pt>
                <c:pt idx="84">
                  <c:v>-8.1261265927040013E-3</c:v>
                </c:pt>
                <c:pt idx="85">
                  <c:v>9.6619864011646215E-3</c:v>
                </c:pt>
                <c:pt idx="86">
                  <c:v>9.6619864011646215E-3</c:v>
                </c:pt>
                <c:pt idx="87">
                  <c:v>9.8974303181295631E-3</c:v>
                </c:pt>
                <c:pt idx="88">
                  <c:v>2.6658168285567902E-2</c:v>
                </c:pt>
                <c:pt idx="89">
                  <c:v>2.6880720315464006E-2</c:v>
                </c:pt>
                <c:pt idx="90">
                  <c:v>2.6880720315464006E-2</c:v>
                </c:pt>
                <c:pt idx="91">
                  <c:v>4.2698907134421815E-2</c:v>
                </c:pt>
                <c:pt idx="92">
                  <c:v>4.2698907134421815E-2</c:v>
                </c:pt>
                <c:pt idx="93">
                  <c:v>4.290323385527451E-2</c:v>
                </c:pt>
                <c:pt idx="94">
                  <c:v>5.7260714323106414E-2</c:v>
                </c:pt>
                <c:pt idx="95">
                  <c:v>5.7260714323106414E-2</c:v>
                </c:pt>
                <c:pt idx="96">
                  <c:v>5.7260714323106414E-2</c:v>
                </c:pt>
                <c:pt idx="97">
                  <c:v>5.7260714323106414E-2</c:v>
                </c:pt>
                <c:pt idx="98">
                  <c:v>7.1533843488855289E-2</c:v>
                </c:pt>
                <c:pt idx="99">
                  <c:v>7.1533843488855289E-2</c:v>
                </c:pt>
                <c:pt idx="100">
                  <c:v>7.1725948879757181E-2</c:v>
                </c:pt>
                <c:pt idx="101">
                  <c:v>8.63676974525978E-2</c:v>
                </c:pt>
                <c:pt idx="102">
                  <c:v>8.658064682605128E-2</c:v>
                </c:pt>
                <c:pt idx="103">
                  <c:v>8.6794042332083154E-2</c:v>
                </c:pt>
                <c:pt idx="104">
                  <c:v>0.10342532978384301</c:v>
                </c:pt>
                <c:pt idx="105">
                  <c:v>0.10342532978384301</c:v>
                </c:pt>
                <c:pt idx="106">
                  <c:v>0.10392506144081103</c:v>
                </c:pt>
                <c:pt idx="107">
                  <c:v>0.12368822047778302</c:v>
                </c:pt>
                <c:pt idx="108">
                  <c:v>0.123979560712452</c:v>
                </c:pt>
                <c:pt idx="109">
                  <c:v>0.12427146787856501</c:v>
                </c:pt>
                <c:pt idx="110">
                  <c:v>0.14679844862692606</c:v>
                </c:pt>
                <c:pt idx="111">
                  <c:v>0.14713225487697104</c:v>
                </c:pt>
                <c:pt idx="112">
                  <c:v>0.14746664075717805</c:v>
                </c:pt>
                <c:pt idx="113">
                  <c:v>0.17308943634804499</c:v>
                </c:pt>
                <c:pt idx="114">
                  <c:v>0.17308943634804499</c:v>
                </c:pt>
                <c:pt idx="115">
                  <c:v>0.17384489965126804</c:v>
                </c:pt>
                <c:pt idx="116">
                  <c:v>0.17384489965126804</c:v>
                </c:pt>
                <c:pt idx="117">
                  <c:v>0.17384489965126804</c:v>
                </c:pt>
                <c:pt idx="118">
                  <c:v>0.20248179364340799</c:v>
                </c:pt>
                <c:pt idx="119">
                  <c:v>0.20287963891420796</c:v>
                </c:pt>
                <c:pt idx="120">
                  <c:v>0.20287963891420796</c:v>
                </c:pt>
                <c:pt idx="121">
                  <c:v>0.20287963891420796</c:v>
                </c:pt>
                <c:pt idx="122">
                  <c:v>0.23166120163737999</c:v>
                </c:pt>
                <c:pt idx="123">
                  <c:v>0.23166120163737999</c:v>
                </c:pt>
                <c:pt idx="124">
                  <c:v>0.23166120163737999</c:v>
                </c:pt>
                <c:pt idx="125">
                  <c:v>0.25784652098536898</c:v>
                </c:pt>
                <c:pt idx="126">
                  <c:v>0.25818022190715406</c:v>
                </c:pt>
                <c:pt idx="127">
                  <c:v>0.25818022190715406</c:v>
                </c:pt>
                <c:pt idx="128">
                  <c:v>0.28138273998091312</c:v>
                </c:pt>
                <c:pt idx="129">
                  <c:v>0.28138273998091312</c:v>
                </c:pt>
                <c:pt idx="130">
                  <c:v>0.28138273998091312</c:v>
                </c:pt>
                <c:pt idx="131">
                  <c:v>0.30142080717555619</c:v>
                </c:pt>
                <c:pt idx="132">
                  <c:v>0.30166757530120908</c:v>
                </c:pt>
                <c:pt idx="133">
                  <c:v>0.30166757530120908</c:v>
                </c:pt>
                <c:pt idx="134">
                  <c:v>0.31821811063883998</c:v>
                </c:pt>
                <c:pt idx="135">
                  <c:v>0.31821811063883998</c:v>
                </c:pt>
                <c:pt idx="136">
                  <c:v>0.31821811063883998</c:v>
                </c:pt>
                <c:pt idx="137">
                  <c:v>0.33217199027290512</c:v>
                </c:pt>
                <c:pt idx="138">
                  <c:v>0.33217199027290512</c:v>
                </c:pt>
                <c:pt idx="139">
                  <c:v>0.33217199027290512</c:v>
                </c:pt>
                <c:pt idx="140">
                  <c:v>0.3453545794925581</c:v>
                </c:pt>
                <c:pt idx="141">
                  <c:v>0.34553840350945514</c:v>
                </c:pt>
                <c:pt idx="142">
                  <c:v>0.34572254366221505</c:v>
                </c:pt>
                <c:pt idx="143">
                  <c:v>0.36006824554529598</c:v>
                </c:pt>
                <c:pt idx="144">
                  <c:v>0.36006824554529598</c:v>
                </c:pt>
                <c:pt idx="145">
                  <c:v>0.36027747024032097</c:v>
                </c:pt>
                <c:pt idx="146">
                  <c:v>0.37633871048053702</c:v>
                </c:pt>
                <c:pt idx="147">
                  <c:v>0.37633871048053702</c:v>
                </c:pt>
                <c:pt idx="148">
                  <c:v>0.37679525194843999</c:v>
                </c:pt>
                <c:pt idx="149">
                  <c:v>0.39390964125255912</c:v>
                </c:pt>
                <c:pt idx="150">
                  <c:v>0.39390964125255912</c:v>
                </c:pt>
                <c:pt idx="151">
                  <c:v>0.39414998314071104</c:v>
                </c:pt>
                <c:pt idx="152">
                  <c:v>0.41194465543862802</c:v>
                </c:pt>
                <c:pt idx="153">
                  <c:v>0.41218916911631898</c:v>
                </c:pt>
                <c:pt idx="154">
                  <c:v>0.41243364041665592</c:v>
                </c:pt>
                <c:pt idx="155">
                  <c:v>0.43016876618935512</c:v>
                </c:pt>
                <c:pt idx="156">
                  <c:v>0.43016876618935512</c:v>
                </c:pt>
                <c:pt idx="157">
                  <c:v>0.43040992647180998</c:v>
                </c:pt>
                <c:pt idx="158">
                  <c:v>0.44791385347699803</c:v>
                </c:pt>
                <c:pt idx="159">
                  <c:v>0.44815266078287608</c:v>
                </c:pt>
                <c:pt idx="160">
                  <c:v>0.44839145872396297</c:v>
                </c:pt>
                <c:pt idx="161">
                  <c:v>0.46577668809803002</c:v>
                </c:pt>
                <c:pt idx="162">
                  <c:v>0.46577668809803002</c:v>
                </c:pt>
                <c:pt idx="163">
                  <c:v>0.46601359279371402</c:v>
                </c:pt>
                <c:pt idx="164">
                  <c:v>0.48319692926379898</c:v>
                </c:pt>
                <c:pt idx="165">
                  <c:v>0.48343086430577303</c:v>
                </c:pt>
                <c:pt idx="166">
                  <c:v>0.48343086430577303</c:v>
                </c:pt>
                <c:pt idx="167">
                  <c:v>0.50012931242411518</c:v>
                </c:pt>
                <c:pt idx="168">
                  <c:v>0.50034870073581794</c:v>
                </c:pt>
                <c:pt idx="169">
                  <c:v>0.50056773097392182</c:v>
                </c:pt>
                <c:pt idx="170">
                  <c:v>0.51537479034524392</c:v>
                </c:pt>
                <c:pt idx="171">
                  <c:v>0.51537479034524392</c:v>
                </c:pt>
                <c:pt idx="172">
                  <c:v>0.51555824043137199</c:v>
                </c:pt>
                <c:pt idx="173">
                  <c:v>0.52747770312100484</c:v>
                </c:pt>
                <c:pt idx="174">
                  <c:v>0.52747770312100484</c:v>
                </c:pt>
                <c:pt idx="175">
                  <c:v>0.52747770312100484</c:v>
                </c:pt>
                <c:pt idx="176">
                  <c:v>0.53643114358633792</c:v>
                </c:pt>
                <c:pt idx="177">
                  <c:v>0.53643114358633792</c:v>
                </c:pt>
                <c:pt idx="178">
                  <c:v>0.53643114358633792</c:v>
                </c:pt>
                <c:pt idx="179">
                  <c:v>0.5438756628368081</c:v>
                </c:pt>
                <c:pt idx="180">
                  <c:v>0.5438756628368081</c:v>
                </c:pt>
                <c:pt idx="181">
                  <c:v>0.5439723298045519</c:v>
                </c:pt>
                <c:pt idx="182">
                  <c:v>0.55149857274583003</c:v>
                </c:pt>
                <c:pt idx="183">
                  <c:v>0.55149857274583003</c:v>
                </c:pt>
                <c:pt idx="184">
                  <c:v>0.55149857274583003</c:v>
                </c:pt>
                <c:pt idx="185">
                  <c:v>0.56027123505480114</c:v>
                </c:pt>
                <c:pt idx="186">
                  <c:v>0.56027123505480114</c:v>
                </c:pt>
                <c:pt idx="187">
                  <c:v>0.56053226164987402</c:v>
                </c:pt>
                <c:pt idx="188">
                  <c:v>0.5709902420013051</c:v>
                </c:pt>
                <c:pt idx="189">
                  <c:v>0.5709902420013051</c:v>
                </c:pt>
                <c:pt idx="190">
                  <c:v>0.5709902420013051</c:v>
                </c:pt>
                <c:pt idx="191">
                  <c:v>0.58316478001841487</c:v>
                </c:pt>
                <c:pt idx="192">
                  <c:v>0.58316478001841487</c:v>
                </c:pt>
                <c:pt idx="193">
                  <c:v>0.58334317858052998</c:v>
                </c:pt>
                <c:pt idx="194">
                  <c:v>0.59739111210233697</c:v>
                </c:pt>
                <c:pt idx="195">
                  <c:v>0.59759649723021291</c:v>
                </c:pt>
                <c:pt idx="196">
                  <c:v>0.59759649723021291</c:v>
                </c:pt>
                <c:pt idx="197">
                  <c:v>0.61363405661316928</c:v>
                </c:pt>
                <c:pt idx="198">
                  <c:v>0.61363405661316928</c:v>
                </c:pt>
                <c:pt idx="199">
                  <c:v>0.61386122750666094</c:v>
                </c:pt>
                <c:pt idx="200">
                  <c:v>0.63101077845976705</c:v>
                </c:pt>
                <c:pt idx="201">
                  <c:v>0.63125160728999918</c:v>
                </c:pt>
                <c:pt idx="202">
                  <c:v>0.63125160728999918</c:v>
                </c:pt>
                <c:pt idx="203">
                  <c:v>0.64931213637573204</c:v>
                </c:pt>
                <c:pt idx="204">
                  <c:v>0.64931213637573204</c:v>
                </c:pt>
                <c:pt idx="205">
                  <c:v>0.64955832524335799</c:v>
                </c:pt>
                <c:pt idx="206">
                  <c:v>0.66746606508968798</c:v>
                </c:pt>
                <c:pt idx="207">
                  <c:v>0.66770842654914031</c:v>
                </c:pt>
                <c:pt idx="208">
                  <c:v>0.66770842654914031</c:v>
                </c:pt>
                <c:pt idx="209">
                  <c:v>0.68516796231606292</c:v>
                </c:pt>
                <c:pt idx="210">
                  <c:v>0.68516796231606292</c:v>
                </c:pt>
                <c:pt idx="211">
                  <c:v>0.68539590438750209</c:v>
                </c:pt>
                <c:pt idx="212">
                  <c:v>0.70141219887259587</c:v>
                </c:pt>
                <c:pt idx="213">
                  <c:v>0.70162376034704599</c:v>
                </c:pt>
                <c:pt idx="214">
                  <c:v>0.70162376034704599</c:v>
                </c:pt>
                <c:pt idx="215">
                  <c:v>0.71644749650146311</c:v>
                </c:pt>
                <c:pt idx="216">
                  <c:v>0.71644749650146311</c:v>
                </c:pt>
                <c:pt idx="217">
                  <c:v>0.71644749650146311</c:v>
                </c:pt>
                <c:pt idx="218">
                  <c:v>0.729935141799815</c:v>
                </c:pt>
                <c:pt idx="219">
                  <c:v>0.729935141799815</c:v>
                </c:pt>
                <c:pt idx="220">
                  <c:v>0.7301000033488092</c:v>
                </c:pt>
                <c:pt idx="221">
                  <c:v>0.74122862327382621</c:v>
                </c:pt>
                <c:pt idx="222">
                  <c:v>0.74122862327382621</c:v>
                </c:pt>
                <c:pt idx="223">
                  <c:v>0.74122862327382621</c:v>
                </c:pt>
                <c:pt idx="224">
                  <c:v>0.75079620429435312</c:v>
                </c:pt>
                <c:pt idx="225">
                  <c:v>0.751054326172933</c:v>
                </c:pt>
                <c:pt idx="226">
                  <c:v>0.751054326172933</c:v>
                </c:pt>
                <c:pt idx="227">
                  <c:v>0.76121393093957912</c:v>
                </c:pt>
                <c:pt idx="228">
                  <c:v>0.76121393093957912</c:v>
                </c:pt>
                <c:pt idx="229">
                  <c:v>0.76136466086474797</c:v>
                </c:pt>
                <c:pt idx="230">
                  <c:v>0.77409787043938427</c:v>
                </c:pt>
                <c:pt idx="231">
                  <c:v>0.77409787043938427</c:v>
                </c:pt>
                <c:pt idx="232">
                  <c:v>0.77409787043938427</c:v>
                </c:pt>
                <c:pt idx="233">
                  <c:v>0.79027635193728485</c:v>
                </c:pt>
                <c:pt idx="234">
                  <c:v>0.79027635193728485</c:v>
                </c:pt>
                <c:pt idx="235">
                  <c:v>0.79027635193728485</c:v>
                </c:pt>
                <c:pt idx="236">
                  <c:v>0.79027635193728485</c:v>
                </c:pt>
                <c:pt idx="237">
                  <c:v>0.79051466924767988</c:v>
                </c:pt>
                <c:pt idx="238">
                  <c:v>0.80925525639001616</c:v>
                </c:pt>
                <c:pt idx="239">
                  <c:v>0.8095324438972008</c:v>
                </c:pt>
                <c:pt idx="240">
                  <c:v>0.8095324438972008</c:v>
                </c:pt>
                <c:pt idx="241">
                  <c:v>0.8095324438972008</c:v>
                </c:pt>
                <c:pt idx="242">
                  <c:v>0.8095324438972008</c:v>
                </c:pt>
                <c:pt idx="243">
                  <c:v>0.8095324438972008</c:v>
                </c:pt>
                <c:pt idx="244">
                  <c:v>0.83174562466852731</c:v>
                </c:pt>
                <c:pt idx="245">
                  <c:v>0.83174562466852731</c:v>
                </c:pt>
                <c:pt idx="246">
                  <c:v>0.83174562466852731</c:v>
                </c:pt>
                <c:pt idx="247">
                  <c:v>0.83174562466852731</c:v>
                </c:pt>
                <c:pt idx="248">
                  <c:v>0.83206876554526188</c:v>
                </c:pt>
                <c:pt idx="249">
                  <c:v>0.83206876554526188</c:v>
                </c:pt>
                <c:pt idx="250">
                  <c:v>0.85724635510276792</c:v>
                </c:pt>
                <c:pt idx="251">
                  <c:v>0.85724635510276792</c:v>
                </c:pt>
                <c:pt idx="252">
                  <c:v>0.85761168760186213</c:v>
                </c:pt>
                <c:pt idx="253">
                  <c:v>0.85761168760186213</c:v>
                </c:pt>
                <c:pt idx="254">
                  <c:v>0.85761168760186213</c:v>
                </c:pt>
                <c:pt idx="255">
                  <c:v>0.88519637658430605</c:v>
                </c:pt>
                <c:pt idx="256">
                  <c:v>0.88519637658430605</c:v>
                </c:pt>
                <c:pt idx="257">
                  <c:v>0.885579664217792</c:v>
                </c:pt>
                <c:pt idx="258">
                  <c:v>0.91376744907155993</c:v>
                </c:pt>
                <c:pt idx="259">
                  <c:v>0.91376744907155993</c:v>
                </c:pt>
                <c:pt idx="260">
                  <c:v>0.91414484124441608</c:v>
                </c:pt>
                <c:pt idx="261">
                  <c:v>0.94115126850751407</c:v>
                </c:pt>
                <c:pt idx="262">
                  <c:v>0.94151070707622186</c:v>
                </c:pt>
                <c:pt idx="263">
                  <c:v>0.94151070707622186</c:v>
                </c:pt>
                <c:pt idx="264">
                  <c:v>0.96658249289881604</c:v>
                </c:pt>
                <c:pt idx="265">
                  <c:v>0.96658249289881604</c:v>
                </c:pt>
                <c:pt idx="266">
                  <c:v>0.9893768950086449</c:v>
                </c:pt>
                <c:pt idx="267">
                  <c:v>0.9893768950086449</c:v>
                </c:pt>
                <c:pt idx="268">
                  <c:v>0.98966002521655594</c:v>
                </c:pt>
                <c:pt idx="269">
                  <c:v>0.98966002521655594</c:v>
                </c:pt>
                <c:pt idx="270">
                  <c:v>1.0092910950750895</c:v>
                </c:pt>
                <c:pt idx="271">
                  <c:v>1.0092910950750895</c:v>
                </c:pt>
                <c:pt idx="272">
                  <c:v>1.0267861719627003</c:v>
                </c:pt>
                <c:pt idx="273">
                  <c:v>1.0272529566726001</c:v>
                </c:pt>
                <c:pt idx="274">
                  <c:v>1.04431101224873</c:v>
                </c:pt>
                <c:pt idx="275">
                  <c:v>1.0445475344945403</c:v>
                </c:pt>
                <c:pt idx="276">
                  <c:v>1.06279786292404</c:v>
                </c:pt>
                <c:pt idx="277">
                  <c:v>1.06279786292404</c:v>
                </c:pt>
                <c:pt idx="278">
                  <c:v>1.0834663996594396</c:v>
                </c:pt>
                <c:pt idx="279">
                  <c:v>1.0840842873089598</c:v>
                </c:pt>
                <c:pt idx="280">
                  <c:v>1.1094827923325599</c:v>
                </c:pt>
                <c:pt idx="281">
                  <c:v>1.1094827923325599</c:v>
                </c:pt>
                <c:pt idx="282">
                  <c:v>1.1094827923325599</c:v>
                </c:pt>
                <c:pt idx="283">
                  <c:v>1.1414109094518803</c:v>
                </c:pt>
                <c:pt idx="284">
                  <c:v>1.1419011117029099</c:v>
                </c:pt>
                <c:pt idx="285">
                  <c:v>1.1822066116696099</c:v>
                </c:pt>
                <c:pt idx="286">
                  <c:v>1.18347729956809</c:v>
                </c:pt>
                <c:pt idx="287">
                  <c:v>1.18347729956809</c:v>
                </c:pt>
                <c:pt idx="288">
                  <c:v>1.2369487212255201</c:v>
                </c:pt>
                <c:pt idx="289">
                  <c:v>1.2369487212255201</c:v>
                </c:pt>
                <c:pt idx="290">
                  <c:v>1.2369487212255201</c:v>
                </c:pt>
                <c:pt idx="291">
                  <c:v>1.3026083216189401</c:v>
                </c:pt>
                <c:pt idx="292">
                  <c:v>1.3026083216189401</c:v>
                </c:pt>
                <c:pt idx="293">
                  <c:v>1.3035918003770397</c:v>
                </c:pt>
                <c:pt idx="294">
                  <c:v>1.3035918003770397</c:v>
                </c:pt>
                <c:pt idx="295">
                  <c:v>1.3045774349218004</c:v>
                </c:pt>
                <c:pt idx="296">
                  <c:v>1.3045774349218004</c:v>
                </c:pt>
                <c:pt idx="297">
                  <c:v>1.3805439518882203</c:v>
                </c:pt>
                <c:pt idx="298">
                  <c:v>1.3805439518882203</c:v>
                </c:pt>
                <c:pt idx="299">
                  <c:v>1.3805439518882203</c:v>
                </c:pt>
                <c:pt idx="300">
                  <c:v>1.3805439518882203</c:v>
                </c:pt>
                <c:pt idx="301">
                  <c:v>1.3816585057422801</c:v>
                </c:pt>
                <c:pt idx="302">
                  <c:v>1.3816585057422801</c:v>
                </c:pt>
                <c:pt idx="303">
                  <c:v>1.3816585057422801</c:v>
                </c:pt>
                <c:pt idx="304">
                  <c:v>1.38277444447707</c:v>
                </c:pt>
                <c:pt idx="305">
                  <c:v>1.38277444447707</c:v>
                </c:pt>
                <c:pt idx="306">
                  <c:v>1.38277444447707</c:v>
                </c:pt>
                <c:pt idx="307">
                  <c:v>1.4640274706163401</c:v>
                </c:pt>
                <c:pt idx="308">
                  <c:v>1.4651775242608003</c:v>
                </c:pt>
                <c:pt idx="309">
                  <c:v>1.4651775242608003</c:v>
                </c:pt>
                <c:pt idx="310">
                  <c:v>1.4663271126847</c:v>
                </c:pt>
                <c:pt idx="311">
                  <c:v>1.54825068402287</c:v>
                </c:pt>
                <c:pt idx="312">
                  <c:v>1.54825068402287</c:v>
                </c:pt>
                <c:pt idx="313">
                  <c:v>1.54825068402287</c:v>
                </c:pt>
                <c:pt idx="314">
                  <c:v>1.5493353604989299</c:v>
                </c:pt>
                <c:pt idx="315">
                  <c:v>1.62356883886805</c:v>
                </c:pt>
                <c:pt idx="316">
                  <c:v>1.62453911505657</c:v>
                </c:pt>
                <c:pt idx="317">
                  <c:v>1.62453911505657</c:v>
                </c:pt>
                <c:pt idx="318">
                  <c:v>1.6255075434430202</c:v>
                </c:pt>
                <c:pt idx="319">
                  <c:v>1.6906676154037801</c:v>
                </c:pt>
                <c:pt idx="320">
                  <c:v>1.6915130708012502</c:v>
                </c:pt>
                <c:pt idx="321">
                  <c:v>1.6923570119536704</c:v>
                </c:pt>
                <c:pt idx="322">
                  <c:v>1.6923570119536704</c:v>
                </c:pt>
                <c:pt idx="323">
                  <c:v>1.7504116510495098</c:v>
                </c:pt>
                <c:pt idx="324">
                  <c:v>1.75116516962567</c:v>
                </c:pt>
                <c:pt idx="325">
                  <c:v>1.75116516962567</c:v>
                </c:pt>
                <c:pt idx="326">
                  <c:v>1.8039490477507198</c:v>
                </c:pt>
                <c:pt idx="327">
                  <c:v>1.8046459436616002</c:v>
                </c:pt>
                <c:pt idx="328">
                  <c:v>1.8542719248358104</c:v>
                </c:pt>
                <c:pt idx="329">
                  <c:v>1.8549394337870599</c:v>
                </c:pt>
                <c:pt idx="330">
                  <c:v>1.8549394337870599</c:v>
                </c:pt>
                <c:pt idx="331">
                  <c:v>1.90376912547271</c:v>
                </c:pt>
                <c:pt idx="332">
                  <c:v>1.90376912547271</c:v>
                </c:pt>
                <c:pt idx="333">
                  <c:v>1.90376912547271</c:v>
                </c:pt>
                <c:pt idx="334">
                  <c:v>1.9506473866868104</c:v>
                </c:pt>
                <c:pt idx="335">
                  <c:v>1.9512772743262103</c:v>
                </c:pt>
                <c:pt idx="336">
                  <c:v>1.9512772743262103</c:v>
                </c:pt>
                <c:pt idx="337">
                  <c:v>1.9969984175870399</c:v>
                </c:pt>
                <c:pt idx="338">
                  <c:v>1.9969984175870399</c:v>
                </c:pt>
                <c:pt idx="339">
                  <c:v>2.04154653152677</c:v>
                </c:pt>
                <c:pt idx="340">
                  <c:v>2.04154653152677</c:v>
                </c:pt>
                <c:pt idx="341">
                  <c:v>2.0421424222148996</c:v>
                </c:pt>
                <c:pt idx="342">
                  <c:v>2.0421424222148996</c:v>
                </c:pt>
                <c:pt idx="343">
                  <c:v>2.0852344722429703</c:v>
                </c:pt>
                <c:pt idx="344">
                  <c:v>2.0852344722429703</c:v>
                </c:pt>
                <c:pt idx="345">
                  <c:v>2.0858187839640197</c:v>
                </c:pt>
                <c:pt idx="346">
                  <c:v>2.0858187839640197</c:v>
                </c:pt>
                <c:pt idx="347">
                  <c:v>2.0858187839640197</c:v>
                </c:pt>
                <c:pt idx="348">
                  <c:v>2.1271100695947602</c:v>
                </c:pt>
                <c:pt idx="349">
                  <c:v>2.1282247799421206</c:v>
                </c:pt>
                <c:pt idx="350">
                  <c:v>2.1680002853300602</c:v>
                </c:pt>
                <c:pt idx="351">
                  <c:v>2.1680002853300602</c:v>
                </c:pt>
                <c:pt idx="352">
                  <c:v>2.20537691397465</c:v>
                </c:pt>
                <c:pt idx="353">
                  <c:v>2.2058681043556296</c:v>
                </c:pt>
                <c:pt idx="354">
                  <c:v>2.2412862095501098</c:v>
                </c:pt>
                <c:pt idx="355">
                  <c:v>2.2412862095501098</c:v>
                </c:pt>
                <c:pt idx="356">
                  <c:v>2.2748444377786896</c:v>
                </c:pt>
                <c:pt idx="357">
                  <c:v>2.2748444377786896</c:v>
                </c:pt>
                <c:pt idx="358">
                  <c:v>2.3062256456249495</c:v>
                </c:pt>
                <c:pt idx="359">
                  <c:v>2.3062256456249495</c:v>
                </c:pt>
                <c:pt idx="360">
                  <c:v>2.3345394407794502</c:v>
                </c:pt>
                <c:pt idx="361">
                  <c:v>2.3352736676614199</c:v>
                </c:pt>
                <c:pt idx="362">
                  <c:v>2.3608539985402195</c:v>
                </c:pt>
                <c:pt idx="363">
                  <c:v>2.3608539985402195</c:v>
                </c:pt>
                <c:pt idx="364">
                  <c:v>2.3608539985402195</c:v>
                </c:pt>
                <c:pt idx="365">
                  <c:v>2.3837482837698496</c:v>
                </c:pt>
                <c:pt idx="366">
                  <c:v>2.384045484347209</c:v>
                </c:pt>
                <c:pt idx="367">
                  <c:v>2.4056611927124698</c:v>
                </c:pt>
                <c:pt idx="368">
                  <c:v>2.4056611927124698</c:v>
                </c:pt>
                <c:pt idx="369">
                  <c:v>2.4273067199099603</c:v>
                </c:pt>
                <c:pt idx="370">
                  <c:v>2.42760308006909</c:v>
                </c:pt>
                <c:pt idx="371">
                  <c:v>2.4501093332731991</c:v>
                </c:pt>
                <c:pt idx="372">
                  <c:v>2.4501093332731991</c:v>
                </c:pt>
                <c:pt idx="373">
                  <c:v>2.4742065603223402</c:v>
                </c:pt>
                <c:pt idx="374">
                  <c:v>2.4745428992016296</c:v>
                </c:pt>
                <c:pt idx="375">
                  <c:v>2.4996634962629094</c:v>
                </c:pt>
                <c:pt idx="376">
                  <c:v>2.4996634962629094</c:v>
                </c:pt>
                <c:pt idx="377">
                  <c:v>2.5257342635244706</c:v>
                </c:pt>
                <c:pt idx="378">
                  <c:v>2.5260878333406596</c:v>
                </c:pt>
                <c:pt idx="379">
                  <c:v>2.5523559353597292</c:v>
                </c:pt>
                <c:pt idx="380">
                  <c:v>2.5527136245184296</c:v>
                </c:pt>
                <c:pt idx="381">
                  <c:v>2.5790419410124201</c:v>
                </c:pt>
                <c:pt idx="382">
                  <c:v>2.5790419410124201</c:v>
                </c:pt>
                <c:pt idx="383">
                  <c:v>2.6061484094916594</c:v>
                </c:pt>
                <c:pt idx="384">
                  <c:v>2.6061484094916594</c:v>
                </c:pt>
                <c:pt idx="385">
                  <c:v>2.632259131772829</c:v>
                </c:pt>
                <c:pt idx="386">
                  <c:v>2.6326053202603794</c:v>
                </c:pt>
                <c:pt idx="387">
                  <c:v>2.6574617824769002</c:v>
                </c:pt>
                <c:pt idx="388">
                  <c:v>2.6574617824769002</c:v>
                </c:pt>
                <c:pt idx="389">
                  <c:v>2.68250231995771</c:v>
                </c:pt>
                <c:pt idx="390">
                  <c:v>2.6828331687091</c:v>
                </c:pt>
                <c:pt idx="391">
                  <c:v>2.7067318952017505</c:v>
                </c:pt>
                <c:pt idx="392">
                  <c:v>2.7070554477217699</c:v>
                </c:pt>
                <c:pt idx="393">
                  <c:v>2.7305018814491402</c:v>
                </c:pt>
                <c:pt idx="394">
                  <c:v>2.7305018814491402</c:v>
                </c:pt>
                <c:pt idx="395">
                  <c:v>2.7545695544990498</c:v>
                </c:pt>
                <c:pt idx="396">
                  <c:v>2.7548902157403306</c:v>
                </c:pt>
                <c:pt idx="397">
                  <c:v>2.77818910016844</c:v>
                </c:pt>
                <c:pt idx="398">
                  <c:v>2.7785059667277601</c:v>
                </c:pt>
                <c:pt idx="399">
                  <c:v>2.80182651276961</c:v>
                </c:pt>
                <c:pt idx="400">
                  <c:v>2.8021412206870502</c:v>
                </c:pt>
                <c:pt idx="401">
                  <c:v>2.8251061280832896</c:v>
                </c:pt>
                <c:pt idx="402">
                  <c:v>2.8254195053602498</c:v>
                </c:pt>
                <c:pt idx="403">
                  <c:v>2.8483640254901901</c:v>
                </c:pt>
                <c:pt idx="404">
                  <c:v>2.8483640254901901</c:v>
                </c:pt>
                <c:pt idx="405">
                  <c:v>2.8706597753521494</c:v>
                </c:pt>
                <c:pt idx="406">
                  <c:v>2.8709578313712494</c:v>
                </c:pt>
                <c:pt idx="407">
                  <c:v>2.8925263630854694</c:v>
                </c:pt>
                <c:pt idx="408">
                  <c:v>2.8928185173177896</c:v>
                </c:pt>
                <c:pt idx="409">
                  <c:v>2.9141462762687493</c:v>
                </c:pt>
                <c:pt idx="410">
                  <c:v>2.9144305285762799</c:v>
                </c:pt>
                <c:pt idx="411">
                  <c:v>2.93490602435749</c:v>
                </c:pt>
                <c:pt idx="412">
                  <c:v>2.9351827093670302</c:v>
                </c:pt>
                <c:pt idx="413">
                  <c:v>2.9553348402186801</c:v>
                </c:pt>
                <c:pt idx="414">
                  <c:v>2.9553348402186801</c:v>
                </c:pt>
                <c:pt idx="415">
                  <c:v>2.9748418798816596</c:v>
                </c:pt>
                <c:pt idx="416">
                  <c:v>2.9751033398362896</c:v>
                </c:pt>
                <c:pt idx="417">
                  <c:v>2.99445351790395</c:v>
                </c:pt>
                <c:pt idx="418">
                  <c:v>2.99445351790395</c:v>
                </c:pt>
                <c:pt idx="419">
                  <c:v>3.0140261176339198</c:v>
                </c:pt>
                <c:pt idx="420">
                  <c:v>3.0142952973705901</c:v>
                </c:pt>
                <c:pt idx="421">
                  <c:v>3.0347156721990398</c:v>
                </c:pt>
                <c:pt idx="422">
                  <c:v>3.0347156721990398</c:v>
                </c:pt>
                <c:pt idx="423">
                  <c:v>3.0561705022651098</c:v>
                </c:pt>
                <c:pt idx="424">
                  <c:v>3.0564686226143096</c:v>
                </c:pt>
                <c:pt idx="425">
                  <c:v>3.0787068925309802</c:v>
                </c:pt>
                <c:pt idx="426">
                  <c:v>3.0790155531895396</c:v>
                </c:pt>
                <c:pt idx="427">
                  <c:v>3.1017414033594597</c:v>
                </c:pt>
                <c:pt idx="428">
                  <c:v>3.1017414033594597</c:v>
                </c:pt>
                <c:pt idx="429">
                  <c:v>3.1233919215185804</c:v>
                </c:pt>
                <c:pt idx="430">
                  <c:v>3.1236729178304801</c:v>
                </c:pt>
                <c:pt idx="431">
                  <c:v>3.1434248238751099</c:v>
                </c:pt>
                <c:pt idx="432">
                  <c:v>3.1434248238751099</c:v>
                </c:pt>
                <c:pt idx="433">
                  <c:v>3.16068552639523</c:v>
                </c:pt>
                <c:pt idx="434">
                  <c:v>3.1611253293141197</c:v>
                </c:pt>
                <c:pt idx="435">
                  <c:v>3.1759073293601894</c:v>
                </c:pt>
                <c:pt idx="436">
                  <c:v>3.1759073293601894</c:v>
                </c:pt>
                <c:pt idx="437">
                  <c:v>3.18692316135808</c:v>
                </c:pt>
                <c:pt idx="438">
                  <c:v>3.1870414197083501</c:v>
                </c:pt>
                <c:pt idx="439">
                  <c:v>3.1933856361189701</c:v>
                </c:pt>
                <c:pt idx="440">
                  <c:v>3.1933856361189701</c:v>
                </c:pt>
                <c:pt idx="441">
                  <c:v>3.1950982958282697</c:v>
                </c:pt>
                <c:pt idx="442">
                  <c:v>3.1950982958282697</c:v>
                </c:pt>
                <c:pt idx="443">
                  <c:v>3.1924119773813304</c:v>
                </c:pt>
                <c:pt idx="444">
                  <c:v>3.1924119773813304</c:v>
                </c:pt>
                <c:pt idx="445">
                  <c:v>3.1849305836478505</c:v>
                </c:pt>
                <c:pt idx="446">
                  <c:v>3.1849305836478505</c:v>
                </c:pt>
                <c:pt idx="447">
                  <c:v>3.1728870742815398</c:v>
                </c:pt>
                <c:pt idx="448">
                  <c:v>3.17269620636554</c:v>
                </c:pt>
                <c:pt idx="449">
                  <c:v>3.1572128173554299</c:v>
                </c:pt>
                <c:pt idx="450">
                  <c:v>3.1572128173554299</c:v>
                </c:pt>
                <c:pt idx="451">
                  <c:v>3.1415398429752903</c:v>
                </c:pt>
                <c:pt idx="452">
                  <c:v>3.1415398429752903</c:v>
                </c:pt>
                <c:pt idx="453">
                  <c:v>3.1413576572419006</c:v>
                </c:pt>
                <c:pt idx="454">
                  <c:v>3.1413576572419006</c:v>
                </c:pt>
                <c:pt idx="455">
                  <c:v>3.1411765968889402</c:v>
                </c:pt>
                <c:pt idx="456">
                  <c:v>3.1308901830424398</c:v>
                </c:pt>
                <c:pt idx="457">
                  <c:v>3.1307820164131095</c:v>
                </c:pt>
                <c:pt idx="458">
                  <c:v>3.1307820164131095</c:v>
                </c:pt>
                <c:pt idx="459">
                  <c:v>3.1306747130171</c:v>
                </c:pt>
                <c:pt idx="460">
                  <c:v>3.1248215171504103</c:v>
                </c:pt>
                <c:pt idx="461">
                  <c:v>3.1247632941119905</c:v>
                </c:pt>
                <c:pt idx="462">
                  <c:v>3.12162603007559</c:v>
                </c:pt>
                <c:pt idx="463">
                  <c:v>3.1215978722787203</c:v>
                </c:pt>
                <c:pt idx="464">
                  <c:v>3.1215978722787203</c:v>
                </c:pt>
                <c:pt idx="465">
                  <c:v>3.1203257720201703</c:v>
                </c:pt>
                <c:pt idx="466">
                  <c:v>3.1203257720201703</c:v>
                </c:pt>
                <c:pt idx="467">
                  <c:v>3.1201689206459702</c:v>
                </c:pt>
                <c:pt idx="468">
                  <c:v>3.1201721997578198</c:v>
                </c:pt>
                <c:pt idx="469">
                  <c:v>3.1207731341862694</c:v>
                </c:pt>
                <c:pt idx="470">
                  <c:v>3.1207731341862694</c:v>
                </c:pt>
                <c:pt idx="471">
                  <c:v>3.1222421994402989</c:v>
                </c:pt>
                <c:pt idx="472">
                  <c:v>3.1222421994402989</c:v>
                </c:pt>
                <c:pt idx="473">
                  <c:v>3.1250312810339604</c:v>
                </c:pt>
                <c:pt idx="474">
                  <c:v>3.1250814087928904</c:v>
                </c:pt>
                <c:pt idx="475">
                  <c:v>3.1299917302541802</c:v>
                </c:pt>
                <c:pt idx="476">
                  <c:v>3.1299917302541802</c:v>
                </c:pt>
                <c:pt idx="477">
                  <c:v>3.1378948866775205</c:v>
                </c:pt>
                <c:pt idx="478">
                  <c:v>3.1378948866775205</c:v>
                </c:pt>
                <c:pt idx="479">
                  <c:v>3.1489386492483504</c:v>
                </c:pt>
                <c:pt idx="480">
                  <c:v>3.1489386492483504</c:v>
                </c:pt>
                <c:pt idx="481">
                  <c:v>3.1629413371916799</c:v>
                </c:pt>
                <c:pt idx="482">
                  <c:v>3.1629413371916799</c:v>
                </c:pt>
                <c:pt idx="483">
                  <c:v>3.1785380148254601</c:v>
                </c:pt>
                <c:pt idx="484">
                  <c:v>3.1785380148254601</c:v>
                </c:pt>
                <c:pt idx="485">
                  <c:v>3.1947344586583806</c:v>
                </c:pt>
                <c:pt idx="486">
                  <c:v>3.1949519980816001</c:v>
                </c:pt>
                <c:pt idx="487">
                  <c:v>3.2105785012556698</c:v>
                </c:pt>
                <c:pt idx="488">
                  <c:v>3.2248431641717294</c:v>
                </c:pt>
                <c:pt idx="489">
                  <c:v>3.22502736303574</c:v>
                </c:pt>
                <c:pt idx="490">
                  <c:v>3.2383202770793207</c:v>
                </c:pt>
                <c:pt idx="491">
                  <c:v>3.2383202770793207</c:v>
                </c:pt>
                <c:pt idx="492">
                  <c:v>3.2516320732848896</c:v>
                </c:pt>
                <c:pt idx="493">
                  <c:v>3.2518156012730097</c:v>
                </c:pt>
                <c:pt idx="494">
                  <c:v>3.2658657334939196</c:v>
                </c:pt>
                <c:pt idx="495">
                  <c:v>3.2660630658591399</c:v>
                </c:pt>
                <c:pt idx="496">
                  <c:v>3.2809570375662904</c:v>
                </c:pt>
                <c:pt idx="497">
                  <c:v>3.2811658298387694</c:v>
                </c:pt>
                <c:pt idx="498">
                  <c:v>3.2967577731262701</c:v>
                </c:pt>
                <c:pt idx="499">
                  <c:v>3.312461980153079</c:v>
                </c:pt>
                <c:pt idx="500">
                  <c:v>3.3126761187304394</c:v>
                </c:pt>
                <c:pt idx="501">
                  <c:v>3.32895927778018</c:v>
                </c:pt>
                <c:pt idx="502">
                  <c:v>3.32895927778018</c:v>
                </c:pt>
                <c:pt idx="503">
                  <c:v>3.3467874090799796</c:v>
                </c:pt>
                <c:pt idx="504">
                  <c:v>3.347042074403749</c:v>
                </c:pt>
                <c:pt idx="505">
                  <c:v>3.3669751507697696</c:v>
                </c:pt>
                <c:pt idx="506">
                  <c:v>3.3669751507697696</c:v>
                </c:pt>
                <c:pt idx="507">
                  <c:v>3.3669751507697696</c:v>
                </c:pt>
                <c:pt idx="508">
                  <c:v>3.3887491209338889</c:v>
                </c:pt>
                <c:pt idx="509">
                  <c:v>3.3887491209338889</c:v>
                </c:pt>
                <c:pt idx="510">
                  <c:v>3.3890509304866496</c:v>
                </c:pt>
                <c:pt idx="511">
                  <c:v>3.4112400285337992</c:v>
                </c:pt>
                <c:pt idx="512">
                  <c:v>3.4115438453944198</c:v>
                </c:pt>
                <c:pt idx="513">
                  <c:v>3.4339139148738096</c:v>
                </c:pt>
                <c:pt idx="514">
                  <c:v>3.4342154837647989</c:v>
                </c:pt>
                <c:pt idx="515">
                  <c:v>3.4562154581516094</c:v>
                </c:pt>
                <c:pt idx="516">
                  <c:v>3.4565162477118201</c:v>
                </c:pt>
                <c:pt idx="517">
                  <c:v>3.47848228447732</c:v>
                </c:pt>
                <c:pt idx="518">
                  <c:v>3.4787842618748601</c:v>
                </c:pt>
                <c:pt idx="519">
                  <c:v>3.5014055506225201</c:v>
                </c:pt>
                <c:pt idx="520">
                  <c:v>3.5017164686466602</c:v>
                </c:pt>
                <c:pt idx="521">
                  <c:v>3.5249797139876802</c:v>
                </c:pt>
                <c:pt idx="522">
                  <c:v>3.5253071779175604</c:v>
                </c:pt>
                <c:pt idx="523">
                  <c:v>3.5504957368427701</c:v>
                </c:pt>
                <c:pt idx="524">
                  <c:v>3.55085195851498</c:v>
                </c:pt>
                <c:pt idx="525">
                  <c:v>3.5782048861578102</c:v>
                </c:pt>
                <c:pt idx="526">
                  <c:v>3.5785979607739105</c:v>
                </c:pt>
                <c:pt idx="527">
                  <c:v>3.5785979607739105</c:v>
                </c:pt>
                <c:pt idx="528">
                  <c:v>3.6088959188508101</c:v>
                </c:pt>
                <c:pt idx="529">
                  <c:v>3.6088959188508101</c:v>
                </c:pt>
                <c:pt idx="530">
                  <c:v>3.6088959188508101</c:v>
                </c:pt>
                <c:pt idx="531">
                  <c:v>3.6408525133397296</c:v>
                </c:pt>
                <c:pt idx="532">
                  <c:v>3.6408525133397296</c:v>
                </c:pt>
                <c:pt idx="533">
                  <c:v>3.67300688962897</c:v>
                </c:pt>
                <c:pt idx="534">
                  <c:v>3.6738951004818095</c:v>
                </c:pt>
                <c:pt idx="535">
                  <c:v>3.6738951004818095</c:v>
                </c:pt>
                <c:pt idx="536">
                  <c:v>3.7072140306237502</c:v>
                </c:pt>
                <c:pt idx="537">
                  <c:v>3.7072140306237502</c:v>
                </c:pt>
                <c:pt idx="538">
                  <c:v>4.098174440807699</c:v>
                </c:pt>
                <c:pt idx="539">
                  <c:v>4.5920826508923094</c:v>
                </c:pt>
                <c:pt idx="540">
                  <c:v>4.9557382815689097</c:v>
                </c:pt>
                <c:pt idx="541">
                  <c:v>5.2714498393670199</c:v>
                </c:pt>
                <c:pt idx="542">
                  <c:v>5.5248514355019891</c:v>
                </c:pt>
              </c:numCache>
            </c:numRef>
          </c:yVal>
          <c:smooth val="1"/>
          <c:extLst>
            <c:ext xmlns:c16="http://schemas.microsoft.com/office/drawing/2014/chart" uri="{C3380CC4-5D6E-409C-BE32-E72D297353CC}">
              <c16:uniqueId val="{00000001-CFA8-4196-A9E4-94EAB32690AB}"/>
            </c:ext>
          </c:extLst>
        </c:ser>
        <c:ser>
          <c:idx val="3"/>
          <c:order val="2"/>
          <c:tx>
            <c:strRef>
              <c:f>Sheet1!$M$1</c:f>
              <c:strCache>
                <c:ptCount val="1"/>
                <c:pt idx="0">
                  <c:v>M40</c:v>
                </c:pt>
              </c:strCache>
            </c:strRef>
          </c:tx>
          <c:spPr>
            <a:ln w="63500">
              <a:solidFill>
                <a:srgbClr val="FF0000"/>
              </a:solidFill>
            </a:ln>
          </c:spPr>
          <c:marker>
            <c:symbol val="none"/>
          </c:marker>
          <c:xVal>
            <c:numRef>
              <c:f>Sheet1!$M$3:$M$101</c:f>
              <c:numCache>
                <c:formatCode>General</c:formatCode>
                <c:ptCount val="99"/>
                <c:pt idx="0">
                  <c:v>7.0037000000000003</c:v>
                </c:pt>
                <c:pt idx="1">
                  <c:v>7.0037000000000003</c:v>
                </c:pt>
                <c:pt idx="2">
                  <c:v>7.0037000000000003</c:v>
                </c:pt>
                <c:pt idx="3">
                  <c:v>7.0111999999999997</c:v>
                </c:pt>
                <c:pt idx="4">
                  <c:v>7.0111999999999997</c:v>
                </c:pt>
                <c:pt idx="5">
                  <c:v>7.0111999999999997</c:v>
                </c:pt>
                <c:pt idx="6">
                  <c:v>7.0186999999999999</c:v>
                </c:pt>
                <c:pt idx="7">
                  <c:v>7.0186999999999999</c:v>
                </c:pt>
                <c:pt idx="8">
                  <c:v>7.0186999999999999</c:v>
                </c:pt>
                <c:pt idx="9">
                  <c:v>7.0262000000000002</c:v>
                </c:pt>
                <c:pt idx="10">
                  <c:v>7.0262000000000002</c:v>
                </c:pt>
                <c:pt idx="11">
                  <c:v>7.0262000000000002</c:v>
                </c:pt>
                <c:pt idx="12">
                  <c:v>7.0337000000000005</c:v>
                </c:pt>
                <c:pt idx="13">
                  <c:v>7.0337000000000005</c:v>
                </c:pt>
                <c:pt idx="14">
                  <c:v>7.0411999999999999</c:v>
                </c:pt>
                <c:pt idx="15">
                  <c:v>7.0411999999999999</c:v>
                </c:pt>
                <c:pt idx="16">
                  <c:v>7.0487000000000002</c:v>
                </c:pt>
                <c:pt idx="17">
                  <c:v>7.0487000000000002</c:v>
                </c:pt>
                <c:pt idx="18">
                  <c:v>7.0561999999999996</c:v>
                </c:pt>
                <c:pt idx="19">
                  <c:v>7.0561999999999996</c:v>
                </c:pt>
                <c:pt idx="20">
                  <c:v>7.0561999999999996</c:v>
                </c:pt>
                <c:pt idx="21">
                  <c:v>7.0636999999999999</c:v>
                </c:pt>
                <c:pt idx="22">
                  <c:v>7.0636999999999999</c:v>
                </c:pt>
                <c:pt idx="23">
                  <c:v>7.0636999999999999</c:v>
                </c:pt>
                <c:pt idx="24">
                  <c:v>7.071200000000001</c:v>
                </c:pt>
                <c:pt idx="25">
                  <c:v>7.071200000000001</c:v>
                </c:pt>
                <c:pt idx="26">
                  <c:v>7.071200000000001</c:v>
                </c:pt>
                <c:pt idx="27">
                  <c:v>7.0787000000000004</c:v>
                </c:pt>
                <c:pt idx="28">
                  <c:v>7.0787000000000004</c:v>
                </c:pt>
                <c:pt idx="29">
                  <c:v>7.0787000000000004</c:v>
                </c:pt>
                <c:pt idx="30">
                  <c:v>7.0861000000000001</c:v>
                </c:pt>
                <c:pt idx="31">
                  <c:v>7.0861000000000001</c:v>
                </c:pt>
                <c:pt idx="32">
                  <c:v>7.0936000000000003</c:v>
                </c:pt>
                <c:pt idx="33">
                  <c:v>7.0936000000000003</c:v>
                </c:pt>
                <c:pt idx="34">
                  <c:v>7.0936000000000003</c:v>
                </c:pt>
                <c:pt idx="35">
                  <c:v>7.1010999999999997</c:v>
                </c:pt>
                <c:pt idx="36">
                  <c:v>7.1010999999999997</c:v>
                </c:pt>
                <c:pt idx="37">
                  <c:v>7.1010999999999997</c:v>
                </c:pt>
                <c:pt idx="38">
                  <c:v>7.1086</c:v>
                </c:pt>
                <c:pt idx="39">
                  <c:v>7.1086</c:v>
                </c:pt>
                <c:pt idx="40">
                  <c:v>7.1160999999999994</c:v>
                </c:pt>
                <c:pt idx="41">
                  <c:v>7.1160999999999994</c:v>
                </c:pt>
                <c:pt idx="42">
                  <c:v>7.1235999999999988</c:v>
                </c:pt>
                <c:pt idx="43">
                  <c:v>7.1235999999999988</c:v>
                </c:pt>
                <c:pt idx="44">
                  <c:v>7.1311</c:v>
                </c:pt>
                <c:pt idx="45">
                  <c:v>7.1311</c:v>
                </c:pt>
                <c:pt idx="46">
                  <c:v>7.1386000000000003</c:v>
                </c:pt>
                <c:pt idx="47">
                  <c:v>7.1386000000000003</c:v>
                </c:pt>
                <c:pt idx="48">
                  <c:v>7.1460999999999997</c:v>
                </c:pt>
                <c:pt idx="49">
                  <c:v>7.1460999999999997</c:v>
                </c:pt>
                <c:pt idx="50">
                  <c:v>7.1460999999999997</c:v>
                </c:pt>
                <c:pt idx="51">
                  <c:v>7.1536</c:v>
                </c:pt>
                <c:pt idx="52">
                  <c:v>7.1536</c:v>
                </c:pt>
                <c:pt idx="53">
                  <c:v>7.1609999999999987</c:v>
                </c:pt>
                <c:pt idx="54">
                  <c:v>7.1609999999999987</c:v>
                </c:pt>
                <c:pt idx="55">
                  <c:v>7.1609999999999987</c:v>
                </c:pt>
                <c:pt idx="56">
                  <c:v>7.1609999999999987</c:v>
                </c:pt>
                <c:pt idx="57">
                  <c:v>7.1609999999999987</c:v>
                </c:pt>
                <c:pt idx="58">
                  <c:v>7.168499999999999</c:v>
                </c:pt>
                <c:pt idx="59">
                  <c:v>7.168499999999999</c:v>
                </c:pt>
                <c:pt idx="60">
                  <c:v>7.168499999999999</c:v>
                </c:pt>
                <c:pt idx="61">
                  <c:v>7.168499999999999</c:v>
                </c:pt>
                <c:pt idx="62">
                  <c:v>7.168499999999999</c:v>
                </c:pt>
                <c:pt idx="63">
                  <c:v>7.168499999999999</c:v>
                </c:pt>
                <c:pt idx="64">
                  <c:v>7.1760000000000002</c:v>
                </c:pt>
                <c:pt idx="65">
                  <c:v>7.1760000000000002</c:v>
                </c:pt>
                <c:pt idx="66">
                  <c:v>7.1760000000000002</c:v>
                </c:pt>
                <c:pt idx="67">
                  <c:v>7.1834999999999996</c:v>
                </c:pt>
                <c:pt idx="68">
                  <c:v>7.1834999999999996</c:v>
                </c:pt>
                <c:pt idx="69">
                  <c:v>7.1834999999999996</c:v>
                </c:pt>
                <c:pt idx="70">
                  <c:v>7.1834999999999996</c:v>
                </c:pt>
                <c:pt idx="71">
                  <c:v>7.1909999999999989</c:v>
                </c:pt>
                <c:pt idx="72">
                  <c:v>7.1909999999999989</c:v>
                </c:pt>
                <c:pt idx="73">
                  <c:v>7.1909999999999989</c:v>
                </c:pt>
                <c:pt idx="74">
                  <c:v>7.1984999999999992</c:v>
                </c:pt>
                <c:pt idx="75">
                  <c:v>7.1984999999999992</c:v>
                </c:pt>
                <c:pt idx="76">
                  <c:v>7.2060000000000004</c:v>
                </c:pt>
                <c:pt idx="77">
                  <c:v>7.2134999999999998</c:v>
                </c:pt>
                <c:pt idx="78">
                  <c:v>7.2134999999999998</c:v>
                </c:pt>
                <c:pt idx="79">
                  <c:v>7.2210000000000001</c:v>
                </c:pt>
                <c:pt idx="80">
                  <c:v>7.2210000000000001</c:v>
                </c:pt>
                <c:pt idx="81">
                  <c:v>7.2284999999999995</c:v>
                </c:pt>
                <c:pt idx="82">
                  <c:v>7.2284999999999995</c:v>
                </c:pt>
                <c:pt idx="83">
                  <c:v>7.2359999999999998</c:v>
                </c:pt>
                <c:pt idx="84">
                  <c:v>7.4531999999999998</c:v>
                </c:pt>
                <c:pt idx="85">
                  <c:v>7.5318000000000005</c:v>
                </c:pt>
                <c:pt idx="86">
                  <c:v>7.5804999999999998</c:v>
                </c:pt>
                <c:pt idx="87">
                  <c:v>7.7040999999999995</c:v>
                </c:pt>
                <c:pt idx="88">
                  <c:v>7.7903000000000002</c:v>
                </c:pt>
                <c:pt idx="89">
                  <c:v>7.8838999999999997</c:v>
                </c:pt>
                <c:pt idx="90">
                  <c:v>7.9700000000000006</c:v>
                </c:pt>
                <c:pt idx="91">
                  <c:v>8.1347999999999985</c:v>
                </c:pt>
                <c:pt idx="92">
                  <c:v>8.2060000000000013</c:v>
                </c:pt>
                <c:pt idx="93">
                  <c:v>8.3109000000000002</c:v>
                </c:pt>
                <c:pt idx="94">
                  <c:v>8.3708000000000027</c:v>
                </c:pt>
                <c:pt idx="95">
                  <c:v>8.4532000000000007</c:v>
                </c:pt>
                <c:pt idx="96">
                  <c:v>8.5131000000000014</c:v>
                </c:pt>
                <c:pt idx="97">
                  <c:v>8.5693000000000001</c:v>
                </c:pt>
                <c:pt idx="98">
                  <c:v>8.6105</c:v>
                </c:pt>
              </c:numCache>
            </c:numRef>
          </c:xVal>
          <c:yVal>
            <c:numRef>
              <c:f>Sheet1!$O$3:$O$101</c:f>
              <c:numCache>
                <c:formatCode>General</c:formatCode>
                <c:ptCount val="99"/>
                <c:pt idx="0">
                  <c:v>-1.1616430141234999</c:v>
                </c:pt>
                <c:pt idx="1">
                  <c:v>-1.1616430141234999</c:v>
                </c:pt>
                <c:pt idx="2">
                  <c:v>-1.1616430141234999</c:v>
                </c:pt>
                <c:pt idx="3">
                  <c:v>-1.1426252755094697</c:v>
                </c:pt>
                <c:pt idx="4">
                  <c:v>-1.1426252755094697</c:v>
                </c:pt>
                <c:pt idx="5">
                  <c:v>-1.1426252755094697</c:v>
                </c:pt>
                <c:pt idx="6">
                  <c:v>-1.1227697712678999</c:v>
                </c:pt>
                <c:pt idx="7">
                  <c:v>-1.1227697712678999</c:v>
                </c:pt>
                <c:pt idx="8">
                  <c:v>-1.1227697712678999</c:v>
                </c:pt>
                <c:pt idx="9">
                  <c:v>-1.1020331703430202</c:v>
                </c:pt>
                <c:pt idx="10">
                  <c:v>-1.1020331703430202</c:v>
                </c:pt>
                <c:pt idx="11">
                  <c:v>-1.1020331703430202</c:v>
                </c:pt>
                <c:pt idx="12">
                  <c:v>-1.08047963018624</c:v>
                </c:pt>
                <c:pt idx="13">
                  <c:v>-1.08047963018624</c:v>
                </c:pt>
                <c:pt idx="14">
                  <c:v>-1.0591389239328601</c:v>
                </c:pt>
                <c:pt idx="15">
                  <c:v>-1.0591389239328601</c:v>
                </c:pt>
                <c:pt idx="16">
                  <c:v>-1.0384908852148997</c:v>
                </c:pt>
                <c:pt idx="17">
                  <c:v>-1.0384908852148997</c:v>
                </c:pt>
                <c:pt idx="18">
                  <c:v>-1.0188926365474897</c:v>
                </c:pt>
                <c:pt idx="19">
                  <c:v>-1.0188926365474897</c:v>
                </c:pt>
                <c:pt idx="20">
                  <c:v>-1.0188926365474897</c:v>
                </c:pt>
                <c:pt idx="21">
                  <c:v>-0.99998424077807402</c:v>
                </c:pt>
                <c:pt idx="22">
                  <c:v>-0.99998424077807402</c:v>
                </c:pt>
                <c:pt idx="23">
                  <c:v>-0.99998424077807402</c:v>
                </c:pt>
                <c:pt idx="24">
                  <c:v>-0.98072411508468704</c:v>
                </c:pt>
                <c:pt idx="25">
                  <c:v>-0.98072411508468704</c:v>
                </c:pt>
                <c:pt idx="26">
                  <c:v>-0.98072411508468704</c:v>
                </c:pt>
                <c:pt idx="27">
                  <c:v>-0.96060672573943184</c:v>
                </c:pt>
                <c:pt idx="28">
                  <c:v>-0.96060672573943184</c:v>
                </c:pt>
                <c:pt idx="29">
                  <c:v>-0.96060672573943184</c:v>
                </c:pt>
                <c:pt idx="30">
                  <c:v>-0.93938211776518799</c:v>
                </c:pt>
                <c:pt idx="31">
                  <c:v>-0.93938211776518799</c:v>
                </c:pt>
                <c:pt idx="32">
                  <c:v>-0.91668478931807595</c:v>
                </c:pt>
                <c:pt idx="33">
                  <c:v>-0.91668478931807595</c:v>
                </c:pt>
                <c:pt idx="34">
                  <c:v>-0.91668478931807595</c:v>
                </c:pt>
                <c:pt idx="35">
                  <c:v>-0.89244453768566701</c:v>
                </c:pt>
                <c:pt idx="36">
                  <c:v>-0.89244453768566701</c:v>
                </c:pt>
                <c:pt idx="37">
                  <c:v>-0.89244453768566701</c:v>
                </c:pt>
                <c:pt idx="38">
                  <c:v>-0.86710344669401118</c:v>
                </c:pt>
                <c:pt idx="39">
                  <c:v>-0.86710344669401118</c:v>
                </c:pt>
                <c:pt idx="40">
                  <c:v>-0.84192135650548017</c:v>
                </c:pt>
                <c:pt idx="41">
                  <c:v>-0.84192135650548017</c:v>
                </c:pt>
                <c:pt idx="42">
                  <c:v>-0.81744371200726496</c:v>
                </c:pt>
                <c:pt idx="43">
                  <c:v>-0.81744371200726496</c:v>
                </c:pt>
                <c:pt idx="44">
                  <c:v>-0.79429213972705581</c:v>
                </c:pt>
                <c:pt idx="45">
                  <c:v>-0.79429213972705581</c:v>
                </c:pt>
                <c:pt idx="46">
                  <c:v>-0.77269890274504216</c:v>
                </c:pt>
                <c:pt idx="47">
                  <c:v>-0.77269890274504216</c:v>
                </c:pt>
                <c:pt idx="48">
                  <c:v>-0.75193494475009903</c:v>
                </c:pt>
                <c:pt idx="49">
                  <c:v>-0.75193494475009903</c:v>
                </c:pt>
                <c:pt idx="50">
                  <c:v>-0.75193494475009903</c:v>
                </c:pt>
                <c:pt idx="51">
                  <c:v>-0.7314450178328501</c:v>
                </c:pt>
                <c:pt idx="52">
                  <c:v>-0.7314450178328501</c:v>
                </c:pt>
                <c:pt idx="53">
                  <c:v>-0.71176244392541499</c:v>
                </c:pt>
                <c:pt idx="54">
                  <c:v>-0.71176244392541499</c:v>
                </c:pt>
                <c:pt idx="55">
                  <c:v>-0.71176244392541499</c:v>
                </c:pt>
                <c:pt idx="56">
                  <c:v>-0.71176244392541499</c:v>
                </c:pt>
                <c:pt idx="57">
                  <c:v>-0.71176244392541499</c:v>
                </c:pt>
                <c:pt idx="58">
                  <c:v>-0.69324999677855315</c:v>
                </c:pt>
                <c:pt idx="59">
                  <c:v>-0.69324999677855315</c:v>
                </c:pt>
                <c:pt idx="60">
                  <c:v>-0.69324999677855315</c:v>
                </c:pt>
                <c:pt idx="61">
                  <c:v>-0.69324999677855315</c:v>
                </c:pt>
                <c:pt idx="62">
                  <c:v>-0.69324999677855315</c:v>
                </c:pt>
                <c:pt idx="63">
                  <c:v>-0.69324999677855315</c:v>
                </c:pt>
                <c:pt idx="64">
                  <c:v>-0.67663661843804324</c:v>
                </c:pt>
                <c:pt idx="65">
                  <c:v>-0.67663661843804324</c:v>
                </c:pt>
                <c:pt idx="66">
                  <c:v>-0.67663661843804324</c:v>
                </c:pt>
                <c:pt idx="67">
                  <c:v>-0.66134072734807026</c:v>
                </c:pt>
                <c:pt idx="68">
                  <c:v>-0.66134072734807026</c:v>
                </c:pt>
                <c:pt idx="69">
                  <c:v>-0.66134072734807026</c:v>
                </c:pt>
                <c:pt idx="70">
                  <c:v>-0.66134072734807026</c:v>
                </c:pt>
                <c:pt idx="71">
                  <c:v>-0.64647205691323295</c:v>
                </c:pt>
                <c:pt idx="72">
                  <c:v>-0.64647205691323295</c:v>
                </c:pt>
                <c:pt idx="73">
                  <c:v>-0.64647205691323295</c:v>
                </c:pt>
                <c:pt idx="74">
                  <c:v>-0.631200965734519</c:v>
                </c:pt>
                <c:pt idx="75">
                  <c:v>-0.631200965734519</c:v>
                </c:pt>
                <c:pt idx="76">
                  <c:v>-0.61520174040923004</c:v>
                </c:pt>
                <c:pt idx="77">
                  <c:v>-0.59844239058707893</c:v>
                </c:pt>
                <c:pt idx="78">
                  <c:v>-0.59844239058707893</c:v>
                </c:pt>
                <c:pt idx="79">
                  <c:v>-0.58096128219191989</c:v>
                </c:pt>
                <c:pt idx="80">
                  <c:v>-0.58096128219191989</c:v>
                </c:pt>
                <c:pt idx="81">
                  <c:v>-0.5627991476353511</c:v>
                </c:pt>
                <c:pt idx="82">
                  <c:v>-0.5627991476353511</c:v>
                </c:pt>
                <c:pt idx="83">
                  <c:v>-0.54397511016551314</c:v>
                </c:pt>
                <c:pt idx="84">
                  <c:v>0.11518157746363904</c:v>
                </c:pt>
                <c:pt idx="85">
                  <c:v>0.31346334891975708</c:v>
                </c:pt>
                <c:pt idx="86">
                  <c:v>0.44460252579644904</c:v>
                </c:pt>
                <c:pt idx="87">
                  <c:v>0.90357409562044999</c:v>
                </c:pt>
                <c:pt idx="88">
                  <c:v>1.2501352514239699</c:v>
                </c:pt>
                <c:pt idx="89">
                  <c:v>1.6371344454151697</c:v>
                </c:pt>
                <c:pt idx="90">
                  <c:v>1.9317656062323898</c:v>
                </c:pt>
                <c:pt idx="91">
                  <c:v>2.4846264073106599</c:v>
                </c:pt>
                <c:pt idx="92">
                  <c:v>2.6571993734690098</c:v>
                </c:pt>
                <c:pt idx="93">
                  <c:v>2.81393845271942</c:v>
                </c:pt>
                <c:pt idx="94">
                  <c:v>2.9604793273031396</c:v>
                </c:pt>
                <c:pt idx="95">
                  <c:v>3.1849035079057706</c:v>
                </c:pt>
                <c:pt idx="96">
                  <c:v>3.3702352774813802</c:v>
                </c:pt>
                <c:pt idx="97">
                  <c:v>3.5504412507223106</c:v>
                </c:pt>
                <c:pt idx="98">
                  <c:v>3.71282703949751</c:v>
                </c:pt>
              </c:numCache>
            </c:numRef>
          </c:yVal>
          <c:smooth val="1"/>
          <c:extLst>
            <c:ext xmlns:c16="http://schemas.microsoft.com/office/drawing/2014/chart" uri="{C3380CC4-5D6E-409C-BE32-E72D297353CC}">
              <c16:uniqueId val="{00000002-CFA8-4196-A9E4-94EAB32690AB}"/>
            </c:ext>
          </c:extLst>
        </c:ser>
        <c:ser>
          <c:idx val="4"/>
          <c:order val="3"/>
          <c:tx>
            <c:strRef>
              <c:f>Sheet1!$R$1</c:f>
              <c:strCache>
                <c:ptCount val="1"/>
                <c:pt idx="0">
                  <c:v>TT</c:v>
                </c:pt>
              </c:strCache>
            </c:strRef>
          </c:tx>
          <c:spPr>
            <a:ln w="57150">
              <a:solidFill>
                <a:sysClr val="windowText" lastClr="000000"/>
              </a:solidFill>
            </a:ln>
          </c:spPr>
          <c:marker>
            <c:symbol val="none"/>
          </c:marker>
          <c:xVal>
            <c:numRef>
              <c:f>Sheet1!$R$3:$R$164</c:f>
              <c:numCache>
                <c:formatCode>General</c:formatCode>
                <c:ptCount val="162"/>
                <c:pt idx="0">
                  <c:v>7.0105673500396604</c:v>
                </c:pt>
                <c:pt idx="1">
                  <c:v>7.0105673500396604</c:v>
                </c:pt>
                <c:pt idx="2">
                  <c:v>7.0105673500396604</c:v>
                </c:pt>
                <c:pt idx="3">
                  <c:v>7.0106705398430798</c:v>
                </c:pt>
                <c:pt idx="4">
                  <c:v>7.0307806442438903</c:v>
                </c:pt>
                <c:pt idx="5">
                  <c:v>7.030915587787379</c:v>
                </c:pt>
                <c:pt idx="6">
                  <c:v>7.0309831941666205</c:v>
                </c:pt>
                <c:pt idx="7">
                  <c:v>7.0311186829466212</c:v>
                </c:pt>
                <c:pt idx="8">
                  <c:v>7.0594888690196296</c:v>
                </c:pt>
                <c:pt idx="9">
                  <c:v>7.059671090164322</c:v>
                </c:pt>
                <c:pt idx="10">
                  <c:v>7.0597622616804596</c:v>
                </c:pt>
                <c:pt idx="11">
                  <c:v>7.05985347547659</c:v>
                </c:pt>
                <c:pt idx="12">
                  <c:v>7.0941567404557881</c:v>
                </c:pt>
                <c:pt idx="13">
                  <c:v>7.0941567404557881</c:v>
                </c:pt>
                <c:pt idx="14">
                  <c:v>7.0943629975781199</c:v>
                </c:pt>
                <c:pt idx="15">
                  <c:v>7.0944661676691894</c:v>
                </c:pt>
                <c:pt idx="16">
                  <c:v>7.0945693680182789</c:v>
                </c:pt>
                <c:pt idx="17">
                  <c:v>7.1295681664556696</c:v>
                </c:pt>
                <c:pt idx="18">
                  <c:v>7.1296570185681896</c:v>
                </c:pt>
                <c:pt idx="19">
                  <c:v>7.1297457585085589</c:v>
                </c:pt>
                <c:pt idx="20">
                  <c:v>7.1299229101328097</c:v>
                </c:pt>
                <c:pt idx="21">
                  <c:v>7.1300113262227995</c:v>
                </c:pt>
                <c:pt idx="22">
                  <c:v>7.1564421119181505</c:v>
                </c:pt>
                <c:pt idx="23">
                  <c:v>7.1565757611534888</c:v>
                </c:pt>
                <c:pt idx="24">
                  <c:v>7.1820542387486288</c:v>
                </c:pt>
                <c:pt idx="25">
                  <c:v>7.1822262752057791</c:v>
                </c:pt>
                <c:pt idx="26">
                  <c:v>7.1823988221715602</c:v>
                </c:pt>
                <c:pt idx="27">
                  <c:v>7.1823988221715602</c:v>
                </c:pt>
                <c:pt idx="28">
                  <c:v>7.2161087348858501</c:v>
                </c:pt>
                <c:pt idx="29">
                  <c:v>7.2162987789453803</c:v>
                </c:pt>
                <c:pt idx="30">
                  <c:v>7.2163936839757508</c:v>
                </c:pt>
                <c:pt idx="31">
                  <c:v>7.2164885140120196</c:v>
                </c:pt>
                <c:pt idx="32">
                  <c:v>7.2166779607290596</c:v>
                </c:pt>
                <c:pt idx="33">
                  <c:v>7.2167725828117506</c:v>
                </c:pt>
                <c:pt idx="34">
                  <c:v>7.2451099516318305</c:v>
                </c:pt>
                <c:pt idx="35">
                  <c:v>7.2451099516318305</c:v>
                </c:pt>
                <c:pt idx="36">
                  <c:v>7.2629275155267194</c:v>
                </c:pt>
                <c:pt idx="37">
                  <c:v>7.2629694997499197</c:v>
                </c:pt>
                <c:pt idx="38">
                  <c:v>7.2781252043982203</c:v>
                </c:pt>
                <c:pt idx="39">
                  <c:v>7.2782165974641613</c:v>
                </c:pt>
                <c:pt idx="40">
                  <c:v>7.2958394198298802</c:v>
                </c:pt>
                <c:pt idx="41">
                  <c:v>7.295891172442861</c:v>
                </c:pt>
                <c:pt idx="42">
                  <c:v>7.2959429274528897</c:v>
                </c:pt>
                <c:pt idx="43">
                  <c:v>7.3138893224675892</c:v>
                </c:pt>
                <c:pt idx="44">
                  <c:v>7.3139844745043492</c:v>
                </c:pt>
                <c:pt idx="45">
                  <c:v>7.3297281684580202</c:v>
                </c:pt>
                <c:pt idx="46">
                  <c:v>7.3297703187727494</c:v>
                </c:pt>
                <c:pt idx="47">
                  <c:v>7.3446997882404599</c:v>
                </c:pt>
                <c:pt idx="48">
                  <c:v>7.3447416955126208</c:v>
                </c:pt>
                <c:pt idx="49">
                  <c:v>7.3597959289787793</c:v>
                </c:pt>
                <c:pt idx="50">
                  <c:v>7.3598380467871394</c:v>
                </c:pt>
                <c:pt idx="51">
                  <c:v>7.3742139768564083</c:v>
                </c:pt>
                <c:pt idx="52">
                  <c:v>7.3742511746800199</c:v>
                </c:pt>
                <c:pt idx="53">
                  <c:v>7.3858921842377105</c:v>
                </c:pt>
                <c:pt idx="54">
                  <c:v>7.3939997161930604</c:v>
                </c:pt>
                <c:pt idx="55">
                  <c:v>7.3974333111857193</c:v>
                </c:pt>
                <c:pt idx="56">
                  <c:v>7.3953601863363998</c:v>
                </c:pt>
                <c:pt idx="57">
                  <c:v>7.3950333041387202</c:v>
                </c:pt>
                <c:pt idx="58">
                  <c:v>7.398420406928949</c:v>
                </c:pt>
                <c:pt idx="59">
                  <c:v>7.4023287551806218</c:v>
                </c:pt>
                <c:pt idx="60">
                  <c:v>7.4079579322621996</c:v>
                </c:pt>
                <c:pt idx="61">
                  <c:v>7.4134734586161199</c:v>
                </c:pt>
                <c:pt idx="62">
                  <c:v>7.4182446499937598</c:v>
                </c:pt>
                <c:pt idx="63">
                  <c:v>7.4266799800545318</c:v>
                </c:pt>
                <c:pt idx="64">
                  <c:v>7.4267080513242005</c:v>
                </c:pt>
                <c:pt idx="65">
                  <c:v>7.4375774036770599</c:v>
                </c:pt>
                <c:pt idx="66">
                  <c:v>7.4496732360924005</c:v>
                </c:pt>
                <c:pt idx="67">
                  <c:v>7.4497461658582607</c:v>
                </c:pt>
                <c:pt idx="68">
                  <c:v>7.4638238115162494</c:v>
                </c:pt>
                <c:pt idx="69">
                  <c:v>7.4638660551285598</c:v>
                </c:pt>
                <c:pt idx="70">
                  <c:v>7.4805948202523993</c:v>
                </c:pt>
                <c:pt idx="71">
                  <c:v>7.4806485152426214</c:v>
                </c:pt>
                <c:pt idx="72">
                  <c:v>7.5017362756128803</c:v>
                </c:pt>
                <c:pt idx="73">
                  <c:v>7.5017985466640402</c:v>
                </c:pt>
                <c:pt idx="74">
                  <c:v>7.501860816248989</c:v>
                </c:pt>
                <c:pt idx="75">
                  <c:v>7.5019853557919793</c:v>
                </c:pt>
                <c:pt idx="76">
                  <c:v>7.522989289977569</c:v>
                </c:pt>
                <c:pt idx="77">
                  <c:v>7.5230964717713702</c:v>
                </c:pt>
                <c:pt idx="78">
                  <c:v>7.5397936075917409</c:v>
                </c:pt>
                <c:pt idx="79">
                  <c:v>7.5398793748805009</c:v>
                </c:pt>
                <c:pt idx="80">
                  <c:v>7.5546803133630602</c:v>
                </c:pt>
                <c:pt idx="81">
                  <c:v>7.5547615083747397</c:v>
                </c:pt>
                <c:pt idx="82">
                  <c:v>7.568584100428609</c:v>
                </c:pt>
                <c:pt idx="83">
                  <c:v>7.5686556883436609</c:v>
                </c:pt>
                <c:pt idx="84">
                  <c:v>7.5804613321806711</c:v>
                </c:pt>
                <c:pt idx="85">
                  <c:v>7.5924414569602297</c:v>
                </c:pt>
                <c:pt idx="86">
                  <c:v>7.5924414569602297</c:v>
                </c:pt>
                <c:pt idx="87">
                  <c:v>7.6066907468145404</c:v>
                </c:pt>
                <c:pt idx="88">
                  <c:v>7.6067742481449292</c:v>
                </c:pt>
                <c:pt idx="89">
                  <c:v>7.6213427838384904</c:v>
                </c:pt>
                <c:pt idx="90">
                  <c:v>7.6213815196955386</c:v>
                </c:pt>
                <c:pt idx="91">
                  <c:v>7.6340285721196892</c:v>
                </c:pt>
                <c:pt idx="92">
                  <c:v>7.6435527838632407</c:v>
                </c:pt>
                <c:pt idx="93">
                  <c:v>7.6435911650498403</c:v>
                </c:pt>
                <c:pt idx="94">
                  <c:v>7.647189065019969</c:v>
                </c:pt>
                <c:pt idx="95">
                  <c:v>7.6452812508744294</c:v>
                </c:pt>
                <c:pt idx="96">
                  <c:v>7.6452812508744294</c:v>
                </c:pt>
                <c:pt idx="97">
                  <c:v>7.6452713154965801</c:v>
                </c:pt>
                <c:pt idx="98">
                  <c:v>7.6417216600772093</c:v>
                </c:pt>
                <c:pt idx="99">
                  <c:v>7.6417145121636496</c:v>
                </c:pt>
                <c:pt idx="100">
                  <c:v>7.6417145121636496</c:v>
                </c:pt>
                <c:pt idx="101">
                  <c:v>7.6417003091043609</c:v>
                </c:pt>
                <c:pt idx="102">
                  <c:v>7.6382358902086196</c:v>
                </c:pt>
                <c:pt idx="103">
                  <c:v>7.6381943953731311</c:v>
                </c:pt>
                <c:pt idx="104">
                  <c:v>7.6381734877723408</c:v>
                </c:pt>
                <c:pt idx="105">
                  <c:v>7.6259380935339189</c:v>
                </c:pt>
                <c:pt idx="106">
                  <c:v>7.6258561003513492</c:v>
                </c:pt>
                <c:pt idx="107">
                  <c:v>7.6258150980281982</c:v>
                </c:pt>
                <c:pt idx="108">
                  <c:v>7.6120534902488899</c:v>
                </c:pt>
                <c:pt idx="109">
                  <c:v>7.6042314267625395</c:v>
                </c:pt>
                <c:pt idx="110">
                  <c:v>7.6026789752860697</c:v>
                </c:pt>
                <c:pt idx="111">
                  <c:v>7.6029396007057581</c:v>
                </c:pt>
                <c:pt idx="112">
                  <c:v>7.600655527157679</c:v>
                </c:pt>
                <c:pt idx="113">
                  <c:v>7.5937368725797993</c:v>
                </c:pt>
                <c:pt idx="114">
                  <c:v>7.5936938253924904</c:v>
                </c:pt>
                <c:pt idx="115">
                  <c:v>7.5844514746275298</c:v>
                </c:pt>
                <c:pt idx="116">
                  <c:v>7.5844163979719594</c:v>
                </c:pt>
                <c:pt idx="117">
                  <c:v>7.5642104719631202</c:v>
                </c:pt>
                <c:pt idx="118">
                  <c:v>7.5641277942426806</c:v>
                </c:pt>
                <c:pt idx="119">
                  <c:v>7.5637952825431212</c:v>
                </c:pt>
                <c:pt idx="120">
                  <c:v>7.5113935344226812</c:v>
                </c:pt>
                <c:pt idx="121">
                  <c:v>7.5111581029486807</c:v>
                </c:pt>
                <c:pt idx="122">
                  <c:v>7.5104478683522888</c:v>
                </c:pt>
                <c:pt idx="123">
                  <c:v>7.5099711226260499</c:v>
                </c:pt>
                <c:pt idx="124">
                  <c:v>7.5097317817991218</c:v>
                </c:pt>
                <c:pt idx="125">
                  <c:v>7.5094917991455903</c:v>
                </c:pt>
                <c:pt idx="126">
                  <c:v>7.37657063243494</c:v>
                </c:pt>
                <c:pt idx="127">
                  <c:v>7.3750619065222898</c:v>
                </c:pt>
                <c:pt idx="128">
                  <c:v>7.3745574432267293</c:v>
                </c:pt>
                <c:pt idx="129">
                  <c:v>7.3735462840812502</c:v>
                </c:pt>
                <c:pt idx="130">
                  <c:v>7.3730396399233102</c:v>
                </c:pt>
                <c:pt idx="131">
                  <c:v>7.3730396399233102</c:v>
                </c:pt>
                <c:pt idx="132">
                  <c:v>7.3715158825211704</c:v>
                </c:pt>
                <c:pt idx="133">
                  <c:v>7.37100683854983</c:v>
                </c:pt>
                <c:pt idx="134">
                  <c:v>7.3704973133046012</c:v>
                </c:pt>
                <c:pt idx="135">
                  <c:v>7.3694770419246209</c:v>
                </c:pt>
                <c:pt idx="136">
                  <c:v>7.3689664132922497</c:v>
                </c:pt>
                <c:pt idx="137">
                  <c:v>7.3557914811558609</c:v>
                </c:pt>
                <c:pt idx="138">
                  <c:v>7.3552967607754391</c:v>
                </c:pt>
                <c:pt idx="139">
                  <c:v>7.3466861662538303</c:v>
                </c:pt>
                <c:pt idx="140">
                  <c:v>7.3355397793362389</c:v>
                </c:pt>
                <c:pt idx="141">
                  <c:v>7.3021031280546707</c:v>
                </c:pt>
                <c:pt idx="142">
                  <c:v>7.2880688706444801</c:v>
                </c:pt>
                <c:pt idx="143">
                  <c:v>7.2878939692257889</c:v>
                </c:pt>
                <c:pt idx="144">
                  <c:v>7.2875376069994484</c:v>
                </c:pt>
                <c:pt idx="145">
                  <c:v>7.2873561373596099</c:v>
                </c:pt>
                <c:pt idx="146">
                  <c:v>7.2871724782266298</c:v>
                </c:pt>
                <c:pt idx="147">
                  <c:v>7.286798643090191</c:v>
                </c:pt>
                <c:pt idx="148">
                  <c:v>7.2866085038211814</c:v>
                </c:pt>
                <c:pt idx="149">
                  <c:v>7.2864162476903394</c:v>
                </c:pt>
                <c:pt idx="150">
                  <c:v>7.2860255083679393</c:v>
                </c:pt>
                <c:pt idx="151">
                  <c:v>7.2858270944261108</c:v>
                </c:pt>
                <c:pt idx="152">
                  <c:v>7.2856267012877005</c:v>
                </c:pt>
                <c:pt idx="153">
                  <c:v>7.2852201468373501</c:v>
                </c:pt>
                <c:pt idx="154">
                  <c:v>7.2850140742992995</c:v>
                </c:pt>
                <c:pt idx="155">
                  <c:v>7.2848061992781705</c:v>
                </c:pt>
                <c:pt idx="156">
                  <c:v>7.2843852311320791</c:v>
                </c:pt>
                <c:pt idx="157">
                  <c:v>7.28417223331315</c:v>
                </c:pt>
                <c:pt idx="158">
                  <c:v>7.28395762279027</c:v>
                </c:pt>
                <c:pt idx="159">
                  <c:v>7.2835237469087897</c:v>
                </c:pt>
                <c:pt idx="160">
                  <c:v>7.2767382442839104</c:v>
                </c:pt>
                <c:pt idx="161">
                  <c:v>4</c:v>
                </c:pt>
              </c:numCache>
            </c:numRef>
          </c:xVal>
          <c:yVal>
            <c:numRef>
              <c:f>Sheet1!$S$3:$S$164</c:f>
              <c:numCache>
                <c:formatCode>General</c:formatCode>
                <c:ptCount val="162"/>
                <c:pt idx="0">
                  <c:v>-0.75700000000000012</c:v>
                </c:pt>
                <c:pt idx="1">
                  <c:v>-0.75700000000000012</c:v>
                </c:pt>
                <c:pt idx="2">
                  <c:v>-0.75700000000000012</c:v>
                </c:pt>
                <c:pt idx="3">
                  <c:v>-0.75680000000000014</c:v>
                </c:pt>
                <c:pt idx="4">
                  <c:v>-0.72150000000000003</c:v>
                </c:pt>
                <c:pt idx="5">
                  <c:v>-0.72130000000000005</c:v>
                </c:pt>
                <c:pt idx="6">
                  <c:v>-0.72119999999999995</c:v>
                </c:pt>
                <c:pt idx="7">
                  <c:v>-0.72100000000000009</c:v>
                </c:pt>
                <c:pt idx="8">
                  <c:v>-0.68600000000000005</c:v>
                </c:pt>
                <c:pt idx="9">
                  <c:v>-0.68580000000000008</c:v>
                </c:pt>
                <c:pt idx="10">
                  <c:v>-0.68570000000000009</c:v>
                </c:pt>
                <c:pt idx="11">
                  <c:v>-0.68559999999999999</c:v>
                </c:pt>
                <c:pt idx="12">
                  <c:v>-0.65050000000000008</c:v>
                </c:pt>
                <c:pt idx="13">
                  <c:v>-0.65050000000000008</c:v>
                </c:pt>
                <c:pt idx="14">
                  <c:v>-0.6503000000000001</c:v>
                </c:pt>
                <c:pt idx="15">
                  <c:v>-0.65020000000000011</c:v>
                </c:pt>
                <c:pt idx="16">
                  <c:v>-0.65010000000000012</c:v>
                </c:pt>
                <c:pt idx="17">
                  <c:v>-0.61520000000000008</c:v>
                </c:pt>
                <c:pt idx="18">
                  <c:v>-0.61510000000000009</c:v>
                </c:pt>
                <c:pt idx="19">
                  <c:v>-0.6150000000000001</c:v>
                </c:pt>
                <c:pt idx="20">
                  <c:v>-0.61480000000000012</c:v>
                </c:pt>
                <c:pt idx="21">
                  <c:v>-0.61470000000000014</c:v>
                </c:pt>
                <c:pt idx="22">
                  <c:v>-0.57950000000000002</c:v>
                </c:pt>
                <c:pt idx="23">
                  <c:v>-0.57930000000000004</c:v>
                </c:pt>
                <c:pt idx="24">
                  <c:v>-0.54400000000000004</c:v>
                </c:pt>
                <c:pt idx="25">
                  <c:v>-0.54379999999999995</c:v>
                </c:pt>
                <c:pt idx="26">
                  <c:v>-0.54359999999999997</c:v>
                </c:pt>
                <c:pt idx="27">
                  <c:v>-0.54359999999999997</c:v>
                </c:pt>
                <c:pt idx="28">
                  <c:v>-0.50880000000000003</c:v>
                </c:pt>
                <c:pt idx="29">
                  <c:v>-0.50860000000000005</c:v>
                </c:pt>
                <c:pt idx="30">
                  <c:v>-0.50849999999999984</c:v>
                </c:pt>
                <c:pt idx="31">
                  <c:v>-0.50839999999999996</c:v>
                </c:pt>
                <c:pt idx="32">
                  <c:v>-0.50819999999999999</c:v>
                </c:pt>
                <c:pt idx="33">
                  <c:v>-0.5081</c:v>
                </c:pt>
                <c:pt idx="34">
                  <c:v>-0.4729000000000001</c:v>
                </c:pt>
                <c:pt idx="35">
                  <c:v>-0.4729000000000001</c:v>
                </c:pt>
                <c:pt idx="36">
                  <c:v>-0.43720000000000003</c:v>
                </c:pt>
                <c:pt idx="37">
                  <c:v>-0.4371000000000001</c:v>
                </c:pt>
                <c:pt idx="38">
                  <c:v>-0.40150000000000002</c:v>
                </c:pt>
                <c:pt idx="39">
                  <c:v>-0.40130000000000005</c:v>
                </c:pt>
                <c:pt idx="40">
                  <c:v>-0.36580000000000007</c:v>
                </c:pt>
                <c:pt idx="41">
                  <c:v>-0.36570000000000008</c:v>
                </c:pt>
                <c:pt idx="42">
                  <c:v>-0.36560000000000004</c:v>
                </c:pt>
                <c:pt idx="43">
                  <c:v>-0.33010000000000006</c:v>
                </c:pt>
                <c:pt idx="44">
                  <c:v>-0.32990000000000014</c:v>
                </c:pt>
                <c:pt idx="45">
                  <c:v>-0.29430000000000006</c:v>
                </c:pt>
                <c:pt idx="46">
                  <c:v>-0.29420000000000002</c:v>
                </c:pt>
                <c:pt idx="47">
                  <c:v>-0.25850000000000001</c:v>
                </c:pt>
                <c:pt idx="48">
                  <c:v>-0.25840000000000002</c:v>
                </c:pt>
                <c:pt idx="49">
                  <c:v>-0.22270000000000001</c:v>
                </c:pt>
                <c:pt idx="50">
                  <c:v>-0.22259999999999999</c:v>
                </c:pt>
                <c:pt idx="51">
                  <c:v>-0.18700000000000003</c:v>
                </c:pt>
                <c:pt idx="52">
                  <c:v>-0.18690000000000004</c:v>
                </c:pt>
                <c:pt idx="53">
                  <c:v>-0.15110000000000001</c:v>
                </c:pt>
                <c:pt idx="54">
                  <c:v>-0.11520000000000001</c:v>
                </c:pt>
                <c:pt idx="55">
                  <c:v>-7.9300000000000009E-2</c:v>
                </c:pt>
                <c:pt idx="56">
                  <c:v>-4.3099999999999999E-2</c:v>
                </c:pt>
                <c:pt idx="57" formatCode="0.00E+00">
                  <c:v>-7.0857000000000012E-3</c:v>
                </c:pt>
                <c:pt idx="58">
                  <c:v>2.8799999999999999E-2</c:v>
                </c:pt>
                <c:pt idx="59">
                  <c:v>6.4900000000000013E-2</c:v>
                </c:pt>
                <c:pt idx="60">
                  <c:v>0.1008</c:v>
                </c:pt>
                <c:pt idx="61">
                  <c:v>0.13669999999999999</c:v>
                </c:pt>
                <c:pt idx="62">
                  <c:v>0.17269999999999999</c:v>
                </c:pt>
                <c:pt idx="63">
                  <c:v>0.20850000000000002</c:v>
                </c:pt>
                <c:pt idx="64">
                  <c:v>0.20860000000000001</c:v>
                </c:pt>
                <c:pt idx="65">
                  <c:v>0.24440000000000003</c:v>
                </c:pt>
                <c:pt idx="66">
                  <c:v>0.28010000000000002</c:v>
                </c:pt>
                <c:pt idx="67">
                  <c:v>0.28030000000000005</c:v>
                </c:pt>
                <c:pt idx="68">
                  <c:v>0.31590000000000007</c:v>
                </c:pt>
                <c:pt idx="69">
                  <c:v>0.31600000000000006</c:v>
                </c:pt>
                <c:pt idx="70">
                  <c:v>0.35170000000000001</c:v>
                </c:pt>
                <c:pt idx="71">
                  <c:v>0.35180000000000006</c:v>
                </c:pt>
                <c:pt idx="72">
                  <c:v>0.3872000000000001</c:v>
                </c:pt>
                <c:pt idx="73">
                  <c:v>0.38730000000000003</c:v>
                </c:pt>
                <c:pt idx="74">
                  <c:v>0.38740000000000008</c:v>
                </c:pt>
                <c:pt idx="75">
                  <c:v>0.38760000000000006</c:v>
                </c:pt>
                <c:pt idx="76">
                  <c:v>0.42290000000000005</c:v>
                </c:pt>
                <c:pt idx="77">
                  <c:v>0.42310000000000003</c:v>
                </c:pt>
                <c:pt idx="78">
                  <c:v>0.45860000000000001</c:v>
                </c:pt>
                <c:pt idx="79">
                  <c:v>0.45880000000000004</c:v>
                </c:pt>
                <c:pt idx="80">
                  <c:v>0.49440000000000006</c:v>
                </c:pt>
                <c:pt idx="81">
                  <c:v>0.49460000000000004</c:v>
                </c:pt>
                <c:pt idx="82">
                  <c:v>0.5302</c:v>
                </c:pt>
                <c:pt idx="83">
                  <c:v>0.53039999999999998</c:v>
                </c:pt>
                <c:pt idx="84">
                  <c:v>0.56610000000000005</c:v>
                </c:pt>
                <c:pt idx="85">
                  <c:v>0.6019000000000001</c:v>
                </c:pt>
                <c:pt idx="86">
                  <c:v>0.6019000000000001</c:v>
                </c:pt>
                <c:pt idx="87">
                  <c:v>0.63759999999999994</c:v>
                </c:pt>
                <c:pt idx="88">
                  <c:v>0.63780000000000014</c:v>
                </c:pt>
                <c:pt idx="89">
                  <c:v>0.67340000000000011</c:v>
                </c:pt>
                <c:pt idx="90">
                  <c:v>0.6735000000000001</c:v>
                </c:pt>
                <c:pt idx="91">
                  <c:v>0.70930000000000004</c:v>
                </c:pt>
                <c:pt idx="92">
                  <c:v>0.74500000000000011</c:v>
                </c:pt>
                <c:pt idx="93">
                  <c:v>0.74520000000000008</c:v>
                </c:pt>
                <c:pt idx="94">
                  <c:v>0.78110000000000002</c:v>
                </c:pt>
                <c:pt idx="95">
                  <c:v>0.81720000000000004</c:v>
                </c:pt>
                <c:pt idx="96">
                  <c:v>0.81720000000000004</c:v>
                </c:pt>
                <c:pt idx="97">
                  <c:v>0.81730000000000003</c:v>
                </c:pt>
                <c:pt idx="98">
                  <c:v>0.85320000000000007</c:v>
                </c:pt>
                <c:pt idx="99">
                  <c:v>0.85329999999999995</c:v>
                </c:pt>
                <c:pt idx="100">
                  <c:v>0.85329999999999995</c:v>
                </c:pt>
                <c:pt idx="101">
                  <c:v>0.85350000000000004</c:v>
                </c:pt>
                <c:pt idx="102">
                  <c:v>0.88919999999999999</c:v>
                </c:pt>
                <c:pt idx="103">
                  <c:v>0.88939999999999997</c:v>
                </c:pt>
                <c:pt idx="104">
                  <c:v>0.88949999999999996</c:v>
                </c:pt>
                <c:pt idx="105">
                  <c:v>0.92549999999999999</c:v>
                </c:pt>
                <c:pt idx="106">
                  <c:v>0.92570000000000008</c:v>
                </c:pt>
                <c:pt idx="107">
                  <c:v>0.92580000000000007</c:v>
                </c:pt>
                <c:pt idx="108">
                  <c:v>0.96200000000000008</c:v>
                </c:pt>
                <c:pt idx="109">
                  <c:v>0.99809999999999999</c:v>
                </c:pt>
                <c:pt idx="110">
                  <c:v>1.0342</c:v>
                </c:pt>
                <c:pt idx="111">
                  <c:v>1.0702</c:v>
                </c:pt>
                <c:pt idx="112">
                  <c:v>1.1063000000000001</c:v>
                </c:pt>
                <c:pt idx="113">
                  <c:v>1.1424000000000001</c:v>
                </c:pt>
                <c:pt idx="114">
                  <c:v>1.1426000000000001</c:v>
                </c:pt>
                <c:pt idx="115">
                  <c:v>1.1786000000000001</c:v>
                </c:pt>
                <c:pt idx="116">
                  <c:v>1.1787000000000001</c:v>
                </c:pt>
                <c:pt idx="117">
                  <c:v>1.2148999999999999</c:v>
                </c:pt>
                <c:pt idx="118">
                  <c:v>1.2149999999999999</c:v>
                </c:pt>
                <c:pt idx="119">
                  <c:v>1.2153999999999998</c:v>
                </c:pt>
                <c:pt idx="120">
                  <c:v>1.2515999999999998</c:v>
                </c:pt>
                <c:pt idx="121">
                  <c:v>1.2516999999999998</c:v>
                </c:pt>
                <c:pt idx="122">
                  <c:v>1.252</c:v>
                </c:pt>
                <c:pt idx="123">
                  <c:v>1.2522</c:v>
                </c:pt>
                <c:pt idx="124">
                  <c:v>1.2523</c:v>
                </c:pt>
                <c:pt idx="125">
                  <c:v>1.2524</c:v>
                </c:pt>
                <c:pt idx="126">
                  <c:v>1.2887</c:v>
                </c:pt>
                <c:pt idx="127">
                  <c:v>1.2889999999999997</c:v>
                </c:pt>
                <c:pt idx="128">
                  <c:v>1.2890999999999997</c:v>
                </c:pt>
                <c:pt idx="129">
                  <c:v>1.2892999999999997</c:v>
                </c:pt>
                <c:pt idx="130">
                  <c:v>1.2893999999999999</c:v>
                </c:pt>
                <c:pt idx="131">
                  <c:v>1.2893999999999999</c:v>
                </c:pt>
                <c:pt idx="132">
                  <c:v>1.2896999999999998</c:v>
                </c:pt>
                <c:pt idx="133">
                  <c:v>1.2897999999999998</c:v>
                </c:pt>
                <c:pt idx="134">
                  <c:v>1.2898999999999998</c:v>
                </c:pt>
                <c:pt idx="135">
                  <c:v>1.2901</c:v>
                </c:pt>
                <c:pt idx="136">
                  <c:v>1.2902</c:v>
                </c:pt>
                <c:pt idx="137">
                  <c:v>1.2927999999999997</c:v>
                </c:pt>
                <c:pt idx="138">
                  <c:v>1.2928999999999997</c:v>
                </c:pt>
                <c:pt idx="139">
                  <c:v>1.2947</c:v>
                </c:pt>
                <c:pt idx="140">
                  <c:v>1.2972999999999997</c:v>
                </c:pt>
                <c:pt idx="141">
                  <c:v>1.3120000000000001</c:v>
                </c:pt>
                <c:pt idx="142">
                  <c:v>1.3264</c:v>
                </c:pt>
                <c:pt idx="143">
                  <c:v>1.3265</c:v>
                </c:pt>
                <c:pt idx="144">
                  <c:v>1.3267</c:v>
                </c:pt>
                <c:pt idx="145">
                  <c:v>1.3268</c:v>
                </c:pt>
                <c:pt idx="146">
                  <c:v>1.3269</c:v>
                </c:pt>
                <c:pt idx="147">
                  <c:v>1.3270999999999997</c:v>
                </c:pt>
                <c:pt idx="148">
                  <c:v>1.3271999999999997</c:v>
                </c:pt>
                <c:pt idx="149">
                  <c:v>1.3272999999999997</c:v>
                </c:pt>
                <c:pt idx="150">
                  <c:v>1.3274999999999997</c:v>
                </c:pt>
                <c:pt idx="151">
                  <c:v>1.3275999999999997</c:v>
                </c:pt>
                <c:pt idx="152">
                  <c:v>1.3276999999999999</c:v>
                </c:pt>
                <c:pt idx="153">
                  <c:v>1.3278999999999999</c:v>
                </c:pt>
                <c:pt idx="154">
                  <c:v>1.3280000000000001</c:v>
                </c:pt>
                <c:pt idx="155">
                  <c:v>1.3281000000000001</c:v>
                </c:pt>
                <c:pt idx="156">
                  <c:v>1.3283</c:v>
                </c:pt>
                <c:pt idx="157">
                  <c:v>1.3284</c:v>
                </c:pt>
                <c:pt idx="158">
                  <c:v>1.3285</c:v>
                </c:pt>
                <c:pt idx="159">
                  <c:v>1.3287</c:v>
                </c:pt>
                <c:pt idx="160">
                  <c:v>1.3315999999999997</c:v>
                </c:pt>
                <c:pt idx="161">
                  <c:v>1.3327</c:v>
                </c:pt>
              </c:numCache>
            </c:numRef>
          </c:yVal>
          <c:smooth val="1"/>
          <c:extLst>
            <c:ext xmlns:c16="http://schemas.microsoft.com/office/drawing/2014/chart" uri="{C3380CC4-5D6E-409C-BE32-E72D297353CC}">
              <c16:uniqueId val="{00000003-CFA8-4196-A9E4-94EAB32690AB}"/>
            </c:ext>
          </c:extLst>
        </c:ser>
        <c:ser>
          <c:idx val="11"/>
          <c:order val="4"/>
          <c:spPr>
            <a:ln>
              <a:solidFill>
                <a:sysClr val="windowText" lastClr="000000"/>
              </a:solidFill>
              <a:prstDash val="sysDot"/>
            </a:ln>
          </c:spPr>
          <c:marker>
            <c:symbol val="none"/>
          </c:marker>
          <c:xVal>
            <c:numRef>
              <c:f>Sheet1!$BU$4:$BU$79</c:f>
              <c:numCache>
                <c:formatCode>General</c:formatCode>
                <c:ptCount val="76"/>
                <c:pt idx="0">
                  <c:v>6.3780488292042969</c:v>
                </c:pt>
                <c:pt idx="1">
                  <c:v>6.4097247861042232</c:v>
                </c:pt>
                <c:pt idx="2">
                  <c:v>6.5613708077241064</c:v>
                </c:pt>
                <c:pt idx="3">
                  <c:v>6.6961919967623658</c:v>
                </c:pt>
                <c:pt idx="4">
                  <c:v>6.7358538839095274</c:v>
                </c:pt>
                <c:pt idx="5">
                  <c:v>6.7545276283789697</c:v>
                </c:pt>
                <c:pt idx="6">
                  <c:v>6.7679766352165682</c:v>
                </c:pt>
                <c:pt idx="7">
                  <c:v>6.7783320166711736</c:v>
                </c:pt>
                <c:pt idx="8">
                  <c:v>6.7907307189949062</c:v>
                </c:pt>
                <c:pt idx="9">
                  <c:v>6.8032640951877559</c:v>
                </c:pt>
                <c:pt idx="10">
                  <c:v>6.8148281844509855</c:v>
                </c:pt>
                <c:pt idx="11">
                  <c:v>6.8265597999083543</c:v>
                </c:pt>
                <c:pt idx="12">
                  <c:v>6.8379757341066307</c:v>
                </c:pt>
                <c:pt idx="13">
                  <c:v>6.8529618375583681</c:v>
                </c:pt>
                <c:pt idx="14">
                  <c:v>6.8653866182087553</c:v>
                </c:pt>
                <c:pt idx="15">
                  <c:v>6.8803892095725141</c:v>
                </c:pt>
                <c:pt idx="16">
                  <c:v>6.8961599762924068</c:v>
                </c:pt>
                <c:pt idx="17">
                  <c:v>6.9113970101879918</c:v>
                </c:pt>
                <c:pt idx="18">
                  <c:v>6.9280808436380275</c:v>
                </c:pt>
                <c:pt idx="19">
                  <c:v>6.9437071047809358</c:v>
                </c:pt>
                <c:pt idx="20">
                  <c:v>6.9554957632672627</c:v>
                </c:pt>
                <c:pt idx="21">
                  <c:v>6.9702640118741614</c:v>
                </c:pt>
                <c:pt idx="22">
                  <c:v>6.9941854981036853</c:v>
                </c:pt>
                <c:pt idx="23">
                  <c:v>7.0262899465189657</c:v>
                </c:pt>
                <c:pt idx="24">
                  <c:v>7.0705508152243173</c:v>
                </c:pt>
                <c:pt idx="25">
                  <c:v>7.1315384971393838</c:v>
                </c:pt>
                <c:pt idx="26">
                  <c:v>7.223835760390835</c:v>
                </c:pt>
                <c:pt idx="27">
                  <c:v>7.3302724524150245</c:v>
                </c:pt>
                <c:pt idx="28">
                  <c:v>7.4881665427062769</c:v>
                </c:pt>
                <c:pt idx="29">
                  <c:v>7.6412585080642366</c:v>
                </c:pt>
                <c:pt idx="30">
                  <c:v>7.778300079456975</c:v>
                </c:pt>
                <c:pt idx="31">
                  <c:v>7.8534533615445357</c:v>
                </c:pt>
                <c:pt idx="32">
                  <c:v>7.8611443300774217</c:v>
                </c:pt>
                <c:pt idx="33">
                  <c:v>7.8253158399406395</c:v>
                </c:pt>
                <c:pt idx="34">
                  <c:v>7.7680376460255562</c:v>
                </c:pt>
                <c:pt idx="35">
                  <c:v>7.7086482347657581</c:v>
                </c:pt>
                <c:pt idx="36">
                  <c:v>7.6514017160486576</c:v>
                </c:pt>
                <c:pt idx="37">
                  <c:v>7.5931541851703575</c:v>
                </c:pt>
                <c:pt idx="38">
                  <c:v>7.5520495095275528</c:v>
                </c:pt>
                <c:pt idx="39">
                  <c:v>7.5347709724107235</c:v>
                </c:pt>
                <c:pt idx="40">
                  <c:v>7.5369032440187906</c:v>
                </c:pt>
                <c:pt idx="41">
                  <c:v>7.5525555339162356</c:v>
                </c:pt>
                <c:pt idx="42">
                  <c:v>7.5766718231874073</c:v>
                </c:pt>
                <c:pt idx="43">
                  <c:v>7.5994958183036987</c:v>
                </c:pt>
                <c:pt idx="44">
                  <c:v>7.6193391829848993</c:v>
                </c:pt>
                <c:pt idx="45">
                  <c:v>7.6284446081149806</c:v>
                </c:pt>
                <c:pt idx="46">
                  <c:v>7.611714211462397</c:v>
                </c:pt>
                <c:pt idx="47">
                  <c:v>7.5748161567283505</c:v>
                </c:pt>
                <c:pt idx="48">
                  <c:v>7.5348316322626214</c:v>
                </c:pt>
                <c:pt idx="49">
                  <c:v>7.4969576964642215</c:v>
                </c:pt>
                <c:pt idx="50">
                  <c:v>7.4596976954095506</c:v>
                </c:pt>
                <c:pt idx="51">
                  <c:v>7.4194235788278595</c:v>
                </c:pt>
                <c:pt idx="52">
                  <c:v>7.3737067014393727</c:v>
                </c:pt>
                <c:pt idx="53">
                  <c:v>7.3225603284995922</c:v>
                </c:pt>
                <c:pt idx="54">
                  <c:v>7.2670286179628985</c:v>
                </c:pt>
                <c:pt idx="55">
                  <c:v>7.2089473309922854</c:v>
                </c:pt>
                <c:pt idx="56">
                  <c:v>7.149594484204866</c:v>
                </c:pt>
                <c:pt idx="57">
                  <c:v>7.0906374009744937</c:v>
                </c:pt>
                <c:pt idx="58">
                  <c:v>7.0331400927220669</c:v>
                </c:pt>
                <c:pt idx="59">
                  <c:v>6.977180054006233</c:v>
                </c:pt>
                <c:pt idx="60">
                  <c:v>6.9227916357704675</c:v>
                </c:pt>
                <c:pt idx="61">
                  <c:v>6.8711099233487785</c:v>
                </c:pt>
                <c:pt idx="62">
                  <c:v>6.8216666405571962</c:v>
                </c:pt>
                <c:pt idx="63">
                  <c:v>6.7747204746318292</c:v>
                </c:pt>
                <c:pt idx="64">
                  <c:v>6.7297145200927613</c:v>
                </c:pt>
                <c:pt idx="65">
                  <c:v>6.6871577304286358</c:v>
                </c:pt>
                <c:pt idx="66">
                  <c:v>6.6464575126854708</c:v>
                </c:pt>
                <c:pt idx="67">
                  <c:v>6.6070657074247752</c:v>
                </c:pt>
                <c:pt idx="68">
                  <c:v>6.5700646479813596</c:v>
                </c:pt>
                <c:pt idx="69">
                  <c:v>6.5352098559724263</c:v>
                </c:pt>
                <c:pt idx="70">
                  <c:v>6.501514236438962</c:v>
                </c:pt>
                <c:pt idx="71">
                  <c:v>6.4705037839631432</c:v>
                </c:pt>
                <c:pt idx="72">
                  <c:v>6.4420217885145536</c:v>
                </c:pt>
                <c:pt idx="73">
                  <c:v>6.41685509402613</c:v>
                </c:pt>
                <c:pt idx="74">
                  <c:v>6.3950982378690506</c:v>
                </c:pt>
                <c:pt idx="75">
                  <c:v>6.3776240723421003</c:v>
                </c:pt>
              </c:numCache>
            </c:numRef>
          </c:xVal>
          <c:yVal>
            <c:numRef>
              <c:f>Sheet1!$BT$4:$BT$79</c:f>
              <c:numCache>
                <c:formatCode>General</c:formatCode>
                <c:ptCount val="76"/>
                <c:pt idx="0">
                  <c:v>-1.7300887047248341</c:v>
                </c:pt>
                <c:pt idx="1">
                  <c:v>-1.7778697488755191</c:v>
                </c:pt>
                <c:pt idx="2">
                  <c:v>-1.9437372561373554</c:v>
                </c:pt>
                <c:pt idx="3">
                  <c:v>-2.0560231167046843</c:v>
                </c:pt>
                <c:pt idx="4">
                  <c:v>-2.0698183758293873</c:v>
                </c:pt>
                <c:pt idx="5">
                  <c:v>-2.0722524216745155</c:v>
                </c:pt>
                <c:pt idx="6">
                  <c:v>-2.0757183962852577</c:v>
                </c:pt>
                <c:pt idx="7">
                  <c:v>-2.0748433650349853</c:v>
                </c:pt>
                <c:pt idx="8">
                  <c:v>-2.0770081274689063</c:v>
                </c:pt>
                <c:pt idx="9">
                  <c:v>-2.0764782411469422</c:v>
                </c:pt>
                <c:pt idx="10">
                  <c:v>-2.0757052044077846</c:v>
                </c:pt>
                <c:pt idx="11">
                  <c:v>-2.0745892840903974</c:v>
                </c:pt>
                <c:pt idx="12">
                  <c:v>-2.0715226749041298</c:v>
                </c:pt>
                <c:pt idx="13">
                  <c:v>-2.0690143906239302</c:v>
                </c:pt>
                <c:pt idx="14">
                  <c:v>-2.0643424588574431</c:v>
                </c:pt>
                <c:pt idx="15">
                  <c:v>-2.0600297851742013</c:v>
                </c:pt>
                <c:pt idx="16">
                  <c:v>-2.0516861529449342</c:v>
                </c:pt>
                <c:pt idx="17">
                  <c:v>-2.0375628346219754</c:v>
                </c:pt>
                <c:pt idx="18">
                  <c:v>-2.0151654338920899</c:v>
                </c:pt>
                <c:pt idx="19">
                  <c:v>-1.9826697520336118</c:v>
                </c:pt>
                <c:pt idx="20">
                  <c:v>-1.9350169101473829</c:v>
                </c:pt>
                <c:pt idx="21">
                  <c:v>-1.8849070289967731</c:v>
                </c:pt>
                <c:pt idx="22">
                  <c:v>-1.8393684388408797</c:v>
                </c:pt>
                <c:pt idx="23">
                  <c:v>-1.8019964926762515</c:v>
                </c:pt>
                <c:pt idx="24">
                  <c:v>-1.7713676936625142</c:v>
                </c:pt>
                <c:pt idx="25">
                  <c:v>-1.7477914748390431</c:v>
                </c:pt>
                <c:pt idx="26">
                  <c:v>-1.7314526590826562</c:v>
                </c:pt>
                <c:pt idx="27">
                  <c:v>-1.6948055764169483</c:v>
                </c:pt>
                <c:pt idx="28">
                  <c:v>-1.6269795819325601</c:v>
                </c:pt>
                <c:pt idx="29">
                  <c:v>-1.49981382924675</c:v>
                </c:pt>
                <c:pt idx="30">
                  <c:v>-1.3826781934617445</c:v>
                </c:pt>
                <c:pt idx="31">
                  <c:v>-1.2613227380783922</c:v>
                </c:pt>
                <c:pt idx="32">
                  <c:v>-1.1431515200338103</c:v>
                </c:pt>
                <c:pt idx="33">
                  <c:v>-1.0326250227420746</c:v>
                </c:pt>
                <c:pt idx="34">
                  <c:v>-0.9324018216754183</c:v>
                </c:pt>
                <c:pt idx="35">
                  <c:v>-0.84185217407541724</c:v>
                </c:pt>
                <c:pt idx="36">
                  <c:v>-0.75239444125106603</c:v>
                </c:pt>
                <c:pt idx="37">
                  <c:v>-0.64851486034977124</c:v>
                </c:pt>
                <c:pt idx="38">
                  <c:v>-0.55314007276571964</c:v>
                </c:pt>
                <c:pt idx="39">
                  <c:v>-0.46451788245003955</c:v>
                </c:pt>
                <c:pt idx="40">
                  <c:v>-0.37510512346008762</c:v>
                </c:pt>
                <c:pt idx="41">
                  <c:v>-0.2792121198031296</c:v>
                </c:pt>
                <c:pt idx="42">
                  <c:v>-0.17038255748547212</c:v>
                </c:pt>
                <c:pt idx="43">
                  <c:v>-4.6198198701110957E-2</c:v>
                </c:pt>
                <c:pt idx="44">
                  <c:v>8.5508215379221028E-2</c:v>
                </c:pt>
                <c:pt idx="45">
                  <c:v>0.21183346246384355</c:v>
                </c:pt>
                <c:pt idx="46">
                  <c:v>0.32090897900175008</c:v>
                </c:pt>
                <c:pt idx="47">
                  <c:v>0.40628412976676115</c:v>
                </c:pt>
                <c:pt idx="48">
                  <c:v>0.46722509310879828</c:v>
                </c:pt>
                <c:pt idx="49">
                  <c:v>0.50940602130380119</c:v>
                </c:pt>
                <c:pt idx="50">
                  <c:v>0.53683111815678664</c:v>
                </c:pt>
                <c:pt idx="51">
                  <c:v>0.54860923499875092</c:v>
                </c:pt>
                <c:pt idx="52">
                  <c:v>0.54262860652748557</c:v>
                </c:pt>
                <c:pt idx="53">
                  <c:v>0.51814906504684366</c:v>
                </c:pt>
                <c:pt idx="54">
                  <c:v>0.47693197184085662</c:v>
                </c:pt>
                <c:pt idx="55">
                  <c:v>0.42314759876432945</c:v>
                </c:pt>
                <c:pt idx="56">
                  <c:v>0.360099023317834</c:v>
                </c:pt>
                <c:pt idx="57">
                  <c:v>0.2913036766944711</c:v>
                </c:pt>
                <c:pt idx="58">
                  <c:v>0.21961542700824419</c:v>
                </c:pt>
                <c:pt idx="59">
                  <c:v>0.14705680316174233</c:v>
                </c:pt>
                <c:pt idx="60">
                  <c:v>7.4876908539358189E-2</c:v>
                </c:pt>
                <c:pt idx="61">
                  <c:v>4.3903695189454776E-3</c:v>
                </c:pt>
                <c:pt idx="62">
                  <c:v>-6.4634744631949639E-2</c:v>
                </c:pt>
                <c:pt idx="63">
                  <c:v>-0.13136801847725735</c:v>
                </c:pt>
                <c:pt idx="64">
                  <c:v>-0.19638992398096719</c:v>
                </c:pt>
                <c:pt idx="65">
                  <c:v>-0.2586914281815374</c:v>
                </c:pt>
                <c:pt idx="66">
                  <c:v>-0.31882152838731592</c:v>
                </c:pt>
                <c:pt idx="67">
                  <c:v>-0.377606357870377</c:v>
                </c:pt>
                <c:pt idx="68">
                  <c:v>-0.43422753499329858</c:v>
                </c:pt>
                <c:pt idx="69">
                  <c:v>-0.48862544321803131</c:v>
                </c:pt>
                <c:pt idx="70">
                  <c:v>-0.54309803407924873</c:v>
                </c:pt>
                <c:pt idx="71">
                  <c:v>-0.59570794669648419</c:v>
                </c:pt>
                <c:pt idx="72">
                  <c:v>-0.64833919875721013</c:v>
                </c:pt>
                <c:pt idx="73">
                  <c:v>-0.70129895495742878</c:v>
                </c:pt>
                <c:pt idx="74">
                  <c:v>-0.75395560812047857</c:v>
                </c:pt>
                <c:pt idx="75">
                  <c:v>-0.8085783032477406</c:v>
                </c:pt>
              </c:numCache>
            </c:numRef>
          </c:yVal>
          <c:smooth val="1"/>
          <c:extLst>
            <c:ext xmlns:c16="http://schemas.microsoft.com/office/drawing/2014/chart" uri="{C3380CC4-5D6E-409C-BE32-E72D297353CC}">
              <c16:uniqueId val="{00000004-CFA8-4196-A9E4-94EAB32690AB}"/>
            </c:ext>
          </c:extLst>
        </c:ser>
        <c:ser>
          <c:idx val="13"/>
          <c:order val="5"/>
          <c:spPr>
            <a:ln w="44450">
              <a:solidFill>
                <a:sysClr val="window" lastClr="FFFFFF">
                  <a:lumMod val="50000"/>
                </a:sysClr>
              </a:solidFill>
            </a:ln>
            <a:effectLst/>
          </c:spPr>
          <c:marker>
            <c:symbol val="square"/>
            <c:size val="4"/>
            <c:spPr>
              <a:solidFill>
                <a:srgbClr val="00B050"/>
              </a:solidFill>
              <a:ln>
                <a:noFill/>
              </a:ln>
              <a:effectLst/>
            </c:spPr>
          </c:marker>
          <c:xVal>
            <c:numRef>
              <c:f>Sheet1!$CA$3:$CA$2751</c:f>
              <c:numCache>
                <c:formatCode>General</c:formatCode>
                <c:ptCount val="2749"/>
                <c:pt idx="0">
                  <c:v>5.573660511558022</c:v>
                </c:pt>
                <c:pt idx="1">
                  <c:v>5.5776755892948584</c:v>
                </c:pt>
                <c:pt idx="2">
                  <c:v>5.5808611376743222</c:v>
                </c:pt>
                <c:pt idx="3">
                  <c:v>5.5842859830026379</c:v>
                </c:pt>
                <c:pt idx="4">
                  <c:v>5.5876840311926195</c:v>
                </c:pt>
                <c:pt idx="5">
                  <c:v>5.5913139763527919</c:v>
                </c:pt>
                <c:pt idx="6">
                  <c:v>5.5946576874300007</c:v>
                </c:pt>
                <c:pt idx="7">
                  <c:v>5.5979758512438851</c:v>
                </c:pt>
                <c:pt idx="8">
                  <c:v>5.6012688552184597</c:v>
                </c:pt>
                <c:pt idx="9">
                  <c:v>5.6045370780310897</c:v>
                </c:pt>
                <c:pt idx="10">
                  <c:v>5.6077808898738306</c:v>
                </c:pt>
                <c:pt idx="11">
                  <c:v>5.6110006527050489</c:v>
                </c:pt>
                <c:pt idx="12">
                  <c:v>5.6141967204918171</c:v>
                </c:pt>
                <c:pt idx="13">
                  <c:v>5.6176125373965418</c:v>
                </c:pt>
                <c:pt idx="14">
                  <c:v>5.6207604899942067</c:v>
                </c:pt>
                <c:pt idx="15">
                  <c:v>5.6238857889864065</c:v>
                </c:pt>
                <c:pt idx="16">
                  <c:v>5.6272265322434363</c:v>
                </c:pt>
                <c:pt idx="17">
                  <c:v>5.6303058079004353</c:v>
                </c:pt>
                <c:pt idx="18">
                  <c:v>5.6333634042097982</c:v>
                </c:pt>
                <c:pt idx="19">
                  <c:v>5.6363996243013821</c:v>
                </c:pt>
                <c:pt idx="20">
                  <c:v>5.6394147649914252</c:v>
                </c:pt>
                <c:pt idx="21">
                  <c:v>5.6424091169566735</c:v>
                </c:pt>
                <c:pt idx="22">
                  <c:v>5.645382964902538</c:v>
                </c:pt>
                <c:pt idx="23">
                  <c:v>5.6483365877255434</c:v>
                </c:pt>
                <c:pt idx="24">
                  <c:v>5.6514951069703754</c:v>
                </c:pt>
                <c:pt idx="25">
                  <c:v>5.6544075905526263</c:v>
                </c:pt>
                <c:pt idx="26">
                  <c:v>5.6573006723580166</c:v>
                </c:pt>
                <c:pt idx="27">
                  <c:v>5.6601746091703413</c:v>
                </c:pt>
                <c:pt idx="28">
                  <c:v>5.66302965270906</c:v>
                </c:pt>
                <c:pt idx="29">
                  <c:v>5.6658660497616014</c:v>
                </c:pt>
                <c:pt idx="30">
                  <c:v>5.668684042311388</c:v>
                </c:pt>
                <c:pt idx="31">
                  <c:v>5.6714838676617045</c:v>
                </c:pt>
                <c:pt idx="32">
                  <c:v>5.674479013891065</c:v>
                </c:pt>
                <c:pt idx="33">
                  <c:v>5.6772418459466536</c:v>
                </c:pt>
                <c:pt idx="34">
                  <c:v>5.6799872128640505</c:v>
                </c:pt>
                <c:pt idx="35">
                  <c:v>5.6827153340673195</c:v>
                </c:pt>
                <c:pt idx="36">
                  <c:v>5.9075661312265266</c:v>
                </c:pt>
                <c:pt idx="37">
                  <c:v>6.0549744332551469</c:v>
                </c:pt>
                <c:pt idx="38">
                  <c:v>6.1648974645060255</c:v>
                </c:pt>
                <c:pt idx="39">
                  <c:v>6.2524860305619976</c:v>
                </c:pt>
                <c:pt idx="40">
                  <c:v>6.3253875727568412</c:v>
                </c:pt>
                <c:pt idx="41">
                  <c:v>6.3260538877090964</c:v>
                </c:pt>
                <c:pt idx="42">
                  <c:v>6.3266716947033368</c:v>
                </c:pt>
                <c:pt idx="43">
                  <c:v>6.3272886240825787</c:v>
                </c:pt>
                <c:pt idx="44">
                  <c:v>6.3279046783366484</c:v>
                </c:pt>
                <c:pt idx="45">
                  <c:v>6.3285198599447963</c:v>
                </c:pt>
                <c:pt idx="46">
                  <c:v>6.3290869474881406</c:v>
                </c:pt>
                <c:pt idx="47">
                  <c:v>6.3297004578607181</c:v>
                </c:pt>
                <c:pt idx="48">
                  <c:v>6.3303131027742889</c:v>
                </c:pt>
                <c:pt idx="49">
                  <c:v>6.3309719091360375</c:v>
                </c:pt>
                <c:pt idx="50">
                  <c:v>6.3315827643370701</c:v>
                </c:pt>
                <c:pt idx="51">
                  <c:v>6.3322396489422772</c:v>
                </c:pt>
                <c:pt idx="52">
                  <c:v>6.3328487248568504</c:v>
                </c:pt>
                <c:pt idx="53">
                  <c:v>6.3334569477695908</c:v>
                </c:pt>
                <c:pt idx="54">
                  <c:v>6.3340176292657375</c:v>
                </c:pt>
                <c:pt idx="55">
                  <c:v>6.3346242184876109</c:v>
                </c:pt>
                <c:pt idx="56">
                  <c:v>6.3352299616537548</c:v>
                </c:pt>
                <c:pt idx="57">
                  <c:v>6.3358813569704981</c:v>
                </c:pt>
                <c:pt idx="58">
                  <c:v>6.3364853504633851</c:v>
                </c:pt>
                <c:pt idx="59">
                  <c:v>6.3371348669552034</c:v>
                </c:pt>
                <c:pt idx="60">
                  <c:v>6.3377371208534949</c:v>
                </c:pt>
                <c:pt idx="61">
                  <c:v>6.3383385407381301</c:v>
                </c:pt>
                <c:pt idx="62">
                  <c:v>6.3389391289158343</c:v>
                </c:pt>
                <c:pt idx="63">
                  <c:v>6.3395388876837773</c:v>
                </c:pt>
                <c:pt idx="64">
                  <c:v>6.3401378193296205</c:v>
                </c:pt>
                <c:pt idx="65">
                  <c:v>6.340781900247106</c:v>
                </c:pt>
                <c:pt idx="66">
                  <c:v>6.3413791212926931</c:v>
                </c:pt>
                <c:pt idx="67">
                  <c:v>6.3419755221960887</c:v>
                </c:pt>
                <c:pt idx="68">
                  <c:v>6.3425711052067513</c:v>
                </c:pt>
                <c:pt idx="69">
                  <c:v>6.3431658725648923</c:v>
                </c:pt>
                <c:pt idx="70">
                  <c:v>6.3437598265015351</c:v>
                </c:pt>
                <c:pt idx="71">
                  <c:v>6.3443529692385559</c:v>
                </c:pt>
                <c:pt idx="72">
                  <c:v>6.344945302988747</c:v>
                </c:pt>
                <c:pt idx="73">
                  <c:v>6.3455822986761916</c:v>
                </c:pt>
                <c:pt idx="74">
                  <c:v>6.346172959254214</c:v>
                </c:pt>
                <c:pt idx="75">
                  <c:v>6.3467628175974875</c:v>
                </c:pt>
                <c:pt idx="76">
                  <c:v>6.3473971549816914</c:v>
                </c:pt>
                <c:pt idx="77">
                  <c:v>6.3479853540886104</c:v>
                </c:pt>
                <c:pt idx="78">
                  <c:v>6.3485727576286886</c:v>
                </c:pt>
                <c:pt idx="79">
                  <c:v>6.3491593677510965</c:v>
                </c:pt>
                <c:pt idx="80">
                  <c:v>6.3497451865963166</c:v>
                </c:pt>
                <c:pt idx="81">
                  <c:v>6.3503302162961743</c:v>
                </c:pt>
                <c:pt idx="82">
                  <c:v>6.3509144589738993</c:v>
                </c:pt>
                <c:pt idx="83">
                  <c:v>6.3514979167441616</c:v>
                </c:pt>
                <c:pt idx="84">
                  <c:v>6.3521253805010529</c:v>
                </c:pt>
                <c:pt idx="85">
                  <c:v>6.3527072147989045</c:v>
                </c:pt>
                <c:pt idx="86">
                  <c:v>6.3532882706427714</c:v>
                </c:pt>
                <c:pt idx="87">
                  <c:v>6.3538685501129075</c:v>
                </c:pt>
                <c:pt idx="88">
                  <c:v>6.3544480552812379</c:v>
                </c:pt>
                <c:pt idx="89">
                  <c:v>6.3550267882114015</c:v>
                </c:pt>
                <c:pt idx="90">
                  <c:v>6.3556047509588041</c:v>
                </c:pt>
                <c:pt idx="91">
                  <c:v>6.3561819455706505</c:v>
                </c:pt>
                <c:pt idx="92">
                  <c:v>6.3568026830675102</c:v>
                </c:pt>
                <c:pt idx="93">
                  <c:v>6.3573782888269248</c:v>
                </c:pt>
                <c:pt idx="94">
                  <c:v>6.3579531326989418</c:v>
                </c:pt>
                <c:pt idx="95">
                  <c:v>6.3585272166978086</c:v>
                </c:pt>
                <c:pt idx="96">
                  <c:v>6.3591005428297889</c:v>
                </c:pt>
                <c:pt idx="97">
                  <c:v>6.3596731130932183</c:v>
                </c:pt>
                <c:pt idx="98">
                  <c:v>6.3602449294785277</c:v>
                </c:pt>
                <c:pt idx="99">
                  <c:v>6.3608159939683082</c:v>
                </c:pt>
                <c:pt idx="100">
                  <c:v>6.2953665085476826</c:v>
                </c:pt>
                <c:pt idx="101">
                  <c:v>6.2182118956821073</c:v>
                </c:pt>
                <c:pt idx="102">
                  <c:v>6.0030777707295995</c:v>
                </c:pt>
                <c:pt idx="103">
                  <c:v>5.5583341000797404</c:v>
                </c:pt>
                <c:pt idx="104">
                  <c:v>4.5984840952830535</c:v>
                </c:pt>
                <c:pt idx="105">
                  <c:v>4.6231665597600822</c:v>
                </c:pt>
                <c:pt idx="106">
                  <c:v>5.5652431621443759</c:v>
                </c:pt>
                <c:pt idx="107">
                  <c:v>6.0074575825929584</c:v>
                </c:pt>
                <c:pt idx="108">
                  <c:v>6.299025886862605</c:v>
                </c:pt>
                <c:pt idx="109">
                  <c:v>6.4217065661632056</c:v>
                </c:pt>
                <c:pt idx="110">
                  <c:v>6.5580275622056172</c:v>
                </c:pt>
                <c:pt idx="111">
                  <c:v>6.6299043720894337</c:v>
                </c:pt>
                <c:pt idx="112">
                  <c:v>6.6915574514797926</c:v>
                </c:pt>
                <c:pt idx="113">
                  <c:v>6.7195195509551882</c:v>
                </c:pt>
                <c:pt idx="114">
                  <c:v>6.745789695196085</c:v>
                </c:pt>
                <c:pt idx="115">
                  <c:v>6.7460248253796484</c:v>
                </c:pt>
                <c:pt idx="116">
                  <c:v>6.7462598283309063</c:v>
                </c:pt>
                <c:pt idx="117">
                  <c:v>6.7464947041874792</c:v>
                </c:pt>
                <c:pt idx="118">
                  <c:v>6.746729453086763</c:v>
                </c:pt>
                <c:pt idx="119">
                  <c:v>6.7469640751659297</c:v>
                </c:pt>
                <c:pt idx="120">
                  <c:v>6.7471985705619346</c:v>
                </c:pt>
                <c:pt idx="121">
                  <c:v>6.747450962546897</c:v>
                </c:pt>
                <c:pt idx="122">
                  <c:v>6.7476851952683532</c:v>
                </c:pt>
                <c:pt idx="123">
                  <c:v>6.7479193017266477</c:v>
                </c:pt>
                <c:pt idx="124">
                  <c:v>6.7481532820578325</c:v>
                </c:pt>
                <c:pt idx="125">
                  <c:v>6.7483871363977368</c:v>
                </c:pt>
                <c:pt idx="126">
                  <c:v>6.7486208648819757</c:v>
                </c:pt>
                <c:pt idx="127">
                  <c:v>6.7488544676459377</c:v>
                </c:pt>
                <c:pt idx="128">
                  <c:v>6.7490879448248045</c:v>
                </c:pt>
                <c:pt idx="129">
                  <c:v>6.7493392414942104</c:v>
                </c:pt>
                <c:pt idx="130">
                  <c:v>6.749572458273458</c:v>
                </c:pt>
                <c:pt idx="131">
                  <c:v>6.749805549882165</c:v>
                </c:pt>
                <c:pt idx="132">
                  <c:v>6.7500385164546177</c:v>
                </c:pt>
                <c:pt idx="133">
                  <c:v>6.7502713581248921</c:v>
                </c:pt>
                <c:pt idx="134">
                  <c:v>6.7505040750268446</c:v>
                </c:pt>
                <c:pt idx="135">
                  <c:v>6.7507366672941185</c:v>
                </c:pt>
                <c:pt idx="136">
                  <c:v>6.7509691350601457</c:v>
                </c:pt>
                <c:pt idx="137">
                  <c:v>6.7512193458796848</c:v>
                </c:pt>
                <c:pt idx="138">
                  <c:v>6.7514336976210831</c:v>
                </c:pt>
                <c:pt idx="139">
                  <c:v>6.7516657926817869</c:v>
                </c:pt>
                <c:pt idx="140">
                  <c:v>6.7518977637728135</c:v>
                </c:pt>
                <c:pt idx="141">
                  <c:v>6.7521296110265272</c:v>
                </c:pt>
                <c:pt idx="142">
                  <c:v>6.7523613345750793</c:v>
                </c:pt>
                <c:pt idx="143">
                  <c:v>6.7526107448184849</c:v>
                </c:pt>
                <c:pt idx="144">
                  <c:v>6.7528422118622666</c:v>
                </c:pt>
                <c:pt idx="145">
                  <c:v>6.753091346175454</c:v>
                </c:pt>
                <c:pt idx="146">
                  <c:v>6.7533047761815048</c:v>
                </c:pt>
                <c:pt idx="147">
                  <c:v>6.7535358737193345</c:v>
                </c:pt>
                <c:pt idx="148">
                  <c:v>6.7537846105428025</c:v>
                </c:pt>
                <c:pt idx="149">
                  <c:v>6.7540154529591447</c:v>
                </c:pt>
                <c:pt idx="150">
                  <c:v>6.7542461727400038</c:v>
                </c:pt>
                <c:pt idx="151">
                  <c:v>6.7544945031971304</c:v>
                </c:pt>
                <c:pt idx="152">
                  <c:v>6.7547249686894144</c:v>
                </c:pt>
                <c:pt idx="153">
                  <c:v>6.7549553119462677</c:v>
                </c:pt>
                <c:pt idx="154">
                  <c:v>6.7551678281101486</c:v>
                </c:pt>
                <c:pt idx="155">
                  <c:v>6.7553979366629315</c:v>
                </c:pt>
                <c:pt idx="156">
                  <c:v>6.7556456095991591</c:v>
                </c:pt>
                <c:pt idx="157">
                  <c:v>6.7558754652081783</c:v>
                </c:pt>
                <c:pt idx="158">
                  <c:v>6.7561051992276866</c:v>
                </c:pt>
                <c:pt idx="159">
                  <c:v>6.7563524692635104</c:v>
                </c:pt>
                <c:pt idx="160">
                  <c:v>6.7565819511615324</c:v>
                </c:pt>
                <c:pt idx="161">
                  <c:v>6.7567936730338092</c:v>
                </c:pt>
                <c:pt idx="162">
                  <c:v>6.7570229219789244</c:v>
                </c:pt>
                <c:pt idx="163">
                  <c:v>6.7572520499753406</c:v>
                </c:pt>
                <c:pt idx="164">
                  <c:v>6.7574986680863978</c:v>
                </c:pt>
                <c:pt idx="165">
                  <c:v>6.7577275452890095</c:v>
                </c:pt>
                <c:pt idx="166">
                  <c:v>6.7579738936099725</c:v>
                </c:pt>
                <c:pt idx="167">
                  <c:v>6.7582025205671954</c:v>
                </c:pt>
                <c:pt idx="168">
                  <c:v>6.7584310272309605</c:v>
                </c:pt>
                <c:pt idx="169">
                  <c:v>6.7586418497991314</c:v>
                </c:pt>
                <c:pt idx="170">
                  <c:v>6.7588701254847576</c:v>
                </c:pt>
                <c:pt idx="171">
                  <c:v>6.7590982812461924</c:v>
                </c:pt>
                <c:pt idx="172">
                  <c:v>6.7593438534788621</c:v>
                </c:pt>
                <c:pt idx="173">
                  <c:v>6.7595717605691554</c:v>
                </c:pt>
                <c:pt idx="174">
                  <c:v>6.7598170652939311</c:v>
                </c:pt>
                <c:pt idx="175">
                  <c:v>6.7600447242545565</c:v>
                </c:pt>
                <c:pt idx="176">
                  <c:v>6.7602722639379369</c:v>
                </c:pt>
                <c:pt idx="177">
                  <c:v>6.76048219480941</c:v>
                </c:pt>
                <c:pt idx="178">
                  <c:v>6.7607095054644128</c:v>
                </c:pt>
                <c:pt idx="179">
                  <c:v>6.7609366972067706</c:v>
                </c:pt>
                <c:pt idx="180">
                  <c:v>6.7611812323944847</c:v>
                </c:pt>
                <c:pt idx="181">
                  <c:v>6.761408177561532</c:v>
                </c:pt>
                <c:pt idx="182">
                  <c:v>6.7616524474947184</c:v>
                </c:pt>
                <c:pt idx="183">
                  <c:v>6.7618791466210979</c:v>
                </c:pt>
                <c:pt idx="184">
                  <c:v>6.7621057274736236</c:v>
                </c:pt>
                <c:pt idx="185">
                  <c:v>6.7623321901756421</c:v>
                </c:pt>
                <c:pt idx="186">
                  <c:v>6.7625585348503074</c:v>
                </c:pt>
                <c:pt idx="187">
                  <c:v>6.7627847616205843</c:v>
                </c:pt>
                <c:pt idx="188">
                  <c:v>6.7630282587333568</c:v>
                </c:pt>
                <c:pt idx="189">
                  <c:v>6.7632542410173491</c:v>
                </c:pt>
                <c:pt idx="190">
                  <c:v>6.7634801057740965</c:v>
                </c:pt>
                <c:pt idx="191">
                  <c:v>6.7637058531257752</c:v>
                </c:pt>
                <c:pt idx="192">
                  <c:v>6.7639314831943853</c:v>
                </c:pt>
                <c:pt idx="193">
                  <c:v>6.7641396531118048</c:v>
                </c:pt>
                <c:pt idx="194">
                  <c:v>6.7643650579782166</c:v>
                </c:pt>
                <c:pt idx="195">
                  <c:v>6.7645903459170587</c:v>
                </c:pt>
                <c:pt idx="196">
                  <c:v>6.7648328330712664</c:v>
                </c:pt>
                <c:pt idx="197">
                  <c:v>6.7650578785477409</c:v>
                </c:pt>
                <c:pt idx="198">
                  <c:v>6.7653001048695733</c:v>
                </c:pt>
                <c:pt idx="199">
                  <c:v>6.7655421961657725</c:v>
                </c:pt>
                <c:pt idx="200">
                  <c:v>6.765766874454993</c:v>
                </c:pt>
                <c:pt idx="201">
                  <c:v>6.7659741666821045</c:v>
                </c:pt>
                <c:pt idx="202">
                  <c:v>6.7661986216641319</c:v>
                </c:pt>
                <c:pt idx="203">
                  <c:v>6.7898468474812281</c:v>
                </c:pt>
                <c:pt idx="204">
                  <c:v>6.8122736041920886</c:v>
                </c:pt>
                <c:pt idx="205">
                  <c:v>6.8336136799413172</c:v>
                </c:pt>
                <c:pt idx="206">
                  <c:v>6.8539399868820183</c:v>
                </c:pt>
                <c:pt idx="207">
                  <c:v>6.873370830561579</c:v>
                </c:pt>
                <c:pt idx="208">
                  <c:v>6.8735596014902756</c:v>
                </c:pt>
                <c:pt idx="209">
                  <c:v>6.8737348153421287</c:v>
                </c:pt>
                <c:pt idx="210">
                  <c:v>6.8739099585333694</c:v>
                </c:pt>
                <c:pt idx="211">
                  <c:v>6.8740984953203128</c:v>
                </c:pt>
                <c:pt idx="212">
                  <c:v>6.8742734919368536</c:v>
                </c:pt>
                <c:pt idx="213">
                  <c:v>6.8744349647127745</c:v>
                </c:pt>
                <c:pt idx="214">
                  <c:v>6.8745963774746546</c:v>
                </c:pt>
                <c:pt idx="215">
                  <c:v>6.8747711736275665</c:v>
                </c:pt>
                <c:pt idx="216">
                  <c:v>6.874959336993447</c:v>
                </c:pt>
                <c:pt idx="217">
                  <c:v>6.8751339871517025</c:v>
                </c:pt>
                <c:pt idx="218">
                  <c:v>6.8753219934238636</c:v>
                </c:pt>
                <c:pt idx="219">
                  <c:v>6.875509918343238</c:v>
                </c:pt>
                <c:pt idx="220">
                  <c:v>6.8756843472716573</c:v>
                </c:pt>
                <c:pt idx="221">
                  <c:v>6.8758452964329457</c:v>
                </c:pt>
                <c:pt idx="222">
                  <c:v>6.87600618596871</c:v>
                </c:pt>
                <c:pt idx="223">
                  <c:v>6.8761804157312563</c:v>
                </c:pt>
                <c:pt idx="224">
                  <c:v>6.876367969647017</c:v>
                </c:pt>
                <c:pt idx="225">
                  <c:v>6.8765420543591134</c:v>
                </c:pt>
                <c:pt idx="226">
                  <c:v>6.8767294521967157</c:v>
                </c:pt>
                <c:pt idx="227">
                  <c:v>6.8769167692071251</c:v>
                </c:pt>
                <c:pt idx="228">
                  <c:v>6.8770906341186704</c:v>
                </c:pt>
                <c:pt idx="229">
                  <c:v>6.8772510630502417</c:v>
                </c:pt>
                <c:pt idx="230">
                  <c:v>6.877411432741046</c:v>
                </c:pt>
                <c:pt idx="231">
                  <c:v>6.8775850997719115</c:v>
                </c:pt>
                <c:pt idx="232">
                  <c:v>6.8777720481727522</c:v>
                </c:pt>
                <c:pt idx="233">
                  <c:v>6.8961486360633861</c:v>
                </c:pt>
                <c:pt idx="234">
                  <c:v>6.9305916731524153</c:v>
                </c:pt>
                <c:pt idx="235">
                  <c:v>6.9625026819643585</c:v>
                </c:pt>
                <c:pt idx="236">
                  <c:v>6.992228581143717</c:v>
                </c:pt>
                <c:pt idx="237">
                  <c:v>7.0200495396326428</c:v>
                </c:pt>
                <c:pt idx="238">
                  <c:v>7.0333890105385812</c:v>
                </c:pt>
                <c:pt idx="239">
                  <c:v>7.0335196113933227</c:v>
                </c:pt>
                <c:pt idx="240">
                  <c:v>7.0336594973118931</c:v>
                </c:pt>
                <c:pt idx="241">
                  <c:v>7.0337806953391224</c:v>
                </c:pt>
                <c:pt idx="242">
                  <c:v>7.0338925404290782</c:v>
                </c:pt>
                <c:pt idx="243">
                  <c:v>7.0340229899729936</c:v>
                </c:pt>
                <c:pt idx="244">
                  <c:v>7.0341440866173457</c:v>
                </c:pt>
                <c:pt idx="245">
                  <c:v>7.0342651495050879</c:v>
                </c:pt>
                <c:pt idx="246">
                  <c:v>7.0343861786550335</c:v>
                </c:pt>
                <c:pt idx="247">
                  <c:v>7.0345164800307201</c:v>
                </c:pt>
                <c:pt idx="248">
                  <c:v>7.0346374391699094</c:v>
                </c:pt>
                <c:pt idx="249">
                  <c:v>7.0347583646290959</c:v>
                </c:pt>
                <c:pt idx="250">
                  <c:v>7.0348699582526066</c:v>
                </c:pt>
                <c:pt idx="251">
                  <c:v>7.0350001145824468</c:v>
                </c:pt>
                <c:pt idx="252">
                  <c:v>7.0479038465682562</c:v>
                </c:pt>
                <c:pt idx="253">
                  <c:v>7.0604264537031458</c:v>
                </c:pt>
                <c:pt idx="254">
                  <c:v>7.0726066006758392</c:v>
                </c:pt>
                <c:pt idx="255">
                  <c:v>7.0958826129725781</c:v>
                </c:pt>
                <c:pt idx="256">
                  <c:v>7.1179589916133335</c:v>
                </c:pt>
                <c:pt idx="257">
                  <c:v>7.1286388401187502</c:v>
                </c:pt>
                <c:pt idx="258">
                  <c:v>7.1390696636693098</c:v>
                </c:pt>
                <c:pt idx="259">
                  <c:v>7.1492486806348268</c:v>
                </c:pt>
                <c:pt idx="260">
                  <c:v>7.1493415602756363</c:v>
                </c:pt>
                <c:pt idx="261">
                  <c:v>7.1494344200571511</c:v>
                </c:pt>
                <c:pt idx="262">
                  <c:v>7.1495272599878605</c:v>
                </c:pt>
                <c:pt idx="263">
                  <c:v>7.1496200800762484</c:v>
                </c:pt>
                <c:pt idx="264">
                  <c:v>7.149712880330795</c:v>
                </c:pt>
                <c:pt idx="265">
                  <c:v>7.1498056607599745</c:v>
                </c:pt>
                <c:pt idx="266">
                  <c:v>7.1597459269760151</c:v>
                </c:pt>
                <c:pt idx="267">
                  <c:v>7.1694637589595587</c:v>
                </c:pt>
                <c:pt idx="268">
                  <c:v>7.1789622212968371</c:v>
                </c:pt>
                <c:pt idx="269">
                  <c:v>7.188263912579151</c:v>
                </c:pt>
                <c:pt idx="270">
                  <c:v>7.197364155213875</c:v>
                </c:pt>
                <c:pt idx="271">
                  <c:v>7.1974472951952002</c:v>
                </c:pt>
                <c:pt idx="272">
                  <c:v>7.197530419263515</c:v>
                </c:pt>
                <c:pt idx="273">
                  <c:v>7.1976135274249078</c:v>
                </c:pt>
                <c:pt idx="274">
                  <c:v>7.1976966196854653</c:v>
                </c:pt>
                <c:pt idx="275">
                  <c:v>7.1977860858827611</c:v>
                </c:pt>
                <c:pt idx="276">
                  <c:v>7.1978691451379406</c:v>
                </c:pt>
                <c:pt idx="277">
                  <c:v>7.1979521885109907</c:v>
                </c:pt>
                <c:pt idx="278">
                  <c:v>7.1980416020811111</c:v>
                </c:pt>
                <c:pt idx="279">
                  <c:v>7.1981246124876019</c:v>
                </c:pt>
                <c:pt idx="280">
                  <c:v>7.19820760703064</c:v>
                </c:pt>
                <c:pt idx="281">
                  <c:v>7.1982905857162844</c:v>
                </c:pt>
                <c:pt idx="282">
                  <c:v>7.207178994580179</c:v>
                </c:pt>
                <c:pt idx="283">
                  <c:v>7.2158952617536727</c:v>
                </c:pt>
                <c:pt idx="284">
                  <c:v>7.224446039608905</c:v>
                </c:pt>
                <c:pt idx="285">
                  <c:v>7.2409775409151065</c:v>
                </c:pt>
                <c:pt idx="286">
                  <c:v>7.256902774681409</c:v>
                </c:pt>
                <c:pt idx="287">
                  <c:v>7.2646954480201309</c:v>
                </c:pt>
                <c:pt idx="288">
                  <c:v>7.2723399927110899</c:v>
                </c:pt>
                <c:pt idx="289">
                  <c:v>7.2798470111899034</c:v>
                </c:pt>
                <c:pt idx="290">
                  <c:v>7.2799157709348368</c:v>
                </c:pt>
                <c:pt idx="291">
                  <c:v>7.2799845197950921</c:v>
                </c:pt>
                <c:pt idx="292">
                  <c:v>7.2800532577741235</c:v>
                </c:pt>
                <c:pt idx="293">
                  <c:v>7.280127271125</c:v>
                </c:pt>
                <c:pt idx="294">
                  <c:v>7.2802012718645246</c:v>
                </c:pt>
                <c:pt idx="295">
                  <c:v>7.2802699755483822</c:v>
                </c:pt>
                <c:pt idx="296">
                  <c:v>7.2876527010607424</c:v>
                </c:pt>
                <c:pt idx="297">
                  <c:v>7.2949069106051905</c:v>
                </c:pt>
                <c:pt idx="298">
                  <c:v>7.3020419379602473</c:v>
                </c:pt>
                <c:pt idx="299">
                  <c:v>7.3090665815661247</c:v>
                </c:pt>
                <c:pt idx="300">
                  <c:v>7.3159745415185959</c:v>
                </c:pt>
                <c:pt idx="301">
                  <c:v>7.3160329464876179</c:v>
                </c:pt>
                <c:pt idx="302">
                  <c:v>7.3161010756924849</c:v>
                </c:pt>
                <c:pt idx="303">
                  <c:v>7.3161643289571927</c:v>
                </c:pt>
                <c:pt idx="304">
                  <c:v>7.3162275730106572</c:v>
                </c:pt>
                <c:pt idx="305">
                  <c:v>7.3162908078555571</c:v>
                </c:pt>
                <c:pt idx="306">
                  <c:v>7.31635889662404</c:v>
                </c:pt>
                <c:pt idx="307">
                  <c:v>7.323152727177666</c:v>
                </c:pt>
                <c:pt idx="308">
                  <c:v>7.3298419141830928</c:v>
                </c:pt>
                <c:pt idx="309">
                  <c:v>7.3428640155458273</c:v>
                </c:pt>
                <c:pt idx="310">
                  <c:v>7.3555069959312078</c:v>
                </c:pt>
                <c:pt idx="311">
                  <c:v>7.3737772267756254</c:v>
                </c:pt>
                <c:pt idx="312">
                  <c:v>7.3855632352060692</c:v>
                </c:pt>
                <c:pt idx="313">
                  <c:v>7.3970378243326165</c:v>
                </c:pt>
                <c:pt idx="314">
                  <c:v>7.4026873153057684</c:v>
                </c:pt>
                <c:pt idx="315">
                  <c:v>7.4082681935357684</c:v>
                </c:pt>
                <c:pt idx="316">
                  <c:v>7.4083193525155568</c:v>
                </c:pt>
                <c:pt idx="317">
                  <c:v>7.4083705054696383</c:v>
                </c:pt>
                <c:pt idx="318">
                  <c:v>7.413879286146706</c:v>
                </c:pt>
                <c:pt idx="319">
                  <c:v>7.4193190653772474</c:v>
                </c:pt>
                <c:pt idx="320">
                  <c:v>7.4246877608783874</c:v>
                </c:pt>
                <c:pt idx="321">
                  <c:v>7.4351856749667515</c:v>
                </c:pt>
                <c:pt idx="322">
                  <c:v>7.4454358075797256</c:v>
                </c:pt>
                <c:pt idx="323">
                  <c:v>7.4504929839675524</c:v>
                </c:pt>
                <c:pt idx="324">
                  <c:v>7.4603851629454745</c:v>
                </c:pt>
                <c:pt idx="325">
                  <c:v>7.4700638580167009</c:v>
                </c:pt>
                <c:pt idx="326">
                  <c:v>7.474847135740152</c:v>
                </c:pt>
                <c:pt idx="327">
                  <c:v>7.4795749646969725</c:v>
                </c:pt>
                <c:pt idx="328">
                  <c:v>7.4842551830347368</c:v>
                </c:pt>
                <c:pt idx="329">
                  <c:v>7.4843047375913514</c:v>
                </c:pt>
                <c:pt idx="330">
                  <c:v>7.4843476803004876</c:v>
                </c:pt>
                <c:pt idx="331">
                  <c:v>7.4889737501144404</c:v>
                </c:pt>
                <c:pt idx="332">
                  <c:v>7.493554296159779</c:v>
                </c:pt>
                <c:pt idx="333">
                  <c:v>7.5025286073893698</c:v>
                </c:pt>
                <c:pt idx="334">
                  <c:v>7.5156209259519366</c:v>
                </c:pt>
                <c:pt idx="335">
                  <c:v>7.5324683891733848</c:v>
                </c:pt>
                <c:pt idx="336">
                  <c:v>7.5446949610463863</c:v>
                </c:pt>
                <c:pt idx="337">
                  <c:v>7.5604627400413973</c:v>
                </c:pt>
                <c:pt idx="338">
                  <c:v>7.5719279496951009</c:v>
                </c:pt>
                <c:pt idx="339">
                  <c:v>7.5756860736542251</c:v>
                </c:pt>
                <c:pt idx="340">
                  <c:v>7.5719360492574221</c:v>
                </c:pt>
                <c:pt idx="341">
                  <c:v>7.5643209529783935</c:v>
                </c:pt>
                <c:pt idx="342">
                  <c:v>7.5565699438041403</c:v>
                </c:pt>
                <c:pt idx="343">
                  <c:v>7.5526278260637776</c:v>
                </c:pt>
                <c:pt idx="344">
                  <c:v>7.5565419722666798</c:v>
                </c:pt>
                <c:pt idx="345">
                  <c:v>7.5680961659429453</c:v>
                </c:pt>
                <c:pt idx="346">
                  <c:v>7.5867013313817688</c:v>
                </c:pt>
                <c:pt idx="347">
                  <c:v>7.6045420871657772</c:v>
                </c:pt>
                <c:pt idx="348">
                  <c:v>7.6216715521254281</c:v>
                </c:pt>
                <c:pt idx="349">
                  <c:v>7.6381463184793903</c:v>
                </c:pt>
                <c:pt idx="350">
                  <c:v>7.65401889615001</c:v>
                </c:pt>
                <c:pt idx="351">
                  <c:v>7.6693317597795545</c:v>
                </c:pt>
                <c:pt idx="352">
                  <c:v>7.6841230428304819</c:v>
                </c:pt>
                <c:pt idx="353">
                  <c:v>7.698431145016591</c:v>
                </c:pt>
                <c:pt idx="354">
                  <c:v>7.7122789454575136</c:v>
                </c:pt>
                <c:pt idx="355">
                  <c:v>7.7256988085145526</c:v>
                </c:pt>
                <c:pt idx="356">
                  <c:v>7.7361398341100038</c:v>
                </c:pt>
                <c:pt idx="357">
                  <c:v>7.7463357251910132</c:v>
                </c:pt>
                <c:pt idx="358">
                  <c:v>7.7562977287470263</c:v>
                </c:pt>
                <c:pt idx="359">
                  <c:v>7.7660346082821485</c:v>
                </c:pt>
                <c:pt idx="360">
                  <c:v>7.7755579654619105</c:v>
                </c:pt>
                <c:pt idx="361">
                  <c:v>7.7848769644479328</c:v>
                </c:pt>
                <c:pt idx="362">
                  <c:v>7.7939937153755761</c:v>
                </c:pt>
                <c:pt idx="363">
                  <c:v>7.8007030596899467</c:v>
                </c:pt>
                <c:pt idx="364">
                  <c:v>7.8073087571801825</c:v>
                </c:pt>
                <c:pt idx="365">
                  <c:v>7.8138123905242516</c:v>
                </c:pt>
                <c:pt idx="366">
                  <c:v>7.8202200660760477</c:v>
                </c:pt>
                <c:pt idx="367">
                  <c:v>7.8244353944125784</c:v>
                </c:pt>
                <c:pt idx="368">
                  <c:v>7.8306893466186462</c:v>
                </c:pt>
                <c:pt idx="369">
                  <c:v>7.8348032738325415</c:v>
                </c:pt>
                <c:pt idx="370">
                  <c:v>7.8388785965832009</c:v>
                </c:pt>
                <c:pt idx="371">
                  <c:v>7.8429145860285905</c:v>
                </c:pt>
                <c:pt idx="372">
                  <c:v>7.8489098048214405</c:v>
                </c:pt>
                <c:pt idx="373">
                  <c:v>7.8528540577086456</c:v>
                </c:pt>
                <c:pt idx="374">
                  <c:v>7.8587145363671036</c:v>
                </c:pt>
                <c:pt idx="375">
                  <c:v>7.8644969840578955</c:v>
                </c:pt>
                <c:pt idx="376">
                  <c:v>7.8702034514367893</c:v>
                </c:pt>
                <c:pt idx="377">
                  <c:v>7.8739597940705286</c:v>
                </c:pt>
                <c:pt idx="378">
                  <c:v>7.8776852607088417</c:v>
                </c:pt>
                <c:pt idx="379">
                  <c:v>7.8813777171344466</c:v>
                </c:pt>
                <c:pt idx="380">
                  <c:v>7.8850390440581961</c:v>
                </c:pt>
                <c:pt idx="381">
                  <c:v>7.8904835258788344</c:v>
                </c:pt>
                <c:pt idx="382">
                  <c:v>7.8958605977963083</c:v>
                </c:pt>
                <c:pt idx="383">
                  <c:v>7.9029330480429021</c:v>
                </c:pt>
                <c:pt idx="384">
                  <c:v>7.9081590792284588</c:v>
                </c:pt>
                <c:pt idx="385">
                  <c:v>7.9116035466888031</c:v>
                </c:pt>
                <c:pt idx="386">
                  <c:v>7.9150196849573566</c:v>
                </c:pt>
                <c:pt idx="387">
                  <c:v>7.9184103774397059</c:v>
                </c:pt>
                <c:pt idx="388">
                  <c:v>7.9217772153462764</c:v>
                </c:pt>
                <c:pt idx="389">
                  <c:v>7.9251181527382712</c:v>
                </c:pt>
                <c:pt idx="390">
                  <c:v>7.9284335850720096</c:v>
                </c:pt>
                <c:pt idx="391">
                  <c:v>7.9300747565362562</c:v>
                </c:pt>
                <c:pt idx="392">
                  <c:v>7.9333515318913923</c:v>
                </c:pt>
                <c:pt idx="393">
                  <c:v>7.936602602906448</c:v>
                </c:pt>
                <c:pt idx="394">
                  <c:v>7.9398295175535507</c:v>
                </c:pt>
                <c:pt idx="395">
                  <c:v>7.9446322411001526</c:v>
                </c:pt>
                <c:pt idx="396">
                  <c:v>7.949382433263871</c:v>
                </c:pt>
                <c:pt idx="397">
                  <c:v>7.9525161109370917</c:v>
                </c:pt>
                <c:pt idx="398">
                  <c:v>7.9556262233085384</c:v>
                </c:pt>
                <c:pt idx="399">
                  <c:v>7.95871422150962</c:v>
                </c:pt>
                <c:pt idx="400">
                  <c:v>7.9617837185441793</c:v>
                </c:pt>
                <c:pt idx="401">
                  <c:v>7.9648327657691897</c:v>
                </c:pt>
                <c:pt idx="402">
                  <c:v>7.9678605557307067</c:v>
                </c:pt>
                <c:pt idx="403">
                  <c:v>7.9708663053087196</c:v>
                </c:pt>
                <c:pt idx="404">
                  <c:v>7.9738524651065124</c:v>
                </c:pt>
                <c:pt idx="405">
                  <c:v>7.9753288156549988</c:v>
                </c:pt>
                <c:pt idx="406">
                  <c:v>7.9782813747995087</c:v>
                </c:pt>
                <c:pt idx="407">
                  <c:v>7.9812129442807631</c:v>
                </c:pt>
                <c:pt idx="408">
                  <c:v>7.9826645257054851</c:v>
                </c:pt>
                <c:pt idx="409">
                  <c:v>7.9841112715372811</c:v>
                </c:pt>
                <c:pt idx="410">
                  <c:v>7.9870049191309187</c:v>
                </c:pt>
                <c:pt idx="411">
                  <c:v>7.9898783829473992</c:v>
                </c:pt>
                <c:pt idx="412">
                  <c:v>7.9927339842516689</c:v>
                </c:pt>
                <c:pt idx="413">
                  <c:v>7.9969885737640372</c:v>
                </c:pt>
                <c:pt idx="414">
                  <c:v>8.0026012961959445</c:v>
                </c:pt>
                <c:pt idx="415">
                  <c:v>8.0067597741331724</c:v>
                </c:pt>
                <c:pt idx="416">
                  <c:v>8.0095068490408625</c:v>
                </c:pt>
                <c:pt idx="417">
                  <c:v>8.0136010121632442</c:v>
                </c:pt>
                <c:pt idx="418">
                  <c:v>8.0163052861267001</c:v>
                </c:pt>
                <c:pt idx="419">
                  <c:v>8.017644362486072</c:v>
                </c:pt>
                <c:pt idx="420">
                  <c:v>8.0189802871879596</c:v>
                </c:pt>
                <c:pt idx="421">
                  <c:v>8.0216504155542427</c:v>
                </c:pt>
                <c:pt idx="422">
                  <c:v>8.0243042277074696</c:v>
                </c:pt>
                <c:pt idx="423">
                  <c:v>8.026941921842413</c:v>
                </c:pt>
                <c:pt idx="424">
                  <c:v>8.0295646338212023</c:v>
                </c:pt>
                <c:pt idx="425">
                  <c:v>8.0334739055614719</c:v>
                </c:pt>
                <c:pt idx="426">
                  <c:v>8.0360575821698088</c:v>
                </c:pt>
                <c:pt idx="427">
                  <c:v>8.0386278226301773</c:v>
                </c:pt>
                <c:pt idx="428">
                  <c:v>8.0411838577578436</c:v>
                </c:pt>
                <c:pt idx="429">
                  <c:v>8.0449931027355621</c:v>
                </c:pt>
                <c:pt idx="430">
                  <c:v>8.0475120559252122</c:v>
                </c:pt>
                <c:pt idx="431">
                  <c:v>8.0500155851774338</c:v>
                </c:pt>
                <c:pt idx="432">
                  <c:v>8.0525029796309635</c:v>
                </c:pt>
                <c:pt idx="433">
                  <c:v>8.0549753210189188</c:v>
                </c:pt>
                <c:pt idx="434">
                  <c:v>8.0574363157995439</c:v>
                </c:pt>
                <c:pt idx="435">
                  <c:v>8.0598834435271804</c:v>
                </c:pt>
                <c:pt idx="436">
                  <c:v>8.0635336962864894</c:v>
                </c:pt>
                <c:pt idx="437">
                  <c:v>8.0659468016473959</c:v>
                </c:pt>
                <c:pt idx="438">
                  <c:v>8.0695466550438741</c:v>
                </c:pt>
                <c:pt idx="439">
                  <c:v>8.0719249635307389</c:v>
                </c:pt>
                <c:pt idx="440">
                  <c:v>8.0742894695450094</c:v>
                </c:pt>
                <c:pt idx="441">
                  <c:v>8.0766411717409508</c:v>
                </c:pt>
                <c:pt idx="442">
                  <c:v>8.078980208037617</c:v>
                </c:pt>
                <c:pt idx="443">
                  <c:v>8.0801395733959041</c:v>
                </c:pt>
                <c:pt idx="444">
                  <c:v>8.0824623935789468</c:v>
                </c:pt>
                <c:pt idx="445">
                  <c:v>8.0859284546410972</c:v>
                </c:pt>
                <c:pt idx="446">
                  <c:v>8.0882205995014687</c:v>
                </c:pt>
                <c:pt idx="447">
                  <c:v>8.0905015282657224</c:v>
                </c:pt>
                <c:pt idx="448">
                  <c:v>8.0927697263078642</c:v>
                </c:pt>
                <c:pt idx="449">
                  <c:v>8.0938920934500445</c:v>
                </c:pt>
                <c:pt idx="450">
                  <c:v>8.0950115674825476</c:v>
                </c:pt>
                <c:pt idx="451">
                  <c:v>8.0972539769651828</c:v>
                </c:pt>
                <c:pt idx="452">
                  <c:v>8.0994848675786422</c:v>
                </c:pt>
                <c:pt idx="453">
                  <c:v>8.1028158264429226</c:v>
                </c:pt>
                <c:pt idx="454">
                  <c:v>8.1061214317982717</c:v>
                </c:pt>
                <c:pt idx="455">
                  <c:v>8.109402066686199</c:v>
                </c:pt>
                <c:pt idx="456">
                  <c:v>8.1126588828777209</c:v>
                </c:pt>
                <c:pt idx="457">
                  <c:v>8.1158906859867628</c:v>
                </c:pt>
                <c:pt idx="458">
                  <c:v>8.1180280984891944</c:v>
                </c:pt>
                <c:pt idx="459">
                  <c:v>8.1212203381198407</c:v>
                </c:pt>
                <c:pt idx="460">
                  <c:v>8.1233325023783394</c:v>
                </c:pt>
                <c:pt idx="461">
                  <c:v>8.1254336891433709</c:v>
                </c:pt>
                <c:pt idx="462">
                  <c:v>8.128572150719231</c:v>
                </c:pt>
                <c:pt idx="463">
                  <c:v>8.1316880945961785</c:v>
                </c:pt>
                <c:pt idx="464">
                  <c:v>8.1337508179161642</c:v>
                </c:pt>
                <c:pt idx="465">
                  <c:v>8.1368299575476346</c:v>
                </c:pt>
                <c:pt idx="466">
                  <c:v>8.1388677281672788</c:v>
                </c:pt>
                <c:pt idx="467">
                  <c:v>8.1398779282810718</c:v>
                </c:pt>
                <c:pt idx="468">
                  <c:v>8.1419029340627169</c:v>
                </c:pt>
                <c:pt idx="469">
                  <c:v>8.1449264565544812</c:v>
                </c:pt>
                <c:pt idx="470">
                  <c:v>8.146928112464586</c:v>
                </c:pt>
                <c:pt idx="471">
                  <c:v>8.1489205850859516</c:v>
                </c:pt>
                <c:pt idx="472">
                  <c:v>8.151896519695045</c:v>
                </c:pt>
                <c:pt idx="473">
                  <c:v>8.1538649653231978</c:v>
                </c:pt>
                <c:pt idx="474">
                  <c:v>8.1548409147376066</c:v>
                </c:pt>
                <c:pt idx="475">
                  <c:v>8.1567981965559824</c:v>
                </c:pt>
                <c:pt idx="476">
                  <c:v>8.1597201197695206</c:v>
                </c:pt>
                <c:pt idx="477">
                  <c:v>8.1616548892515812</c:v>
                </c:pt>
                <c:pt idx="478">
                  <c:v>8.1635810776055511</c:v>
                </c:pt>
                <c:pt idx="479">
                  <c:v>8.1664585566840771</c:v>
                </c:pt>
                <c:pt idx="480">
                  <c:v>8.1683615522398298</c:v>
                </c:pt>
                <c:pt idx="481">
                  <c:v>8.1693061796096718</c:v>
                </c:pt>
                <c:pt idx="482">
                  <c:v>8.1711988032350149</c:v>
                </c:pt>
                <c:pt idx="483">
                  <c:v>8.1740264125988187</c:v>
                </c:pt>
                <c:pt idx="484">
                  <c:v>8.175898621212049</c:v>
                </c:pt>
                <c:pt idx="485">
                  <c:v>8.1777627935158854</c:v>
                </c:pt>
                <c:pt idx="486">
                  <c:v>8.1796189982060241</c:v>
                </c:pt>
                <c:pt idx="487">
                  <c:v>8.1805388150355736</c:v>
                </c:pt>
                <c:pt idx="488">
                  <c:v>8.1814580147702998</c:v>
                </c:pt>
                <c:pt idx="489">
                  <c:v>8.1832985261062703</c:v>
                </c:pt>
                <c:pt idx="490">
                  <c:v>8.1851319282523853</c:v>
                </c:pt>
                <c:pt idx="491">
                  <c:v>8.1869563128753224</c:v>
                </c:pt>
                <c:pt idx="492">
                  <c:v>8.1896834826494995</c:v>
                </c:pt>
                <c:pt idx="493">
                  <c:v>8.1914882381109244</c:v>
                </c:pt>
                <c:pt idx="494">
                  <c:v>8.1932868160190591</c:v>
                </c:pt>
                <c:pt idx="495">
                  <c:v>8.1950779760446899</c:v>
                </c:pt>
                <c:pt idx="496">
                  <c:v>8.1977541357851287</c:v>
                </c:pt>
                <c:pt idx="497">
                  <c:v>8.199526366627742</c:v>
                </c:pt>
                <c:pt idx="498">
                  <c:v>8.2012920287292062</c:v>
                </c:pt>
                <c:pt idx="499">
                  <c:v>8.203049278873026</c:v>
                </c:pt>
                <c:pt idx="500">
                  <c:v>8.2047988187006737</c:v>
                </c:pt>
                <c:pt idx="501">
                  <c:v>8.205668129029819</c:v>
                </c:pt>
                <c:pt idx="502">
                  <c:v>8.207409671595828</c:v>
                </c:pt>
                <c:pt idx="503">
                  <c:v>8.2100111350151739</c:v>
                </c:pt>
                <c:pt idx="504">
                  <c:v>8.2117347642730145</c:v>
                </c:pt>
                <c:pt idx="505">
                  <c:v>8.2134515798191998</c:v>
                </c:pt>
                <c:pt idx="506">
                  <c:v>8.2160172081964209</c:v>
                </c:pt>
                <c:pt idx="507">
                  <c:v>8.2177153799203282</c:v>
                </c:pt>
                <c:pt idx="508">
                  <c:v>8.2194075452796636</c:v>
                </c:pt>
                <c:pt idx="509">
                  <c:v>8.2219371212889136</c:v>
                </c:pt>
                <c:pt idx="510">
                  <c:v>8.2244520489001349</c:v>
                </c:pt>
                <c:pt idx="511">
                  <c:v>8.2261182182368326</c:v>
                </c:pt>
                <c:pt idx="512">
                  <c:v>8.2286091189502883</c:v>
                </c:pt>
                <c:pt idx="513">
                  <c:v>8.2302594459081231</c:v>
                </c:pt>
                <c:pt idx="514">
                  <c:v>8.2319029346238217</c:v>
                </c:pt>
                <c:pt idx="515">
                  <c:v>8.2343609701125153</c:v>
                </c:pt>
                <c:pt idx="516">
                  <c:v>8.2368045877108038</c:v>
                </c:pt>
                <c:pt idx="517">
                  <c:v>8.2384241211947327</c:v>
                </c:pt>
                <c:pt idx="518">
                  <c:v>8.2408456254969948</c:v>
                </c:pt>
                <c:pt idx="519">
                  <c:v>8.2424501870591182</c:v>
                </c:pt>
                <c:pt idx="520">
                  <c:v>8.2432462218955767</c:v>
                </c:pt>
                <c:pt idx="521">
                  <c:v>8.2440413747408741</c:v>
                </c:pt>
                <c:pt idx="522">
                  <c:v>8.2456336217232202</c:v>
                </c:pt>
                <c:pt idx="523">
                  <c:v>8.2464238481410952</c:v>
                </c:pt>
                <c:pt idx="524">
                  <c:v>8.2480091076725959</c:v>
                </c:pt>
                <c:pt idx="525">
                  <c:v>8.249588601736443</c:v>
                </c:pt>
                <c:pt idx="526">
                  <c:v>8.2519493800950077</c:v>
                </c:pt>
                <c:pt idx="527">
                  <c:v>8.2542985168947869</c:v>
                </c:pt>
                <c:pt idx="528">
                  <c:v>8.2566344573353536</c:v>
                </c:pt>
                <c:pt idx="529">
                  <c:v>8.258181834423425</c:v>
                </c:pt>
                <c:pt idx="530">
                  <c:v>8.2604953768958467</c:v>
                </c:pt>
                <c:pt idx="531">
                  <c:v>8.262029082774017</c:v>
                </c:pt>
                <c:pt idx="532">
                  <c:v>8.2635579406223254</c:v>
                </c:pt>
                <c:pt idx="533">
                  <c:v>8.2650819825244497</c:v>
                </c:pt>
                <c:pt idx="534">
                  <c:v>8.2673607861066376</c:v>
                </c:pt>
                <c:pt idx="535">
                  <c:v>8.268872649267605</c:v>
                </c:pt>
                <c:pt idx="536">
                  <c:v>8.2703787269717708</c:v>
                </c:pt>
                <c:pt idx="537">
                  <c:v>8.2718779835625043</c:v>
                </c:pt>
                <c:pt idx="538">
                  <c:v>8.2741220323524889</c:v>
                </c:pt>
                <c:pt idx="539">
                  <c:v>8.2763545454687399</c:v>
                </c:pt>
                <c:pt idx="540">
                  <c:v>8.2785751103905838</c:v>
                </c:pt>
                <c:pt idx="541">
                  <c:v>8.2815205950794688</c:v>
                </c:pt>
                <c:pt idx="542">
                  <c:v>8.2837149684900524</c:v>
                </c:pt>
                <c:pt idx="543">
                  <c:v>8.2858967451046706</c:v>
                </c:pt>
                <c:pt idx="544">
                  <c:v>8.2880681348803495</c:v>
                </c:pt>
                <c:pt idx="545">
                  <c:v>8.2909485982727986</c:v>
                </c:pt>
                <c:pt idx="546">
                  <c:v>8.2938100827657006</c:v>
                </c:pt>
                <c:pt idx="547">
                  <c:v>8.297363167629646</c:v>
                </c:pt>
                <c:pt idx="548">
                  <c:v>8.3001833389888731</c:v>
                </c:pt>
                <c:pt idx="549">
                  <c:v>8.3022841280096689</c:v>
                </c:pt>
                <c:pt idx="550">
                  <c:v>8.3043753038145702</c:v>
                </c:pt>
                <c:pt idx="551">
                  <c:v>8.3064574536614444</c:v>
                </c:pt>
                <c:pt idx="552">
                  <c:v>8.3078383751722704</c:v>
                </c:pt>
                <c:pt idx="553">
                  <c:v>8.3099055079824833</c:v>
                </c:pt>
                <c:pt idx="554">
                  <c:v>8.3126481033193951</c:v>
                </c:pt>
                <c:pt idx="555">
                  <c:v>8.3153734876363252</c:v>
                </c:pt>
                <c:pt idx="556">
                  <c:v>8.3174041772992879</c:v>
                </c:pt>
                <c:pt idx="557">
                  <c:v>8.3194249330763146</c:v>
                </c:pt>
                <c:pt idx="558">
                  <c:v>8.3214353685667604</c:v>
                </c:pt>
                <c:pt idx="559">
                  <c:v>8.3234365402193475</c:v>
                </c:pt>
                <c:pt idx="560">
                  <c:v>8.3254294855340696</c:v>
                </c:pt>
                <c:pt idx="561">
                  <c:v>8.3280746502165339</c:v>
                </c:pt>
                <c:pt idx="562">
                  <c:v>8.3307038014343906</c:v>
                </c:pt>
                <c:pt idx="563">
                  <c:v>8.3326637498077787</c:v>
                </c:pt>
                <c:pt idx="564">
                  <c:v>8.3346148927597898</c:v>
                </c:pt>
                <c:pt idx="565">
                  <c:v>8.3365563806345104</c:v>
                </c:pt>
                <c:pt idx="566">
                  <c:v>8.3384892278155505</c:v>
                </c:pt>
                <c:pt idx="567">
                  <c:v>8.3410548862256277</c:v>
                </c:pt>
                <c:pt idx="568">
                  <c:v>8.3442426147838837</c:v>
                </c:pt>
                <c:pt idx="569">
                  <c:v>8.3467746065965187</c:v>
                </c:pt>
                <c:pt idx="570">
                  <c:v>8.3486626054789124</c:v>
                </c:pt>
                <c:pt idx="571">
                  <c:v>8.3505419827185001</c:v>
                </c:pt>
                <c:pt idx="572">
                  <c:v>8.3524146048242738</c:v>
                </c:pt>
                <c:pt idx="573">
                  <c:v>8.354280524023574</c:v>
                </c:pt>
                <c:pt idx="574">
                  <c:v>8.3567574878602588</c:v>
                </c:pt>
                <c:pt idx="575">
                  <c:v>8.3592199640026852</c:v>
                </c:pt>
                <c:pt idx="576">
                  <c:v>8.3616703089594697</c:v>
                </c:pt>
                <c:pt idx="577">
                  <c:v>8.3634974012787975</c:v>
                </c:pt>
                <c:pt idx="578">
                  <c:v>8.3653155357481666</c:v>
                </c:pt>
                <c:pt idx="579">
                  <c:v>8.366521677485137</c:v>
                </c:pt>
                <c:pt idx="580">
                  <c:v>8.3677244787473981</c:v>
                </c:pt>
                <c:pt idx="581">
                  <c:v>8.3689226653689861</c:v>
                </c:pt>
                <c:pt idx="582">
                  <c:v>8.3701171256848941</c:v>
                </c:pt>
                <c:pt idx="583">
                  <c:v>8.3713100238781344</c:v>
                </c:pt>
                <c:pt idx="584">
                  <c:v>8.3730958104913551</c:v>
                </c:pt>
                <c:pt idx="585">
                  <c:v>8.3748738591338157</c:v>
                </c:pt>
                <c:pt idx="586">
                  <c:v>8.3760537806987525</c:v>
                </c:pt>
                <c:pt idx="587">
                  <c:v>8.3778206290155151</c:v>
                </c:pt>
                <c:pt idx="588">
                  <c:v>8.3795786366290255</c:v>
                </c:pt>
                <c:pt idx="589">
                  <c:v>8.3813291378367136</c:v>
                </c:pt>
                <c:pt idx="590">
                  <c:v>8.3830730287142927</c:v>
                </c:pt>
                <c:pt idx="591">
                  <c:v>8.3853890362901655</c:v>
                </c:pt>
                <c:pt idx="592">
                  <c:v>8.3876927585366694</c:v>
                </c:pt>
                <c:pt idx="593">
                  <c:v>8.3899843251021551</c:v>
                </c:pt>
                <c:pt idx="594">
                  <c:v>8.392264271920574</c:v>
                </c:pt>
                <c:pt idx="595">
                  <c:v>8.3950985917556871</c:v>
                </c:pt>
                <c:pt idx="596">
                  <c:v>8.3973519164326973</c:v>
                </c:pt>
                <c:pt idx="597">
                  <c:v>8.3990327629945121</c:v>
                </c:pt>
                <c:pt idx="598">
                  <c:v>8.4007071292615034</c:v>
                </c:pt>
                <c:pt idx="599">
                  <c:v>8.4023746660790941</c:v>
                </c:pt>
                <c:pt idx="600">
                  <c:v>8.4040362220367619</c:v>
                </c:pt>
                <c:pt idx="601">
                  <c:v>8.406243369041599</c:v>
                </c:pt>
                <c:pt idx="602">
                  <c:v>8.4089881933714228</c:v>
                </c:pt>
                <c:pt idx="603">
                  <c:v>8.4111703794434174</c:v>
                </c:pt>
                <c:pt idx="604">
                  <c:v>8.4127986849603307</c:v>
                </c:pt>
                <c:pt idx="605">
                  <c:v>8.4144220723000256</c:v>
                </c:pt>
                <c:pt idx="606">
                  <c:v>8.416039027455172</c:v>
                </c:pt>
                <c:pt idx="607">
                  <c:v>8.4176499847246262</c:v>
                </c:pt>
                <c:pt idx="608">
                  <c:v>8.419790335011724</c:v>
                </c:pt>
                <c:pt idx="609">
                  <c:v>8.4219201886377029</c:v>
                </c:pt>
                <c:pt idx="610">
                  <c:v>8.4235087572081948</c:v>
                </c:pt>
                <c:pt idx="611">
                  <c:v>8.425091536260382</c:v>
                </c:pt>
                <c:pt idx="612">
                  <c:v>8.4266685678407338</c:v>
                </c:pt>
                <c:pt idx="613">
                  <c:v>8.4282398935393275</c:v>
                </c:pt>
                <c:pt idx="614">
                  <c:v>8.4303276859514558</c:v>
                </c:pt>
                <c:pt idx="615">
                  <c:v>8.4329241347212971</c:v>
                </c:pt>
                <c:pt idx="616">
                  <c:v>8.4349895826699974</c:v>
                </c:pt>
                <c:pt idx="617">
                  <c:v>8.4370452540950005</c:v>
                </c:pt>
                <c:pt idx="618">
                  <c:v>8.4390912411122176</c:v>
                </c:pt>
                <c:pt idx="619">
                  <c:v>8.4406183347550847</c:v>
                </c:pt>
                <c:pt idx="620">
                  <c:v>8.4421415336454491</c:v>
                </c:pt>
                <c:pt idx="621">
                  <c:v>8.4441647945875022</c:v>
                </c:pt>
                <c:pt idx="622">
                  <c:v>8.4456752660932697</c:v>
                </c:pt>
                <c:pt idx="623">
                  <c:v>8.4466778954463049</c:v>
                </c:pt>
                <c:pt idx="624">
                  <c:v>8.4481796667060536</c:v>
                </c:pt>
                <c:pt idx="625">
                  <c:v>8.4496744739758682</c:v>
                </c:pt>
                <c:pt idx="626">
                  <c:v>8.4511659365760448</c:v>
                </c:pt>
                <c:pt idx="627">
                  <c:v>8.4526515840499723</c:v>
                </c:pt>
                <c:pt idx="628">
                  <c:v>8.4546276401674145</c:v>
                </c:pt>
                <c:pt idx="629">
                  <c:v>8.456594393755589</c:v>
                </c:pt>
                <c:pt idx="630">
                  <c:v>8.4585529818581993</c:v>
                </c:pt>
                <c:pt idx="631">
                  <c:v>8.460013964641103</c:v>
                </c:pt>
                <c:pt idx="632">
                  <c:v>8.4619572259791802</c:v>
                </c:pt>
                <c:pt idx="633">
                  <c:v>8.4638900996494346</c:v>
                </c:pt>
                <c:pt idx="634">
                  <c:v>8.4658147536758861</c:v>
                </c:pt>
                <c:pt idx="635">
                  <c:v>8.4677309158714564</c:v>
                </c:pt>
                <c:pt idx="636">
                  <c:v>8.4701157411366683</c:v>
                </c:pt>
                <c:pt idx="637">
                  <c:v>8.4720127218465162</c:v>
                </c:pt>
                <c:pt idx="638">
                  <c:v>8.473902467703379</c:v>
                </c:pt>
                <c:pt idx="639">
                  <c:v>8.4757850369893433</c:v>
                </c:pt>
                <c:pt idx="640">
                  <c:v>8.4776601518442511</c:v>
                </c:pt>
                <c:pt idx="641">
                  <c:v>8.4795268714753718</c:v>
                </c:pt>
                <c:pt idx="642">
                  <c:v>8.481849293143771</c:v>
                </c:pt>
                <c:pt idx="643">
                  <c:v>8.4841587006109815</c:v>
                </c:pt>
                <c:pt idx="644">
                  <c:v>8.4864545776329496</c:v>
                </c:pt>
                <c:pt idx="645">
                  <c:v>8.4887377274277842</c:v>
                </c:pt>
                <c:pt idx="646">
                  <c:v>8.4910092623971742</c:v>
                </c:pt>
                <c:pt idx="647">
                  <c:v>8.4932702724994691</c:v>
                </c:pt>
                <c:pt idx="648">
                  <c:v>8.4955192504185817</c:v>
                </c:pt>
                <c:pt idx="649">
                  <c:v>8.4977569623314579</c:v>
                </c:pt>
                <c:pt idx="650">
                  <c:v>8.4995384845071538</c:v>
                </c:pt>
                <c:pt idx="651">
                  <c:v>8.5013120932187682</c:v>
                </c:pt>
                <c:pt idx="652">
                  <c:v>8.5030781717975632</c:v>
                </c:pt>
                <c:pt idx="653">
                  <c:v>8.5048370976134446</c:v>
                </c:pt>
                <c:pt idx="654">
                  <c:v>8.5065898698362545</c:v>
                </c:pt>
                <c:pt idx="655">
                  <c:v>8.5087710899902369</c:v>
                </c:pt>
                <c:pt idx="656">
                  <c:v>8.5109417205019486</c:v>
                </c:pt>
                <c:pt idx="657">
                  <c:v>8.5131006285465656</c:v>
                </c:pt>
                <c:pt idx="658">
                  <c:v>8.5152497804514145</c:v>
                </c:pt>
                <c:pt idx="659">
                  <c:v>8.517387431056914</c:v>
                </c:pt>
                <c:pt idx="660">
                  <c:v>8.5195155252568284</c:v>
                </c:pt>
                <c:pt idx="661">
                  <c:v>8.5216332423723653</c:v>
                </c:pt>
                <c:pt idx="662">
                  <c:v>8.5237406831148004</c:v>
                </c:pt>
                <c:pt idx="663">
                  <c:v>8.5258370460863713</c:v>
                </c:pt>
                <c:pt idx="664">
                  <c:v>8.5279230396142491</c:v>
                </c:pt>
                <c:pt idx="665">
                  <c:v>8.5299987642669226</c:v>
                </c:pt>
                <c:pt idx="666">
                  <c:v>8.5320643191565697</c:v>
                </c:pt>
                <c:pt idx="667">
                  <c:v>8.5341209801477138</c:v>
                </c:pt>
                <c:pt idx="668">
                  <c:v>8.5361688269053424</c:v>
                </c:pt>
                <c:pt idx="669">
                  <c:v>8.5377998295945154</c:v>
                </c:pt>
                <c:pt idx="670">
                  <c:v>8.5394244389571572</c:v>
                </c:pt>
                <c:pt idx="671">
                  <c:v>8.541043863282626</c:v>
                </c:pt>
                <c:pt idx="672">
                  <c:v>8.5426564049878948</c:v>
                </c:pt>
                <c:pt idx="673">
                  <c:v>8.5442624059522565</c:v>
                </c:pt>
                <c:pt idx="674">
                  <c:v>8.5462622358723124</c:v>
                </c:pt>
                <c:pt idx="675">
                  <c:v>8.5482534694411125</c:v>
                </c:pt>
                <c:pt idx="676">
                  <c:v>8.5502353310714998</c:v>
                </c:pt>
                <c:pt idx="677">
                  <c:v>8.5522079072033659</c:v>
                </c:pt>
                <c:pt idx="678">
                  <c:v>8.5541715643413401</c:v>
                </c:pt>
                <c:pt idx="679">
                  <c:v>8.5561266627690014</c:v>
                </c:pt>
                <c:pt idx="680">
                  <c:v>8.5580721629817269</c:v>
                </c:pt>
                <c:pt idx="681">
                  <c:v>8.5600095418294266</c:v>
                </c:pt>
                <c:pt idx="682">
                  <c:v>8.56155274846137</c:v>
                </c:pt>
                <c:pt idx="683">
                  <c:v>8.5630913175417493</c:v>
                </c:pt>
                <c:pt idx="684">
                  <c:v>8.5646247297574281</c:v>
                </c:pt>
                <c:pt idx="685">
                  <c:v>8.5661530204284446</c:v>
                </c:pt>
                <c:pt idx="686">
                  <c:v>8.5676751339352695</c:v>
                </c:pt>
                <c:pt idx="687">
                  <c:v>8.5695710509468856</c:v>
                </c:pt>
                <c:pt idx="688">
                  <c:v>8.571457916434996</c:v>
                </c:pt>
                <c:pt idx="689">
                  <c:v>8.5733360813407149</c:v>
                </c:pt>
                <c:pt idx="690">
                  <c:v>8.5752061588322217</c:v>
                </c:pt>
                <c:pt idx="691">
                  <c:v>8.5770682182601128</c:v>
                </c:pt>
                <c:pt idx="692">
                  <c:v>8.5789228594355649</c:v>
                </c:pt>
                <c:pt idx="693">
                  <c:v>8.5807701431838357</c:v>
                </c:pt>
                <c:pt idx="694">
                  <c:v>8.5826098661560319</c:v>
                </c:pt>
                <c:pt idx="695">
                  <c:v>8.5844418287058666</c:v>
                </c:pt>
                <c:pt idx="696">
                  <c:v>8.5862660960293287</c:v>
                </c:pt>
                <c:pt idx="697">
                  <c:v>8.5880827325042528</c:v>
                </c:pt>
                <c:pt idx="698">
                  <c:v>8.5898918017039669</c:v>
                </c:pt>
                <c:pt idx="699">
                  <c:v>8.5916933664106434</c:v>
                </c:pt>
                <c:pt idx="700">
                  <c:v>8.5931286909598388</c:v>
                </c:pt>
                <c:pt idx="701">
                  <c:v>8.5945600562813063</c:v>
                </c:pt>
                <c:pt idx="702">
                  <c:v>8.5956294702654663</c:v>
                </c:pt>
                <c:pt idx="703">
                  <c:v>8.5966957473314984</c:v>
                </c:pt>
                <c:pt idx="704">
                  <c:v>8.5977591584936697</c:v>
                </c:pt>
                <c:pt idx="705">
                  <c:v>8.5991748611874783</c:v>
                </c:pt>
                <c:pt idx="706">
                  <c:v>8.6005857112510036</c:v>
                </c:pt>
                <c:pt idx="707">
                  <c:v>8.6019922447909849</c:v>
                </c:pt>
                <c:pt idx="708">
                  <c:v>8.603393986625882</c:v>
                </c:pt>
                <c:pt idx="709">
                  <c:v>8.6047922199543763</c:v>
                </c:pt>
                <c:pt idx="710">
                  <c:v>8.6061849680046834</c:v>
                </c:pt>
                <c:pt idx="711">
                  <c:v>8.6072256723361029</c:v>
                </c:pt>
                <c:pt idx="712">
                  <c:v>8.6086099063548147</c:v>
                </c:pt>
                <c:pt idx="713">
                  <c:v>8.6099899897286853</c:v>
                </c:pt>
                <c:pt idx="714">
                  <c:v>8.6113654548671512</c:v>
                </c:pt>
                <c:pt idx="715">
                  <c:v>8.6127368232583752</c:v>
                </c:pt>
                <c:pt idx="716">
                  <c:v>8.6144455173428511</c:v>
                </c:pt>
                <c:pt idx="717">
                  <c:v>8.6161480027578907</c:v>
                </c:pt>
                <c:pt idx="718">
                  <c:v>8.6178445689830028</c:v>
                </c:pt>
                <c:pt idx="719">
                  <c:v>8.6195347753306635</c:v>
                </c:pt>
                <c:pt idx="720">
                  <c:v>8.6212189111927611</c:v>
                </c:pt>
                <c:pt idx="721">
                  <c:v>8.6228972616934954</c:v>
                </c:pt>
                <c:pt idx="722">
                  <c:v>8.6245684335899426</c:v>
                </c:pt>
                <c:pt idx="723">
                  <c:v>8.6262334376870733</c:v>
                </c:pt>
                <c:pt idx="724">
                  <c:v>8.6278918454949451</c:v>
                </c:pt>
                <c:pt idx="725">
                  <c:v>8.6295434716599573</c:v>
                </c:pt>
                <c:pt idx="726">
                  <c:v>8.6311886049135396</c:v>
                </c:pt>
                <c:pt idx="727">
                  <c:v>8.6328284684663075</c:v>
                </c:pt>
                <c:pt idx="728">
                  <c:v>8.6344609943929456</c:v>
                </c:pt>
                <c:pt idx="729">
                  <c:v>8.6360876394886272</c:v>
                </c:pt>
                <c:pt idx="730">
                  <c:v>8.6377082147308979</c:v>
                </c:pt>
                <c:pt idx="731">
                  <c:v>8.6393223028914559</c:v>
                </c:pt>
                <c:pt idx="732">
                  <c:v>8.6409304143776726</c:v>
                </c:pt>
                <c:pt idx="733">
                  <c:v>8.6425328227646112</c:v>
                </c:pt>
                <c:pt idx="734">
                  <c:v>8.6441291118674695</c:v>
                </c:pt>
                <c:pt idx="735">
                  <c:v>8.6457200107427354</c:v>
                </c:pt>
                <c:pt idx="736">
                  <c:v>8.6473057840402134</c:v>
                </c:pt>
                <c:pt idx="737">
                  <c:v>8.6488857881391699</c:v>
                </c:pt>
                <c:pt idx="738">
                  <c:v>8.6504600648653067</c:v>
                </c:pt>
                <c:pt idx="739">
                  <c:v>8.6520286555911117</c:v>
                </c:pt>
                <c:pt idx="740">
                  <c:v>8.653278969257709</c:v>
                </c:pt>
                <c:pt idx="741">
                  <c:v>8.6545254704331196</c:v>
                </c:pt>
                <c:pt idx="742">
                  <c:v>8.6554571130719076</c:v>
                </c:pt>
                <c:pt idx="743">
                  <c:v>8.6563874282575188</c:v>
                </c:pt>
                <c:pt idx="744">
                  <c:v>8.6573157548462554</c:v>
                </c:pt>
                <c:pt idx="745">
                  <c:v>8.6585511821383339</c:v>
                </c:pt>
                <c:pt idx="746">
                  <c:v>8.6597826639239948</c:v>
                </c:pt>
                <c:pt idx="747">
                  <c:v>8.661318000798941</c:v>
                </c:pt>
                <c:pt idx="748">
                  <c:v>8.6628479289990921</c:v>
                </c:pt>
                <c:pt idx="749">
                  <c:v>8.6643724864979959</c:v>
                </c:pt>
                <c:pt idx="750">
                  <c:v>8.665891275949285</c:v>
                </c:pt>
                <c:pt idx="751">
                  <c:v>8.6674052058913507</c:v>
                </c:pt>
                <c:pt idx="752">
                  <c:v>8.6689134447680036</c:v>
                </c:pt>
                <c:pt idx="753">
                  <c:v>8.6704162486752043</c:v>
                </c:pt>
                <c:pt idx="754">
                  <c:v>8.6719134413741941</c:v>
                </c:pt>
                <c:pt idx="755">
                  <c:v>8.6734059178192613</c:v>
                </c:pt>
                <c:pt idx="756">
                  <c:v>8.6748932828490464</c:v>
                </c:pt>
                <c:pt idx="757">
                  <c:v>8.676376208176535</c:v>
                </c:pt>
                <c:pt idx="758">
                  <c:v>8.6778536640847328</c:v>
                </c:pt>
                <c:pt idx="759">
                  <c:v>8.6793258999349447</c:v>
                </c:pt>
                <c:pt idx="760">
                  <c:v>8.6807933719640058</c:v>
                </c:pt>
                <c:pt idx="761">
                  <c:v>8.6822552738714407</c:v>
                </c:pt>
                <c:pt idx="762">
                  <c:v>8.683712062579108</c:v>
                </c:pt>
                <c:pt idx="763">
                  <c:v>8.6851646050603666</c:v>
                </c:pt>
                <c:pt idx="764">
                  <c:v>8.6866129275406632</c:v>
                </c:pt>
                <c:pt idx="765">
                  <c:v>8.688056436080446</c:v>
                </c:pt>
                <c:pt idx="766">
                  <c:v>8.6894951625749286</c:v>
                </c:pt>
                <c:pt idx="767">
                  <c:v>8.6909287280464707</c:v>
                </c:pt>
                <c:pt idx="768">
                  <c:v>8.6923573724125873</c:v>
                </c:pt>
                <c:pt idx="769">
                  <c:v>8.6937809246810716</c:v>
                </c:pt>
                <c:pt idx="770">
                  <c:v>8.6951996227297208</c:v>
                </c:pt>
                <c:pt idx="771">
                  <c:v>8.6966145118765468</c:v>
                </c:pt>
                <c:pt idx="772">
                  <c:v>8.6980252103201767</c:v>
                </c:pt>
                <c:pt idx="773">
                  <c:v>8.6994309386928048</c:v>
                </c:pt>
                <c:pt idx="774">
                  <c:v>8.700832532967917</c:v>
                </c:pt>
                <c:pt idx="775">
                  <c:v>8.7022292184271723</c:v>
                </c:pt>
                <c:pt idx="776">
                  <c:v>8.7036212271932207</c:v>
                </c:pt>
                <c:pt idx="777">
                  <c:v>8.7050083910578131</c:v>
                </c:pt>
                <c:pt idx="778">
                  <c:v>8.7063915345337559</c:v>
                </c:pt>
                <c:pt idx="779">
                  <c:v>8.7077698920066808</c:v>
                </c:pt>
                <c:pt idx="780">
                  <c:v>8.7091442823987997</c:v>
                </c:pt>
                <c:pt idx="781">
                  <c:v>8.7105139445892998</c:v>
                </c:pt>
                <c:pt idx="782">
                  <c:v>8.7118794963762625</c:v>
                </c:pt>
                <c:pt idx="783">
                  <c:v>8.7132411579117761</c:v>
                </c:pt>
                <c:pt idx="784">
                  <c:v>8.714598369123669</c:v>
                </c:pt>
                <c:pt idx="785">
                  <c:v>8.7159515459179424</c:v>
                </c:pt>
                <c:pt idx="786">
                  <c:v>8.7170307505514923</c:v>
                </c:pt>
                <c:pt idx="787">
                  <c:v>8.7181074728760883</c:v>
                </c:pt>
                <c:pt idx="788">
                  <c:v>8.7191807629448519</c:v>
                </c:pt>
                <c:pt idx="789">
                  <c:v>8.7199836574021461</c:v>
                </c:pt>
                <c:pt idx="790">
                  <c:v>8.7207850702607725</c:v>
                </c:pt>
                <c:pt idx="791">
                  <c:v>8.7218523450341419</c:v>
                </c:pt>
                <c:pt idx="792">
                  <c:v>8.7229170034178196</c:v>
                </c:pt>
                <c:pt idx="793">
                  <c:v>8.7239790582084318</c:v>
                </c:pt>
                <c:pt idx="794">
                  <c:v>8.7253039330222038</c:v>
                </c:pt>
                <c:pt idx="795">
                  <c:v>8.7266245893321646</c:v>
                </c:pt>
                <c:pt idx="796">
                  <c:v>8.7279412417995772</c:v>
                </c:pt>
                <c:pt idx="797">
                  <c:v>8.7292541025676353</c:v>
                </c:pt>
                <c:pt idx="798">
                  <c:v>8.7305633812982606</c:v>
                </c:pt>
                <c:pt idx="799">
                  <c:v>8.7318681643385911</c:v>
                </c:pt>
                <c:pt idx="800">
                  <c:v>8.7331690390618313</c:v>
                </c:pt>
                <c:pt idx="801">
                  <c:v>8.734466028811827</c:v>
                </c:pt>
                <c:pt idx="802">
                  <c:v>8.7357586012870971</c:v>
                </c:pt>
                <c:pt idx="803">
                  <c:v>8.737047338146013</c:v>
                </c:pt>
                <c:pt idx="804">
                  <c:v>8.7383328142400742</c:v>
                </c:pt>
                <c:pt idx="805">
                  <c:v>8.7396139461285109</c:v>
                </c:pt>
                <c:pt idx="806">
                  <c:v>8.740635624912299</c:v>
                </c:pt>
                <c:pt idx="807">
                  <c:v>8.7416552711321511</c:v>
                </c:pt>
                <c:pt idx="808">
                  <c:v>8.7426725290103011</c:v>
                </c:pt>
                <c:pt idx="809">
                  <c:v>8.7436868643200878</c:v>
                </c:pt>
                <c:pt idx="810">
                  <c:v>8.7446993801939783</c:v>
                </c:pt>
                <c:pt idx="811">
                  <c:v>8.74596189531478</c:v>
                </c:pt>
                <c:pt idx="812">
                  <c:v>8.7472207508788333</c:v>
                </c:pt>
                <c:pt idx="813">
                  <c:v>8.7484761478429149</c:v>
                </c:pt>
                <c:pt idx="814">
                  <c:v>8.7497279263405314</c:v>
                </c:pt>
                <c:pt idx="815">
                  <c:v>8.7509761071709722</c:v>
                </c:pt>
                <c:pt idx="816">
                  <c:v>8.7522210674726484</c:v>
                </c:pt>
                <c:pt idx="817">
                  <c:v>8.7534626468863799</c:v>
                </c:pt>
                <c:pt idx="818">
                  <c:v>8.7546999779598167</c:v>
                </c:pt>
                <c:pt idx="819">
                  <c:v>8.7559343240395098</c:v>
                </c:pt>
                <c:pt idx="820">
                  <c:v>8.7571651718174479</c:v>
                </c:pt>
                <c:pt idx="821">
                  <c:v>8.7583925410669128</c:v>
                </c:pt>
                <c:pt idx="822">
                  <c:v>8.7596164513940078</c:v>
                </c:pt>
                <c:pt idx="823">
                  <c:v>8.7608369222395552</c:v>
                </c:pt>
                <c:pt idx="824">
                  <c:v>8.7620539728809277</c:v>
                </c:pt>
                <c:pt idx="825">
                  <c:v>8.7630246072850397</c:v>
                </c:pt>
                <c:pt idx="826">
                  <c:v>8.7639930771887133</c:v>
                </c:pt>
                <c:pt idx="827">
                  <c:v>8.7649593922240712</c:v>
                </c:pt>
                <c:pt idx="828">
                  <c:v>8.7659240801260747</c:v>
                </c:pt>
                <c:pt idx="829">
                  <c:v>8.7668859405785486</c:v>
                </c:pt>
                <c:pt idx="830">
                  <c:v>8.7680861804245005</c:v>
                </c:pt>
                <c:pt idx="831">
                  <c:v>8.7692831123621691</c:v>
                </c:pt>
                <c:pt idx="832">
                  <c:v>8.7704767545748954</c:v>
                </c:pt>
                <c:pt idx="833">
                  <c:v>8.7716666137365955</c:v>
                </c:pt>
                <c:pt idx="834">
                  <c:v>8.7728539018369975</c:v>
                </c:pt>
                <c:pt idx="835">
                  <c:v>8.7740376138881455</c:v>
                </c:pt>
                <c:pt idx="836">
                  <c:v>8.7752179393189724</c:v>
                </c:pt>
                <c:pt idx="837">
                  <c:v>8.7763948969467958</c:v>
                </c:pt>
                <c:pt idx="838">
                  <c:v>8.7775693461949942</c:v>
                </c:pt>
                <c:pt idx="839">
                  <c:v>8.7787399571814966</c:v>
                </c:pt>
                <c:pt idx="840">
                  <c:v>8.779907755845425</c:v>
                </c:pt>
                <c:pt idx="841">
                  <c:v>8.7810725895710373</c:v>
                </c:pt>
                <c:pt idx="842">
                  <c:v>8.7822343074179265</c:v>
                </c:pt>
                <c:pt idx="843">
                  <c:v>8.7833929260113006</c:v>
                </c:pt>
                <c:pt idx="844">
                  <c:v>8.7845484618436718</c:v>
                </c:pt>
                <c:pt idx="845">
                  <c:v>8.785700436176322</c:v>
                </c:pt>
                <c:pt idx="846">
                  <c:v>8.786849362957156</c:v>
                </c:pt>
                <c:pt idx="847">
                  <c:v>8.7879954224318908</c:v>
                </c:pt>
                <c:pt idx="848">
                  <c:v>8.7891383017969407</c:v>
                </c:pt>
                <c:pt idx="849">
                  <c:v>8.7902783447820667</c:v>
                </c:pt>
                <c:pt idx="850">
                  <c:v>8.7914157286872747</c:v>
                </c:pt>
                <c:pt idx="851">
                  <c:v>8.7925501416503327</c:v>
                </c:pt>
                <c:pt idx="852">
                  <c:v>8.7936814371232526</c:v>
                </c:pt>
                <c:pt idx="853">
                  <c:v>8.7948099549426395</c:v>
                </c:pt>
                <c:pt idx="854">
                  <c:v>8.7959355478977397</c:v>
                </c:pt>
                <c:pt idx="855">
                  <c:v>8.7970582311105456</c:v>
                </c:pt>
                <c:pt idx="856">
                  <c:v>8.7981776988672777</c:v>
                </c:pt>
                <c:pt idx="857">
                  <c:v>8.7992942884232797</c:v>
                </c:pt>
                <c:pt idx="858">
                  <c:v>8.8004078550024811</c:v>
                </c:pt>
                <c:pt idx="859">
                  <c:v>8.8015185736067636</c:v>
                </c:pt>
                <c:pt idx="860">
                  <c:v>8.8026266174916614</c:v>
                </c:pt>
                <c:pt idx="861">
                  <c:v>8.8037321581879944</c:v>
                </c:pt>
                <c:pt idx="862">
                  <c:v>8.8048348917625407</c:v>
                </c:pt>
                <c:pt idx="863">
                  <c:v>8.8059348324345574</c:v>
                </c:pt>
                <c:pt idx="864">
                  <c:v>8.8070319943155173</c:v>
                </c:pt>
                <c:pt idx="865">
                  <c:v>8.8081263914102301</c:v>
                </c:pt>
                <c:pt idx="866">
                  <c:v>8.8089994272623429</c:v>
                </c:pt>
                <c:pt idx="867">
                  <c:v>8.8098707116237662</c:v>
                </c:pt>
                <c:pt idx="868">
                  <c:v>8.8107404072954107</c:v>
                </c:pt>
                <c:pt idx="869">
                  <c:v>8.8116086757918772</c:v>
                </c:pt>
                <c:pt idx="870">
                  <c:v>8.8124750566888554</c:v>
                </c:pt>
                <c:pt idx="871">
                  <c:v>8.8135558401215057</c:v>
                </c:pt>
                <c:pt idx="872">
                  <c:v>8.8146339405964422</c:v>
                </c:pt>
                <c:pt idx="873">
                  <c:v>8.8157093714011374</c:v>
                </c:pt>
                <c:pt idx="874">
                  <c:v>8.816782145724595</c:v>
                </c:pt>
                <c:pt idx="875">
                  <c:v>8.817851970144428</c:v>
                </c:pt>
                <c:pt idx="876">
                  <c:v>8.8189194714359029</c:v>
                </c:pt>
                <c:pt idx="877">
                  <c:v>8.8199840502155062</c:v>
                </c:pt>
                <c:pt idx="878">
                  <c:v>8.8210458736568711</c:v>
                </c:pt>
                <c:pt idx="879">
                  <c:v>8.8221051073354015</c:v>
                </c:pt>
                <c:pt idx="880">
                  <c:v>8.8231617638531095</c:v>
                </c:pt>
                <c:pt idx="881">
                  <c:v>8.8242158557202508</c:v>
                </c:pt>
                <c:pt idx="882">
                  <c:v>8.8252678473431896</c:v>
                </c:pt>
                <c:pt idx="883">
                  <c:v>8.8263169962856818</c:v>
                </c:pt>
                <c:pt idx="884">
                  <c:v>8.8273636168483822</c:v>
                </c:pt>
                <c:pt idx="885">
                  <c:v>8.8284077211884657</c:v>
                </c:pt>
                <c:pt idx="886">
                  <c:v>8.8294493213756216</c:v>
                </c:pt>
                <c:pt idx="887">
                  <c:v>8.8304882805308704</c:v>
                </c:pt>
                <c:pt idx="888">
                  <c:v>8.8315252056446489</c:v>
                </c:pt>
                <c:pt idx="889">
                  <c:v>8.8325596608833301</c:v>
                </c:pt>
                <c:pt idx="890">
                  <c:v>8.8335919535891847</c:v>
                </c:pt>
                <c:pt idx="891">
                  <c:v>8.8346215035087035</c:v>
                </c:pt>
                <c:pt idx="892">
                  <c:v>8.8356486185212262</c:v>
                </c:pt>
                <c:pt idx="893">
                  <c:v>8.836673310116792</c:v>
                </c:pt>
                <c:pt idx="894">
                  <c:v>8.8376955897043104</c:v>
                </c:pt>
                <c:pt idx="895">
                  <c:v>8.8387151764750289</c:v>
                </c:pt>
                <c:pt idx="896">
                  <c:v>8.8397326666360421</c:v>
                </c:pt>
                <c:pt idx="897">
                  <c:v>8.840747487759872</c:v>
                </c:pt>
                <c:pt idx="898">
                  <c:v>8.8417597980179501</c:v>
                </c:pt>
                <c:pt idx="899">
                  <c:v>8.8427694647146691</c:v>
                </c:pt>
                <c:pt idx="900">
                  <c:v>8.8437770782900209</c:v>
                </c:pt>
                <c:pt idx="901">
                  <c:v>8.8447822154530389</c:v>
                </c:pt>
                <c:pt idx="902">
                  <c:v>8.8457856065232345</c:v>
                </c:pt>
                <c:pt idx="903">
                  <c:v>8.8465860511204912</c:v>
                </c:pt>
                <c:pt idx="904">
                  <c:v>8.8471852388327257</c:v>
                </c:pt>
                <c:pt idx="905">
                  <c:v>8.8477833148954605</c:v>
                </c:pt>
                <c:pt idx="906">
                  <c:v>8.8483808541750744</c:v>
                </c:pt>
                <c:pt idx="907">
                  <c:v>8.8489772871236614</c:v>
                </c:pt>
                <c:pt idx="908">
                  <c:v>8.8497721608755509</c:v>
                </c:pt>
                <c:pt idx="909">
                  <c:v>8.8507641022681511</c:v>
                </c:pt>
                <c:pt idx="910">
                  <c:v>8.8517540666962944</c:v>
                </c:pt>
                <c:pt idx="911">
                  <c:v>8.8527414968012526</c:v>
                </c:pt>
                <c:pt idx="912">
                  <c:v>8.8537266869357349</c:v>
                </c:pt>
                <c:pt idx="913">
                  <c:v>8.8547093656652773</c:v>
                </c:pt>
                <c:pt idx="914">
                  <c:v>8.8556894044959993</c:v>
                </c:pt>
                <c:pt idx="915">
                  <c:v>8.8566673768811093</c:v>
                </c:pt>
                <c:pt idx="916">
                  <c:v>8.8576432917911667</c:v>
                </c:pt>
                <c:pt idx="917">
                  <c:v>8.8586167395601798</c:v>
                </c:pt>
                <c:pt idx="918">
                  <c:v>8.8595877318481389</c:v>
                </c:pt>
                <c:pt idx="919">
                  <c:v>8.8605572525620087</c:v>
                </c:pt>
                <c:pt idx="920">
                  <c:v>8.8615244751390261</c:v>
                </c:pt>
                <c:pt idx="921">
                  <c:v>8.862489548388675</c:v>
                </c:pt>
                <c:pt idx="922">
                  <c:v>8.8634528957853789</c:v>
                </c:pt>
                <c:pt idx="923">
                  <c:v>8.864414661727384</c:v>
                </c:pt>
                <c:pt idx="924">
                  <c:v>8.8653737530099921</c:v>
                </c:pt>
                <c:pt idx="925">
                  <c:v>8.8663304567724399</c:v>
                </c:pt>
                <c:pt idx="926">
                  <c:v>8.8672850576515696</c:v>
                </c:pt>
                <c:pt idx="927">
                  <c:v>8.8682371554637243</c:v>
                </c:pt>
                <c:pt idx="928">
                  <c:v>8.8691871705700152</c:v>
                </c:pt>
                <c:pt idx="929">
                  <c:v>8.8701349761880746</c:v>
                </c:pt>
                <c:pt idx="930">
                  <c:v>8.8710811245518784</c:v>
                </c:pt>
                <c:pt idx="931">
                  <c:v>8.8720252161291313</c:v>
                </c:pt>
                <c:pt idx="932">
                  <c:v>8.8729672598427261</c:v>
                </c:pt>
                <c:pt idx="933">
                  <c:v>8.8739072645576318</c:v>
                </c:pt>
                <c:pt idx="934">
                  <c:v>8.8746578330644024</c:v>
                </c:pt>
                <c:pt idx="935">
                  <c:v>8.8754069724055551</c:v>
                </c:pt>
                <c:pt idx="936">
                  <c:v>8.875967443853888</c:v>
                </c:pt>
                <c:pt idx="937">
                  <c:v>8.8761534816972052</c:v>
                </c:pt>
                <c:pt idx="938">
                  <c:v>8.8761520076471339</c:v>
                </c:pt>
                <c:pt idx="939">
                  <c:v>8.8759638241718211</c:v>
                </c:pt>
                <c:pt idx="940">
                  <c:v>8.8755881516730568</c:v>
                </c:pt>
                <c:pt idx="941">
                  <c:v>8.8750247718572179</c:v>
                </c:pt>
                <c:pt idx="942">
                  <c:v>8.8744605257311093</c:v>
                </c:pt>
                <c:pt idx="943">
                  <c:v>8.8737077292044724</c:v>
                </c:pt>
                <c:pt idx="944">
                  <c:v>8.8731414983558885</c:v>
                </c:pt>
                <c:pt idx="945">
                  <c:v>8.8725745282946349</c:v>
                </c:pt>
                <c:pt idx="946">
                  <c:v>8.8720068170881028</c:v>
                </c:pt>
                <c:pt idx="947">
                  <c:v>8.8716272983407087</c:v>
                </c:pt>
                <c:pt idx="948">
                  <c:v>8.871436601719827</c:v>
                </c:pt>
                <c:pt idx="949">
                  <c:v>8.871245821328186</c:v>
                </c:pt>
                <c:pt idx="950">
                  <c:v>8.870866043629329</c:v>
                </c:pt>
                <c:pt idx="951">
                  <c:v>8.8704862050644007</c:v>
                </c:pt>
                <c:pt idx="952">
                  <c:v>8.8699167072221847</c:v>
                </c:pt>
                <c:pt idx="953">
                  <c:v>8.8691568033404753</c:v>
                </c:pt>
                <c:pt idx="954">
                  <c:v>8.8682056298983927</c:v>
                </c:pt>
                <c:pt idx="955">
                  <c:v>8.8672523686629567</c:v>
                </c:pt>
                <c:pt idx="956">
                  <c:v>8.8662967362878895</c:v>
                </c:pt>
                <c:pt idx="957">
                  <c:v>8.8655303289775809</c:v>
                </c:pt>
                <c:pt idx="958">
                  <c:v>8.8647625667831189</c:v>
                </c:pt>
                <c:pt idx="959">
                  <c:v>8.8639934449055851</c:v>
                </c:pt>
                <c:pt idx="960">
                  <c:v>8.8632225443580008</c:v>
                </c:pt>
                <c:pt idx="961">
                  <c:v>8.8624505495786607</c:v>
                </c:pt>
                <c:pt idx="962">
                  <c:v>8.8614842807051666</c:v>
                </c:pt>
                <c:pt idx="963">
                  <c:v>8.8605158571694691</c:v>
                </c:pt>
                <c:pt idx="964">
                  <c:v>8.859545130112652</c:v>
                </c:pt>
                <c:pt idx="965">
                  <c:v>8.8587669832137035</c:v>
                </c:pt>
                <c:pt idx="966">
                  <c:v>8.8579870203819215</c:v>
                </c:pt>
                <c:pt idx="967">
                  <c:v>8.8572056542702988</c:v>
                </c:pt>
                <c:pt idx="968">
                  <c:v>8.8564228798202862</c:v>
                </c:pt>
                <c:pt idx="969">
                  <c:v>8.8556388324320707</c:v>
                </c:pt>
                <c:pt idx="970">
                  <c:v>8.8546568488936881</c:v>
                </c:pt>
                <c:pt idx="971">
                  <c:v>8.8536730633294898</c:v>
                </c:pt>
                <c:pt idx="972">
                  <c:v>8.8526870441844938</c:v>
                </c:pt>
                <c:pt idx="973">
                  <c:v>8.8516983559937827</c:v>
                </c:pt>
                <c:pt idx="974">
                  <c:v>8.8507072697890159</c:v>
                </c:pt>
                <c:pt idx="975">
                  <c:v>8.8497140591074146</c:v>
                </c:pt>
                <c:pt idx="976">
                  <c:v>8.8487185717930004</c:v>
                </c:pt>
                <c:pt idx="977">
                  <c:v>8.8477207973848255</c:v>
                </c:pt>
                <c:pt idx="978">
                  <c:v>8.8469208667410086</c:v>
                </c:pt>
                <c:pt idx="979">
                  <c:v>8.8461191727799076</c:v>
                </c:pt>
                <c:pt idx="980">
                  <c:v>8.8453161400449876</c:v>
                </c:pt>
                <c:pt idx="981">
                  <c:v>8.8445117638424104</c:v>
                </c:pt>
                <c:pt idx="982">
                  <c:v>8.8437054618544142</c:v>
                </c:pt>
                <c:pt idx="983">
                  <c:v>8.8426960898222138</c:v>
                </c:pt>
                <c:pt idx="984">
                  <c:v>8.8416846565235261</c:v>
                </c:pt>
                <c:pt idx="985">
                  <c:v>8.8406710075991199</c:v>
                </c:pt>
                <c:pt idx="986">
                  <c:v>8.8396549872690802</c:v>
                </c:pt>
                <c:pt idx="987">
                  <c:v>8.8386368766018322</c:v>
                </c:pt>
                <c:pt idx="988">
                  <c:v>8.8376163735820867</c:v>
                </c:pt>
                <c:pt idx="989">
                  <c:v>8.8365931733721084</c:v>
                </c:pt>
                <c:pt idx="990">
                  <c:v>8.8355675568026815</c:v>
                </c:pt>
                <c:pt idx="991">
                  <c:v>8.8345390699940971</c:v>
                </c:pt>
                <c:pt idx="992">
                  <c:v>8.8335081417624028</c:v>
                </c:pt>
                <c:pt idx="993">
                  <c:v>8.8324747604891165</c:v>
                </c:pt>
                <c:pt idx="994">
                  <c:v>8.831439360082074</c:v>
                </c:pt>
                <c:pt idx="995">
                  <c:v>8.830401336387256</c:v>
                </c:pt>
                <c:pt idx="996">
                  <c:v>8.8293608257273011</c:v>
                </c:pt>
                <c:pt idx="997">
                  <c:v>8.828317965764569</c:v>
                </c:pt>
                <c:pt idx="998">
                  <c:v>8.8272725955805988</c:v>
                </c:pt>
                <c:pt idx="999">
                  <c:v>8.8262245527310377</c:v>
                </c:pt>
                <c:pt idx="1000">
                  <c:v>8.8251741253116887</c:v>
                </c:pt>
                <c:pt idx="1001">
                  <c:v>8.8241216042453452</c:v>
                </c:pt>
                <c:pt idx="1002">
                  <c:v>8.8230663747477855</c:v>
                </c:pt>
                <c:pt idx="1003">
                  <c:v>8.8220085750541077</c:v>
                </c:pt>
                <c:pt idx="1004">
                  <c:v>8.8209477361083692</c:v>
                </c:pt>
                <c:pt idx="1005">
                  <c:v>8.8198844520761188</c:v>
                </c:pt>
                <c:pt idx="1006">
                  <c:v>8.8188184054966996</c:v>
                </c:pt>
                <c:pt idx="1007">
                  <c:v>8.8177494291055023</c:v>
                </c:pt>
                <c:pt idx="1008">
                  <c:v>8.8166778150323335</c:v>
                </c:pt>
                <c:pt idx="1009">
                  <c:v>8.8156041664376694</c:v>
                </c:pt>
                <c:pt idx="1010">
                  <c:v>8.8145275481555743</c:v>
                </c:pt>
                <c:pt idx="1011">
                  <c:v>8.8134479446590568</c:v>
                </c:pt>
                <c:pt idx="1012">
                  <c:v>8.8123659611199976</c:v>
                </c:pt>
                <c:pt idx="1013">
                  <c:v>8.8112814308307357</c:v>
                </c:pt>
                <c:pt idx="1014">
                  <c:v>8.8101940294622523</c:v>
                </c:pt>
                <c:pt idx="1015">
                  <c:v>8.8091040549607396</c:v>
                </c:pt>
                <c:pt idx="1016">
                  <c:v>8.8080118083090966</c:v>
                </c:pt>
                <c:pt idx="1017">
                  <c:v>8.8069168077395794</c:v>
                </c:pt>
                <c:pt idx="1018">
                  <c:v>8.8058188817673155</c:v>
                </c:pt>
                <c:pt idx="1019">
                  <c:v>8.8047183310898145</c:v>
                </c:pt>
                <c:pt idx="1020">
                  <c:v>8.8036145093140181</c:v>
                </c:pt>
                <c:pt idx="1021">
                  <c:v>8.8025075573292071</c:v>
                </c:pt>
                <c:pt idx="1022">
                  <c:v>8.8013980950268085</c:v>
                </c:pt>
                <c:pt idx="1023">
                  <c:v>8.8002853124474925</c:v>
                </c:pt>
                <c:pt idx="1024">
                  <c:v>8.7991696712853802</c:v>
                </c:pt>
                <c:pt idx="1025">
                  <c:v>8.7980514776283254</c:v>
                </c:pt>
                <c:pt idx="1026">
                  <c:v>8.7969302366635045</c:v>
                </c:pt>
                <c:pt idx="1027">
                  <c:v>8.7958059321996398</c:v>
                </c:pt>
                <c:pt idx="1028">
                  <c:v>8.7946791945423417</c:v>
                </c:pt>
                <c:pt idx="1029">
                  <c:v>8.7935493639834004</c:v>
                </c:pt>
                <c:pt idx="1030">
                  <c:v>8.7924167489678098</c:v>
                </c:pt>
                <c:pt idx="1031">
                  <c:v>8.7912816612108244</c:v>
                </c:pt>
                <c:pt idx="1032">
                  <c:v>8.7901434356179173</c:v>
                </c:pt>
                <c:pt idx="1033">
                  <c:v>8.7890022190529802</c:v>
                </c:pt>
                <c:pt idx="1034">
                  <c:v>8.7878576673242961</c:v>
                </c:pt>
                <c:pt idx="1035">
                  <c:v>8.7867100912400034</c:v>
                </c:pt>
                <c:pt idx="1036">
                  <c:v>8.785559309687665</c:v>
                </c:pt>
                <c:pt idx="1037">
                  <c:v>8.7844056362490264</c:v>
                </c:pt>
                <c:pt idx="1038">
                  <c:v>8.7832488899916559</c:v>
                </c:pt>
                <c:pt idx="1039">
                  <c:v>8.78208938732568</c:v>
                </c:pt>
                <c:pt idx="1040">
                  <c:v>8.7809267806683309</c:v>
                </c:pt>
                <c:pt idx="1041">
                  <c:v>8.779761220662083</c:v>
                </c:pt>
                <c:pt idx="1042">
                  <c:v>8.7785923563481525</c:v>
                </c:pt>
                <c:pt idx="1043">
                  <c:v>8.7776545910715509</c:v>
                </c:pt>
                <c:pt idx="1044">
                  <c:v>8.7767147965104719</c:v>
                </c:pt>
                <c:pt idx="1045">
                  <c:v>8.7757729638633002</c:v>
                </c:pt>
                <c:pt idx="1046">
                  <c:v>8.7748290842710155</c:v>
                </c:pt>
                <c:pt idx="1047">
                  <c:v>8.7738831488167328</c:v>
                </c:pt>
                <c:pt idx="1048">
                  <c:v>8.7726983349112047</c:v>
                </c:pt>
                <c:pt idx="1049">
                  <c:v>8.7715104503439445</c:v>
                </c:pt>
                <c:pt idx="1050">
                  <c:v>8.7703191367720699</c:v>
                </c:pt>
                <c:pt idx="1051">
                  <c:v>8.7691245463160197</c:v>
                </c:pt>
                <c:pt idx="1052">
                  <c:v>8.7679268328265216</c:v>
                </c:pt>
                <c:pt idx="1053">
                  <c:v>8.7667256346977638</c:v>
                </c:pt>
                <c:pt idx="1054">
                  <c:v>8.7655205863572956</c:v>
                </c:pt>
                <c:pt idx="1055">
                  <c:v>8.7643123583961149</c:v>
                </c:pt>
                <c:pt idx="1056">
                  <c:v>8.7633428635014656</c:v>
                </c:pt>
                <c:pt idx="1057">
                  <c:v>8.7623710253761065</c:v>
                </c:pt>
                <c:pt idx="1058">
                  <c:v>8.7613966585871168</c:v>
                </c:pt>
                <c:pt idx="1059">
                  <c:v>8.7604206256039543</c:v>
                </c:pt>
                <c:pt idx="1060">
                  <c:v>8.7594418681850339</c:v>
                </c:pt>
                <c:pt idx="1061">
                  <c:v>8.7582160585429456</c:v>
                </c:pt>
                <c:pt idx="1062">
                  <c:v>8.7569867792195364</c:v>
                </c:pt>
                <c:pt idx="1063">
                  <c:v>8.7557545409607016</c:v>
                </c:pt>
                <c:pt idx="1064">
                  <c:v>8.7545187964803546</c:v>
                </c:pt>
                <c:pt idx="1065">
                  <c:v>8.7532798814181074</c:v>
                </c:pt>
                <c:pt idx="1066">
                  <c:v>8.7520374219802797</c:v>
                </c:pt>
                <c:pt idx="1067">
                  <c:v>8.7507915766753133</c:v>
                </c:pt>
                <c:pt idx="1068">
                  <c:v>8.7495419678114938</c:v>
                </c:pt>
                <c:pt idx="1069">
                  <c:v>8.7482887530317672</c:v>
                </c:pt>
                <c:pt idx="1070">
                  <c:v>8.7470320918667461</c:v>
                </c:pt>
                <c:pt idx="1071">
                  <c:v>8.7457714220590397</c:v>
                </c:pt>
                <c:pt idx="1072">
                  <c:v>8.7445072635768142</c:v>
                </c:pt>
                <c:pt idx="1073">
                  <c:v>8.7432390506281088</c:v>
                </c:pt>
                <c:pt idx="1074">
                  <c:v>8.7419671234353711</c:v>
                </c:pt>
                <c:pt idx="1075">
                  <c:v>8.740690911014326</c:v>
                </c:pt>
                <c:pt idx="1076">
                  <c:v>8.7394111208706562</c:v>
                </c:pt>
                <c:pt idx="1077">
                  <c:v>8.7381273641208743</c:v>
                </c:pt>
                <c:pt idx="1078">
                  <c:v>8.7368403554412222</c:v>
                </c:pt>
                <c:pt idx="1079">
                  <c:v>8.7355491509706855</c:v>
                </c:pt>
                <c:pt idx="1080">
                  <c:v>8.7342548393115553</c:v>
                </c:pt>
                <c:pt idx="1081">
                  <c:v>8.7329568450744084</c:v>
                </c:pt>
                <c:pt idx="1082">
                  <c:v>8.7319150515505886</c:v>
                </c:pt>
                <c:pt idx="1083">
                  <c:v>8.7308707529430212</c:v>
                </c:pt>
                <c:pt idx="1084">
                  <c:v>8.7298241248683599</c:v>
                </c:pt>
                <c:pt idx="1085">
                  <c:v>8.7287747802305109</c:v>
                </c:pt>
                <c:pt idx="1086">
                  <c:v>8.7277228940183686</c:v>
                </c:pt>
                <c:pt idx="1087">
                  <c:v>8.7264050108841307</c:v>
                </c:pt>
                <c:pt idx="1088">
                  <c:v>8.7250831164077045</c:v>
                </c:pt>
                <c:pt idx="1089">
                  <c:v>8.7237573764286598</c:v>
                </c:pt>
                <c:pt idx="1090">
                  <c:v>8.7224273861451014</c:v>
                </c:pt>
                <c:pt idx="1091">
                  <c:v>8.7210933103635853</c:v>
                </c:pt>
                <c:pt idx="1092">
                  <c:v>8.7197553160023347</c:v>
                </c:pt>
                <c:pt idx="1093">
                  <c:v>8.7184124159838507</c:v>
                </c:pt>
                <c:pt idx="1094">
                  <c:v>8.7170653506453188</c:v>
                </c:pt>
                <c:pt idx="1095">
                  <c:v>8.7157142879580807</c:v>
                </c:pt>
                <c:pt idx="1096">
                  <c:v>8.7143584255885891</c:v>
                </c:pt>
                <c:pt idx="1097">
                  <c:v>8.7129983169722092</c:v>
                </c:pt>
                <c:pt idx="1098">
                  <c:v>8.7116345225927017</c:v>
                </c:pt>
                <c:pt idx="1099">
                  <c:v>8.7102664320597842</c:v>
                </c:pt>
                <c:pt idx="1100">
                  <c:v>8.7088940182208745</c:v>
                </c:pt>
                <c:pt idx="1101">
                  <c:v>8.7075170560796167</c:v>
                </c:pt>
                <c:pt idx="1102">
                  <c:v>8.706135714290383</c:v>
                </c:pt>
                <c:pt idx="1103">
                  <c:v>8.7047501637523759</c:v>
                </c:pt>
                <c:pt idx="1104">
                  <c:v>8.7033601786744672</c:v>
                </c:pt>
                <c:pt idx="1105">
                  <c:v>8.7019655304519983</c:v>
                </c:pt>
                <c:pt idx="1106">
                  <c:v>8.7005671922609196</c:v>
                </c:pt>
                <c:pt idx="1107">
                  <c:v>8.6991643371633636</c:v>
                </c:pt>
                <c:pt idx="1108">
                  <c:v>8.6977567338074078</c:v>
                </c:pt>
                <c:pt idx="1109">
                  <c:v>8.6963445533920591</c:v>
                </c:pt>
                <c:pt idx="1110">
                  <c:v>8.6949279694509727</c:v>
                </c:pt>
                <c:pt idx="1111">
                  <c:v>8.6937907134418335</c:v>
                </c:pt>
                <c:pt idx="1112">
                  <c:v>8.6926502670944394</c:v>
                </c:pt>
                <c:pt idx="1113">
                  <c:v>8.6915070230824938</c:v>
                </c:pt>
                <c:pt idx="1114">
                  <c:v>8.6903601449891088</c:v>
                </c:pt>
                <c:pt idx="1115">
                  <c:v>8.6892102302169647</c:v>
                </c:pt>
                <c:pt idx="1116">
                  <c:v>8.6877695240398154</c:v>
                </c:pt>
                <c:pt idx="1117">
                  <c:v>8.6863240226262128</c:v>
                </c:pt>
                <c:pt idx="1118">
                  <c:v>8.6848736939486582</c:v>
                </c:pt>
                <c:pt idx="1119">
                  <c:v>8.6834191322351284</c:v>
                </c:pt>
                <c:pt idx="1120">
                  <c:v>8.6819594728896465</c:v>
                </c:pt>
                <c:pt idx="1121">
                  <c:v>8.6804948910949715</c:v>
                </c:pt>
                <c:pt idx="1122">
                  <c:v>8.6790255645211971</c:v>
                </c:pt>
                <c:pt idx="1123">
                  <c:v>8.6775510382685894</c:v>
                </c:pt>
                <c:pt idx="1124">
                  <c:v>8.6760714886113419</c:v>
                </c:pt>
                <c:pt idx="1125">
                  <c:v>8.6745870943550152</c:v>
                </c:pt>
                <c:pt idx="1126">
                  <c:v>8.6730969674693092</c:v>
                </c:pt>
                <c:pt idx="1127">
                  <c:v>8.6716014955151408</c:v>
                </c:pt>
                <c:pt idx="1128">
                  <c:v>8.6701010715403015</c:v>
                </c:pt>
                <c:pt idx="1129">
                  <c:v>8.6685945813986756</c:v>
                </c:pt>
                <c:pt idx="1130">
                  <c:v>8.6670830641806536</c:v>
                </c:pt>
                <c:pt idx="1131">
                  <c:v>8.6655667031510735</c:v>
                </c:pt>
                <c:pt idx="1132">
                  <c:v>8.6640452475018233</c:v>
                </c:pt>
                <c:pt idx="1133">
                  <c:v>8.6625184430218081</c:v>
                </c:pt>
                <c:pt idx="1134">
                  <c:v>8.6609869117614835</c:v>
                </c:pt>
                <c:pt idx="1135">
                  <c:v>8.6594504018860068</c:v>
                </c:pt>
                <c:pt idx="1136">
                  <c:v>8.6579084366169177</c:v>
                </c:pt>
                <c:pt idx="1137">
                  <c:v>8.6563609770772807</c:v>
                </c:pt>
                <c:pt idx="1138">
                  <c:v>8.6548079839730985</c:v>
                </c:pt>
                <c:pt idx="1139">
                  <c:v>8.6532489698192929</c:v>
                </c:pt>
                <c:pt idx="1140">
                  <c:v>8.6516834402363685</c:v>
                </c:pt>
                <c:pt idx="1141">
                  <c:v>8.6501124723712408</c:v>
                </c:pt>
                <c:pt idx="1142">
                  <c:v>8.6485351222458107</c:v>
                </c:pt>
                <c:pt idx="1143">
                  <c:v>8.6469517951682136</c:v>
                </c:pt>
                <c:pt idx="1144">
                  <c:v>8.6453633585148584</c:v>
                </c:pt>
                <c:pt idx="1145">
                  <c:v>8.643769319628797</c:v>
                </c:pt>
                <c:pt idx="1146">
                  <c:v>8.6421694084056799</c:v>
                </c:pt>
                <c:pt idx="1147">
                  <c:v>8.6405640424587187</c:v>
                </c:pt>
                <c:pt idx="1148">
                  <c:v>8.6389529516424552</c:v>
                </c:pt>
                <c:pt idx="1149">
                  <c:v>8.637335861944166</c:v>
                </c:pt>
                <c:pt idx="1150">
                  <c:v>8.6357124954139302</c:v>
                </c:pt>
                <c:pt idx="1151">
                  <c:v>8.6340830380634603</c:v>
                </c:pt>
                <c:pt idx="1152">
                  <c:v>8.6324476788839242</c:v>
                </c:pt>
                <c:pt idx="1153">
                  <c:v>8.6308059026303017</c:v>
                </c:pt>
                <c:pt idx="1154">
                  <c:v>8.6291571863990022</c:v>
                </c:pt>
                <c:pt idx="1155">
                  <c:v>8.6275024248295349</c:v>
                </c:pt>
                <c:pt idx="1156">
                  <c:v>8.6258413341158349</c:v>
                </c:pt>
                <c:pt idx="1157">
                  <c:v>8.6241731474983681</c:v>
                </c:pt>
                <c:pt idx="1158">
                  <c:v>8.6224985284239164</c:v>
                </c:pt>
                <c:pt idx="1159">
                  <c:v>8.6208181508224584</c:v>
                </c:pt>
                <c:pt idx="1160">
                  <c:v>8.6191312462206024</c:v>
                </c:pt>
                <c:pt idx="1161">
                  <c:v>8.6174375205877869</c:v>
                </c:pt>
                <c:pt idx="1162">
                  <c:v>8.6157378958882358</c:v>
                </c:pt>
                <c:pt idx="1163">
                  <c:v>8.614031838555773</c:v>
                </c:pt>
                <c:pt idx="1164">
                  <c:v>8.612318806795777</c:v>
                </c:pt>
                <c:pt idx="1165">
                  <c:v>8.6105982504243652</c:v>
                </c:pt>
                <c:pt idx="1166">
                  <c:v>8.608871098527727</c:v>
                </c:pt>
                <c:pt idx="1167">
                  <c:v>8.6071370504615707</c:v>
                </c:pt>
                <c:pt idx="1168">
                  <c:v>8.6053958009716549</c:v>
                </c:pt>
                <c:pt idx="1169">
                  <c:v>8.6036477930181015</c:v>
                </c:pt>
                <c:pt idx="1170">
                  <c:v>8.6018934769634203</c:v>
                </c:pt>
                <c:pt idx="1171">
                  <c:v>8.6001317926526681</c:v>
                </c:pt>
                <c:pt idx="1172">
                  <c:v>8.5983629330804803</c:v>
                </c:pt>
                <c:pt idx="1173">
                  <c:v>8.5965870946439527</c:v>
                </c:pt>
                <c:pt idx="1174">
                  <c:v>8.5948034526762012</c:v>
                </c:pt>
                <c:pt idx="1175">
                  <c:v>8.5930127122868925</c:v>
                </c:pt>
                <c:pt idx="1176">
                  <c:v>8.5912148157579029</c:v>
                </c:pt>
                <c:pt idx="1177">
                  <c:v>8.5894091859919861</c:v>
                </c:pt>
                <c:pt idx="1178">
                  <c:v>8.5875960177575745</c:v>
                </c:pt>
                <c:pt idx="1179">
                  <c:v>8.5857749863294153</c:v>
                </c:pt>
                <c:pt idx="1180">
                  <c:v>8.5839460243887515</c:v>
                </c:pt>
                <c:pt idx="1181">
                  <c:v>8.5821090637483639</c:v>
                </c:pt>
                <c:pt idx="1182">
                  <c:v>8.5802635056271424</c:v>
                </c:pt>
                <c:pt idx="1183">
                  <c:v>8.5784103372113201</c:v>
                </c:pt>
                <c:pt idx="1184">
                  <c:v>8.5765500286722247</c:v>
                </c:pt>
                <c:pt idx="1185">
                  <c:v>8.5746814488920844</c:v>
                </c:pt>
                <c:pt idx="1186">
                  <c:v>8.5728050641179507</c:v>
                </c:pt>
                <c:pt idx="1187">
                  <c:v>8.570921349009323</c:v>
                </c:pt>
                <c:pt idx="1188">
                  <c:v>8.5690291560458363</c:v>
                </c:pt>
                <c:pt idx="1189">
                  <c:v>8.5671286828303295</c:v>
                </c:pt>
                <c:pt idx="1190">
                  <c:v>8.5652201307657094</c:v>
                </c:pt>
                <c:pt idx="1191">
                  <c:v>8.5633028789326904</c:v>
                </c:pt>
                <c:pt idx="1192">
                  <c:v>8.5613765723316142</c:v>
                </c:pt>
                <c:pt idx="1193">
                  <c:v>8.5594416835464848</c:v>
                </c:pt>
                <c:pt idx="1194">
                  <c:v>8.5574981357633408</c:v>
                </c:pt>
                <c:pt idx="1195">
                  <c:v>8.5555455707655064</c:v>
                </c:pt>
                <c:pt idx="1196">
                  <c:v>8.5535841874773286</c:v>
                </c:pt>
                <c:pt idx="1197">
                  <c:v>8.5516150375507536</c:v>
                </c:pt>
                <c:pt idx="1198">
                  <c:v>8.5496366343421322</c:v>
                </c:pt>
                <c:pt idx="1199">
                  <c:v>8.5476491773733549</c:v>
                </c:pt>
                <c:pt idx="1200">
                  <c:v>8.5456528702246306</c:v>
                </c:pt>
                <c:pt idx="1201">
                  <c:v>8.5436473443247092</c:v>
                </c:pt>
                <c:pt idx="1202">
                  <c:v>8.541632224641619</c:v>
                </c:pt>
                <c:pt idx="1203">
                  <c:v>8.5396080020775589</c:v>
                </c:pt>
                <c:pt idx="1204">
                  <c:v>8.5375740083137224</c:v>
                </c:pt>
                <c:pt idx="1205">
                  <c:v>8.5355304436120463</c:v>
                </c:pt>
                <c:pt idx="1206">
                  <c:v>8.5334766275108009</c:v>
                </c:pt>
                <c:pt idx="1207">
                  <c:v>8.5314130525672098</c:v>
                </c:pt>
                <c:pt idx="1208">
                  <c:v>8.5293393277931937</c:v>
                </c:pt>
                <c:pt idx="1209">
                  <c:v>8.52725505513021</c:v>
                </c:pt>
                <c:pt idx="1210">
                  <c:v>8.5251607313373388</c:v>
                </c:pt>
                <c:pt idx="1211">
                  <c:v>8.5230571654395018</c:v>
                </c:pt>
                <c:pt idx="1212">
                  <c:v>8.5209430573958951</c:v>
                </c:pt>
                <c:pt idx="1213">
                  <c:v>8.5188189128019829</c:v>
                </c:pt>
                <c:pt idx="1214">
                  <c:v>8.5166852477143049</c:v>
                </c:pt>
                <c:pt idx="1215">
                  <c:v>8.5145407401423121</c:v>
                </c:pt>
                <c:pt idx="1216">
                  <c:v>8.5123855906116557</c:v>
                </c:pt>
                <c:pt idx="1217">
                  <c:v>8.5102200041847329</c:v>
                </c:pt>
                <c:pt idx="1218">
                  <c:v>8.5080426267178186</c:v>
                </c:pt>
                <c:pt idx="1219">
                  <c:v>8.5058542777281065</c:v>
                </c:pt>
                <c:pt idx="1220">
                  <c:v>8.5036548460872279</c:v>
                </c:pt>
                <c:pt idx="1221">
                  <c:v>8.5014442189698336</c:v>
                </c:pt>
                <c:pt idx="1222">
                  <c:v>8.4992219626281837</c:v>
                </c:pt>
                <c:pt idx="1223">
                  <c:v>8.4969892391459432</c:v>
                </c:pt>
                <c:pt idx="1224">
                  <c:v>8.4947449778102655</c:v>
                </c:pt>
                <c:pt idx="1225">
                  <c:v>8.4924890587551207</c:v>
                </c:pt>
                <c:pt idx="1226">
                  <c:v>8.4902213602367826</c:v>
                </c:pt>
                <c:pt idx="1227">
                  <c:v>8.4879420861842512</c:v>
                </c:pt>
                <c:pt idx="1228">
                  <c:v>8.4856504575326692</c:v>
                </c:pt>
                <c:pt idx="1229">
                  <c:v>8.4833466725396391</c:v>
                </c:pt>
                <c:pt idx="1230">
                  <c:v>8.4810309343908195</c:v>
                </c:pt>
                <c:pt idx="1231">
                  <c:v>8.478702447441874</c:v>
                </c:pt>
                <c:pt idx="1232">
                  <c:v>8.4763610724497696</c:v>
                </c:pt>
                <c:pt idx="1233">
                  <c:v>8.4740073444201158</c:v>
                </c:pt>
                <c:pt idx="1234">
                  <c:v>8.4716407904431641</c:v>
                </c:pt>
                <c:pt idx="1235">
                  <c:v>8.469261269970243</c:v>
                </c:pt>
                <c:pt idx="1236">
                  <c:v>8.4668689840069966</c:v>
                </c:pt>
                <c:pt idx="1237">
                  <c:v>8.464463447250365</c:v>
                </c:pt>
                <c:pt idx="1238">
                  <c:v>8.4620445120909498</c:v>
                </c:pt>
                <c:pt idx="1239">
                  <c:v>8.4596120284390359</c:v>
                </c:pt>
                <c:pt idx="1240">
                  <c:v>8.4571654920219803</c:v>
                </c:pt>
                <c:pt idx="1241">
                  <c:v>8.4547040343361424</c:v>
                </c:pt>
                <c:pt idx="1242">
                  <c:v>8.4522285462496516</c:v>
                </c:pt>
                <c:pt idx="1243">
                  <c:v>8.4497392246093117</c:v>
                </c:pt>
                <c:pt idx="1244">
                  <c:v>8.447234472851699</c:v>
                </c:pt>
                <c:pt idx="1245">
                  <c:v>8.4447155532127809</c:v>
                </c:pt>
                <c:pt idx="1246">
                  <c:v>8.4421826664800701</c:v>
                </c:pt>
                <c:pt idx="1247">
                  <c:v>8.4396352869066025</c:v>
                </c:pt>
                <c:pt idx="1248">
                  <c:v>8.4370721407304536</c:v>
                </c:pt>
                <c:pt idx="1249">
                  <c:v>8.4344948888384277</c:v>
                </c:pt>
                <c:pt idx="1250">
                  <c:v>8.431902251303713</c:v>
                </c:pt>
                <c:pt idx="1251">
                  <c:v>8.4292936683701498</c:v>
                </c:pt>
                <c:pt idx="1252">
                  <c:v>8.4266696995227566</c:v>
                </c:pt>
                <c:pt idx="1253">
                  <c:v>8.4240301599958123</c:v>
                </c:pt>
                <c:pt idx="1254">
                  <c:v>8.4213740979659555</c:v>
                </c:pt>
                <c:pt idx="1255">
                  <c:v>8.4187016919605782</c:v>
                </c:pt>
                <c:pt idx="1256">
                  <c:v>8.4160135127848257</c:v>
                </c:pt>
                <c:pt idx="1257">
                  <c:v>8.4133078127074956</c:v>
                </c:pt>
                <c:pt idx="1258">
                  <c:v>8.4105851501019551</c:v>
                </c:pt>
                <c:pt idx="1259">
                  <c:v>8.4078457048803745</c:v>
                </c:pt>
                <c:pt idx="1260">
                  <c:v>8.405088473576436</c:v>
                </c:pt>
                <c:pt idx="1261">
                  <c:v>8.4023124284060291</c:v>
                </c:pt>
                <c:pt idx="1262">
                  <c:v>8.3995189258782208</c:v>
                </c:pt>
                <c:pt idx="1263">
                  <c:v>8.3967073383772615</c:v>
                </c:pt>
                <c:pt idx="1264">
                  <c:v>8.393877023401112</c:v>
                </c:pt>
                <c:pt idx="1265">
                  <c:v>8.3910285515728678</c:v>
                </c:pt>
                <c:pt idx="1266">
                  <c:v>8.3881625102412691</c:v>
                </c:pt>
                <c:pt idx="1267">
                  <c:v>8.3852770143645348</c:v>
                </c:pt>
                <c:pt idx="1268">
                  <c:v>8.3823722186638179</c:v>
                </c:pt>
                <c:pt idx="1269">
                  <c:v>8.3794482837798405</c:v>
                </c:pt>
                <c:pt idx="1270">
                  <c:v>8.3765041062587819</c:v>
                </c:pt>
                <c:pt idx="1271">
                  <c:v>8.3735398332032176</c:v>
                </c:pt>
                <c:pt idx="1272">
                  <c:v>8.3705556176584484</c:v>
                </c:pt>
                <c:pt idx="1273">
                  <c:v>8.367550322146819</c:v>
                </c:pt>
                <c:pt idx="1274">
                  <c:v>8.364524085146412</c:v>
                </c:pt>
                <c:pt idx="1275">
                  <c:v>8.3614770510835008</c:v>
                </c:pt>
                <c:pt idx="1276">
                  <c:v>8.3584080462894654</c:v>
                </c:pt>
                <c:pt idx="1277">
                  <c:v>8.355317199487752</c:v>
                </c:pt>
                <c:pt idx="1278">
                  <c:v>8.3522046453340675</c:v>
                </c:pt>
                <c:pt idx="1279">
                  <c:v>8.3490687205688499</c:v>
                </c:pt>
                <c:pt idx="1280">
                  <c:v>8.3459104416527801</c:v>
                </c:pt>
                <c:pt idx="1281">
                  <c:v>8.3427281114078404</c:v>
                </c:pt>
                <c:pt idx="1282">
                  <c:v>8.339522290125279</c:v>
                </c:pt>
                <c:pt idx="1283">
                  <c:v>8.3362921639225984</c:v>
                </c:pt>
                <c:pt idx="1284">
                  <c:v>8.3330373650767235</c:v>
                </c:pt>
                <c:pt idx="1285">
                  <c:v>8.329757517454901</c:v>
                </c:pt>
                <c:pt idx="1286">
                  <c:v>8.3264541368054363</c:v>
                </c:pt>
                <c:pt idx="1287">
                  <c:v>8.3231244793077561</c:v>
                </c:pt>
                <c:pt idx="1288">
                  <c:v>8.3197700615805399</c:v>
                </c:pt>
                <c:pt idx="1289">
                  <c:v>8.3163909919127992</c:v>
                </c:pt>
                <c:pt idx="1290">
                  <c:v>8.3129849346674192</c:v>
                </c:pt>
                <c:pt idx="1291">
                  <c:v>8.3095519533142994</c:v>
                </c:pt>
                <c:pt idx="1292">
                  <c:v>8.306092614688998</c:v>
                </c:pt>
                <c:pt idx="1293">
                  <c:v>8.3026044956579561</c:v>
                </c:pt>
                <c:pt idx="1294">
                  <c:v>8.2990881341451548</c:v>
                </c:pt>
                <c:pt idx="1295">
                  <c:v>8.2955435792558045</c:v>
                </c:pt>
                <c:pt idx="1296">
                  <c:v>8.291969342367441</c:v>
                </c:pt>
                <c:pt idx="1297">
                  <c:v>8.2883654452929303</c:v>
                </c:pt>
                <c:pt idx="1298">
                  <c:v>8.2847319146973391</c:v>
                </c:pt>
                <c:pt idx="1299">
                  <c:v>8.2810671999711722</c:v>
                </c:pt>
                <c:pt idx="1300">
                  <c:v>8.2773712978629455</c:v>
                </c:pt>
                <c:pt idx="1301">
                  <c:v>8.2736442095651732</c:v>
                </c:pt>
                <c:pt idx="1302">
                  <c:v>8.2698843173132293</c:v>
                </c:pt>
                <c:pt idx="1303">
                  <c:v>8.2660899514613551</c:v>
                </c:pt>
                <c:pt idx="1304">
                  <c:v>8.262262693220551</c:v>
                </c:pt>
                <c:pt idx="1305">
                  <c:v>8.2584014068323608</c:v>
                </c:pt>
                <c:pt idx="1306">
                  <c:v>8.2545049210289942</c:v>
                </c:pt>
                <c:pt idx="1307">
                  <c:v>8.2505737251058555</c:v>
                </c:pt>
                <c:pt idx="1308">
                  <c:v>8.246608332149016</c:v>
                </c:pt>
                <c:pt idx="1309">
                  <c:v>8.2426058223398311</c:v>
                </c:pt>
                <c:pt idx="1310">
                  <c:v>8.2385660815309443</c:v>
                </c:pt>
                <c:pt idx="1311">
                  <c:v>8.2344889977714715</c:v>
                </c:pt>
                <c:pt idx="1312">
                  <c:v>8.2303726832321171</c:v>
                </c:pt>
                <c:pt idx="1313">
                  <c:v>8.2262169799558169</c:v>
                </c:pt>
                <c:pt idx="1314">
                  <c:v>8.2220217311349852</c:v>
                </c:pt>
                <c:pt idx="1315">
                  <c:v>8.2177843404961184</c:v>
                </c:pt>
                <c:pt idx="1316">
                  <c:v>8.2135058143979105</c:v>
                </c:pt>
                <c:pt idx="1317">
                  <c:v>8.2091853403591184</c:v>
                </c:pt>
                <c:pt idx="1318">
                  <c:v>8.2048208241640985</c:v>
                </c:pt>
                <c:pt idx="1319">
                  <c:v>8.2004120003684697</c:v>
                </c:pt>
                <c:pt idx="1320">
                  <c:v>8.1959573184618524</c:v>
                </c:pt>
                <c:pt idx="1321">
                  <c:v>8.191455821301286</c:v>
                </c:pt>
                <c:pt idx="1322">
                  <c:v>8.1869065214600241</c:v>
                </c:pt>
                <c:pt idx="1323">
                  <c:v>8.1823070756114173</c:v>
                </c:pt>
                <c:pt idx="1324">
                  <c:v>8.1776583969294627</c:v>
                </c:pt>
                <c:pt idx="1325">
                  <c:v>8.1748449814633855</c:v>
                </c:pt>
                <c:pt idx="1326">
                  <c:v>8.1739022113948661</c:v>
                </c:pt>
                <c:pt idx="1327">
                  <c:v>8.1748416132546087</c:v>
                </c:pt>
                <c:pt idx="1328">
                  <c:v>8.1776530425818414</c:v>
                </c:pt>
                <c:pt idx="1329">
                  <c:v>8.1822984674009458</c:v>
                </c:pt>
                <c:pt idx="1330">
                  <c:v>8.1868947279202366</c:v>
                </c:pt>
                <c:pt idx="1331">
                  <c:v>8.1914415571384573</c:v>
                </c:pt>
                <c:pt idx="1332">
                  <c:v>8.1959419179938173</c:v>
                </c:pt>
                <c:pt idx="1333">
                  <c:v>8.2003961219134265</c:v>
                </c:pt>
                <c:pt idx="1334">
                  <c:v>8.2048051060897151</c:v>
                </c:pt>
                <c:pt idx="1335">
                  <c:v>8.2091697794579304</c:v>
                </c:pt>
                <c:pt idx="1336">
                  <c:v>8.2134910238208381</c:v>
                </c:pt>
                <c:pt idx="1337">
                  <c:v>8.2177709154016938</c:v>
                </c:pt>
                <c:pt idx="1338">
                  <c:v>8.2220084363936152</c:v>
                </c:pt>
                <c:pt idx="1339">
                  <c:v>8.2262056085383684</c:v>
                </c:pt>
                <c:pt idx="1340">
                  <c:v>8.2303626057143369</c:v>
                </c:pt>
                <c:pt idx="1341">
                  <c:v>8.2344801897378979</c:v>
                </c:pt>
                <c:pt idx="1342">
                  <c:v>8.2385579375204951</c:v>
                </c:pt>
                <c:pt idx="1343">
                  <c:v>8.2425983300671977</c:v>
                </c:pt>
                <c:pt idx="1344">
                  <c:v>8.2466009086094427</c:v>
                </c:pt>
                <c:pt idx="1345">
                  <c:v>8.25056693489576</c:v>
                </c:pt>
                <c:pt idx="1346">
                  <c:v>8.2544970704925102</c:v>
                </c:pt>
                <c:pt idx="1347">
                  <c:v>8.2583919591662944</c:v>
                </c:pt>
                <c:pt idx="1348">
                  <c:v>8.2622522275168127</c:v>
                </c:pt>
                <c:pt idx="1349">
                  <c:v>8.2660795775834419</c:v>
                </c:pt>
                <c:pt idx="1350">
                  <c:v>8.269873492425841</c:v>
                </c:pt>
                <c:pt idx="1351">
                  <c:v>8.2736345511599865</c:v>
                </c:pt>
                <c:pt idx="1352">
                  <c:v>8.2773633179850243</c:v>
                </c:pt>
                <c:pt idx="1353">
                  <c:v>8.2810603426912675</c:v>
                </c:pt>
                <c:pt idx="1354">
                  <c:v>8.2847245919832364</c:v>
                </c:pt>
                <c:pt idx="1355">
                  <c:v>8.2883587022864855</c:v>
                </c:pt>
                <c:pt idx="1356">
                  <c:v>8.2919626550852552</c:v>
                </c:pt>
                <c:pt idx="1357">
                  <c:v>8.2955369467844147</c:v>
                </c:pt>
                <c:pt idx="1358">
                  <c:v>8.29908206163228</c:v>
                </c:pt>
                <c:pt idx="1359">
                  <c:v>8.3025984721143526</c:v>
                </c:pt>
                <c:pt idx="1360">
                  <c:v>8.3060866393312036</c:v>
                </c:pt>
                <c:pt idx="1361">
                  <c:v>8.3095465193629607</c:v>
                </c:pt>
                <c:pt idx="1362">
                  <c:v>8.3129790533915831</c:v>
                </c:pt>
                <c:pt idx="1363">
                  <c:v>8.3163851565821734</c:v>
                </c:pt>
                <c:pt idx="1364">
                  <c:v>8.3197657190096663</c:v>
                </c:pt>
                <c:pt idx="1365">
                  <c:v>8.3231201701491333</c:v>
                </c:pt>
                <c:pt idx="1366">
                  <c:v>8.3264493854170141</c:v>
                </c:pt>
                <c:pt idx="1367">
                  <c:v>8.3297532736109119</c:v>
                </c:pt>
                <c:pt idx="1368">
                  <c:v>8.3330326851692043</c:v>
                </c:pt>
                <c:pt idx="1369">
                  <c:v>8.3362870544582641</c:v>
                </c:pt>
                <c:pt idx="1370">
                  <c:v>8.3395167574648195</c:v>
                </c:pt>
                <c:pt idx="1371">
                  <c:v>8.3427226194375805</c:v>
                </c:pt>
                <c:pt idx="1372">
                  <c:v>8.3459049897785746</c:v>
                </c:pt>
                <c:pt idx="1373">
                  <c:v>8.3490633081982306</c:v>
                </c:pt>
                <c:pt idx="1374">
                  <c:v>8.3521983763261112</c:v>
                </c:pt>
                <c:pt idx="1375">
                  <c:v>8.3553114198404206</c:v>
                </c:pt>
                <c:pt idx="1376">
                  <c:v>8.3584023076297722</c:v>
                </c:pt>
                <c:pt idx="1377">
                  <c:v>8.3614709145042241</c:v>
                </c:pt>
                <c:pt idx="1378">
                  <c:v>8.3645184267366712</c:v>
                </c:pt>
                <c:pt idx="1379">
                  <c:v>8.3675447030290311</c:v>
                </c:pt>
                <c:pt idx="1380">
                  <c:v>8.3705496080286608</c:v>
                </c:pt>
                <c:pt idx="1381">
                  <c:v>8.3735342910492552</c:v>
                </c:pt>
                <c:pt idx="1382">
                  <c:v>8.376498601804176</c:v>
                </c:pt>
                <c:pt idx="1383">
                  <c:v>8.3794428165151746</c:v>
                </c:pt>
                <c:pt idx="1384">
                  <c:v>8.382367205823968</c:v>
                </c:pt>
                <c:pt idx="1385">
                  <c:v>8.3852720349415737</c:v>
                </c:pt>
                <c:pt idx="1386">
                  <c:v>8.388157563792614</c:v>
                </c:pt>
                <c:pt idx="1387">
                  <c:v>8.3910240471549038</c:v>
                </c:pt>
                <c:pt idx="1388">
                  <c:v>8.3938725484304193</c:v>
                </c:pt>
                <c:pt idx="1389">
                  <c:v>8.3967024883003116</c:v>
                </c:pt>
                <c:pt idx="1390">
                  <c:v>8.3995141070990371</c:v>
                </c:pt>
                <c:pt idx="1391">
                  <c:v>8.4023076405232668</c:v>
                </c:pt>
                <c:pt idx="1392">
                  <c:v>8.4050833197504424</c:v>
                </c:pt>
                <c:pt idx="1393">
                  <c:v>8.4078401897296668</c:v>
                </c:pt>
                <c:pt idx="1394">
                  <c:v>8.4105800610950165</c:v>
                </c:pt>
                <c:pt idx="1395">
                  <c:v>8.4133027555047555</c:v>
                </c:pt>
                <c:pt idx="1396">
                  <c:v>8.4160084869912275</c:v>
                </c:pt>
                <c:pt idx="1397">
                  <c:v>8.4186974656111353</c:v>
                </c:pt>
                <c:pt idx="1398">
                  <c:v>8.4213698975433822</c:v>
                </c:pt>
                <c:pt idx="1399">
                  <c:v>8.424025985183949</c:v>
                </c:pt>
                <c:pt idx="1400">
                  <c:v>8.4266659272378757</c:v>
                </c:pt>
                <c:pt idx="1401">
                  <c:v>8.4292895438505191</c:v>
                </c:pt>
                <c:pt idx="1402">
                  <c:v>8.431897778770983</c:v>
                </c:pt>
                <c:pt idx="1403">
                  <c:v>8.4344904429262826</c:v>
                </c:pt>
                <c:pt idx="1404">
                  <c:v>8.437068457728099</c:v>
                </c:pt>
                <c:pt idx="1405">
                  <c:v>8.4396312594422227</c:v>
                </c:pt>
                <c:pt idx="1406">
                  <c:v>8.4421797545491195</c:v>
                </c:pt>
                <c:pt idx="1407">
                  <c:v>8.4447133819665439</c:v>
                </c:pt>
                <c:pt idx="1408">
                  <c:v>8.4472326739446366</c:v>
                </c:pt>
                <c:pt idx="1409">
                  <c:v>8.4497363629067674</c:v>
                </c:pt>
                <c:pt idx="1410">
                  <c:v>8.4522257009031616</c:v>
                </c:pt>
                <c:pt idx="1411">
                  <c:v>8.4547004978657192</c:v>
                </c:pt>
                <c:pt idx="1412">
                  <c:v>8.4571609205881053</c:v>
                </c:pt>
                <c:pt idx="1413">
                  <c:v>8.4596071330100955</c:v>
                </c:pt>
                <c:pt idx="1414">
                  <c:v>8.4620399917270639</c:v>
                </c:pt>
                <c:pt idx="1415">
                  <c:v>8.4644592977847566</c:v>
                </c:pt>
                <c:pt idx="1416">
                  <c:v>8.4668648574616565</c:v>
                </c:pt>
                <c:pt idx="1417">
                  <c:v>8.4692575080845725</c:v>
                </c:pt>
                <c:pt idx="1418">
                  <c:v>8.4716370491127737</c:v>
                </c:pt>
                <c:pt idx="1419">
                  <c:v>8.474003623421595</c:v>
                </c:pt>
                <c:pt idx="1420">
                  <c:v>8.4763573715633278</c:v>
                </c:pt>
                <c:pt idx="1421">
                  <c:v>8.4786984318173086</c:v>
                </c:pt>
                <c:pt idx="1422">
                  <c:v>8.4810269402386673</c:v>
                </c:pt>
                <c:pt idx="1423">
                  <c:v>8.4833430307057736</c:v>
                </c:pt>
                <c:pt idx="1424">
                  <c:v>8.485646505640732</c:v>
                </c:pt>
                <c:pt idx="1425">
                  <c:v>8.4879381550903137</c:v>
                </c:pt>
                <c:pt idx="1426">
                  <c:v>8.490217775597884</c:v>
                </c:pt>
                <c:pt idx="1427">
                  <c:v>8.4924851686043965</c:v>
                </c:pt>
                <c:pt idx="1428">
                  <c:v>8.4947411078144111</c:v>
                </c:pt>
                <c:pt idx="1429">
                  <c:v>8.496985389097194</c:v>
                </c:pt>
                <c:pt idx="1430">
                  <c:v>8.4992178131282685</c:v>
                </c:pt>
                <c:pt idx="1431">
                  <c:v>8.5014397730836961</c:v>
                </c:pt>
                <c:pt idx="1432">
                  <c:v>8.5036507387264066</c:v>
                </c:pt>
                <c:pt idx="1433">
                  <c:v>8.5058501911160285</c:v>
                </c:pt>
                <c:pt idx="1434">
                  <c:v>8.5080382478695729</c:v>
                </c:pt>
                <c:pt idx="1435">
                  <c:v>8.5102159584475494</c:v>
                </c:pt>
                <c:pt idx="1436">
                  <c:v>8.5123818746621023</c:v>
                </c:pt>
                <c:pt idx="1437">
                  <c:v>8.5145367344562342</c:v>
                </c:pt>
                <c:pt idx="1438">
                  <c:v>8.5166812617592829</c:v>
                </c:pt>
                <c:pt idx="1439">
                  <c:v>8.5188161668226421</c:v>
                </c:pt>
                <c:pt idx="1440">
                  <c:v>8.5209403248144504</c:v>
                </c:pt>
                <c:pt idx="1441">
                  <c:v>8.52305414398095</c:v>
                </c:pt>
                <c:pt idx="1442">
                  <c:v>8.5251586265382002</c:v>
                </c:pt>
                <c:pt idx="1443">
                  <c:v>8.5272526612168669</c:v>
                </c:pt>
                <c:pt idx="1444">
                  <c:v>8.5293363497262416</c:v>
                </c:pt>
                <c:pt idx="1445">
                  <c:v>8.5314097922972749</c:v>
                </c:pt>
                <c:pt idx="1446">
                  <c:v>8.5334733826955365</c:v>
                </c:pt>
                <c:pt idx="1447">
                  <c:v>8.5355266269200598</c:v>
                </c:pt>
                <c:pt idx="1448">
                  <c:v>8.5375702095390018</c:v>
                </c:pt>
                <c:pt idx="1449">
                  <c:v>8.5396039302032296</c:v>
                </c:pt>
                <c:pt idx="1450">
                  <c:v>8.5416284611989362</c:v>
                </c:pt>
                <c:pt idx="1451">
                  <c:v>8.5436435983039729</c:v>
                </c:pt>
                <c:pt idx="1452">
                  <c:v>8.5456491414628122</c:v>
                </c:pt>
                <c:pt idx="1453">
                  <c:v>8.5476454657121508</c:v>
                </c:pt>
                <c:pt idx="1454">
                  <c:v>8.5496329396278323</c:v>
                </c:pt>
                <c:pt idx="1455">
                  <c:v>8.5516113596293035</c:v>
                </c:pt>
                <c:pt idx="1456">
                  <c:v>8.5535808078326365</c:v>
                </c:pt>
                <c:pt idx="1457">
                  <c:v>8.5555422063497861</c:v>
                </c:pt>
                <c:pt idx="1458">
                  <c:v>8.5574947864399604</c:v>
                </c:pt>
                <c:pt idx="1459">
                  <c:v>8.5594383491785138</c:v>
                </c:pt>
                <c:pt idx="1460">
                  <c:v>8.5613732527860833</c:v>
                </c:pt>
                <c:pt idx="1461">
                  <c:v>8.563299574078405</c:v>
                </c:pt>
                <c:pt idx="1462">
                  <c:v>8.5652168404690521</c:v>
                </c:pt>
                <c:pt idx="1463">
                  <c:v>8.5671256799515589</c:v>
                </c:pt>
                <c:pt idx="1464">
                  <c:v>8.5690261662790004</c:v>
                </c:pt>
                <c:pt idx="1465">
                  <c:v>8.5709183722404187</c:v>
                </c:pt>
                <c:pt idx="1466">
                  <c:v>8.5728026391223562</c:v>
                </c:pt>
                <c:pt idx="1467">
                  <c:v>8.5746790343512007</c:v>
                </c:pt>
                <c:pt idx="1468">
                  <c:v>8.5765481587599091</c:v>
                </c:pt>
                <c:pt idx="1469">
                  <c:v>8.5784092732582256</c:v>
                </c:pt>
                <c:pt idx="1470">
                  <c:v>8.5802621813482496</c:v>
                </c:pt>
                <c:pt idx="1471">
                  <c:v>8.5821072176187219</c:v>
                </c:pt>
                <c:pt idx="1472">
                  <c:v>8.5839439234310451</c:v>
                </c:pt>
                <c:pt idx="1473">
                  <c:v>8.5857721096502129</c:v>
                </c:pt>
                <c:pt idx="1474">
                  <c:v>8.587592632269228</c:v>
                </c:pt>
                <c:pt idx="1475">
                  <c:v>8.5894055552702842</c:v>
                </c:pt>
                <c:pt idx="1476">
                  <c:v>8.5912109418376446</c:v>
                </c:pt>
                <c:pt idx="1477">
                  <c:v>8.5930091115663227</c:v>
                </c:pt>
                <c:pt idx="1478">
                  <c:v>8.5947998667720906</c:v>
                </c:pt>
                <c:pt idx="1479">
                  <c:v>8.596583013262137</c:v>
                </c:pt>
                <c:pt idx="1480">
                  <c:v>8.5983593764464707</c:v>
                </c:pt>
                <c:pt idx="1481">
                  <c:v>8.6001282504752474</c:v>
                </c:pt>
                <c:pt idx="1482">
                  <c:v>8.6018896971360288</c:v>
                </c:pt>
                <c:pt idx="1483">
                  <c:v>8.6036442794021077</c:v>
                </c:pt>
                <c:pt idx="1484">
                  <c:v>8.6053920515038502</c:v>
                </c:pt>
                <c:pt idx="1485">
                  <c:v>8.6071323201340491</c:v>
                </c:pt>
                <c:pt idx="1486">
                  <c:v>8.6088663870498703</c:v>
                </c:pt>
                <c:pt idx="1487">
                  <c:v>8.6105938046361157</c:v>
                </c:pt>
                <c:pt idx="1488">
                  <c:v>8.6123138865596545</c:v>
                </c:pt>
                <c:pt idx="1489">
                  <c:v>8.6140271827335724</c:v>
                </c:pt>
                <c:pt idx="1490">
                  <c:v>8.6157342346542105</c:v>
                </c:pt>
                <c:pt idx="1491">
                  <c:v>8.6174346030433444</c:v>
                </c:pt>
                <c:pt idx="1492">
                  <c:v>8.619128097849071</c:v>
                </c:pt>
                <c:pt idx="1493">
                  <c:v>8.6208152559006468</c:v>
                </c:pt>
                <c:pt idx="1494">
                  <c:v>8.6224966059311434</c:v>
                </c:pt>
                <c:pt idx="1495">
                  <c:v>8.6241712324043807</c:v>
                </c:pt>
                <c:pt idx="1496">
                  <c:v>8.6258387109547634</c:v>
                </c:pt>
                <c:pt idx="1497">
                  <c:v>8.6274995741227958</c:v>
                </c:pt>
                <c:pt idx="1498">
                  <c:v>8.6291545831896492</c:v>
                </c:pt>
                <c:pt idx="1499">
                  <c:v>8.6308026020061028</c:v>
                </c:pt>
                <c:pt idx="1500">
                  <c:v>8.6324441558434053</c:v>
                </c:pt>
                <c:pt idx="1501">
                  <c:v>8.6340797622517425</c:v>
                </c:pt>
                <c:pt idx="1502">
                  <c:v>8.6357094649810584</c:v>
                </c:pt>
                <c:pt idx="1503">
                  <c:v>8.6373326105764026</c:v>
                </c:pt>
                <c:pt idx="1504">
                  <c:v>8.6389499437368631</c:v>
                </c:pt>
                <c:pt idx="1505">
                  <c:v>8.640561276212182</c:v>
                </c:pt>
                <c:pt idx="1506">
                  <c:v>8.6421671117069199</c:v>
                </c:pt>
                <c:pt idx="1507">
                  <c:v>8.6437670313753721</c:v>
                </c:pt>
                <c:pt idx="1508">
                  <c:v>8.6453613066324255</c:v>
                </c:pt>
                <c:pt idx="1509">
                  <c:v>8.6469495236216876</c:v>
                </c:pt>
                <c:pt idx="1510">
                  <c:v>8.6485317273212328</c:v>
                </c:pt>
                <c:pt idx="1511">
                  <c:v>8.6497937141791077</c:v>
                </c:pt>
                <c:pt idx="1512">
                  <c:v>8.6510520445376358</c:v>
                </c:pt>
                <c:pt idx="1513">
                  <c:v>8.6523067395244073</c:v>
                </c:pt>
                <c:pt idx="1514">
                  <c:v>8.653557820084421</c:v>
                </c:pt>
                <c:pt idx="1515">
                  <c:v>8.6548061993143257</c:v>
                </c:pt>
                <c:pt idx="1516">
                  <c:v>8.6563603102199842</c:v>
                </c:pt>
                <c:pt idx="1517">
                  <c:v>8.657909101101307</c:v>
                </c:pt>
                <c:pt idx="1518">
                  <c:v>8.6594521675619465</c:v>
                </c:pt>
                <c:pt idx="1519">
                  <c:v>8.6609897708480652</c:v>
                </c:pt>
                <c:pt idx="1520">
                  <c:v>8.6625206345787422</c:v>
                </c:pt>
                <c:pt idx="1521">
                  <c:v>8.6640463394361209</c:v>
                </c:pt>
                <c:pt idx="1522">
                  <c:v>8.6655667031510735</c:v>
                </c:pt>
                <c:pt idx="1523">
                  <c:v>8.6670824135855202</c:v>
                </c:pt>
                <c:pt idx="1524">
                  <c:v>8.6685928525038847</c:v>
                </c:pt>
                <c:pt idx="1525">
                  <c:v>8.6700987025401179</c:v>
                </c:pt>
                <c:pt idx="1526">
                  <c:v>8.671599349306824</c:v>
                </c:pt>
                <c:pt idx="1527">
                  <c:v>8.6730946147550192</c:v>
                </c:pt>
                <c:pt idx="1528">
                  <c:v>8.6745841102456911</c:v>
                </c:pt>
                <c:pt idx="1529">
                  <c:v>8.6760687271082055</c:v>
                </c:pt>
                <c:pt idx="1530">
                  <c:v>8.6772532857481899</c:v>
                </c:pt>
                <c:pt idx="1531">
                  <c:v>8.678434622235315</c:v>
                </c:pt>
                <c:pt idx="1532">
                  <c:v>8.6796133861436502</c:v>
                </c:pt>
                <c:pt idx="1533">
                  <c:v>8.6807889593044205</c:v>
                </c:pt>
                <c:pt idx="1534">
                  <c:v>8.6819611493835218</c:v>
                </c:pt>
                <c:pt idx="1535">
                  <c:v>8.6834214296778889</c:v>
                </c:pt>
                <c:pt idx="1536">
                  <c:v>8.6848766081877606</c:v>
                </c:pt>
                <c:pt idx="1537">
                  <c:v>8.6863263047532531</c:v>
                </c:pt>
                <c:pt idx="1538">
                  <c:v>8.6877711782547262</c:v>
                </c:pt>
                <c:pt idx="1539">
                  <c:v>8.6892114667698568</c:v>
                </c:pt>
                <c:pt idx="1540">
                  <c:v>8.6906467891034715</c:v>
                </c:pt>
                <c:pt idx="1541">
                  <c:v>8.6920775881239098</c:v>
                </c:pt>
                <c:pt idx="1542">
                  <c:v>8.6935036887993906</c:v>
                </c:pt>
                <c:pt idx="1543">
                  <c:v>8.6949249184867785</c:v>
                </c:pt>
                <c:pt idx="1544">
                  <c:v>8.6963417150992477</c:v>
                </c:pt>
                <c:pt idx="1545">
                  <c:v>8.6977539047288133</c:v>
                </c:pt>
                <c:pt idx="1546">
                  <c:v>8.699161315815509</c:v>
                </c:pt>
                <c:pt idx="1547">
                  <c:v>8.7005643814311444</c:v>
                </c:pt>
                <c:pt idx="1548">
                  <c:v>8.7019631289153789</c:v>
                </c:pt>
                <c:pt idx="1549">
                  <c:v>8.7033575853505454</c:v>
                </c:pt>
                <c:pt idx="1550">
                  <c:v>8.7047475787153008</c:v>
                </c:pt>
                <c:pt idx="1551">
                  <c:v>8.7061333357035124</c:v>
                </c:pt>
                <c:pt idx="1552">
                  <c:v>8.7075142898727229</c:v>
                </c:pt>
                <c:pt idx="1553">
                  <c:v>8.7088910638091761</c:v>
                </c:pt>
                <c:pt idx="1554">
                  <c:v>8.7102630942894219</c:v>
                </c:pt>
                <c:pt idx="1555">
                  <c:v>8.7116308038748009</c:v>
                </c:pt>
                <c:pt idx="1556">
                  <c:v>8.7129940245858499</c:v>
                </c:pt>
                <c:pt idx="1557">
                  <c:v>8.7143533686259289</c:v>
                </c:pt>
                <c:pt idx="1558">
                  <c:v>8.7154380991443983</c:v>
                </c:pt>
                <c:pt idx="1559">
                  <c:v>8.7165205141604858</c:v>
                </c:pt>
                <c:pt idx="1560">
                  <c:v>8.7176004311732349</c:v>
                </c:pt>
                <c:pt idx="1561">
                  <c:v>8.7186776695228474</c:v>
                </c:pt>
                <c:pt idx="1562">
                  <c:v>8.7197520503681449</c:v>
                </c:pt>
                <c:pt idx="1563">
                  <c:v>8.7210908207979383</c:v>
                </c:pt>
                <c:pt idx="1564">
                  <c:v>8.7224249042152469</c:v>
                </c:pt>
                <c:pt idx="1565">
                  <c:v>8.7237547117534131</c:v>
                </c:pt>
                <c:pt idx="1566">
                  <c:v>8.7250806496086959</c:v>
                </c:pt>
                <c:pt idx="1567">
                  <c:v>8.7264025515821064</c:v>
                </c:pt>
                <c:pt idx="1568">
                  <c:v>8.7277208193765645</c:v>
                </c:pt>
                <c:pt idx="1569">
                  <c:v>8.7290350977760749</c:v>
                </c:pt>
                <c:pt idx="1570">
                  <c:v>8.7303454108535341</c:v>
                </c:pt>
                <c:pt idx="1571">
                  <c:v>8.7316515955597502</c:v>
                </c:pt>
                <c:pt idx="1572">
                  <c:v>8.732954049905171</c:v>
                </c:pt>
                <c:pt idx="1573">
                  <c:v>8.7342522382729832</c:v>
                </c:pt>
                <c:pt idx="1574">
                  <c:v>8.7355465576723734</c:v>
                </c:pt>
                <c:pt idx="1575">
                  <c:v>8.736836846409485</c:v>
                </c:pt>
                <c:pt idx="1576">
                  <c:v>8.7381236813324517</c:v>
                </c:pt>
                <c:pt idx="1577">
                  <c:v>8.739150704904354</c:v>
                </c:pt>
                <c:pt idx="1578">
                  <c:v>8.7401756720348462</c:v>
                </c:pt>
                <c:pt idx="1579">
                  <c:v>8.7411984087026511</c:v>
                </c:pt>
                <c:pt idx="1580">
                  <c:v>8.7422187425461999</c:v>
                </c:pt>
                <c:pt idx="1581">
                  <c:v>8.7432365028444075</c:v>
                </c:pt>
                <c:pt idx="1582">
                  <c:v>8.7445049046766314</c:v>
                </c:pt>
                <c:pt idx="1583">
                  <c:v>8.7457690700152551</c:v>
                </c:pt>
                <c:pt idx="1584">
                  <c:v>8.7470293858354395</c:v>
                </c:pt>
                <c:pt idx="1585">
                  <c:v>8.7482864145818979</c:v>
                </c:pt>
                <c:pt idx="1586">
                  <c:v>8.7495396360998257</c:v>
                </c:pt>
                <c:pt idx="1587">
                  <c:v>8.7507890728155147</c:v>
                </c:pt>
                <c:pt idx="1588">
                  <c:v>8.7520351036282289</c:v>
                </c:pt>
                <c:pt idx="1589">
                  <c:v>8.7532775696891001</c:v>
                </c:pt>
                <c:pt idx="1590">
                  <c:v>8.7545163140174029</c:v>
                </c:pt>
                <c:pt idx="1591">
                  <c:v>8.7557520655513397</c:v>
                </c:pt>
                <c:pt idx="1592">
                  <c:v>8.7569844871382507</c:v>
                </c:pt>
                <c:pt idx="1593">
                  <c:v>8.7582132454918042</c:v>
                </c:pt>
                <c:pt idx="1594">
                  <c:v>8.7594383617792246</c:v>
                </c:pt>
                <c:pt idx="1595">
                  <c:v>8.7606603814700996</c:v>
                </c:pt>
                <c:pt idx="1596">
                  <c:v>8.7618784492667867</c:v>
                </c:pt>
                <c:pt idx="1597">
                  <c:v>8.7630929364438561</c:v>
                </c:pt>
                <c:pt idx="1598">
                  <c:v>8.764304556927744</c:v>
                </c:pt>
                <c:pt idx="1599">
                  <c:v>8.7655131523346022</c:v>
                </c:pt>
                <c:pt idx="1600">
                  <c:v>8.7667180488673253</c:v>
                </c:pt>
                <c:pt idx="1601">
                  <c:v>8.767919611809571</c:v>
                </c:pt>
                <c:pt idx="1602">
                  <c:v>8.7691180310132211</c:v>
                </c:pt>
                <c:pt idx="1603">
                  <c:v>8.7703126393660806</c:v>
                </c:pt>
                <c:pt idx="1604">
                  <c:v>8.7715038002194152</c:v>
                </c:pt>
                <c:pt idx="1605">
                  <c:v>8.7726918730029357</c:v>
                </c:pt>
                <c:pt idx="1606">
                  <c:v>8.7738767045135226</c:v>
                </c:pt>
                <c:pt idx="1607">
                  <c:v>8.775058650643297</c:v>
                </c:pt>
                <c:pt idx="1608">
                  <c:v>8.776237388798025</c:v>
                </c:pt>
                <c:pt idx="1609">
                  <c:v>8.7774134409828957</c:v>
                </c:pt>
                <c:pt idx="1610">
                  <c:v>8.7785866525820424</c:v>
                </c:pt>
                <c:pt idx="1611">
                  <c:v>8.779756703381171</c:v>
                </c:pt>
                <c:pt idx="1612">
                  <c:v>8.780923276648446</c:v>
                </c:pt>
                <c:pt idx="1613">
                  <c:v>8.7820867247361303</c:v>
                </c:pt>
                <c:pt idx="1614">
                  <c:v>8.7832467324070418</c:v>
                </c:pt>
                <c:pt idx="1615">
                  <c:v>8.7844034844035139</c:v>
                </c:pt>
                <c:pt idx="1616">
                  <c:v>8.7855573286386388</c:v>
                </c:pt>
                <c:pt idx="1617">
                  <c:v>8.7867079507824126</c:v>
                </c:pt>
                <c:pt idx="1618">
                  <c:v>8.787855532515179</c:v>
                </c:pt>
                <c:pt idx="1619">
                  <c:v>8.7889999260782972</c:v>
                </c:pt>
                <c:pt idx="1620">
                  <c:v>8.7901411486607017</c:v>
                </c:pt>
                <c:pt idx="1621">
                  <c:v>8.7912792173126029</c:v>
                </c:pt>
                <c:pt idx="1622">
                  <c:v>8.7924147989536365</c:v>
                </c:pt>
                <c:pt idx="1623">
                  <c:v>8.7935475811264077</c:v>
                </c:pt>
                <c:pt idx="1624">
                  <c:v>8.7946774163174855</c:v>
                </c:pt>
                <c:pt idx="1625">
                  <c:v>8.7958046422968046</c:v>
                </c:pt>
                <c:pt idx="1626">
                  <c:v>8.7969289500956673</c:v>
                </c:pt>
                <c:pt idx="1627">
                  <c:v>8.7980500339712311</c:v>
                </c:pt>
                <c:pt idx="1628">
                  <c:v>8.7991685513287017</c:v>
                </c:pt>
                <c:pt idx="1629">
                  <c:v>8.8002841953641298</c:v>
                </c:pt>
                <c:pt idx="1630">
                  <c:v>8.8013965032763011</c:v>
                </c:pt>
                <c:pt idx="1631">
                  <c:v>8.802506128409048</c:v>
                </c:pt>
                <c:pt idx="1632">
                  <c:v>8.8036127673012121</c:v>
                </c:pt>
                <c:pt idx="1633">
                  <c:v>8.8047161196093544</c:v>
                </c:pt>
                <c:pt idx="1634">
                  <c:v>8.8058168334473859</c:v>
                </c:pt>
                <c:pt idx="1635">
                  <c:v>8.8069147645914114</c:v>
                </c:pt>
                <c:pt idx="1636">
                  <c:v>8.8080097703059099</c:v>
                </c:pt>
                <c:pt idx="1637">
                  <c:v>8.8091020220766794</c:v>
                </c:pt>
                <c:pt idx="1638">
                  <c:v>8.8101921576579159</c:v>
                </c:pt>
                <c:pt idx="1639">
                  <c:v>8.8112794081132488</c:v>
                </c:pt>
                <c:pt idx="1640">
                  <c:v>8.8123639434473997</c:v>
                </c:pt>
                <c:pt idx="1641">
                  <c:v>8.8134462416463553</c:v>
                </c:pt>
                <c:pt idx="1642">
                  <c:v>8.814526003806332</c:v>
                </c:pt>
                <c:pt idx="1643">
                  <c:v>8.815602471859286</c:v>
                </c:pt>
                <c:pt idx="1644">
                  <c:v>8.8166765856553369</c:v>
                </c:pt>
                <c:pt idx="1645">
                  <c:v>8.8177480494645835</c:v>
                </c:pt>
                <c:pt idx="1646">
                  <c:v>8.8188167234137183</c:v>
                </c:pt>
                <c:pt idx="1647">
                  <c:v>8.8198826215749708</c:v>
                </c:pt>
                <c:pt idx="1648">
                  <c:v>8.8209459100833687</c:v>
                </c:pt>
                <c:pt idx="1649">
                  <c:v>8.8220064498883044</c:v>
                </c:pt>
                <c:pt idx="1650">
                  <c:v>8.8230644061805226</c:v>
                </c:pt>
                <c:pt idx="1651">
                  <c:v>8.8241194893942971</c:v>
                </c:pt>
                <c:pt idx="1652">
                  <c:v>8.8251721662753013</c:v>
                </c:pt>
                <c:pt idx="1653">
                  <c:v>8.8262227487586227</c:v>
                </c:pt>
                <c:pt idx="1654">
                  <c:v>8.8272706459872801</c:v>
                </c:pt>
                <c:pt idx="1655">
                  <c:v>8.8283160208583986</c:v>
                </c:pt>
                <c:pt idx="1656">
                  <c:v>8.8293590347354396</c:v>
                </c:pt>
                <c:pt idx="1657">
                  <c:v>8.8303994007887407</c:v>
                </c:pt>
                <c:pt idx="1658">
                  <c:v>8.8314366864183871</c:v>
                </c:pt>
                <c:pt idx="1659">
                  <c:v>8.8322653278286598</c:v>
                </c:pt>
                <c:pt idx="1660">
                  <c:v>8.833092835103356</c:v>
                </c:pt>
                <c:pt idx="1661">
                  <c:v>8.8339186209480722</c:v>
                </c:pt>
                <c:pt idx="1662">
                  <c:v>8.8347428395882428</c:v>
                </c:pt>
                <c:pt idx="1663">
                  <c:v>8.8355657912248429</c:v>
                </c:pt>
                <c:pt idx="1664">
                  <c:v>8.8365914119588957</c:v>
                </c:pt>
                <c:pt idx="1665">
                  <c:v>8.8376143234351741</c:v>
                </c:pt>
                <c:pt idx="1666">
                  <c:v>8.8386348312667042</c:v>
                </c:pt>
                <c:pt idx="1667">
                  <c:v>8.8396528009695512</c:v>
                </c:pt>
                <c:pt idx="1668">
                  <c:v>8.8406688264084163</c:v>
                </c:pt>
                <c:pt idx="1669">
                  <c:v>8.8416826254918757</c:v>
                </c:pt>
                <c:pt idx="1670">
                  <c:v>8.8426939187785827</c:v>
                </c:pt>
                <c:pt idx="1671">
                  <c:v>8.8437028626487866</c:v>
                </c:pt>
                <c:pt idx="1672">
                  <c:v>8.844509025325026</c:v>
                </c:pt>
                <c:pt idx="1673">
                  <c:v>8.8453135504612703</c:v>
                </c:pt>
                <c:pt idx="1674">
                  <c:v>8.8461164443796072</c:v>
                </c:pt>
                <c:pt idx="1675">
                  <c:v>8.8469180000369683</c:v>
                </c:pt>
                <c:pt idx="1676">
                  <c:v>8.8477180790280325</c:v>
                </c:pt>
                <c:pt idx="1677">
                  <c:v>8.8487158596743747</c:v>
                </c:pt>
                <c:pt idx="1678">
                  <c:v>8.8497109259480524</c:v>
                </c:pt>
                <c:pt idx="1679">
                  <c:v>8.8507041437868796</c:v>
                </c:pt>
                <c:pt idx="1680">
                  <c:v>8.8516948118141894</c:v>
                </c:pt>
                <c:pt idx="1681">
                  <c:v>8.8526837909548952</c:v>
                </c:pt>
                <c:pt idx="1682">
                  <c:v>8.853670240851006</c:v>
                </c:pt>
                <c:pt idx="1683">
                  <c:v>8.8546547368263422</c:v>
                </c:pt>
                <c:pt idx="1684">
                  <c:v>8.8556371465951802</c:v>
                </c:pt>
                <c:pt idx="1685">
                  <c:v>8.856617479257137</c:v>
                </c:pt>
                <c:pt idx="1686">
                  <c:v>8.8575950445791136</c:v>
                </c:pt>
                <c:pt idx="1687">
                  <c:v>8.8585704144135402</c:v>
                </c:pt>
                <c:pt idx="1688">
                  <c:v>8.8595433201424552</c:v>
                </c:pt>
                <c:pt idx="1689">
                  <c:v>8.8605139123224408</c:v>
                </c:pt>
                <c:pt idx="1690">
                  <c:v>8.8614823401900864</c:v>
                </c:pt>
                <c:pt idx="1691">
                  <c:v>8.8624486133762765</c:v>
                </c:pt>
                <c:pt idx="1692">
                  <c:v>8.8634127414477426</c:v>
                </c:pt>
                <c:pt idx="1693">
                  <c:v>8.8643751469728471</c:v>
                </c:pt>
                <c:pt idx="1694">
                  <c:v>8.8653350123494192</c:v>
                </c:pt>
                <c:pt idx="1695">
                  <c:v>8.8661019012538578</c:v>
                </c:pt>
                <c:pt idx="1696">
                  <c:v>8.8668674383519068</c:v>
                </c:pt>
                <c:pt idx="1697">
                  <c:v>8.8676319017203156</c:v>
                </c:pt>
                <c:pt idx="1698">
                  <c:v>8.8683950218123719</c:v>
                </c:pt>
                <c:pt idx="1699">
                  <c:v>8.8689671984533938</c:v>
                </c:pt>
                <c:pt idx="1700">
                  <c:v>8.8697283858891627</c:v>
                </c:pt>
                <c:pt idx="1701">
                  <c:v>8.8702990813338012</c:v>
                </c:pt>
                <c:pt idx="1702">
                  <c:v>8.870679762043153</c:v>
                </c:pt>
                <c:pt idx="1703">
                  <c:v>8.8708709268495625</c:v>
                </c:pt>
                <c:pt idx="1704">
                  <c:v>8.8712511068569313</c:v>
                </c:pt>
                <c:pt idx="1705">
                  <c:v>8.8716309543469993</c:v>
                </c:pt>
                <c:pt idx="1706">
                  <c:v>8.8721992920038382</c:v>
                </c:pt>
                <c:pt idx="1707">
                  <c:v>8.8727667518265267</c:v>
                </c:pt>
                <c:pt idx="1708">
                  <c:v>8.8733334711597287</c:v>
                </c:pt>
                <c:pt idx="1709">
                  <c:v>8.8737112329790993</c:v>
                </c:pt>
                <c:pt idx="1710">
                  <c:v>8.8739009336488675</c:v>
                </c:pt>
                <c:pt idx="1711">
                  <c:v>8.8739026847605214</c:v>
                </c:pt>
                <c:pt idx="1712">
                  <c:v>8.8740924364822664</c:v>
                </c:pt>
                <c:pt idx="1713">
                  <c:v>8.8744694044696413</c:v>
                </c:pt>
                <c:pt idx="1714">
                  <c:v>8.8750331016663253</c:v>
                </c:pt>
                <c:pt idx="1715">
                  <c:v>8.8754081805176401</c:v>
                </c:pt>
                <c:pt idx="1716">
                  <c:v>8.8755953972718356</c:v>
                </c:pt>
                <c:pt idx="1717">
                  <c:v>8.8754077778139866</c:v>
                </c:pt>
                <c:pt idx="1718">
                  <c:v>8.8748455078984936</c:v>
                </c:pt>
                <c:pt idx="1719">
                  <c:v>8.8739069951591389</c:v>
                </c:pt>
                <c:pt idx="1720">
                  <c:v>8.8729665848868571</c:v>
                </c:pt>
                <c:pt idx="1721">
                  <c:v>8.8720241338541754</c:v>
                </c:pt>
                <c:pt idx="1722">
                  <c:v>8.8710799043426931</c:v>
                </c:pt>
                <c:pt idx="1723">
                  <c:v>8.8701333456934108</c:v>
                </c:pt>
                <c:pt idx="1724">
                  <c:v>8.8691849918260512</c:v>
                </c:pt>
                <c:pt idx="1725">
                  <c:v>8.8682351084185669</c:v>
                </c:pt>
                <c:pt idx="1726">
                  <c:v>8.8674741678107249</c:v>
                </c:pt>
                <c:pt idx="1727">
                  <c:v>8.8667116176960832</c:v>
                </c:pt>
                <c:pt idx="1728">
                  <c:v>8.8659475891220083</c:v>
                </c:pt>
                <c:pt idx="1729">
                  <c:v>8.8651824889338755</c:v>
                </c:pt>
                <c:pt idx="1730">
                  <c:v>8.8644153501058778</c:v>
                </c:pt>
                <c:pt idx="1731">
                  <c:v>8.8634541376129246</c:v>
                </c:pt>
                <c:pt idx="1732">
                  <c:v>8.8624907929738743</c:v>
                </c:pt>
                <c:pt idx="1733">
                  <c:v>8.8615253067087245</c:v>
                </c:pt>
                <c:pt idx="1734">
                  <c:v>8.8605572525620087</c:v>
                </c:pt>
                <c:pt idx="1735">
                  <c:v>8.8595871749896631</c:v>
                </c:pt>
                <c:pt idx="1736">
                  <c:v>8.8586152047700075</c:v>
                </c:pt>
                <c:pt idx="1737">
                  <c:v>8.8576410543578223</c:v>
                </c:pt>
                <c:pt idx="1738">
                  <c:v>8.8566645737957934</c:v>
                </c:pt>
                <c:pt idx="1739">
                  <c:v>8.8558823670948055</c:v>
                </c:pt>
                <c:pt idx="1740">
                  <c:v>8.8552953485236685</c:v>
                </c:pt>
                <c:pt idx="1741">
                  <c:v>8.8547071130654853</c:v>
                </c:pt>
                <c:pt idx="1742">
                  <c:v>8.8541180797838699</c:v>
                </c:pt>
                <c:pt idx="1743">
                  <c:v>8.8535285288526744</c:v>
                </c:pt>
                <c:pt idx="1744">
                  <c:v>8.8527402239608719</c:v>
                </c:pt>
                <c:pt idx="1745">
                  <c:v>8.8517523657119117</c:v>
                </c:pt>
                <c:pt idx="1746">
                  <c:v>8.8507623974019864</c:v>
                </c:pt>
                <c:pt idx="1747">
                  <c:v>8.849770452110965</c:v>
                </c:pt>
                <c:pt idx="1748">
                  <c:v>8.8487765214384027</c:v>
                </c:pt>
                <c:pt idx="1749">
                  <c:v>8.8477807399811947</c:v>
                </c:pt>
                <c:pt idx="1750">
                  <c:v>8.8467826700768999</c:v>
                </c:pt>
                <c:pt idx="1751">
                  <c:v>8.845782301182938</c:v>
                </c:pt>
                <c:pt idx="1752">
                  <c:v>8.8447796226836992</c:v>
                </c:pt>
                <c:pt idx="1753">
                  <c:v>8.8437741907590102</c:v>
                </c:pt>
                <c:pt idx="1754">
                  <c:v>8.8427664257640348</c:v>
                </c:pt>
                <c:pt idx="1755">
                  <c:v>8.8417564618953488</c:v>
                </c:pt>
                <c:pt idx="1756">
                  <c:v>8.8407439984640188</c:v>
                </c:pt>
                <c:pt idx="1757">
                  <c:v>8.8397293149051546</c:v>
                </c:pt>
                <c:pt idx="1758">
                  <c:v>8.8387122550915027</c:v>
                </c:pt>
                <c:pt idx="1759">
                  <c:v>8.8376925150411925</c:v>
                </c:pt>
                <c:pt idx="1760">
                  <c:v>8.8366703749657862</c:v>
                </c:pt>
                <c:pt idx="1761">
                  <c:v>8.8356461177506578</c:v>
                </c:pt>
                <c:pt idx="1762">
                  <c:v>8.8346189968167472</c:v>
                </c:pt>
                <c:pt idx="1763">
                  <c:v>8.8335894409477351</c:v>
                </c:pt>
                <c:pt idx="1764">
                  <c:v>8.8325574385714631</c:v>
                </c:pt>
                <c:pt idx="1765">
                  <c:v>8.8315226810173471</c:v>
                </c:pt>
                <c:pt idx="1766">
                  <c:v>8.830485749868533</c:v>
                </c:pt>
                <c:pt idx="1767">
                  <c:v>8.829446635432431</c:v>
                </c:pt>
                <c:pt idx="1768">
                  <c:v>8.8284051783734476</c:v>
                </c:pt>
                <c:pt idx="1769">
                  <c:v>8.8273612178505179</c:v>
                </c:pt>
                <c:pt idx="1770">
                  <c:v>8.8263151926972192</c:v>
                </c:pt>
                <c:pt idx="1771">
                  <c:v>8.8252658887295237</c:v>
                </c:pt>
                <c:pt idx="1772">
                  <c:v>8.8242138923564717</c:v>
                </c:pt>
                <c:pt idx="1773">
                  <c:v>8.8231596443228195</c:v>
                </c:pt>
                <c:pt idx="1774">
                  <c:v>8.8221028308776965</c:v>
                </c:pt>
                <c:pt idx="1775">
                  <c:v>8.8210431352353655</c:v>
                </c:pt>
                <c:pt idx="1776">
                  <c:v>8.8199814575979154</c:v>
                </c:pt>
                <c:pt idx="1777">
                  <c:v>8.8189170253369014</c:v>
                </c:pt>
                <c:pt idx="1778">
                  <c:v>8.8178495180254775</c:v>
                </c:pt>
                <c:pt idx="1779">
                  <c:v>8.8167793802858778</c:v>
                </c:pt>
                <c:pt idx="1780">
                  <c:v>8.8157065991229011</c:v>
                </c:pt>
                <c:pt idx="1781">
                  <c:v>8.8146311614447637</c:v>
                </c:pt>
                <c:pt idx="1782">
                  <c:v>8.8135530540622185</c:v>
                </c:pt>
                <c:pt idx="1783">
                  <c:v>8.8124727291890022</c:v>
                </c:pt>
                <c:pt idx="1784">
                  <c:v>8.8113897102615404</c:v>
                </c:pt>
                <c:pt idx="1785">
                  <c:v>8.8103042956973106</c:v>
                </c:pt>
                <c:pt idx="1786">
                  <c:v>8.8092158489322472</c:v>
                </c:pt>
                <c:pt idx="1787">
                  <c:v>8.8081245106731316</c:v>
                </c:pt>
                <c:pt idx="1788">
                  <c:v>8.8070301088330822</c:v>
                </c:pt>
                <c:pt idx="1789">
                  <c:v>8.8059329421827766</c:v>
                </c:pt>
                <c:pt idx="1790">
                  <c:v>8.804832522954614</c:v>
                </c:pt>
                <c:pt idx="1791">
                  <c:v>8.8037297833576726</c:v>
                </c:pt>
                <c:pt idx="1792">
                  <c:v>8.8026242366082563</c:v>
                </c:pt>
                <c:pt idx="1793">
                  <c:v>8.8017382773946675</c:v>
                </c:pt>
                <c:pt idx="1794">
                  <c:v>8.8008503477566258</c:v>
                </c:pt>
                <c:pt idx="1795">
                  <c:v>8.7999607586992248</c:v>
                </c:pt>
                <c:pt idx="1796">
                  <c:v>8.7990688636152985</c:v>
                </c:pt>
                <c:pt idx="1797">
                  <c:v>8.7981756141892369</c:v>
                </c:pt>
                <c:pt idx="1798">
                  <c:v>8.79705581950358</c:v>
                </c:pt>
                <c:pt idx="1799">
                  <c:v>8.7959331300485086</c:v>
                </c:pt>
                <c:pt idx="1800">
                  <c:v>8.7948075308187477</c:v>
                </c:pt>
                <c:pt idx="1801">
                  <c:v>8.7936790066920434</c:v>
                </c:pt>
                <c:pt idx="1802">
                  <c:v>8.7925475424279647</c:v>
                </c:pt>
                <c:pt idx="1803">
                  <c:v>8.7914131226666239</c:v>
                </c:pt>
                <c:pt idx="1804">
                  <c:v>8.7902757319274816</c:v>
                </c:pt>
                <c:pt idx="1805">
                  <c:v>8.7891358458075786</c:v>
                </c:pt>
                <c:pt idx="1806">
                  <c:v>8.7879927958063124</c:v>
                </c:pt>
                <c:pt idx="1807">
                  <c:v>8.7868468939893543</c:v>
                </c:pt>
                <c:pt idx="1808">
                  <c:v>8.7856977956338156</c:v>
                </c:pt>
                <c:pt idx="1809">
                  <c:v>8.7845458142877622</c:v>
                </c:pt>
                <c:pt idx="1810">
                  <c:v>8.783390271401581</c:v>
                </c:pt>
                <c:pt idx="1811">
                  <c:v>8.7822316457167151</c:v>
                </c:pt>
                <c:pt idx="1812">
                  <c:v>8.7810699207403449</c:v>
                </c:pt>
                <c:pt idx="1813">
                  <c:v>8.7799050798469587</c:v>
                </c:pt>
                <c:pt idx="1814">
                  <c:v>8.7787371062768873</c:v>
                </c:pt>
                <c:pt idx="1815">
                  <c:v>8.7775659831349024</c:v>
                </c:pt>
                <c:pt idx="1816">
                  <c:v>8.776627344744746</c:v>
                </c:pt>
                <c:pt idx="1817">
                  <c:v>8.7756865044025858</c:v>
                </c:pt>
                <c:pt idx="1818">
                  <c:v>8.7747437906809687</c:v>
                </c:pt>
                <c:pt idx="1819">
                  <c:v>8.7737990261784944</c:v>
                </c:pt>
                <c:pt idx="1820">
                  <c:v>8.7728520319644154</c:v>
                </c:pt>
                <c:pt idx="1821">
                  <c:v>8.7716649091991972</c:v>
                </c:pt>
                <c:pt idx="1822">
                  <c:v>8.7704741907516386</c:v>
                </c:pt>
                <c:pt idx="1823">
                  <c:v>8.7692805414826278</c:v>
                </c:pt>
                <c:pt idx="1824">
                  <c:v>8.7680836024497246</c:v>
                </c:pt>
                <c:pt idx="1825">
                  <c:v>8.7668833554692664</c:v>
                </c:pt>
                <c:pt idx="1826">
                  <c:v>8.7656801278450729</c:v>
                </c:pt>
                <c:pt idx="1827">
                  <c:v>8.7644735573742327</c:v>
                </c:pt>
                <c:pt idx="1828">
                  <c:v>8.7632637992140889</c:v>
                </c:pt>
                <c:pt idx="1829">
                  <c:v>8.7620504875015151</c:v>
                </c:pt>
                <c:pt idx="1830">
                  <c:v>8.7608339513549698</c:v>
                </c:pt>
                <c:pt idx="1831">
                  <c:v>8.7596136473990427</c:v>
                </c:pt>
                <c:pt idx="1832">
                  <c:v>8.7583897291586723</c:v>
                </c:pt>
                <c:pt idx="1833">
                  <c:v>8.7571623519511483</c:v>
                </c:pt>
                <c:pt idx="1834">
                  <c:v>8.7559314961699801</c:v>
                </c:pt>
                <c:pt idx="1835">
                  <c:v>8.7546971420414916</c:v>
                </c:pt>
                <c:pt idx="1836">
                  <c:v>8.7534592696229385</c:v>
                </c:pt>
                <c:pt idx="1837">
                  <c:v>8.7522178588005488</c:v>
                </c:pt>
                <c:pt idx="1838">
                  <c:v>8.7509727105155726</c:v>
                </c:pt>
                <c:pt idx="1839">
                  <c:v>8.7497241613356191</c:v>
                </c:pt>
                <c:pt idx="1840">
                  <c:v>8.7484723719703261</c:v>
                </c:pt>
                <c:pt idx="1841">
                  <c:v>8.7472169640756512</c:v>
                </c:pt>
                <c:pt idx="1842">
                  <c:v>8.7459584592153696</c:v>
                </c:pt>
                <c:pt idx="1843">
                  <c:v>8.744695934091089</c:v>
                </c:pt>
                <c:pt idx="1844">
                  <c:v>8.7434295461083948</c:v>
                </c:pt>
                <c:pt idx="1845">
                  <c:v>8.7424140619370316</c:v>
                </c:pt>
                <c:pt idx="1846">
                  <c:v>8.7413967460284212</c:v>
                </c:pt>
                <c:pt idx="1847">
                  <c:v>8.7403764919431701</c:v>
                </c:pt>
                <c:pt idx="1848">
                  <c:v>8.7393538354097444</c:v>
                </c:pt>
                <c:pt idx="1849">
                  <c:v>8.7383293172465208</c:v>
                </c:pt>
                <c:pt idx="1850">
                  <c:v>8.7370443845817949</c:v>
                </c:pt>
                <c:pt idx="1851">
                  <c:v>8.7357550835040243</c:v>
                </c:pt>
                <c:pt idx="1852">
                  <c:v>8.7344619434456323</c:v>
                </c:pt>
                <c:pt idx="1853">
                  <c:v>8.7334252475893361</c:v>
                </c:pt>
                <c:pt idx="1854">
                  <c:v>8.7323856979557579</c:v>
                </c:pt>
                <c:pt idx="1855">
                  <c:v>8.7313434669934722</c:v>
                </c:pt>
                <c:pt idx="1856">
                  <c:v>8.730298728840749</c:v>
                </c:pt>
                <c:pt idx="1857">
                  <c:v>8.7292516593465503</c:v>
                </c:pt>
                <c:pt idx="1858">
                  <c:v>8.7279389796910802</c:v>
                </c:pt>
                <c:pt idx="1859">
                  <c:v>8.7266223203551974</c:v>
                </c:pt>
                <c:pt idx="1860">
                  <c:v>8.7253016571349313</c:v>
                </c:pt>
                <c:pt idx="1861">
                  <c:v>8.7239769656048232</c:v>
                </c:pt>
                <c:pt idx="1862">
                  <c:v>8.7226482211152341</c:v>
                </c:pt>
                <c:pt idx="1863">
                  <c:v>8.7213153987895637</c:v>
                </c:pt>
                <c:pt idx="1864">
                  <c:v>8.7199780895278636</c:v>
                </c:pt>
                <c:pt idx="1865">
                  <c:v>8.7189061931343179</c:v>
                </c:pt>
                <c:pt idx="1866">
                  <c:v>8.7178316446111168</c:v>
                </c:pt>
                <c:pt idx="1867">
                  <c:v>8.7167548176562093</c:v>
                </c:pt>
                <c:pt idx="1868">
                  <c:v>8.7156749262689708</c:v>
                </c:pt>
                <c:pt idx="1869">
                  <c:v>8.7145931205618652</c:v>
                </c:pt>
                <c:pt idx="1870">
                  <c:v>8.713236282923404</c:v>
                </c:pt>
                <c:pt idx="1871">
                  <c:v>8.7118757797554114</c:v>
                </c:pt>
                <c:pt idx="1872">
                  <c:v>8.7105104124922903</c:v>
                </c:pt>
                <c:pt idx="1873">
                  <c:v>8.7091413296891105</c:v>
                </c:pt>
                <c:pt idx="1874">
                  <c:v>8.7077673248815373</c:v>
                </c:pt>
                <c:pt idx="1875">
                  <c:v>8.7063889592481445</c:v>
                </c:pt>
                <c:pt idx="1876">
                  <c:v>8.7050056088258732</c:v>
                </c:pt>
                <c:pt idx="1877">
                  <c:v>8.7036180373257022</c:v>
                </c:pt>
                <c:pt idx="1878">
                  <c:v>8.7022258183114438</c:v>
                </c:pt>
                <c:pt idx="1879">
                  <c:v>8.700829322551618</c:v>
                </c:pt>
                <c:pt idx="1880">
                  <c:v>8.6994277178987875</c:v>
                </c:pt>
                <c:pt idx="1881">
                  <c:v>8.698022181037091</c:v>
                </c:pt>
                <c:pt idx="1882">
                  <c:v>8.6966118779573147</c:v>
                </c:pt>
                <c:pt idx="1883">
                  <c:v>8.6951971834863198</c:v>
                </c:pt>
                <c:pt idx="1884">
                  <c:v>8.693777661711783</c:v>
                </c:pt>
                <c:pt idx="1885">
                  <c:v>8.6923536895181535</c:v>
                </c:pt>
                <c:pt idx="1886">
                  <c:v>8.6909248277365378</c:v>
                </c:pt>
                <c:pt idx="1887">
                  <c:v>8.6894914553281861</c:v>
                </c:pt>
                <c:pt idx="1888">
                  <c:v>8.6880527165319528</c:v>
                </c:pt>
                <c:pt idx="1889">
                  <c:v>8.6866091956085096</c:v>
                </c:pt>
                <c:pt idx="1890">
                  <c:v>8.6851614847304806</c:v>
                </c:pt>
                <c:pt idx="1891">
                  <c:v>8.6837089317954508</c:v>
                </c:pt>
                <c:pt idx="1892">
                  <c:v>8.6822515043049169</c:v>
                </c:pt>
                <c:pt idx="1893">
                  <c:v>8.6807895896871052</c:v>
                </c:pt>
                <c:pt idx="1894">
                  <c:v>8.6793227373715691</c:v>
                </c:pt>
                <c:pt idx="1895">
                  <c:v>8.6778502792278829</c:v>
                </c:pt>
                <c:pt idx="1896">
                  <c:v>8.6763728117848533</c:v>
                </c:pt>
                <c:pt idx="1897">
                  <c:v>8.6748903008428577</c:v>
                </c:pt>
                <c:pt idx="1898">
                  <c:v>8.6734027118508372</c:v>
                </c:pt>
                <c:pt idx="1899">
                  <c:v>8.6719102243692987</c:v>
                </c:pt>
                <c:pt idx="1900">
                  <c:v>8.670412590143707</c:v>
                </c:pt>
                <c:pt idx="1901">
                  <c:v>8.6689097735547858</c:v>
                </c:pt>
                <c:pt idx="1902">
                  <c:v>8.6674017386122131</c:v>
                </c:pt>
                <c:pt idx="1903">
                  <c:v>8.6658877965622345</c:v>
                </c:pt>
                <c:pt idx="1904">
                  <c:v>8.6643692131460295</c:v>
                </c:pt>
                <c:pt idx="1905">
                  <c:v>8.6628448631276811</c:v>
                </c:pt>
                <c:pt idx="1906">
                  <c:v>8.661314924108023</c:v>
                </c:pt>
                <c:pt idx="1907">
                  <c:v>8.6597795763369358</c:v>
                </c:pt>
                <c:pt idx="1908">
                  <c:v>8.6582387814358679</c:v>
                </c:pt>
                <c:pt idx="1909">
                  <c:v>8.6570022419210346</c:v>
                </c:pt>
                <c:pt idx="1910">
                  <c:v>8.6557630619974884</c:v>
                </c:pt>
                <c:pt idx="1911">
                  <c:v>8.654520112950804</c:v>
                </c:pt>
                <c:pt idx="1912">
                  <c:v>8.6532735963762999</c:v>
                </c:pt>
                <c:pt idx="1913">
                  <c:v>8.6520241652856971</c:v>
                </c:pt>
                <c:pt idx="1914">
                  <c:v>8.6504560089697407</c:v>
                </c:pt>
                <c:pt idx="1915">
                  <c:v>8.6488817175146124</c:v>
                </c:pt>
                <c:pt idx="1916">
                  <c:v>8.6473016985792999</c:v>
                </c:pt>
                <c:pt idx="1917">
                  <c:v>8.645716365939478</c:v>
                </c:pt>
                <c:pt idx="1918">
                  <c:v>8.6441252250508658</c:v>
                </c:pt>
                <c:pt idx="1919">
                  <c:v>8.6425284626766103</c:v>
                </c:pt>
                <c:pt idx="1920">
                  <c:v>8.6409262685002304</c:v>
                </c:pt>
                <c:pt idx="1921">
                  <c:v>8.6393188351797381</c:v>
                </c:pt>
                <c:pt idx="1922">
                  <c:v>8.6377047341071354</c:v>
                </c:pt>
                <c:pt idx="1923">
                  <c:v>8.6360841458525552</c:v>
                </c:pt>
                <c:pt idx="1924">
                  <c:v>8.6344574876469142</c:v>
                </c:pt>
                <c:pt idx="1925">
                  <c:v>8.6328244791842508</c:v>
                </c:pt>
                <c:pt idx="1926">
                  <c:v>8.6311848360921317</c:v>
                </c:pt>
                <c:pt idx="1927">
                  <c:v>8.6295389791952744</c:v>
                </c:pt>
                <c:pt idx="1928">
                  <c:v>8.6278875732603577</c:v>
                </c:pt>
                <c:pt idx="1929">
                  <c:v>8.6262296256181212</c:v>
                </c:pt>
                <c:pt idx="1930">
                  <c:v>8.6248993166249974</c:v>
                </c:pt>
                <c:pt idx="1931">
                  <c:v>8.6235644407289307</c:v>
                </c:pt>
                <c:pt idx="1932">
                  <c:v>8.6222264110656202</c:v>
                </c:pt>
                <c:pt idx="1933">
                  <c:v>8.6208830402555954</c:v>
                </c:pt>
                <c:pt idx="1934">
                  <c:v>8.6195359851121101</c:v>
                </c:pt>
                <c:pt idx="1935">
                  <c:v>8.6178452976827487</c:v>
                </c:pt>
                <c:pt idx="1936">
                  <c:v>8.6161480027578907</c:v>
                </c:pt>
                <c:pt idx="1937">
                  <c:v>8.6144440484884015</c:v>
                </c:pt>
                <c:pt idx="1938">
                  <c:v>8.6127343655140507</c:v>
                </c:pt>
                <c:pt idx="1939">
                  <c:v>8.6110181721858865</c:v>
                </c:pt>
                <c:pt idx="1940">
                  <c:v>8.6092956655519348</c:v>
                </c:pt>
                <c:pt idx="1941">
                  <c:v>8.6075665485847104</c:v>
                </c:pt>
                <c:pt idx="1942">
                  <c:v>8.6058297705746281</c:v>
                </c:pt>
                <c:pt idx="1943">
                  <c:v>8.6044358811376345</c:v>
                </c:pt>
                <c:pt idx="1944">
                  <c:v>8.6030375035352851</c:v>
                </c:pt>
                <c:pt idx="1945">
                  <c:v>8.6016341044958491</c:v>
                </c:pt>
                <c:pt idx="1946">
                  <c:v>8.6002266616555332</c:v>
                </c:pt>
                <c:pt idx="1947">
                  <c:v>8.5991690290441678</c:v>
                </c:pt>
                <c:pt idx="1948">
                  <c:v>8.5977540705103674</c:v>
                </c:pt>
                <c:pt idx="1949">
                  <c:v>8.596333721178965</c:v>
                </c:pt>
                <c:pt idx="1950">
                  <c:v>8.5952665538046364</c:v>
                </c:pt>
                <c:pt idx="1951">
                  <c:v>8.5941967576792031</c:v>
                </c:pt>
                <c:pt idx="1952">
                  <c:v>8.5927647071853706</c:v>
                </c:pt>
                <c:pt idx="1953">
                  <c:v>8.5913274026096147</c:v>
                </c:pt>
                <c:pt idx="1954">
                  <c:v>8.5898861026072826</c:v>
                </c:pt>
                <c:pt idx="1955">
                  <c:v>8.5884400034081203</c:v>
                </c:pt>
                <c:pt idx="1956">
                  <c:v>8.5869890729448866</c:v>
                </c:pt>
                <c:pt idx="1957">
                  <c:v>8.5855335404887985</c:v>
                </c:pt>
                <c:pt idx="1958">
                  <c:v>8.5840725883405078</c:v>
                </c:pt>
                <c:pt idx="1959">
                  <c:v>8.5826067050049222</c:v>
                </c:pt>
                <c:pt idx="1960">
                  <c:v>8.5807661749669961</c:v>
                </c:pt>
                <c:pt idx="1961">
                  <c:v>8.5789172802408196</c:v>
                </c:pt>
                <c:pt idx="1962">
                  <c:v>8.5770602138499505</c:v>
                </c:pt>
                <c:pt idx="1963">
                  <c:v>8.5751962442865253</c:v>
                </c:pt>
                <c:pt idx="1964">
                  <c:v>8.5733242401653769</c:v>
                </c:pt>
                <c:pt idx="1965">
                  <c:v>8.5714446724987408</c:v>
                </c:pt>
                <c:pt idx="1966">
                  <c:v>8.5695577493440602</c:v>
                </c:pt>
                <c:pt idx="1967">
                  <c:v>8.5676634100521589</c:v>
                </c:pt>
                <c:pt idx="1968">
                  <c:v>8.5657604978223496</c:v>
                </c:pt>
                <c:pt idx="1969">
                  <c:v>8.5638492110518367</c:v>
                </c:pt>
                <c:pt idx="1970">
                  <c:v>8.5623149855451643</c:v>
                </c:pt>
                <c:pt idx="1971">
                  <c:v>8.5607750438718302</c:v>
                </c:pt>
                <c:pt idx="1972">
                  <c:v>8.559229066367287</c:v>
                </c:pt>
                <c:pt idx="1973">
                  <c:v>8.5580668668792246</c:v>
                </c:pt>
                <c:pt idx="1974">
                  <c:v>8.5569004309518277</c:v>
                </c:pt>
                <c:pt idx="1975">
                  <c:v>8.5553400131956145</c:v>
                </c:pt>
                <c:pt idx="1976">
                  <c:v>8.553773124104028</c:v>
                </c:pt>
                <c:pt idx="1977">
                  <c:v>8.5522014089674503</c:v>
                </c:pt>
                <c:pt idx="1978">
                  <c:v>8.5502271003277954</c:v>
                </c:pt>
                <c:pt idx="1979">
                  <c:v>8.5486427608914806</c:v>
                </c:pt>
                <c:pt idx="1980">
                  <c:v>8.5470520486874673</c:v>
                </c:pt>
                <c:pt idx="1981">
                  <c:v>8.5454563495464946</c:v>
                </c:pt>
                <c:pt idx="1982">
                  <c:v>8.543853613738996</c:v>
                </c:pt>
                <c:pt idx="1983">
                  <c:v>8.5426494734340892</c:v>
                </c:pt>
                <c:pt idx="1984">
                  <c:v>8.5410374857263083</c:v>
                </c:pt>
                <c:pt idx="1985">
                  <c:v>8.5394189104965115</c:v>
                </c:pt>
                <c:pt idx="1986">
                  <c:v>8.5377934042212758</c:v>
                </c:pt>
                <c:pt idx="1987">
                  <c:v>8.5361629636825533</c:v>
                </c:pt>
                <c:pt idx="1988">
                  <c:v>8.5341150892123565</c:v>
                </c:pt>
                <c:pt idx="1989">
                  <c:v>8.5320575124157187</c:v>
                </c:pt>
                <c:pt idx="1990">
                  <c:v>8.5304056509918542</c:v>
                </c:pt>
                <c:pt idx="1991">
                  <c:v>8.5291644806703459</c:v>
                </c:pt>
                <c:pt idx="1992">
                  <c:v>8.5279185579145107</c:v>
                </c:pt>
                <c:pt idx="1993">
                  <c:v>8.5266690505154514</c:v>
                </c:pt>
                <c:pt idx="1994">
                  <c:v>8.5254153367700258</c:v>
                </c:pt>
                <c:pt idx="1995">
                  <c:v>8.5237364597192311</c:v>
                </c:pt>
                <c:pt idx="1996">
                  <c:v>8.5216280890115339</c:v>
                </c:pt>
                <c:pt idx="1997">
                  <c:v>8.5195097374601563</c:v>
                </c:pt>
                <c:pt idx="1998">
                  <c:v>8.5178078297735187</c:v>
                </c:pt>
                <c:pt idx="1999">
                  <c:v>8.5161001474978306</c:v>
                </c:pt>
                <c:pt idx="2000">
                  <c:v>8.5143863404325977</c:v>
                </c:pt>
                <c:pt idx="2001">
                  <c:v>8.5126651246388647</c:v>
                </c:pt>
                <c:pt idx="2002">
                  <c:v>8.5109376814824707</c:v>
                </c:pt>
                <c:pt idx="2003">
                  <c:v>8.508767342984779</c:v>
                </c:pt>
                <c:pt idx="2004">
                  <c:v>8.5065857901401056</c:v>
                </c:pt>
                <c:pt idx="2005">
                  <c:v>8.5043932235473942</c:v>
                </c:pt>
                <c:pt idx="2006">
                  <c:v>8.5026324954376751</c:v>
                </c:pt>
                <c:pt idx="2007">
                  <c:v>8.5008645998693915</c:v>
                </c:pt>
                <c:pt idx="2008">
                  <c:v>8.4990891589620094</c:v>
                </c:pt>
                <c:pt idx="2009">
                  <c:v>8.4973057888597694</c:v>
                </c:pt>
                <c:pt idx="2010">
                  <c:v>8.4955144215351748</c:v>
                </c:pt>
                <c:pt idx="2011">
                  <c:v>8.4932641241478155</c:v>
                </c:pt>
                <c:pt idx="2012">
                  <c:v>8.4910024313742323</c:v>
                </c:pt>
                <c:pt idx="2013">
                  <c:v>8.4887298795951178</c:v>
                </c:pt>
                <c:pt idx="2014">
                  <c:v>8.4869046819870242</c:v>
                </c:pt>
                <c:pt idx="2015">
                  <c:v>8.4850724408089757</c:v>
                </c:pt>
                <c:pt idx="2016">
                  <c:v>8.4832317745192451</c:v>
                </c:pt>
                <c:pt idx="2017">
                  <c:v>8.4813819434336644</c:v>
                </c:pt>
                <c:pt idx="2018">
                  <c:v>8.4795235314705408</c:v>
                </c:pt>
                <c:pt idx="2019">
                  <c:v>8.4771879340706473</c:v>
                </c:pt>
                <c:pt idx="2020">
                  <c:v>8.474839708088032</c:v>
                </c:pt>
                <c:pt idx="2021">
                  <c:v>8.4724793951416046</c:v>
                </c:pt>
                <c:pt idx="2022">
                  <c:v>8.4701072081546567</c:v>
                </c:pt>
                <c:pt idx="2023">
                  <c:v>8.4677230223069362</c:v>
                </c:pt>
                <c:pt idx="2024">
                  <c:v>8.4653263656956135</c:v>
                </c:pt>
                <c:pt idx="2025">
                  <c:v>8.4634005811660824</c:v>
                </c:pt>
                <c:pt idx="2026">
                  <c:v>8.461951661329417</c:v>
                </c:pt>
                <c:pt idx="2027">
                  <c:v>8.4604982402906419</c:v>
                </c:pt>
                <c:pt idx="2028">
                  <c:v>8.4590381881926042</c:v>
                </c:pt>
                <c:pt idx="2029">
                  <c:v>8.4580637236414233</c:v>
                </c:pt>
                <c:pt idx="2030">
                  <c:v>8.4570867159702825</c:v>
                </c:pt>
                <c:pt idx="2031">
                  <c:v>8.4556147770886749</c:v>
                </c:pt>
                <c:pt idx="2032">
                  <c:v>8.4546315309359574</c:v>
                </c:pt>
                <c:pt idx="2033">
                  <c:v>8.4536464081619247</c:v>
                </c:pt>
                <c:pt idx="2034">
                  <c:v>8.4526586904091552</c:v>
                </c:pt>
                <c:pt idx="2035">
                  <c:v>8.4516690772899956</c:v>
                </c:pt>
                <c:pt idx="2036">
                  <c:v>8.4506779178987639</c:v>
                </c:pt>
                <c:pt idx="2037">
                  <c:v>8.4496844912796671</c:v>
                </c:pt>
                <c:pt idx="2038">
                  <c:v>8.4486887870365717</c:v>
                </c:pt>
                <c:pt idx="2039">
                  <c:v>8.4471887783031079</c:v>
                </c:pt>
                <c:pt idx="2040">
                  <c:v>8.4456835707314131</c:v>
                </c:pt>
                <c:pt idx="2041">
                  <c:v>8.4441727658332209</c:v>
                </c:pt>
                <c:pt idx="2042">
                  <c:v>8.4421495421133468</c:v>
                </c:pt>
                <c:pt idx="2043">
                  <c:v>8.4406278325450348</c:v>
                </c:pt>
                <c:pt idx="2044">
                  <c:v>8.439101138939483</c:v>
                </c:pt>
                <c:pt idx="2045">
                  <c:v>8.4370551986609907</c:v>
                </c:pt>
                <c:pt idx="2046">
                  <c:v>8.4355162414718805</c:v>
                </c:pt>
                <c:pt idx="2047">
                  <c:v>8.4339699567755559</c:v>
                </c:pt>
                <c:pt idx="2048">
                  <c:v>8.4318988969084838</c:v>
                </c:pt>
                <c:pt idx="2049">
                  <c:v>8.4303396557985799</c:v>
                </c:pt>
                <c:pt idx="2050">
                  <c:v>8.429298542751944</c:v>
                </c:pt>
                <c:pt idx="2051">
                  <c:v>8.4277295443844835</c:v>
                </c:pt>
                <c:pt idx="2052">
                  <c:v>8.4261559900770546</c:v>
                </c:pt>
                <c:pt idx="2053">
                  <c:v>8.4245770927106509</c:v>
                </c:pt>
                <c:pt idx="2054">
                  <c:v>8.4224614036272332</c:v>
                </c:pt>
                <c:pt idx="2055">
                  <c:v>8.41980068263363</c:v>
                </c:pt>
                <c:pt idx="2056">
                  <c:v>8.4176615388689804</c:v>
                </c:pt>
                <c:pt idx="2057">
                  <c:v>8.4155121934895725</c:v>
                </c:pt>
                <c:pt idx="2058">
                  <c:v>8.4138940489633338</c:v>
                </c:pt>
                <c:pt idx="2059">
                  <c:v>8.412268682978393</c:v>
                </c:pt>
                <c:pt idx="2060">
                  <c:v>8.4106376025446519</c:v>
                </c:pt>
                <c:pt idx="2061">
                  <c:v>8.4084519442790917</c:v>
                </c:pt>
                <c:pt idx="2062">
                  <c:v>8.4068064388304595</c:v>
                </c:pt>
                <c:pt idx="2063">
                  <c:v>8.4051542785937521</c:v>
                </c:pt>
                <c:pt idx="2064">
                  <c:v>8.4034962070364756</c:v>
                </c:pt>
                <c:pt idx="2065">
                  <c:v>8.4018313815108314</c:v>
                </c:pt>
                <c:pt idx="2066">
                  <c:v>8.4007195435162672</c:v>
                </c:pt>
                <c:pt idx="2067">
                  <c:v>8.3990440191980245</c:v>
                </c:pt>
                <c:pt idx="2068">
                  <c:v>8.3967978632062241</c:v>
                </c:pt>
                <c:pt idx="2069">
                  <c:v>8.3945408421368999</c:v>
                </c:pt>
                <c:pt idx="2070">
                  <c:v>8.3928416705289735</c:v>
                </c:pt>
                <c:pt idx="2071">
                  <c:v>8.3911354154234647</c:v>
                </c:pt>
                <c:pt idx="2072">
                  <c:v>8.3894228413450413</c:v>
                </c:pt>
                <c:pt idx="2073">
                  <c:v>8.387704312521473</c:v>
                </c:pt>
                <c:pt idx="2074">
                  <c:v>8.3859789563530605</c:v>
                </c:pt>
                <c:pt idx="2075">
                  <c:v>8.3842467183762253</c:v>
                </c:pt>
                <c:pt idx="2076">
                  <c:v>8.3819245946871863</c:v>
                </c:pt>
                <c:pt idx="2077">
                  <c:v>8.3801760769114466</c:v>
                </c:pt>
                <c:pt idx="2078">
                  <c:v>8.3784192262824639</c:v>
                </c:pt>
                <c:pt idx="2079">
                  <c:v>8.3766556630619409</c:v>
                </c:pt>
                <c:pt idx="2080">
                  <c:v>8.3748844842364338</c:v>
                </c:pt>
                <c:pt idx="2081">
                  <c:v>8.373105198953775</c:v>
                </c:pt>
                <c:pt idx="2082">
                  <c:v>8.3707199917111126</c:v>
                </c:pt>
                <c:pt idx="2083">
                  <c:v>8.3683220436626016</c:v>
                </c:pt>
                <c:pt idx="2084">
                  <c:v>8.365910347975456</c:v>
                </c:pt>
                <c:pt idx="2085">
                  <c:v>8.3628765538626109</c:v>
                </c:pt>
                <c:pt idx="2086">
                  <c:v>8.3598222977937411</c:v>
                </c:pt>
                <c:pt idx="2087">
                  <c:v>8.3567464098858917</c:v>
                </c:pt>
                <c:pt idx="2088">
                  <c:v>8.3536494741286358</c:v>
                </c:pt>
                <c:pt idx="2089">
                  <c:v>8.3511573624025015</c:v>
                </c:pt>
                <c:pt idx="2090">
                  <c:v>8.3492802012369403</c:v>
                </c:pt>
                <c:pt idx="2091">
                  <c:v>8.3480260460951268</c:v>
                </c:pt>
                <c:pt idx="2092">
                  <c:v>8.3474007771057206</c:v>
                </c:pt>
                <c:pt idx="2093">
                  <c:v>8.3467746065965187</c:v>
                </c:pt>
                <c:pt idx="2094">
                  <c:v>8.3461475319641405</c:v>
                </c:pt>
                <c:pt idx="2095">
                  <c:v>8.3448833735896724</c:v>
                </c:pt>
                <c:pt idx="2096">
                  <c:v>8.3429779226137786</c:v>
                </c:pt>
                <c:pt idx="2097">
                  <c:v>8.3410636152688991</c:v>
                </c:pt>
                <c:pt idx="2098">
                  <c:v>8.339784088795259</c:v>
                </c:pt>
                <c:pt idx="2099">
                  <c:v>8.337855157356973</c:v>
                </c:pt>
                <c:pt idx="2100">
                  <c:v>8.3359194798529543</c:v>
                </c:pt>
                <c:pt idx="2101">
                  <c:v>8.3339751362743222</c:v>
                </c:pt>
                <c:pt idx="2102">
                  <c:v>8.3313671835747467</c:v>
                </c:pt>
                <c:pt idx="2103">
                  <c:v>8.3287439480111267</c:v>
                </c:pt>
                <c:pt idx="2104">
                  <c:v>8.3267680883569515</c:v>
                </c:pt>
                <c:pt idx="2105">
                  <c:v>8.3247808134152006</c:v>
                </c:pt>
                <c:pt idx="2106">
                  <c:v>8.3227844031442526</c:v>
                </c:pt>
                <c:pt idx="2107">
                  <c:v>8.3207792545532744</c:v>
                </c:pt>
                <c:pt idx="2108">
                  <c:v>8.3187643215582057</c:v>
                </c:pt>
                <c:pt idx="2109">
                  <c:v>8.3160601994520977</c:v>
                </c:pt>
                <c:pt idx="2110">
                  <c:v>8.3133406037670632</c:v>
                </c:pt>
                <c:pt idx="2111">
                  <c:v>8.3112912712289564</c:v>
                </c:pt>
                <c:pt idx="2112">
                  <c:v>8.3099213025911123</c:v>
                </c:pt>
                <c:pt idx="2113">
                  <c:v>8.3078557329165719</c:v>
                </c:pt>
                <c:pt idx="2114">
                  <c:v>8.3057812887171121</c:v>
                </c:pt>
                <c:pt idx="2115">
                  <c:v>8.3036968881837883</c:v>
                </c:pt>
                <c:pt idx="2116">
                  <c:v>8.3009000179349801</c:v>
                </c:pt>
                <c:pt idx="2117">
                  <c:v>8.2973763768100603</c:v>
                </c:pt>
                <c:pt idx="2118">
                  <c:v>8.2945383703710789</c:v>
                </c:pt>
                <c:pt idx="2119">
                  <c:v>8.2916816962099826</c:v>
                </c:pt>
                <c:pt idx="2120">
                  <c:v>8.2888061071162316</c:v>
                </c:pt>
                <c:pt idx="2121">
                  <c:v>8.2866384131439954</c:v>
                </c:pt>
                <c:pt idx="2122">
                  <c:v>8.2844587985135796</c:v>
                </c:pt>
                <c:pt idx="2123">
                  <c:v>8.2815332411797034</c:v>
                </c:pt>
                <c:pt idx="2124">
                  <c:v>8.2793272586465978</c:v>
                </c:pt>
                <c:pt idx="2125">
                  <c:v>8.2778524794104644</c:v>
                </c:pt>
                <c:pt idx="2126">
                  <c:v>8.2756276729595353</c:v>
                </c:pt>
                <c:pt idx="2127">
                  <c:v>8.2733930211951119</c:v>
                </c:pt>
                <c:pt idx="2128">
                  <c:v>8.2718989946443333</c:v>
                </c:pt>
                <c:pt idx="2129">
                  <c:v>8.2696455659068047</c:v>
                </c:pt>
                <c:pt idx="2130">
                  <c:v>8.2673798393988349</c:v>
                </c:pt>
                <c:pt idx="2131">
                  <c:v>8.2658654927883202</c:v>
                </c:pt>
                <c:pt idx="2132">
                  <c:v>8.2643442027469725</c:v>
                </c:pt>
                <c:pt idx="2133">
                  <c:v>8.2620494735964165</c:v>
                </c:pt>
                <c:pt idx="2134">
                  <c:v>8.260514180730965</c:v>
                </c:pt>
                <c:pt idx="2135">
                  <c:v>8.2589739961329602</c:v>
                </c:pt>
                <c:pt idx="2136">
                  <c:v>8.2566500811852634</c:v>
                </c:pt>
                <c:pt idx="2137">
                  <c:v>8.2543153469917812</c:v>
                </c:pt>
                <c:pt idx="2138">
                  <c:v>8.2527541073264068</c:v>
                </c:pt>
                <c:pt idx="2139">
                  <c:v>8.2511877999726977</c:v>
                </c:pt>
                <c:pt idx="2140">
                  <c:v>8.248823434943807</c:v>
                </c:pt>
                <c:pt idx="2141">
                  <c:v>8.2472428611090578</c:v>
                </c:pt>
                <c:pt idx="2142">
                  <c:v>8.2464535536460257</c:v>
                </c:pt>
                <c:pt idx="2143">
                  <c:v>8.2448643154329151</c:v>
                </c:pt>
                <c:pt idx="2144">
                  <c:v>8.2424651765872792</c:v>
                </c:pt>
                <c:pt idx="2145">
                  <c:v>8.2408612491513686</c:v>
                </c:pt>
                <c:pt idx="2146">
                  <c:v>8.2384398322039623</c:v>
                </c:pt>
                <c:pt idx="2147">
                  <c:v>8.2360054240205791</c:v>
                </c:pt>
                <c:pt idx="2148">
                  <c:v>8.2343768287970818</c:v>
                </c:pt>
                <c:pt idx="2149">
                  <c:v>8.2335637659517271</c:v>
                </c:pt>
                <c:pt idx="2150">
                  <c:v>8.2319253807673203</c:v>
                </c:pt>
                <c:pt idx="2151">
                  <c:v>8.2302807913268339</c:v>
                </c:pt>
                <c:pt idx="2152">
                  <c:v>8.2286305456342834</c:v>
                </c:pt>
                <c:pt idx="2153">
                  <c:v>8.2261397681638506</c:v>
                </c:pt>
                <c:pt idx="2154">
                  <c:v>8.2236352251345632</c:v>
                </c:pt>
                <c:pt idx="2155">
                  <c:v>8.2219606928310185</c:v>
                </c:pt>
                <c:pt idx="2156">
                  <c:v>8.2202778587630227</c:v>
                </c:pt>
                <c:pt idx="2157">
                  <c:v>8.2177373508498786</c:v>
                </c:pt>
                <c:pt idx="2158">
                  <c:v>8.2160374271613215</c:v>
                </c:pt>
                <c:pt idx="2159">
                  <c:v>8.2143308234435999</c:v>
                </c:pt>
                <c:pt idx="2160">
                  <c:v>8.2117545648392518</c:v>
                </c:pt>
                <c:pt idx="2161">
                  <c:v>8.210032877958513</c:v>
                </c:pt>
                <c:pt idx="2162">
                  <c:v>8.2091728916827709</c:v>
                </c:pt>
                <c:pt idx="2163">
                  <c:v>8.2074390444261205</c:v>
                </c:pt>
                <c:pt idx="2164">
                  <c:v>8.2048214528752403</c:v>
                </c:pt>
                <c:pt idx="2165">
                  <c:v>8.2030701106607378</c:v>
                </c:pt>
                <c:pt idx="2166">
                  <c:v>8.2013116773529742</c:v>
                </c:pt>
                <c:pt idx="2167">
                  <c:v>8.1986574167982074</c:v>
                </c:pt>
                <c:pt idx="2168">
                  <c:v>8.1968822695150028</c:v>
                </c:pt>
                <c:pt idx="2169">
                  <c:v>8.1959964588602965</c:v>
                </c:pt>
                <c:pt idx="2170">
                  <c:v>8.1942090907265257</c:v>
                </c:pt>
                <c:pt idx="2171">
                  <c:v>8.191510280159445</c:v>
                </c:pt>
                <c:pt idx="2172">
                  <c:v>8.1897043145252191</c:v>
                </c:pt>
                <c:pt idx="2173">
                  <c:v>8.187890807611879</c:v>
                </c:pt>
                <c:pt idx="2174">
                  <c:v>8.1860696961741031</c:v>
                </c:pt>
                <c:pt idx="2175">
                  <c:v>8.1842422346086448</c:v>
                </c:pt>
                <c:pt idx="2176">
                  <c:v>8.1833302363187634</c:v>
                </c:pt>
                <c:pt idx="2177">
                  <c:v>8.1814898596488046</c:v>
                </c:pt>
                <c:pt idx="2178">
                  <c:v>8.1796416509537551</c:v>
                </c:pt>
                <c:pt idx="2179">
                  <c:v>8.1768504829899005</c:v>
                </c:pt>
                <c:pt idx="2180">
                  <c:v>8.1749823821110983</c:v>
                </c:pt>
                <c:pt idx="2181">
                  <c:v>8.173106210942251</c:v>
                </c:pt>
                <c:pt idx="2182">
                  <c:v>8.1712232580153579</c:v>
                </c:pt>
                <c:pt idx="2183">
                  <c:v>8.1693327879274964</c:v>
                </c:pt>
                <c:pt idx="2184">
                  <c:v>8.1674319969886042</c:v>
                </c:pt>
                <c:pt idx="2185">
                  <c:v>8.1655228502108361</c:v>
                </c:pt>
                <c:pt idx="2186">
                  <c:v>8.1626391441435491</c:v>
                </c:pt>
                <c:pt idx="2187">
                  <c:v>8.1607087642722647</c:v>
                </c:pt>
                <c:pt idx="2188">
                  <c:v>8.1587683677185261</c:v>
                </c:pt>
                <c:pt idx="2189">
                  <c:v>8.1568227736117738</c:v>
                </c:pt>
                <c:pt idx="2190">
                  <c:v>8.1538826394718136</c:v>
                </c:pt>
                <c:pt idx="2191">
                  <c:v>8.1519149842945389</c:v>
                </c:pt>
                <c:pt idx="2192">
                  <c:v>8.1499376602831486</c:v>
                </c:pt>
                <c:pt idx="2193">
                  <c:v>8.146951817809077</c:v>
                </c:pt>
                <c:pt idx="2194">
                  <c:v>8.1449517146880126</c:v>
                </c:pt>
                <c:pt idx="2195">
                  <c:v>8.1429423576422515</c:v>
                </c:pt>
                <c:pt idx="2196">
                  <c:v>8.139905671962735</c:v>
                </c:pt>
                <c:pt idx="2197">
                  <c:v>8.1368476034859736</c:v>
                </c:pt>
                <c:pt idx="2198">
                  <c:v>8.1348003096497994</c:v>
                </c:pt>
                <c:pt idx="2199">
                  <c:v>8.1317066946803802</c:v>
                </c:pt>
                <c:pt idx="2200">
                  <c:v>8.1296357115496889</c:v>
                </c:pt>
                <c:pt idx="2201">
                  <c:v>8.1275548053598694</c:v>
                </c:pt>
                <c:pt idx="2202">
                  <c:v>8.1254646353193305</c:v>
                </c:pt>
                <c:pt idx="2203">
                  <c:v>8.122302033751696</c:v>
                </c:pt>
                <c:pt idx="2204">
                  <c:v>8.120183311690468</c:v>
                </c:pt>
                <c:pt idx="2205">
                  <c:v>8.1169811032721313</c:v>
                </c:pt>
                <c:pt idx="2206">
                  <c:v>8.1148361985774038</c:v>
                </c:pt>
                <c:pt idx="2207">
                  <c:v>8.1115941718373215</c:v>
                </c:pt>
                <c:pt idx="2208">
                  <c:v>8.1094239956088803</c:v>
                </c:pt>
                <c:pt idx="2209">
                  <c:v>8.1061435269937476</c:v>
                </c:pt>
                <c:pt idx="2210">
                  <c:v>8.1039466658043366</c:v>
                </c:pt>
                <c:pt idx="2211">
                  <c:v>8.1017386353576786</c:v>
                </c:pt>
                <c:pt idx="2212">
                  <c:v>8.1006355906646554</c:v>
                </c:pt>
                <c:pt idx="2213">
                  <c:v>8.0984098151557689</c:v>
                </c:pt>
                <c:pt idx="2214">
                  <c:v>8.0972982723889473</c:v>
                </c:pt>
                <c:pt idx="2215">
                  <c:v>8.0950536636951469</c:v>
                </c:pt>
                <c:pt idx="2216">
                  <c:v>8.0927965799429487</c:v>
                </c:pt>
                <c:pt idx="2217">
                  <c:v>8.0893859358519968</c:v>
                </c:pt>
                <c:pt idx="2218">
                  <c:v>8.0870999494215283</c:v>
                </c:pt>
                <c:pt idx="2219">
                  <c:v>8.0848018665943258</c:v>
                </c:pt>
                <c:pt idx="2220">
                  <c:v>8.0824932251894417</c:v>
                </c:pt>
                <c:pt idx="2221">
                  <c:v>8.0801722457926015</c:v>
                </c:pt>
                <c:pt idx="2222">
                  <c:v>8.0790112878416807</c:v>
                </c:pt>
                <c:pt idx="2223">
                  <c:v>8.0766698858724091</c:v>
                </c:pt>
                <c:pt idx="2224">
                  <c:v>8.0731288345361403</c:v>
                </c:pt>
                <c:pt idx="2225">
                  <c:v>8.0707554154708561</c:v>
                </c:pt>
                <c:pt idx="2226">
                  <c:v>8.0683698151658128</c:v>
                </c:pt>
                <c:pt idx="2227">
                  <c:v>8.0647610210294847</c:v>
                </c:pt>
                <c:pt idx="2228">
                  <c:v>8.0623439180936902</c:v>
                </c:pt>
                <c:pt idx="2229">
                  <c:v>8.0611359923309553</c:v>
                </c:pt>
                <c:pt idx="2230">
                  <c:v>8.0586959320324727</c:v>
                </c:pt>
                <c:pt idx="2231">
                  <c:v>8.0550046162054389</c:v>
                </c:pt>
                <c:pt idx="2232">
                  <c:v>8.0525297637384465</c:v>
                </c:pt>
                <c:pt idx="2233">
                  <c:v>8.0500389314948446</c:v>
                </c:pt>
                <c:pt idx="2234">
                  <c:v>8.046273879218182</c:v>
                </c:pt>
                <c:pt idx="2235">
                  <c:v>8.043750446301301</c:v>
                </c:pt>
                <c:pt idx="2236">
                  <c:v>8.0424896057718502</c:v>
                </c:pt>
                <c:pt idx="2237">
                  <c:v>8.0399431046866177</c:v>
                </c:pt>
                <c:pt idx="2238">
                  <c:v>8.0360900360427348</c:v>
                </c:pt>
                <c:pt idx="2239">
                  <c:v>8.0335046875689571</c:v>
                </c:pt>
                <c:pt idx="2240">
                  <c:v>8.030903856340263</c:v>
                </c:pt>
                <c:pt idx="2241">
                  <c:v>8.0282873557971577</c:v>
                </c:pt>
                <c:pt idx="2242">
                  <c:v>8.0256568955186118</c:v>
                </c:pt>
                <c:pt idx="2243">
                  <c:v>8.0243423350800356</c:v>
                </c:pt>
                <c:pt idx="2244">
                  <c:v>8.0230228279912517</c:v>
                </c:pt>
                <c:pt idx="2245">
                  <c:v>8.0203611500386831</c:v>
                </c:pt>
                <c:pt idx="2246">
                  <c:v>8.0163305167362395</c:v>
                </c:pt>
                <c:pt idx="2247">
                  <c:v>8.0136273768044717</c:v>
                </c:pt>
                <c:pt idx="2248">
                  <c:v>8.0109063239554033</c:v>
                </c:pt>
                <c:pt idx="2249">
                  <c:v>8.0067875492993394</c:v>
                </c:pt>
                <c:pt idx="2250">
                  <c:v>8.0040231648109561</c:v>
                </c:pt>
                <c:pt idx="2251">
                  <c:v>8.0012410715977911</c:v>
                </c:pt>
                <c:pt idx="2252">
                  <c:v>7.9984410413110663</c:v>
                </c:pt>
                <c:pt idx="2253">
                  <c:v>7.9942007267834798</c:v>
                </c:pt>
                <c:pt idx="2254">
                  <c:v>7.991354785047883</c:v>
                </c:pt>
                <c:pt idx="2255">
                  <c:v>7.9884911053276442</c:v>
                </c:pt>
                <c:pt idx="2256">
                  <c:v>7.9856073759677217</c:v>
                </c:pt>
                <c:pt idx="2257">
                  <c:v>7.9827054189840299</c:v>
                </c:pt>
                <c:pt idx="2258">
                  <c:v>7.9812539744627902</c:v>
                </c:pt>
                <c:pt idx="2259">
                  <c:v>7.9783216237345194</c:v>
                </c:pt>
                <c:pt idx="2260">
                  <c:v>7.9753693391425973</c:v>
                </c:pt>
                <c:pt idx="2261">
                  <c:v>7.9723979214937959</c:v>
                </c:pt>
                <c:pt idx="2262">
                  <c:v>7.9694049523377748</c:v>
                </c:pt>
                <c:pt idx="2263">
                  <c:v>7.9648699107274652</c:v>
                </c:pt>
                <c:pt idx="2264">
                  <c:v>7.9602881166322872</c:v>
                </c:pt>
                <c:pt idx="2265">
                  <c:v>7.9556563530060869</c:v>
                </c:pt>
                <c:pt idx="2266">
                  <c:v>7.9525464571692668</c:v>
                </c:pt>
                <c:pt idx="2267">
                  <c:v>7.9478309343395024</c:v>
                </c:pt>
                <c:pt idx="2268">
                  <c:v>7.9446642877077842</c:v>
                </c:pt>
                <c:pt idx="2269">
                  <c:v>7.9430785812290665</c:v>
                </c:pt>
                <c:pt idx="2270">
                  <c:v>7.9398734924056695</c:v>
                </c:pt>
                <c:pt idx="2271">
                  <c:v>7.9350140465095693</c:v>
                </c:pt>
                <c:pt idx="2272">
                  <c:v>7.9317486590818032</c:v>
                </c:pt>
                <c:pt idx="2273">
                  <c:v>7.9284585336347515</c:v>
                </c:pt>
                <c:pt idx="2274">
                  <c:v>7.925143292483277</c:v>
                </c:pt>
                <c:pt idx="2275">
                  <c:v>7.9218061682313223</c:v>
                </c:pt>
                <c:pt idx="2276">
                  <c:v>7.9201358120775947</c:v>
                </c:pt>
                <c:pt idx="2277">
                  <c:v>7.9184590066923555</c:v>
                </c:pt>
                <c:pt idx="2278">
                  <c:v>7.915068695340441</c:v>
                </c:pt>
                <c:pt idx="2279">
                  <c:v>7.9099256426440956</c:v>
                </c:pt>
                <c:pt idx="2280">
                  <c:v>7.9047209536445315</c:v>
                </c:pt>
                <c:pt idx="2281">
                  <c:v>7.8994531330576931</c:v>
                </c:pt>
                <c:pt idx="2282">
                  <c:v>7.8941206305177802</c:v>
                </c:pt>
                <c:pt idx="2283">
                  <c:v>7.8887192341932701</c:v>
                </c:pt>
                <c:pt idx="2284">
                  <c:v>7.8832498128321138</c:v>
                </c:pt>
                <c:pt idx="2285">
                  <c:v>7.8777092958968131</c:v>
                </c:pt>
                <c:pt idx="2286">
                  <c:v>7.8720985339767822</c:v>
                </c:pt>
                <c:pt idx="2287">
                  <c:v>7.8664129649654626</c:v>
                </c:pt>
                <c:pt idx="2288">
                  <c:v>7.8625891039362656</c:v>
                </c:pt>
                <c:pt idx="2289">
                  <c:v>7.8587312754105412</c:v>
                </c:pt>
                <c:pt idx="2290">
                  <c:v>7.8567992415986101</c:v>
                </c:pt>
                <c:pt idx="2291">
                  <c:v>7.8528865761570357</c:v>
                </c:pt>
                <c:pt idx="2292">
                  <c:v>7.8489383398439472</c:v>
                </c:pt>
                <c:pt idx="2293">
                  <c:v>7.8429406246025613</c:v>
                </c:pt>
                <c:pt idx="2294">
                  <c:v>7.8368589181224371</c:v>
                </c:pt>
                <c:pt idx="2295">
                  <c:v>7.8286087060502023</c:v>
                </c:pt>
                <c:pt idx="2296">
                  <c:v>7.8202017748582202</c:v>
                </c:pt>
                <c:pt idx="2297">
                  <c:v>7.8116304418995401</c:v>
                </c:pt>
                <c:pt idx="2298">
                  <c:v>7.8028849451510673</c:v>
                </c:pt>
                <c:pt idx="2299">
                  <c:v>7.7939564740580254</c:v>
                </c:pt>
                <c:pt idx="2300">
                  <c:v>7.787142905467368</c:v>
                </c:pt>
                <c:pt idx="2301">
                  <c:v>7.7802157200036932</c:v>
                </c:pt>
                <c:pt idx="2302">
                  <c:v>7.7708001876493205</c:v>
                </c:pt>
                <c:pt idx="2303">
                  <c:v>7.7636051495741851</c:v>
                </c:pt>
                <c:pt idx="2304">
                  <c:v>7.7562888989852476</c:v>
                </c:pt>
                <c:pt idx="2305">
                  <c:v>7.7463266905460095</c:v>
                </c:pt>
                <c:pt idx="2306">
                  <c:v>7.7361324347160032</c:v>
                </c:pt>
                <c:pt idx="2307">
                  <c:v>7.725687439301038</c:v>
                </c:pt>
                <c:pt idx="2308">
                  <c:v>7.7122633106998171</c:v>
                </c:pt>
                <c:pt idx="2309">
                  <c:v>7.698408950538675</c:v>
                </c:pt>
                <c:pt idx="2310">
                  <c:v>7.6841001049435631</c:v>
                </c:pt>
                <c:pt idx="2311">
                  <c:v>7.6693015544433072</c:v>
                </c:pt>
                <c:pt idx="2312">
                  <c:v>7.6539876067611745</c:v>
                </c:pt>
                <c:pt idx="2313">
                  <c:v>7.6381115460829108</c:v>
                </c:pt>
                <c:pt idx="2314">
                  <c:v>7.6216354352591331</c:v>
                </c:pt>
                <c:pt idx="2315">
                  <c:v>7.6045145362100035</c:v>
                </c:pt>
                <c:pt idx="2316">
                  <c:v>7.5867013313817688</c:v>
                </c:pt>
                <c:pt idx="2317">
                  <c:v>7.5681152321645779</c:v>
                </c:pt>
                <c:pt idx="2318">
                  <c:v>7.5487008681851497</c:v>
                </c:pt>
                <c:pt idx="2319">
                  <c:v>7.5283778409582274</c:v>
                </c:pt>
                <c:pt idx="2320">
                  <c:v>7.5114081298892739</c:v>
                </c:pt>
                <c:pt idx="2321">
                  <c:v>7.4982182253776237</c:v>
                </c:pt>
                <c:pt idx="2322">
                  <c:v>7.493722423087716</c:v>
                </c:pt>
                <c:pt idx="2323">
                  <c:v>7.4891795931462903</c:v>
                </c:pt>
                <c:pt idx="2324">
                  <c:v>7.4936965616425084</c:v>
                </c:pt>
                <c:pt idx="2325">
                  <c:v>7.4936706986572084</c:v>
                </c:pt>
                <c:pt idx="2326">
                  <c:v>7.4936416009576261</c:v>
                </c:pt>
                <c:pt idx="2327">
                  <c:v>7.4844995973394228</c:v>
                </c:pt>
                <c:pt idx="2328">
                  <c:v>7.4798320395007165</c:v>
                </c:pt>
                <c:pt idx="2329">
                  <c:v>7.4703812037796444</c:v>
                </c:pt>
                <c:pt idx="2330">
                  <c:v>7.4655516580537045</c:v>
                </c:pt>
                <c:pt idx="2331">
                  <c:v>7.460667801123849</c:v>
                </c:pt>
                <c:pt idx="2332">
                  <c:v>7.4606224518307371</c:v>
                </c:pt>
                <c:pt idx="2333">
                  <c:v>7.4556825295178868</c:v>
                </c:pt>
                <c:pt idx="2334">
                  <c:v>7.4506822011493457</c:v>
                </c:pt>
                <c:pt idx="2335">
                  <c:v>7.4456236293449836</c:v>
                </c:pt>
                <c:pt idx="2336">
                  <c:v>7.4455766815182765</c:v>
                </c:pt>
                <c:pt idx="2337">
                  <c:v>7.4455297286158952</c:v>
                </c:pt>
                <c:pt idx="2338">
                  <c:v>7.4504929839675524</c:v>
                </c:pt>
                <c:pt idx="2339">
                  <c:v>7.4504465596127716</c:v>
                </c:pt>
                <c:pt idx="2340">
                  <c:v>7.4504001302948817</c:v>
                </c:pt>
                <c:pt idx="2341">
                  <c:v>7.4453418662276887</c:v>
                </c:pt>
                <c:pt idx="2342">
                  <c:v>7.4402203368143978</c:v>
                </c:pt>
                <c:pt idx="2343">
                  <c:v>7.4350376889763279</c:v>
                </c:pt>
                <c:pt idx="2344">
                  <c:v>7.4349895826699957</c:v>
                </c:pt>
                <c:pt idx="2345">
                  <c:v>7.4349414710343931</c:v>
                </c:pt>
                <c:pt idx="2346">
                  <c:v>7.4296950591458488</c:v>
                </c:pt>
                <c:pt idx="2347">
                  <c:v>7.4243882853390213</c:v>
                </c:pt>
                <c:pt idx="2348">
                  <c:v>7.4190158634801922</c:v>
                </c:pt>
                <c:pt idx="2349">
                  <c:v>7.4081146804279276</c:v>
                </c:pt>
                <c:pt idx="2350">
                  <c:v>7.3969328071586009</c:v>
                </c:pt>
                <c:pt idx="2351">
                  <c:v>7.3854554060211397</c:v>
                </c:pt>
                <c:pt idx="2352">
                  <c:v>7.3736664308438522</c:v>
                </c:pt>
                <c:pt idx="2353">
                  <c:v>7.3615484920182865</c:v>
                </c:pt>
                <c:pt idx="2354">
                  <c:v>7.3553336488322447</c:v>
                </c:pt>
                <c:pt idx="2355">
                  <c:v>7.3490285772149813</c:v>
                </c:pt>
                <c:pt idx="2356">
                  <c:v>7.3489654228559917</c:v>
                </c:pt>
                <c:pt idx="2357">
                  <c:v>7.3489022593118687</c:v>
                </c:pt>
                <c:pt idx="2358">
                  <c:v>7.3488435992226888</c:v>
                </c:pt>
                <c:pt idx="2359">
                  <c:v>7.3487804179568297</c:v>
                </c:pt>
                <c:pt idx="2360">
                  <c:v>7.348721741407136</c:v>
                </c:pt>
                <c:pt idx="2361">
                  <c:v>7.3486675714009015</c:v>
                </c:pt>
                <c:pt idx="2362">
                  <c:v>7.3422642528870092</c:v>
                </c:pt>
                <c:pt idx="2363">
                  <c:v>7.3357651080118833</c:v>
                </c:pt>
                <c:pt idx="2364">
                  <c:v>7.3291672250420143</c:v>
                </c:pt>
                <c:pt idx="2365">
                  <c:v>7.3224627622775351</c:v>
                </c:pt>
                <c:pt idx="2366">
                  <c:v>7.3156580446990995</c:v>
                </c:pt>
                <c:pt idx="2367">
                  <c:v>7.3155947176477243</c:v>
                </c:pt>
                <c:pt idx="2368">
                  <c:v>7.3155265089562365</c:v>
                </c:pt>
                <c:pt idx="2369">
                  <c:v>7.3154631627205537</c:v>
                </c:pt>
                <c:pt idx="2370">
                  <c:v>7.3153998072438329</c:v>
                </c:pt>
                <c:pt idx="2371">
                  <c:v>7.3153364425233791</c:v>
                </c:pt>
                <c:pt idx="2372">
                  <c:v>7.3084182440710919</c:v>
                </c:pt>
                <c:pt idx="2373">
                  <c:v>7.3013880541096423</c:v>
                </c:pt>
                <c:pt idx="2374">
                  <c:v>7.2942370698642947</c:v>
                </c:pt>
                <c:pt idx="2375">
                  <c:v>7.2869715688596886</c:v>
                </c:pt>
                <c:pt idx="2376">
                  <c:v>7.2721300494794896</c:v>
                </c:pt>
                <c:pt idx="2377">
                  <c:v>7.2644762955292794</c:v>
                </c:pt>
                <c:pt idx="2378">
                  <c:v>7.256685232792619</c:v>
                </c:pt>
                <c:pt idx="2379">
                  <c:v>7.2487575266901976</c:v>
                </c:pt>
                <c:pt idx="2380">
                  <c:v>7.240676622649965</c:v>
                </c:pt>
                <c:pt idx="2381">
                  <c:v>7.2406013604937582</c:v>
                </c:pt>
                <c:pt idx="2382">
                  <c:v>7.2405260852925473</c:v>
                </c:pt>
                <c:pt idx="2383">
                  <c:v>7.2404450050972615</c:v>
                </c:pt>
                <c:pt idx="2384">
                  <c:v>7.2403697027881222</c:v>
                </c:pt>
                <c:pt idx="2385">
                  <c:v>7.2402943874200512</c:v>
                </c:pt>
                <c:pt idx="2386">
                  <c:v>7.2402132639525698</c:v>
                </c:pt>
                <c:pt idx="2387">
                  <c:v>7.24013792144763</c:v>
                </c:pt>
                <c:pt idx="2388">
                  <c:v>7.2400683629169515</c:v>
                </c:pt>
                <c:pt idx="2389">
                  <c:v>7.2399929952678406</c:v>
                </c:pt>
                <c:pt idx="2390">
                  <c:v>7.2399176145371218</c:v>
                </c:pt>
                <c:pt idx="2391">
                  <c:v>7.2398364206537238</c:v>
                </c:pt>
                <c:pt idx="2392">
                  <c:v>7.2315862022119815</c:v>
                </c:pt>
                <c:pt idx="2393">
                  <c:v>7.2231822426774475</c:v>
                </c:pt>
                <c:pt idx="2394">
                  <c:v>7.2146062981583974</c:v>
                </c:pt>
                <c:pt idx="2395">
                  <c:v>7.2058575885255003</c:v>
                </c:pt>
                <c:pt idx="2396">
                  <c:v>7.1969418142274799</c:v>
                </c:pt>
                <c:pt idx="2397">
                  <c:v>7.1968585774128364</c:v>
                </c:pt>
                <c:pt idx="2398">
                  <c:v>7.1967753246419806</c:v>
                </c:pt>
                <c:pt idx="2399">
                  <c:v>7.1966920559087919</c:v>
                </c:pt>
                <c:pt idx="2400">
                  <c:v>7.1966087712071483</c:v>
                </c:pt>
                <c:pt idx="2401">
                  <c:v>7.1965254705309247</c:v>
                </c:pt>
                <c:pt idx="2402">
                  <c:v>7.187407451090043</c:v>
                </c:pt>
                <c:pt idx="2403">
                  <c:v>7.1780805132882577</c:v>
                </c:pt>
                <c:pt idx="2404">
                  <c:v>7.1685556998310256</c:v>
                </c:pt>
                <c:pt idx="2405">
                  <c:v>7.1588242875630517</c:v>
                </c:pt>
                <c:pt idx="2406">
                  <c:v>7.1488626601326803</c:v>
                </c:pt>
                <c:pt idx="2407">
                  <c:v>7.1386671630464305</c:v>
                </c:pt>
                <c:pt idx="2408">
                  <c:v>7.1282415498242724</c:v>
                </c:pt>
                <c:pt idx="2409">
                  <c:v>7.1175518056942471</c:v>
                </c:pt>
                <c:pt idx="2410">
                  <c:v>7.1065844067100699</c:v>
                </c:pt>
                <c:pt idx="2411">
                  <c:v>7.095340942336585</c:v>
                </c:pt>
                <c:pt idx="2412">
                  <c:v>7.095235763758712</c:v>
                </c:pt>
                <c:pt idx="2413">
                  <c:v>7.0951224660268366</c:v>
                </c:pt>
                <c:pt idx="2414">
                  <c:v>7.0950172345180729</c:v>
                </c:pt>
                <c:pt idx="2415">
                  <c:v>7.0949119775050606</c:v>
                </c:pt>
                <c:pt idx="2416">
                  <c:v>7.0948066949754374</c:v>
                </c:pt>
                <c:pt idx="2417">
                  <c:v>7.0947013869168254</c:v>
                </c:pt>
                <c:pt idx="2418">
                  <c:v>7.0945960533168391</c:v>
                </c:pt>
                <c:pt idx="2419">
                  <c:v>7.0944906941630901</c:v>
                </c:pt>
                <c:pt idx="2420">
                  <c:v>7.0943853094431724</c:v>
                </c:pt>
                <c:pt idx="2421">
                  <c:v>7.0942717896003575</c:v>
                </c:pt>
                <c:pt idx="2422">
                  <c:v>7.0941663517418121</c:v>
                </c:pt>
                <c:pt idx="2423">
                  <c:v>7.0940608882788885</c:v>
                </c:pt>
                <c:pt idx="2424">
                  <c:v>7.0939553991991424</c:v>
                </c:pt>
                <c:pt idx="2425">
                  <c:v>7.0823923893638874</c:v>
                </c:pt>
                <c:pt idx="2426">
                  <c:v>7.0583965643216375</c:v>
                </c:pt>
                <c:pt idx="2427">
                  <c:v>7.0329969721634749</c:v>
                </c:pt>
                <c:pt idx="2428">
                  <c:v>7.0060191094629891</c:v>
                </c:pt>
                <c:pt idx="2429">
                  <c:v>6.9772431470709817</c:v>
                </c:pt>
                <c:pt idx="2430">
                  <c:v>6.9620301030526504</c:v>
                </c:pt>
                <c:pt idx="2431">
                  <c:v>6.9618871290648885</c:v>
                </c:pt>
                <c:pt idx="2432">
                  <c:v>6.9617441079931917</c:v>
                </c:pt>
                <c:pt idx="2433">
                  <c:v>6.9616010398065384</c:v>
                </c:pt>
                <c:pt idx="2434">
                  <c:v>6.9614579244738772</c:v>
                </c:pt>
                <c:pt idx="2435">
                  <c:v>6.9613147619641236</c:v>
                </c:pt>
                <c:pt idx="2436">
                  <c:v>6.9611605341577514</c:v>
                </c:pt>
                <c:pt idx="2437">
                  <c:v>6.9610062515621385</c:v>
                </c:pt>
                <c:pt idx="2438">
                  <c:v>6.9608629400591493</c:v>
                </c:pt>
                <c:pt idx="2439">
                  <c:v>6.9607195812496281</c:v>
                </c:pt>
                <c:pt idx="2440">
                  <c:v>6.9605651418985968</c:v>
                </c:pt>
                <c:pt idx="2441">
                  <c:v>6.960432721585982</c:v>
                </c:pt>
                <c:pt idx="2442">
                  <c:v>6.960289220669285</c:v>
                </c:pt>
                <c:pt idx="2443">
                  <c:v>6.9601456723208992</c:v>
                </c:pt>
                <c:pt idx="2444">
                  <c:v>6.9599910287109887</c:v>
                </c:pt>
                <c:pt idx="2445">
                  <c:v>6.9598473817503832</c:v>
                </c:pt>
                <c:pt idx="2446">
                  <c:v>6.9597036872614799</c:v>
                </c:pt>
                <c:pt idx="2447">
                  <c:v>6.9595599452128187</c:v>
                </c:pt>
                <c:pt idx="2448">
                  <c:v>6.9594050928592361</c:v>
                </c:pt>
                <c:pt idx="2449">
                  <c:v>6.9592723183102194</c:v>
                </c:pt>
                <c:pt idx="2450">
                  <c:v>6.9591284333932029</c:v>
                </c:pt>
                <c:pt idx="2451">
                  <c:v>6.9589845007902662</c:v>
                </c:pt>
                <c:pt idx="2452">
                  <c:v>6.9588294430831583</c:v>
                </c:pt>
                <c:pt idx="2453">
                  <c:v>6.9586854113391752</c:v>
                </c:pt>
                <c:pt idx="2454">
                  <c:v>6.9585413318118876</c:v>
                </c:pt>
                <c:pt idx="2455">
                  <c:v>6.9426464679639324</c:v>
                </c:pt>
                <c:pt idx="2456">
                  <c:v>6.926135747369214</c:v>
                </c:pt>
                <c:pt idx="2457">
                  <c:v>6.9089848667902194</c:v>
                </c:pt>
                <c:pt idx="2458">
                  <c:v>6.891128727533216</c:v>
                </c:pt>
                <c:pt idx="2459">
                  <c:v>6.8724798036145156</c:v>
                </c:pt>
                <c:pt idx="2460">
                  <c:v>6.8723040825998165</c:v>
                </c:pt>
                <c:pt idx="2461">
                  <c:v>6.8721282904574013</c:v>
                </c:pt>
                <c:pt idx="2462">
                  <c:v>6.8719524271296697</c:v>
                </c:pt>
                <c:pt idx="2463">
                  <c:v>6.8717764925589417</c:v>
                </c:pt>
                <c:pt idx="2464">
                  <c:v>6.871614028133366</c:v>
                </c:pt>
                <c:pt idx="2465">
                  <c:v>6.8714244094574495</c:v>
                </c:pt>
                <c:pt idx="2466">
                  <c:v>6.8712482608109857</c:v>
                </c:pt>
                <c:pt idx="2467">
                  <c:v>6.8710720406901258</c:v>
                </c:pt>
                <c:pt idx="2468">
                  <c:v>6.8708957490368396</c:v>
                </c:pt>
                <c:pt idx="2469">
                  <c:v>6.870719385793036</c:v>
                </c:pt>
                <c:pt idx="2470">
                  <c:v>6.8705429509005391</c:v>
                </c:pt>
                <c:pt idx="2471">
                  <c:v>6.8703664443011174</c:v>
                </c:pt>
                <c:pt idx="2472">
                  <c:v>6.8701898659364531</c:v>
                </c:pt>
                <c:pt idx="2473">
                  <c:v>6.8699996242955317</c:v>
                </c:pt>
                <c:pt idx="2474">
                  <c:v>6.869822896693365</c:v>
                </c:pt>
                <c:pt idx="2475">
                  <c:v>6.8696460971460951</c:v>
                </c:pt>
                <c:pt idx="2476">
                  <c:v>6.8694692255951244</c:v>
                </c:pt>
                <c:pt idx="2477">
                  <c:v>6.8692922819817781</c:v>
                </c:pt>
                <c:pt idx="2478">
                  <c:v>6.8691152662473094</c:v>
                </c:pt>
                <c:pt idx="2479">
                  <c:v>6.8689381783329093</c:v>
                </c:pt>
                <c:pt idx="2480">
                  <c:v>6.8687610181796872</c:v>
                </c:pt>
                <c:pt idx="2481">
                  <c:v>6.8685701494669393</c:v>
                </c:pt>
                <c:pt idx="2482">
                  <c:v>6.8683928390907605</c:v>
                </c:pt>
                <c:pt idx="2483">
                  <c:v>6.8682154562941085</c:v>
                </c:pt>
                <c:pt idx="2484">
                  <c:v>6.8680380010178022</c:v>
                </c:pt>
                <c:pt idx="2485">
                  <c:v>6.8678604732025885</c:v>
                </c:pt>
                <c:pt idx="2486">
                  <c:v>6.8676828727891364</c:v>
                </c:pt>
                <c:pt idx="2487">
                  <c:v>6.8675051997180461</c:v>
                </c:pt>
                <c:pt idx="2488">
                  <c:v>6.8673274539298452</c:v>
                </c:pt>
                <c:pt idx="2489">
                  <c:v>6.8671359539977113</c:v>
                </c:pt>
                <c:pt idx="2490">
                  <c:v>6.8669580569913107</c:v>
                </c:pt>
                <c:pt idx="2491">
                  <c:v>6.8667800870843427</c:v>
                </c:pt>
                <c:pt idx="2492">
                  <c:v>6.866602044217033</c:v>
                </c:pt>
                <c:pt idx="2493">
                  <c:v>6.8664239283295379</c:v>
                </c:pt>
                <c:pt idx="2494">
                  <c:v>6.8662457393619372</c:v>
                </c:pt>
                <c:pt idx="2495">
                  <c:v>6.8660674772542372</c:v>
                </c:pt>
                <c:pt idx="2496">
                  <c:v>6.865875420812082</c:v>
                </c:pt>
                <c:pt idx="2497">
                  <c:v>6.8656832793999385</c:v>
                </c:pt>
                <c:pt idx="2498">
                  <c:v>6.8655047862258121</c:v>
                </c:pt>
                <c:pt idx="2499">
                  <c:v>6.8653262196615916</c:v>
                </c:pt>
                <c:pt idx="2500">
                  <c:v>6.8651338350632471</c:v>
                </c:pt>
                <c:pt idx="2501">
                  <c:v>6.8649688661212851</c:v>
                </c:pt>
                <c:pt idx="2502">
                  <c:v>6.8647900790242264</c:v>
                </c:pt>
                <c:pt idx="2503">
                  <c:v>6.8646112182951216</c:v>
                </c:pt>
                <c:pt idx="2504">
                  <c:v>6.8644185166328997</c:v>
                </c:pt>
                <c:pt idx="2505">
                  <c:v>6.8642395027817455</c:v>
                </c:pt>
                <c:pt idx="2506">
                  <c:v>6.8640604151116138</c:v>
                </c:pt>
                <c:pt idx="2507">
                  <c:v>6.8638812535615994</c:v>
                </c:pt>
                <c:pt idx="2508">
                  <c:v>6.863688227660881</c:v>
                </c:pt>
                <c:pt idx="2509">
                  <c:v>6.8635227085779267</c:v>
                </c:pt>
                <c:pt idx="2510">
                  <c:v>6.863343325022079</c:v>
                </c:pt>
                <c:pt idx="2511">
                  <c:v>6.8631638673419673</c:v>
                </c:pt>
                <c:pt idx="2512">
                  <c:v>6.8629705222582684</c:v>
                </c:pt>
                <c:pt idx="2513">
                  <c:v>6.8627909104318681</c:v>
                </c:pt>
                <c:pt idx="2514">
                  <c:v>6.8626112242923956</c:v>
                </c:pt>
                <c:pt idx="2515">
                  <c:v>6.8624314637783357</c:v>
                </c:pt>
                <c:pt idx="2516">
                  <c:v>6.8622377922854563</c:v>
                </c:pt>
                <c:pt idx="2517">
                  <c:v>6.8620717193799932</c:v>
                </c:pt>
                <c:pt idx="2518">
                  <c:v>6.8618917353722937</c:v>
                </c:pt>
                <c:pt idx="2519">
                  <c:v>6.8617116767431661</c:v>
                </c:pt>
                <c:pt idx="2520">
                  <c:v>6.8615176839268885</c:v>
                </c:pt>
                <c:pt idx="2521">
                  <c:v>6.861337470116915</c:v>
                </c:pt>
                <c:pt idx="2522">
                  <c:v>6.8611571814948027</c:v>
                </c:pt>
                <c:pt idx="2523">
                  <c:v>6.860976817998405</c:v>
                </c:pt>
                <c:pt idx="2524">
                  <c:v>6.8607824965803976</c:v>
                </c:pt>
                <c:pt idx="2525">
                  <c:v>6.8606158661338315</c:v>
                </c:pt>
                <c:pt idx="2526">
                  <c:v>6.8604352776409847</c:v>
                </c:pt>
                <c:pt idx="2527">
                  <c:v>6.8602546140245284</c:v>
                </c:pt>
                <c:pt idx="2528">
                  <c:v>6.8600599691210977</c:v>
                </c:pt>
                <c:pt idx="2529">
                  <c:v>6.8598791492787905</c:v>
                </c:pt>
                <c:pt idx="2530">
                  <c:v>6.8596982541202269</c:v>
                </c:pt>
                <c:pt idx="2531">
                  <c:v>6.8595172835826377</c:v>
                </c:pt>
                <c:pt idx="2532">
                  <c:v>6.8593223078627563</c:v>
                </c:pt>
                <c:pt idx="2533">
                  <c:v>6.8591551161189166</c:v>
                </c:pt>
                <c:pt idx="2534">
                  <c:v>6.8589739190668553</c:v>
                </c:pt>
                <c:pt idx="2535">
                  <c:v>6.8587926463839084</c:v>
                </c:pt>
                <c:pt idx="2536">
                  <c:v>6.8585973449946929</c:v>
                </c:pt>
                <c:pt idx="2537">
                  <c:v>6.8584159150303021</c:v>
                </c:pt>
                <c:pt idx="2538">
                  <c:v>6.8582344092404295</c:v>
                </c:pt>
                <c:pt idx="2539">
                  <c:v>6.8580528275616643</c:v>
                </c:pt>
                <c:pt idx="2540">
                  <c:v>6.8578571931188108</c:v>
                </c:pt>
                <c:pt idx="2541">
                  <c:v>6.8576894362834384</c:v>
                </c:pt>
                <c:pt idx="2542">
                  <c:v>6.8575076265567665</c:v>
                </c:pt>
                <c:pt idx="2543">
                  <c:v>6.8572977514828999</c:v>
                </c:pt>
                <c:pt idx="2544">
                  <c:v>6.8571157776759533</c:v>
                </c:pt>
                <c:pt idx="2545">
                  <c:v>6.8569337275881708</c:v>
                </c:pt>
                <c:pt idx="2546">
                  <c:v>6.856751601155568</c:v>
                </c:pt>
                <c:pt idx="2547">
                  <c:v>6.8565693983140878</c:v>
                </c:pt>
                <c:pt idx="2548">
                  <c:v>6.8363833681711164</c:v>
                </c:pt>
                <c:pt idx="2549">
                  <c:v>6.815182320537116</c:v>
                </c:pt>
                <c:pt idx="2550">
                  <c:v>6.7929091721714956</c:v>
                </c:pt>
                <c:pt idx="2551">
                  <c:v>6.7694145497221685</c:v>
                </c:pt>
                <c:pt idx="2552">
                  <c:v>6.744593989626595</c:v>
                </c:pt>
                <c:pt idx="2553">
                  <c:v>6.7443580832898764</c:v>
                </c:pt>
                <c:pt idx="2554">
                  <c:v>6.7441220487405014</c:v>
                </c:pt>
                <c:pt idx="2555">
                  <c:v>6.7177284050731325</c:v>
                </c:pt>
                <c:pt idx="2556">
                  <c:v>6.6896675146087992</c:v>
                </c:pt>
                <c:pt idx="2557">
                  <c:v>6.627725434632481</c:v>
                </c:pt>
                <c:pt idx="2558">
                  <c:v>6.5144606194001042</c:v>
                </c:pt>
                <c:pt idx="2559">
                  <c:v>6.3608159939683082</c:v>
                </c:pt>
                <c:pt idx="2560">
                  <c:v>6.2161342200739655</c:v>
                </c:pt>
                <c:pt idx="2561">
                  <c:v>5.9975401515967084</c:v>
                </c:pt>
                <c:pt idx="2562">
                  <c:v>5.8244278467812247</c:v>
                </c:pt>
                <c:pt idx="2563">
                  <c:v>5.8224609985267168</c:v>
                </c:pt>
                <c:pt idx="2564">
                  <c:v>5.8204852022003575</c:v>
                </c:pt>
                <c:pt idx="2565">
                  <c:v>5.8185003760123539</c:v>
                </c:pt>
                <c:pt idx="2566">
                  <c:v>5.8165064370463559</c:v>
                </c:pt>
                <c:pt idx="2567">
                  <c:v>5.8145033012386858</c:v>
                </c:pt>
                <c:pt idx="2568">
                  <c:v>5.8123356950467073</c:v>
                </c:pt>
                <c:pt idx="2569">
                  <c:v>5.8103131844006493</c:v>
                </c:pt>
                <c:pt idx="2570">
                  <c:v>5.8082812108306694</c:v>
                </c:pt>
                <c:pt idx="2571">
                  <c:v>5.8062396853700866</c:v>
                </c:pt>
                <c:pt idx="2572">
                  <c:v>5.8041885177916352</c:v>
                </c:pt>
                <c:pt idx="2573">
                  <c:v>5.8021276165835607</c:v>
                </c:pt>
                <c:pt idx="2574">
                  <c:v>5.8000568889250976</c:v>
                </c:pt>
                <c:pt idx="2575">
                  <c:v>5.7979762406614048</c:v>
                </c:pt>
                <c:pt idx="2576">
                  <c:v>5.7957243383024091</c:v>
                </c:pt>
                <c:pt idx="2577">
                  <c:v>5.7936227789196897</c:v>
                </c:pt>
                <c:pt idx="2578">
                  <c:v>5.7915110005807762</c:v>
                </c:pt>
                <c:pt idx="2579">
                  <c:v>5.7893889034193169</c:v>
                </c:pt>
                <c:pt idx="2580">
                  <c:v>5.787256386097825</c:v>
                </c:pt>
                <c:pt idx="2581">
                  <c:v>5.785113345778643</c:v>
                </c:pt>
                <c:pt idx="2582">
                  <c:v>5.7829596780941914</c:v>
                </c:pt>
                <c:pt idx="2583">
                  <c:v>5.7807952771164661</c:v>
                </c:pt>
                <c:pt idx="2584">
                  <c:v>5.7784522568875625</c:v>
                </c:pt>
                <c:pt idx="2585">
                  <c:v>5.7762652182681107</c:v>
                </c:pt>
                <c:pt idx="2586">
                  <c:v>5.7740671102995682</c:v>
                </c:pt>
                <c:pt idx="2587">
                  <c:v>5.771857820360168</c:v>
                </c:pt>
                <c:pt idx="2588">
                  <c:v>5.7696372341005953</c:v>
                </c:pt>
                <c:pt idx="2589">
                  <c:v>5.7674052354084733</c:v>
                </c:pt>
                <c:pt idx="2590">
                  <c:v>5.7651617063719378</c:v>
                </c:pt>
                <c:pt idx="2591">
                  <c:v>5.7627325659012865</c:v>
                </c:pt>
                <c:pt idx="2592">
                  <c:v>5.7602897620536115</c:v>
                </c:pt>
                <c:pt idx="2593">
                  <c:v>5.7580090748228328</c:v>
                </c:pt>
                <c:pt idx="2594">
                  <c:v>5.7557163473600292</c:v>
                </c:pt>
                <c:pt idx="2595">
                  <c:v>5.7534114518643369</c:v>
                </c:pt>
                <c:pt idx="2596">
                  <c:v>5.7512729437342376</c:v>
                </c:pt>
                <c:pt idx="2597">
                  <c:v>5.7489442814156515</c:v>
                </c:pt>
                <c:pt idx="2598">
                  <c:v>5.746603065600751</c:v>
                </c:pt>
                <c:pt idx="2599">
                  <c:v>5.7442491602072732</c:v>
                </c:pt>
                <c:pt idx="2600">
                  <c:v>5.7416998351735744</c:v>
                </c:pt>
                <c:pt idx="2601">
                  <c:v>5.7393191299647315</c:v>
                </c:pt>
                <c:pt idx="2602">
                  <c:v>5.7369253022950009</c:v>
                </c:pt>
                <c:pt idx="2603">
                  <c:v>5.7343324917167218</c:v>
                </c:pt>
                <c:pt idx="2604">
                  <c:v>5.7319109421168726</c:v>
                </c:pt>
                <c:pt idx="2605">
                  <c:v>5.7294758146393905</c:v>
                </c:pt>
                <c:pt idx="2606">
                  <c:v>5.7270269561601781</c:v>
                </c:pt>
                <c:pt idx="2607">
                  <c:v>5.7245642109501613</c:v>
                </c:pt>
                <c:pt idx="2608">
                  <c:v>5.7220874206158694</c:v>
                </c:pt>
                <c:pt idx="2609">
                  <c:v>5.7195964240383015</c:v>
                </c:pt>
                <c:pt idx="2610">
                  <c:v>5.7170910573100286</c:v>
                </c:pt>
                <c:pt idx="2611">
                  <c:v>5.7143767079623373</c:v>
                </c:pt>
                <c:pt idx="2612">
                  <c:v>5.7118409593415382</c:v>
                </c:pt>
                <c:pt idx="2613">
                  <c:v>5.7092903180525552</c:v>
                </c:pt>
                <c:pt idx="2614">
                  <c:v>5.7067246081295915</c:v>
                </c:pt>
                <c:pt idx="2615">
                  <c:v>5.7041436504696001</c:v>
                </c:pt>
                <c:pt idx="2616">
                  <c:v>5.7015472627572485</c:v>
                </c:pt>
                <c:pt idx="2617">
                  <c:v>5.9157163379459918</c:v>
                </c:pt>
                <c:pt idx="2618">
                  <c:v>6.0585110528145929</c:v>
                </c:pt>
                <c:pt idx="2619">
                  <c:v>6.1657925624470966</c:v>
                </c:pt>
                <c:pt idx="2620">
                  <c:v>6.2517530439206572</c:v>
                </c:pt>
                <c:pt idx="2621">
                  <c:v>6.3235260009892365</c:v>
                </c:pt>
                <c:pt idx="2622">
                  <c:v>6.322903699613569</c:v>
                </c:pt>
                <c:pt idx="2623">
                  <c:v>6.32223253017359</c:v>
                </c:pt>
                <c:pt idx="2624">
                  <c:v>6.3216083712839195</c:v>
                </c:pt>
                <c:pt idx="2625">
                  <c:v>6.3209833140750256</c:v>
                </c:pt>
                <c:pt idx="2626">
                  <c:v>6.3203091679426926</c:v>
                </c:pt>
                <c:pt idx="2627">
                  <c:v>6.3196822367067611</c:v>
                </c:pt>
                <c:pt idx="2628">
                  <c:v>6.3191027265815398</c:v>
                </c:pt>
                <c:pt idx="2629">
                  <c:v>6.3184256526418805</c:v>
                </c:pt>
                <c:pt idx="2630">
                  <c:v>6.317795994553026</c:v>
                </c:pt>
                <c:pt idx="2631">
                  <c:v>6.3171654222342006</c:v>
                </c:pt>
                <c:pt idx="2632">
                  <c:v>6.3165339330267187</c:v>
                </c:pt>
                <c:pt idx="2633">
                  <c:v>6.3159015242602798</c:v>
                </c:pt>
                <c:pt idx="2634">
                  <c:v>6.3152681932529022</c:v>
                </c:pt>
                <c:pt idx="2635">
                  <c:v>6.3146339373108429</c:v>
                </c:pt>
                <c:pt idx="2636">
                  <c:v>6.3139987537285567</c:v>
                </c:pt>
                <c:pt idx="2637">
                  <c:v>6.3133136693333505</c:v>
                </c:pt>
                <c:pt idx="2638">
                  <c:v>6.3126765504169917</c:v>
                </c:pt>
                <c:pt idx="2639">
                  <c:v>6.3120384954607553</c:v>
                </c:pt>
                <c:pt idx="2640">
                  <c:v>6.3113995017101736</c:v>
                </c:pt>
                <c:pt idx="2641">
                  <c:v>6.3107595663986089</c:v>
                </c:pt>
                <c:pt idx="2642">
                  <c:v>6.3101186867471775</c:v>
                </c:pt>
                <c:pt idx="2643">
                  <c:v>6.309476859964672</c:v>
                </c:pt>
                <c:pt idx="2644">
                  <c:v>6.308834083247489</c:v>
                </c:pt>
                <c:pt idx="2645">
                  <c:v>6.3081407965841114</c:v>
                </c:pt>
                <c:pt idx="2646">
                  <c:v>6.3074960379132117</c:v>
                </c:pt>
                <c:pt idx="2647">
                  <c:v>6.3068503206026616</c:v>
                </c:pt>
                <c:pt idx="2648">
                  <c:v>6.3062036417975635</c:v>
                </c:pt>
                <c:pt idx="2649">
                  <c:v>6.3055559986302505</c:v>
                </c:pt>
                <c:pt idx="2650">
                  <c:v>6.304907388220216</c:v>
                </c:pt>
                <c:pt idx="2651">
                  <c:v>6.3042578076740163</c:v>
                </c:pt>
                <c:pt idx="2652">
                  <c:v>6.3036072540852102</c:v>
                </c:pt>
                <c:pt idx="2653">
                  <c:v>6.302905566368036</c:v>
                </c:pt>
                <c:pt idx="2654">
                  <c:v>6.3022529825008418</c:v>
                </c:pt>
                <c:pt idx="2655">
                  <c:v>6.301599416565753</c:v>
                </c:pt>
                <c:pt idx="2656">
                  <c:v>6.3009448656025091</c:v>
                </c:pt>
                <c:pt idx="2657">
                  <c:v>6.3002893266374365</c:v>
                </c:pt>
                <c:pt idx="2658">
                  <c:v>6.2226998272077916</c:v>
                </c:pt>
                <c:pt idx="2659">
                  <c:v>6.1280915344577016</c:v>
                </c:pt>
                <c:pt idx="2660">
                  <c:v>6.0070612380690749</c:v>
                </c:pt>
                <c:pt idx="2661">
                  <c:v>5.8385367899794369</c:v>
                </c:pt>
                <c:pt idx="2662">
                  <c:v>5.5594469629100862</c:v>
                </c:pt>
                <c:pt idx="2663">
                  <c:v>5.5558196830611912</c:v>
                </c:pt>
                <c:pt idx="2664">
                  <c:v>5.5521618523906451</c:v>
                </c:pt>
                <c:pt idx="2665">
                  <c:v>5.5484729518944818</c:v>
                </c:pt>
                <c:pt idx="2666">
                  <c:v>5.5447524492299252</c:v>
                </c:pt>
                <c:pt idx="2667">
                  <c:v>5.5409997982543482</c:v>
                </c:pt>
                <c:pt idx="2668">
                  <c:v>5.5372144385441304</c:v>
                </c:pt>
                <c:pt idx="2669">
                  <c:v>5.5333957948923818</c:v>
                </c:pt>
                <c:pt idx="2670">
                  <c:v>5.5292455088728554</c:v>
                </c:pt>
                <c:pt idx="2671">
                  <c:v>5.5253558319834655</c:v>
                </c:pt>
                <c:pt idx="2672">
                  <c:v>5.5214310028627374</c:v>
                </c:pt>
                <c:pt idx="2673">
                  <c:v>5.5174703803483736</c:v>
                </c:pt>
                <c:pt idx="2674">
                  <c:v>5.5134733055747063</c:v>
                </c:pt>
                <c:pt idx="2675">
                  <c:v>5.5094391013148654</c:v>
                </c:pt>
                <c:pt idx="2676">
                  <c:v>5.5053670712921372</c:v>
                </c:pt>
                <c:pt idx="2677">
                  <c:v>5.501256499458723</c:v>
                </c:pt>
                <c:pt idx="2678">
                  <c:v>5.4967857814885237</c:v>
                </c:pt>
                <c:pt idx="2679">
                  <c:v>5.4925927832557084</c:v>
                </c:pt>
                <c:pt idx="2680">
                  <c:v>5.4883589077553365</c:v>
                </c:pt>
                <c:pt idx="2681">
                  <c:v>5.4840833501146626</c:v>
                </c:pt>
                <c:pt idx="2682">
                  <c:v>5.4797652814524875</c:v>
                </c:pt>
                <c:pt idx="2683">
                  <c:v>5.4754038479146931</c:v>
                </c:pt>
                <c:pt idx="2684">
                  <c:v>5.4709981696608745</c:v>
                </c:pt>
                <c:pt idx="2685">
                  <c:v>5.466547339799015</c:v>
                </c:pt>
                <c:pt idx="2686">
                  <c:v>5.4617025702373052</c:v>
                </c:pt>
                <c:pt idx="2687">
                  <c:v>5.4571549424865822</c:v>
                </c:pt>
                <c:pt idx="2688">
                  <c:v>5.4525591907974356</c:v>
                </c:pt>
                <c:pt idx="2689">
                  <c:v>5.4475549191760111</c:v>
                </c:pt>
                <c:pt idx="2690">
                  <c:v>5.4428558901750552</c:v>
                </c:pt>
                <c:pt idx="2691">
                  <c:v>5.4381054614361375</c:v>
                </c:pt>
                <c:pt idx="2692">
                  <c:v>5.4333024960527414</c:v>
                </c:pt>
                <c:pt idx="2693">
                  <c:v>5.4284458189754083</c:v>
                </c:pt>
                <c:pt idx="2694">
                  <c:v>5.423534215286181</c:v>
                </c:pt>
                <c:pt idx="2695">
                  <c:v>5.4185664283743193</c:v>
                </c:pt>
                <c:pt idx="2696">
                  <c:v>5.4135411580065087</c:v>
                </c:pt>
                <c:pt idx="2697">
                  <c:v>5.4080634973310913</c:v>
                </c:pt>
                <c:pt idx="2698">
                  <c:v>5.4029144828315232</c:v>
                </c:pt>
                <c:pt idx="2699">
                  <c:v>5.3977036881888809</c:v>
                </c:pt>
                <c:pt idx="2700">
                  <c:v>5.3924296128499289</c:v>
                </c:pt>
                <c:pt idx="2701">
                  <c:v>5.387090700919142</c:v>
                </c:pt>
                <c:pt idx="2702">
                  <c:v>5.3816853384033392</c:v>
                </c:pt>
                <c:pt idx="2703">
                  <c:v>5.3762118502826723</c:v>
                </c:pt>
                <c:pt idx="2704">
                  <c:v>5.3706684973946821</c:v>
                </c:pt>
                <c:pt idx="2705">
                  <c:v>5.3646185261782691</c:v>
                </c:pt>
                <c:pt idx="2706">
                  <c:v>5.3589242153885106</c:v>
                </c:pt>
                <c:pt idx="2707">
                  <c:v>5.3531542498171731</c:v>
                </c:pt>
                <c:pt idx="2708">
                  <c:v>5.347306592061563</c:v>
                </c:pt>
                <c:pt idx="2709">
                  <c:v>5.3413791212926931</c:v>
                </c:pt>
                <c:pt idx="2710">
                  <c:v>5.3353696286373999</c:v>
                </c:pt>
                <c:pt idx="2711">
                  <c:v>5.3292758122364541</c:v>
                </c:pt>
                <c:pt idx="2712">
                  <c:v>5.3230952719509936</c:v>
                </c:pt>
                <c:pt idx="2713">
                  <c:v>5.3163394437794462</c:v>
                </c:pt>
                <c:pt idx="2714">
                  <c:v>5.3099706570410685</c:v>
                </c:pt>
                <c:pt idx="2715">
                  <c:v>5.3035070823671102</c:v>
                </c:pt>
                <c:pt idx="2716">
                  <c:v>5.2969458555799047</c:v>
                </c:pt>
                <c:pt idx="2717">
                  <c:v>5.2902839806888124</c:v>
                </c:pt>
                <c:pt idx="2718">
                  <c:v>5.2835183216757793</c:v>
                </c:pt>
                <c:pt idx="2719">
                  <c:v>5.276645593630878</c:v>
                </c:pt>
                <c:pt idx="2720">
                  <c:v>5.2696623531750637</c:v>
                </c:pt>
                <c:pt idx="2721">
                  <c:v>5.2620142023804535</c:v>
                </c:pt>
                <c:pt idx="2722">
                  <c:v>5.2547896873972091</c:v>
                </c:pt>
                <c:pt idx="2723">
                  <c:v>5.2474429562305005</c:v>
                </c:pt>
                <c:pt idx="2724">
                  <c:v>5.2399698025903678</c:v>
                </c:pt>
                <c:pt idx="2725">
                  <c:v>5.2323657992283996</c:v>
                </c:pt>
                <c:pt idx="2726">
                  <c:v>5.2246262821854295</c:v>
                </c:pt>
                <c:pt idx="2727">
                  <c:v>5.2167463336099757</c:v>
                </c:pt>
                <c:pt idx="2728">
                  <c:v>5.208720762988909</c:v>
                </c:pt>
                <c:pt idx="2729">
                  <c:v>5.1999086885724326</c:v>
                </c:pt>
                <c:pt idx="2730">
                  <c:v>5.1915627875917272</c:v>
                </c:pt>
                <c:pt idx="2731">
                  <c:v>5.1830533544506814</c:v>
                </c:pt>
                <c:pt idx="2732">
                  <c:v>5.174373852250711</c:v>
                </c:pt>
                <c:pt idx="2733">
                  <c:v>5.1655173441350319</c:v>
                </c:pt>
                <c:pt idx="2734">
                  <c:v>5.1564764599797144</c:v>
                </c:pt>
                <c:pt idx="2735">
                  <c:v>5.1472433595433698</c:v>
                </c:pt>
                <c:pt idx="2736">
                  <c:v>5.1378096916138194</c:v>
                </c:pt>
                <c:pt idx="2737">
                  <c:v>5.1274158233114271</c:v>
                </c:pt>
                <c:pt idx="2738">
                  <c:v>5.1175364327103372</c:v>
                </c:pt>
                <c:pt idx="2739">
                  <c:v>5.1074270626200979</c:v>
                </c:pt>
                <c:pt idx="2740">
                  <c:v>5.0962702605572883</c:v>
                </c:pt>
                <c:pt idx="2741">
                  <c:v>5.0855273237297949</c:v>
                </c:pt>
                <c:pt idx="2742">
                  <c:v>5.0748274952731123</c:v>
                </c:pt>
              </c:numCache>
            </c:numRef>
          </c:xVal>
          <c:yVal>
            <c:numRef>
              <c:f>Sheet1!$CB$3:$CB$2751</c:f>
              <c:numCache>
                <c:formatCode>General</c:formatCode>
                <c:ptCount val="2749"/>
                <c:pt idx="0">
                  <c:v>2.5408980657388609</c:v>
                </c:pt>
                <c:pt idx="1">
                  <c:v>2.5444144731401237</c:v>
                </c:pt>
                <c:pt idx="2">
                  <c:v>2.5479029325094231</c:v>
                </c:pt>
                <c:pt idx="3">
                  <c:v>2.5513634720375715</c:v>
                </c:pt>
                <c:pt idx="4">
                  <c:v>2.5547966793890522</c:v>
                </c:pt>
                <c:pt idx="5">
                  <c:v>2.5582029110574118</c:v>
                </c:pt>
                <c:pt idx="6">
                  <c:v>2.5615826587850776</c:v>
                </c:pt>
                <c:pt idx="7">
                  <c:v>2.5649362841075316</c:v>
                </c:pt>
                <c:pt idx="8">
                  <c:v>2.568264211026059</c:v>
                </c:pt>
                <c:pt idx="9">
                  <c:v>2.5715668536888709</c:v>
                </c:pt>
                <c:pt idx="10">
                  <c:v>2.574844570455876</c:v>
                </c:pt>
                <c:pt idx="11">
                  <c:v>2.5780977118082959</c:v>
                </c:pt>
                <c:pt idx="12">
                  <c:v>2.5813267116839667</c:v>
                </c:pt>
                <c:pt idx="13">
                  <c:v>2.5845318582581585</c:v>
                </c:pt>
                <c:pt idx="14">
                  <c:v>2.5877135012015047</c:v>
                </c:pt>
                <c:pt idx="15">
                  <c:v>2.5908720271144867</c:v>
                </c:pt>
                <c:pt idx="16">
                  <c:v>2.5940077475395547</c:v>
                </c:pt>
                <c:pt idx="17">
                  <c:v>2.5971209674789328</c:v>
                </c:pt>
                <c:pt idx="18">
                  <c:v>2.6002120509982691</c:v>
                </c:pt>
                <c:pt idx="19">
                  <c:v>2.6032812891759987</c:v>
                </c:pt>
                <c:pt idx="20">
                  <c:v>2.6063289671155236</c:v>
                </c:pt>
                <c:pt idx="21">
                  <c:v>2.6093554281665434</c:v>
                </c:pt>
                <c:pt idx="22">
                  <c:v>2.6123609446385374</c:v>
                </c:pt>
                <c:pt idx="23">
                  <c:v>2.6153457833730327</c:v>
                </c:pt>
                <c:pt idx="24">
                  <c:v>2.6183102686405935</c:v>
                </c:pt>
                <c:pt idx="25">
                  <c:v>2.6212546347301169</c:v>
                </c:pt>
                <c:pt idx="26">
                  <c:v>2.624179173385575</c:v>
                </c:pt>
                <c:pt idx="27">
                  <c:v>2.6270841703574961</c:v>
                </c:pt>
                <c:pt idx="28">
                  <c:v>2.6299698648396759</c:v>
                </c:pt>
                <c:pt idx="29">
                  <c:v>2.6328364914246447</c:v>
                </c:pt>
                <c:pt idx="30">
                  <c:v>2.6356843606085989</c:v>
                </c:pt>
                <c:pt idx="31">
                  <c:v>2.6385136566304452</c:v>
                </c:pt>
                <c:pt idx="32">
                  <c:v>2.6413246200521736</c:v>
                </c:pt>
                <c:pt idx="33">
                  <c:v>2.644117506502603</c:v>
                </c:pt>
                <c:pt idx="34">
                  <c:v>2.6468925665835026</c:v>
                </c:pt>
                <c:pt idx="35">
                  <c:v>2.6496499876175776</c:v>
                </c:pt>
                <c:pt idx="36">
                  <c:v>2.6523874782827432</c:v>
                </c:pt>
                <c:pt idx="37">
                  <c:v>2.655107821736459</c:v>
                </c:pt>
                <c:pt idx="38">
                  <c:v>2.6578112505557678</c:v>
                </c:pt>
                <c:pt idx="39">
                  <c:v>2.6604979359419492</c:v>
                </c:pt>
                <c:pt idx="40">
                  <c:v>2.6631681216293002</c:v>
                </c:pt>
                <c:pt idx="41">
                  <c:v>2.6658244465975987</c:v>
                </c:pt>
                <c:pt idx="42">
                  <c:v>2.6684646231025972</c:v>
                </c:pt>
                <c:pt idx="43">
                  <c:v>2.6710888462995848</c:v>
                </c:pt>
                <c:pt idx="44">
                  <c:v>2.6736973078273887</c:v>
                </c:pt>
                <c:pt idx="45">
                  <c:v>2.6762901775892773</c:v>
                </c:pt>
                <c:pt idx="46">
                  <c:v>2.6788676771550648</c:v>
                </c:pt>
                <c:pt idx="47">
                  <c:v>2.6814299516077931</c:v>
                </c:pt>
                <c:pt idx="48">
                  <c:v>2.6839771976350786</c:v>
                </c:pt>
                <c:pt idx="49">
                  <c:v>2.6865096083783393</c:v>
                </c:pt>
                <c:pt idx="50">
                  <c:v>2.6890273379693141</c:v>
                </c:pt>
                <c:pt idx="51">
                  <c:v>2.6915305379775822</c:v>
                </c:pt>
                <c:pt idx="52">
                  <c:v>2.6940194277506979</c:v>
                </c:pt>
                <c:pt idx="53">
                  <c:v>2.696494117761298</c:v>
                </c:pt>
                <c:pt idx="54">
                  <c:v>2.6989547516459762</c:v>
                </c:pt>
                <c:pt idx="55">
                  <c:v>2.7014015570826158</c:v>
                </c:pt>
                <c:pt idx="56">
                  <c:v>2.703834654466736</c:v>
                </c:pt>
                <c:pt idx="57">
                  <c:v>2.7062541965397799</c:v>
                </c:pt>
                <c:pt idx="58">
                  <c:v>2.7086603335044548</c:v>
                </c:pt>
                <c:pt idx="59">
                  <c:v>2.7110532299757955</c:v>
                </c:pt>
                <c:pt idx="60">
                  <c:v>2.7134329973628106</c:v>
                </c:pt>
                <c:pt idx="61">
                  <c:v>2.7157997955700721</c:v>
                </c:pt>
                <c:pt idx="62">
                  <c:v>2.7181537485686382</c:v>
                </c:pt>
                <c:pt idx="63">
                  <c:v>2.7204950280085076</c:v>
                </c:pt>
                <c:pt idx="64">
                  <c:v>2.7228237532715682</c:v>
                </c:pt>
                <c:pt idx="65">
                  <c:v>2.7251400419177036</c:v>
                </c:pt>
                <c:pt idx="66">
                  <c:v>2.7274440585296538</c:v>
                </c:pt>
                <c:pt idx="67">
                  <c:v>2.7297359163621175</c:v>
                </c:pt>
                <c:pt idx="68">
                  <c:v>2.7320157269716008</c:v>
                </c:pt>
                <c:pt idx="69">
                  <c:v>2.7342836482955311</c:v>
                </c:pt>
                <c:pt idx="70">
                  <c:v>2.7365397878474607</c:v>
                </c:pt>
                <c:pt idx="71">
                  <c:v>2.7387842515567802</c:v>
                </c:pt>
                <c:pt idx="72">
                  <c:v>2.7410171911058399</c:v>
                </c:pt>
                <c:pt idx="73">
                  <c:v>2.7432387086235313</c:v>
                </c:pt>
                <c:pt idx="74">
                  <c:v>2.7454489047597224</c:v>
                </c:pt>
                <c:pt idx="75">
                  <c:v>2.7476479253030663</c:v>
                </c:pt>
                <c:pt idx="76">
                  <c:v>2.7498358673273695</c:v>
                </c:pt>
                <c:pt idx="77">
                  <c:v>2.7520128265244863</c:v>
                </c:pt>
                <c:pt idx="78">
                  <c:v>2.7541789431244168</c:v>
                </c:pt>
                <c:pt idx="79">
                  <c:v>2.7563343094509638</c:v>
                </c:pt>
                <c:pt idx="80">
                  <c:v>2.7584790165356767</c:v>
                </c:pt>
                <c:pt idx="81">
                  <c:v>2.7606131842878732</c:v>
                </c:pt>
                <c:pt idx="82">
                  <c:v>2.7627369307836886</c:v>
                </c:pt>
                <c:pt idx="83">
                  <c:v>2.7648503275230745</c:v>
                </c:pt>
                <c:pt idx="84">
                  <c:v>2.7669535045298135</c:v>
                </c:pt>
                <c:pt idx="85">
                  <c:v>2.7690465454554047</c:v>
                </c:pt>
                <c:pt idx="86">
                  <c:v>2.771129547531384</c:v>
                </c:pt>
                <c:pt idx="87">
                  <c:v>2.7732026065969038</c:v>
                </c:pt>
                <c:pt idx="88">
                  <c:v>2.7752658025522128</c:v>
                </c:pt>
                <c:pt idx="89">
                  <c:v>2.7773192432409215</c:v>
                </c:pt>
                <c:pt idx="90">
                  <c:v>2.7793630349155207</c:v>
                </c:pt>
                <c:pt idx="91">
                  <c:v>2.7813972535311007</c:v>
                </c:pt>
                <c:pt idx="92">
                  <c:v>2.7834219740477115</c:v>
                </c:pt>
                <c:pt idx="93">
                  <c:v>2.7854373273901571</c:v>
                </c:pt>
                <c:pt idx="94">
                  <c:v>2.7874433574524153</c:v>
                </c:pt>
                <c:pt idx="95">
                  <c:v>2.7894401500335717</c:v>
                </c:pt>
                <c:pt idx="96">
                  <c:v>2.7914278178350194</c:v>
                </c:pt>
                <c:pt idx="97">
                  <c:v>2.7934064299597083</c:v>
                </c:pt>
                <c:pt idx="98">
                  <c:v>2.7953760407205119</c:v>
                </c:pt>
                <c:pt idx="99">
                  <c:v>2.7973367869244656</c:v>
                </c:pt>
                <c:pt idx="100">
                  <c:v>2.7989008484998843</c:v>
                </c:pt>
                <c:pt idx="101">
                  <c:v>2.8004592974946307</c:v>
                </c:pt>
                <c:pt idx="102">
                  <c:v>2.8016267277976845</c:v>
                </c:pt>
                <c:pt idx="103">
                  <c:v>2.8027910420117452</c:v>
                </c:pt>
                <c:pt idx="104">
                  <c:v>2.8039504287990642</c:v>
                </c:pt>
                <c:pt idx="105">
                  <c:v>2.8054891136981177</c:v>
                </c:pt>
                <c:pt idx="106">
                  <c:v>2.8066377640104214</c:v>
                </c:pt>
                <c:pt idx="107">
                  <c:v>2.8081634208163049</c:v>
                </c:pt>
                <c:pt idx="108">
                  <c:v>2.809681959742107</c:v>
                </c:pt>
                <c:pt idx="109">
                  <c:v>2.8111969783855546</c:v>
                </c:pt>
                <c:pt idx="110">
                  <c:v>2.8127049655687042</c:v>
                </c:pt>
                <c:pt idx="111">
                  <c:v>2.8145856809224101</c:v>
                </c:pt>
                <c:pt idx="112">
                  <c:v>2.8164582736755381</c:v>
                </c:pt>
                <c:pt idx="113">
                  <c:v>2.8183245820914116</c:v>
                </c:pt>
                <c:pt idx="114">
                  <c:v>2.8201828915213052</c:v>
                </c:pt>
                <c:pt idx="115">
                  <c:v>2.8220349974294865</c:v>
                </c:pt>
                <c:pt idx="116">
                  <c:v>2.8238792513478148</c:v>
                </c:pt>
                <c:pt idx="117">
                  <c:v>2.8257157066522978</c:v>
                </c:pt>
                <c:pt idx="118">
                  <c:v>2.8275444160995438</c:v>
                </c:pt>
                <c:pt idx="119">
                  <c:v>2.8293654704347047</c:v>
                </c:pt>
                <c:pt idx="120">
                  <c:v>2.8311789207213187</c:v>
                </c:pt>
                <c:pt idx="121">
                  <c:v>2.8329848174394159</c:v>
                </c:pt>
                <c:pt idx="122">
                  <c:v>2.8347832486142543</c:v>
                </c:pt>
                <c:pt idx="123">
                  <c:v>2.8365742631143935</c:v>
                </c:pt>
                <c:pt idx="124">
                  <c:v>2.8383579218609594</c:v>
                </c:pt>
                <c:pt idx="125">
                  <c:v>2.8401342724764809</c:v>
                </c:pt>
                <c:pt idx="126">
                  <c:v>2.8419033995522884</c:v>
                </c:pt>
                <c:pt idx="127">
                  <c:v>2.8436653492006787</c:v>
                </c:pt>
                <c:pt idx="128">
                  <c:v>2.8454201794246945</c:v>
                </c:pt>
                <c:pt idx="129">
                  <c:v>2.8471679351776844</c:v>
                </c:pt>
                <c:pt idx="130">
                  <c:v>2.8489087101215973</c:v>
                </c:pt>
                <c:pt idx="131">
                  <c:v>2.8506425231438439</c:v>
                </c:pt>
                <c:pt idx="132">
                  <c:v>2.8523694296598423</c:v>
                </c:pt>
                <c:pt idx="133">
                  <c:v>2.8540895087342983</c:v>
                </c:pt>
                <c:pt idx="134">
                  <c:v>2.8558028020815676</c:v>
                </c:pt>
                <c:pt idx="135">
                  <c:v>2.8575093389131969</c:v>
                </c:pt>
                <c:pt idx="136">
                  <c:v>2.8592092202616746</c:v>
                </c:pt>
                <c:pt idx="137">
                  <c:v>2.8609024740009388</c:v>
                </c:pt>
                <c:pt idx="138">
                  <c:v>2.86258913969206</c:v>
                </c:pt>
                <c:pt idx="139">
                  <c:v>2.8642692921004462</c:v>
                </c:pt>
                <c:pt idx="140">
                  <c:v>2.8659429813819575</c:v>
                </c:pt>
                <c:pt idx="141">
                  <c:v>2.8676102217705499</c:v>
                </c:pt>
                <c:pt idx="142">
                  <c:v>2.8692710978912714</c:v>
                </c:pt>
                <c:pt idx="143">
                  <c:v>2.870925634807846</c:v>
                </c:pt>
                <c:pt idx="144">
                  <c:v>2.8725738923303274</c:v>
                </c:pt>
                <c:pt idx="145">
                  <c:v>2.8742159295461462</c:v>
                </c:pt>
                <c:pt idx="146">
                  <c:v>2.8758517817114195</c:v>
                </c:pt>
                <c:pt idx="147">
                  <c:v>2.8774814837289013</c:v>
                </c:pt>
                <c:pt idx="148">
                  <c:v>2.8791051160480312</c:v>
                </c:pt>
                <c:pt idx="149">
                  <c:v>2.8807226895044207</c:v>
                </c:pt>
                <c:pt idx="150">
                  <c:v>2.8823342491068784</c:v>
                </c:pt>
                <c:pt idx="151">
                  <c:v>2.8839398620581926</c:v>
                </c:pt>
                <c:pt idx="152">
                  <c:v>2.8855395608197774</c:v>
                </c:pt>
                <c:pt idx="153">
                  <c:v>2.8871333775372947</c:v>
                </c:pt>
                <c:pt idx="154">
                  <c:v>2.8887213777124234</c:v>
                </c:pt>
                <c:pt idx="155">
                  <c:v>2.8903035925039928</c:v>
                </c:pt>
                <c:pt idx="156">
                  <c:v>2.8918800527722541</c:v>
                </c:pt>
                <c:pt idx="157">
                  <c:v>2.8934508223857192</c:v>
                </c:pt>
                <c:pt idx="158">
                  <c:v>2.8950159312592185</c:v>
                </c:pt>
                <c:pt idx="159">
                  <c:v>2.8965754090251861</c:v>
                </c:pt>
                <c:pt idx="160">
                  <c:v>2.8981293179834022</c:v>
                </c:pt>
                <c:pt idx="161">
                  <c:v>2.8996776868601142</c:v>
                </c:pt>
                <c:pt idx="162">
                  <c:v>2.901220544114433</c:v>
                </c:pt>
                <c:pt idx="163">
                  <c:v>2.9027579505385517</c:v>
                </c:pt>
                <c:pt idx="164">
                  <c:v>2.9042899337225934</c:v>
                </c:pt>
                <c:pt idx="165">
                  <c:v>2.9058165210039246</c:v>
                </c:pt>
                <c:pt idx="166">
                  <c:v>2.9073377717252242</c:v>
                </c:pt>
                <c:pt idx="167">
                  <c:v>2.9088537123901528</c:v>
                </c:pt>
                <c:pt idx="168">
                  <c:v>2.9103643585861851</c:v>
                </c:pt>
                <c:pt idx="169">
                  <c:v>2.9118697790125543</c:v>
                </c:pt>
                <c:pt idx="170">
                  <c:v>2.9133700097361506</c:v>
                </c:pt>
                <c:pt idx="171">
                  <c:v>2.9148650653178776</c:v>
                </c:pt>
                <c:pt idx="172">
                  <c:v>2.9163550023641607</c:v>
                </c:pt>
                <c:pt idx="173">
                  <c:v>2.9178398558393153</c:v>
                </c:pt>
                <c:pt idx="174">
                  <c:v>2.9193196498915062</c:v>
                </c:pt>
                <c:pt idx="175">
                  <c:v>2.9207944084585362</c:v>
                </c:pt>
                <c:pt idx="176">
                  <c:v>2.9222641656586377</c:v>
                </c:pt>
                <c:pt idx="177">
                  <c:v>2.9237289656179177</c:v>
                </c:pt>
                <c:pt idx="178">
                  <c:v>2.9251888519825675</c:v>
                </c:pt>
                <c:pt idx="179">
                  <c:v>2.9266438370731702</c:v>
                </c:pt>
                <c:pt idx="180">
                  <c:v>2.928093974155126</c:v>
                </c:pt>
                <c:pt idx="181">
                  <c:v>2.9295392954622002</c:v>
                </c:pt>
                <c:pt idx="182">
                  <c:v>2.9309798125436841</c:v>
                </c:pt>
                <c:pt idx="183">
                  <c:v>2.9324155673468191</c:v>
                </c:pt>
                <c:pt idx="184">
                  <c:v>2.9338465912555929</c:v>
                </c:pt>
                <c:pt idx="185">
                  <c:v>2.9352729052628983</c:v>
                </c:pt>
                <c:pt idx="186">
                  <c:v>2.9366945603350434</c:v>
                </c:pt>
                <c:pt idx="187">
                  <c:v>2.9381115768254014</c:v>
                </c:pt>
                <c:pt idx="188">
                  <c:v>2.9395239749214488</c:v>
                </c:pt>
                <c:pt idx="189">
                  <c:v>2.9409318045005808</c:v>
                </c:pt>
                <c:pt idx="190">
                  <c:v>2.9423350851347188</c:v>
                </c:pt>
                <c:pt idx="191">
                  <c:v>2.9437338362387293</c:v>
                </c:pt>
                <c:pt idx="192">
                  <c:v>2.9451281066390376</c:v>
                </c:pt>
                <c:pt idx="193">
                  <c:v>2.9465179151577892</c:v>
                </c:pt>
                <c:pt idx="194">
                  <c:v>2.9479032706755524</c:v>
                </c:pt>
                <c:pt idx="195">
                  <c:v>2.9492842406208801</c:v>
                </c:pt>
                <c:pt idx="196">
                  <c:v>2.9506608332721025</c:v>
                </c:pt>
                <c:pt idx="197">
                  <c:v>2.9520330665909844</c:v>
                </c:pt>
                <c:pt idx="198">
                  <c:v>2.9534009874090406</c:v>
                </c:pt>
                <c:pt idx="199">
                  <c:v>2.9547646227772426</c:v>
                </c:pt>
                <c:pt idx="200">
                  <c:v>2.9561239706650246</c:v>
                </c:pt>
                <c:pt idx="201">
                  <c:v>2.9574790866264928</c:v>
                </c:pt>
                <c:pt idx="202">
                  <c:v>2.9588299874096178</c:v>
                </c:pt>
                <c:pt idx="203">
                  <c:v>2.9601754425125657</c:v>
                </c:pt>
                <c:pt idx="204">
                  <c:v>2.9615167422323196</c:v>
                </c:pt>
                <c:pt idx="205">
                  <c:v>2.962853921618839</c:v>
                </c:pt>
                <c:pt idx="206">
                  <c:v>2.9641869776404275</c:v>
                </c:pt>
                <c:pt idx="207">
                  <c:v>2.9655159638016806</c:v>
                </c:pt>
                <c:pt idx="208">
                  <c:v>2.9668421330355814</c:v>
                </c:pt>
                <c:pt idx="209">
                  <c:v>2.9681642649810986</c:v>
                </c:pt>
                <c:pt idx="210">
                  <c:v>2.9694823748270673</c:v>
                </c:pt>
                <c:pt idx="211">
                  <c:v>2.9707965148126525</c:v>
                </c:pt>
                <c:pt idx="212">
                  <c:v>2.9721066810480443</c:v>
                </c:pt>
                <c:pt idx="213">
                  <c:v>2.9734128974648444</c:v>
                </c:pt>
                <c:pt idx="214">
                  <c:v>2.9747152061923026</c:v>
                </c:pt>
                <c:pt idx="215">
                  <c:v>2.9760136213895003</c:v>
                </c:pt>
                <c:pt idx="216">
                  <c:v>2.9773081479645596</c:v>
                </c:pt>
                <c:pt idx="217">
                  <c:v>2.9785988455837131</c:v>
                </c:pt>
                <c:pt idx="218">
                  <c:v>2.9798857186889909</c:v>
                </c:pt>
                <c:pt idx="219">
                  <c:v>2.9811687808077676</c:v>
                </c:pt>
                <c:pt idx="220">
                  <c:v>2.9824480725067901</c:v>
                </c:pt>
                <c:pt idx="221">
                  <c:v>2.9837236159071354</c:v>
                </c:pt>
                <c:pt idx="222">
                  <c:v>2.9849954059620911</c:v>
                </c:pt>
                <c:pt idx="223">
                  <c:v>2.9862634915377511</c:v>
                </c:pt>
                <c:pt idx="224">
                  <c:v>2.987527885239309</c:v>
                </c:pt>
                <c:pt idx="225">
                  <c:v>2.9887885995882058</c:v>
                </c:pt>
                <c:pt idx="226">
                  <c:v>2.9900456736846293</c:v>
                </c:pt>
                <c:pt idx="227">
                  <c:v>2.9912991196540069</c:v>
                </c:pt>
                <c:pt idx="228">
                  <c:v>2.9925489495426532</c:v>
                </c:pt>
                <c:pt idx="229">
                  <c:v>2.9937952017510199</c:v>
                </c:pt>
                <c:pt idx="230">
                  <c:v>2.9950378879424675</c:v>
                </c:pt>
                <c:pt idx="231">
                  <c:v>2.9962770284663316</c:v>
                </c:pt>
                <c:pt idx="232">
                  <c:v>2.9975126347624803</c:v>
                </c:pt>
                <c:pt idx="233">
                  <c:v>2.9984974548788905</c:v>
                </c:pt>
                <c:pt idx="234">
                  <c:v>2.9994788989248158</c:v>
                </c:pt>
                <c:pt idx="235">
                  <c:v>3.0004581387228288</c:v>
                </c:pt>
                <c:pt idx="236">
                  <c:v>3.0014351668567683</c:v>
                </c:pt>
                <c:pt idx="237">
                  <c:v>3.0024100105505243</c:v>
                </c:pt>
                <c:pt idx="238">
                  <c:v>3.0036271951017235</c:v>
                </c:pt>
                <c:pt idx="239">
                  <c:v>3.0048421030542309</c:v>
                </c:pt>
                <c:pt idx="240">
                  <c:v>3.00605361330109</c:v>
                </c:pt>
                <c:pt idx="241">
                  <c:v>3.0072617533118309</c:v>
                </c:pt>
                <c:pt idx="242">
                  <c:v>3.0084665503036065</c:v>
                </c:pt>
                <c:pt idx="243">
                  <c:v>3.0096680057602563</c:v>
                </c:pt>
                <c:pt idx="244">
                  <c:v>3.0108661550851927</c:v>
                </c:pt>
                <c:pt idx="245">
                  <c:v>3.0120610079991055</c:v>
                </c:pt>
                <c:pt idx="246">
                  <c:v>3.0132525910155974</c:v>
                </c:pt>
                <c:pt idx="247">
                  <c:v>3.0144409052022416</c:v>
                </c:pt>
                <c:pt idx="248">
                  <c:v>3.0156259768004428</c:v>
                </c:pt>
                <c:pt idx="249">
                  <c:v>3.0168078234583473</c:v>
                </c:pt>
                <c:pt idx="250">
                  <c:v>3.0179864626804229</c:v>
                </c:pt>
                <c:pt idx="251">
                  <c:v>3.0191618952070294</c:v>
                </c:pt>
                <c:pt idx="252">
                  <c:v>3.0203330774547013</c:v>
                </c:pt>
                <c:pt idx="253">
                  <c:v>3.0215011098129616</c:v>
                </c:pt>
                <c:pt idx="254">
                  <c:v>3.0226660091796025</c:v>
                </c:pt>
                <c:pt idx="255">
                  <c:v>3.0238267152110438</c:v>
                </c:pt>
                <c:pt idx="256">
                  <c:v>3.0249843355784218</c:v>
                </c:pt>
                <c:pt idx="257">
                  <c:v>3.0261399416954924</c:v>
                </c:pt>
                <c:pt idx="258">
                  <c:v>3.0272924891970687</c:v>
                </c:pt>
                <c:pt idx="259">
                  <c:v>3.0284419698468987</c:v>
                </c:pt>
                <c:pt idx="260">
                  <c:v>3.0295894871315636</c:v>
                </c:pt>
                <c:pt idx="261">
                  <c:v>3.0307339884625821</c:v>
                </c:pt>
                <c:pt idx="262">
                  <c:v>3.0318754816016336</c:v>
                </c:pt>
                <c:pt idx="263">
                  <c:v>3.0330139823206581</c:v>
                </c:pt>
                <c:pt idx="264">
                  <c:v>3.0341495142969386</c:v>
                </c:pt>
                <c:pt idx="265">
                  <c:v>3.0352820769772411</c:v>
                </c:pt>
                <c:pt idx="266">
                  <c:v>3.0364106394850641</c:v>
                </c:pt>
                <c:pt idx="267">
                  <c:v>3.0375362768972538</c:v>
                </c:pt>
                <c:pt idx="268">
                  <c:v>3.0386590043375921</c:v>
                </c:pt>
                <c:pt idx="269">
                  <c:v>3.0397788368128804</c:v>
                </c:pt>
                <c:pt idx="270">
                  <c:v>3.0408957971194313</c:v>
                </c:pt>
                <c:pt idx="271">
                  <c:v>3.042010925028078</c:v>
                </c:pt>
                <c:pt idx="272">
                  <c:v>3.0431231969801642</c:v>
                </c:pt>
                <c:pt idx="273">
                  <c:v>3.0442326275671192</c:v>
                </c:pt>
                <c:pt idx="274">
                  <c:v>3.0453392312688341</c:v>
                </c:pt>
                <c:pt idx="275">
                  <c:v>3.0464430146498263</c:v>
                </c:pt>
                <c:pt idx="276">
                  <c:v>3.0475440076000009</c:v>
                </c:pt>
                <c:pt idx="277">
                  <c:v>3.048642216446543</c:v>
                </c:pt>
                <c:pt idx="278">
                  <c:v>3.0497376474884037</c:v>
                </c:pt>
                <c:pt idx="279">
                  <c:v>3.0508303301759359</c:v>
                </c:pt>
                <c:pt idx="280">
                  <c:v>3.0519202705775692</c:v>
                </c:pt>
                <c:pt idx="281">
                  <c:v>3.0530074747354976</c:v>
                </c:pt>
                <c:pt idx="282">
                  <c:v>3.0540909594009382</c:v>
                </c:pt>
                <c:pt idx="283">
                  <c:v>3.0551717553471058</c:v>
                </c:pt>
                <c:pt idx="284">
                  <c:v>3.0562498606428035</c:v>
                </c:pt>
                <c:pt idx="285">
                  <c:v>3.0573242990936982</c:v>
                </c:pt>
                <c:pt idx="286">
                  <c:v>3.0583960859575896</c:v>
                </c:pt>
                <c:pt idx="287">
                  <c:v>3.0594662341114467</c:v>
                </c:pt>
                <c:pt idx="288">
                  <c:v>3.060533744230201</c:v>
                </c:pt>
                <c:pt idx="289">
                  <c:v>3.061598636806667</c:v>
                </c:pt>
                <c:pt idx="290">
                  <c:v>3.062661909618599</c:v>
                </c:pt>
                <c:pt idx="291">
                  <c:v>3.0637225931020771</c:v>
                </c:pt>
                <c:pt idx="292">
                  <c:v>3.0647806848913586</c:v>
                </c:pt>
                <c:pt idx="293">
                  <c:v>3.0658362125307228</c:v>
                </c:pt>
                <c:pt idx="294">
                  <c:v>3.0668891809898433</c:v>
                </c:pt>
                <c:pt idx="295">
                  <c:v>3.0679396026484382</c:v>
                </c:pt>
                <c:pt idx="296">
                  <c:v>3.0689865116561159</c:v>
                </c:pt>
                <c:pt idx="297">
                  <c:v>3.070030910448089</c:v>
                </c:pt>
                <c:pt idx="298">
                  <c:v>3.0710727963015669</c:v>
                </c:pt>
                <c:pt idx="299">
                  <c:v>3.0721121886196303</c:v>
                </c:pt>
                <c:pt idx="300">
                  <c:v>3.0731491066487764</c:v>
                </c:pt>
                <c:pt idx="301">
                  <c:v>3.0741845140197483</c:v>
                </c:pt>
                <c:pt idx="302">
                  <c:v>3.0752174514274366</c:v>
                </c:pt>
                <c:pt idx="303">
                  <c:v>3.076247945185167</c:v>
                </c:pt>
                <c:pt idx="304">
                  <c:v>3.0772759995747476</c:v>
                </c:pt>
                <c:pt idx="305">
                  <c:v>3.0783016188648595</c:v>
                </c:pt>
                <c:pt idx="306">
                  <c:v>3.0793248290185637</c:v>
                </c:pt>
                <c:pt idx="307">
                  <c:v>3.0803446884534833</c:v>
                </c:pt>
                <c:pt idx="308">
                  <c:v>3.0813621513469358</c:v>
                </c:pt>
                <c:pt idx="309">
                  <c:v>3.0823762948455804</c:v>
                </c:pt>
                <c:pt idx="310">
                  <c:v>3.0833880756814143</c:v>
                </c:pt>
                <c:pt idx="311">
                  <c:v>3.0843965607957435</c:v>
                </c:pt>
                <c:pt idx="312">
                  <c:v>3.0854036442300861</c:v>
                </c:pt>
                <c:pt idx="313">
                  <c:v>3.0864084048639646</c:v>
                </c:pt>
                <c:pt idx="314">
                  <c:v>3.0874117767114084</c:v>
                </c:pt>
                <c:pt idx="315">
                  <c:v>3.0884128286759824</c:v>
                </c:pt>
                <c:pt idx="316">
                  <c:v>3.0894125187866992</c:v>
                </c:pt>
                <c:pt idx="317">
                  <c:v>3.0904099130229903</c:v>
                </c:pt>
                <c:pt idx="318">
                  <c:v>3.0914040929745652</c:v>
                </c:pt>
                <c:pt idx="319">
                  <c:v>3.0923960022623445</c:v>
                </c:pt>
                <c:pt idx="320">
                  <c:v>3.0933856582402202</c:v>
                </c:pt>
                <c:pt idx="321">
                  <c:v>3.094372141544381</c:v>
                </c:pt>
                <c:pt idx="322">
                  <c:v>3.0953563891667555</c:v>
                </c:pt>
                <c:pt idx="323">
                  <c:v>3.0963393226970966</c:v>
                </c:pt>
                <c:pt idx="324">
                  <c:v>3.0973191271652349</c:v>
                </c:pt>
                <c:pt idx="325">
                  <c:v>3.0982967330145295</c:v>
                </c:pt>
                <c:pt idx="326">
                  <c:v>3.0992730416261383</c:v>
                </c:pt>
                <c:pt idx="327">
                  <c:v>3.100247160385071</c:v>
                </c:pt>
                <c:pt idx="328">
                  <c:v>3.1012191059731005</c:v>
                </c:pt>
                <c:pt idx="329">
                  <c:v>3.1021897804982008</c:v>
                </c:pt>
                <c:pt idx="330">
                  <c:v>3.1031582766452055</c:v>
                </c:pt>
                <c:pt idx="331">
                  <c:v>3.1041237293562345</c:v>
                </c:pt>
                <c:pt idx="332">
                  <c:v>3.1050870474089516</c:v>
                </c:pt>
                <c:pt idx="333">
                  <c:v>3.1060473353005471</c:v>
                </c:pt>
                <c:pt idx="334">
                  <c:v>3.1068127886403842</c:v>
                </c:pt>
                <c:pt idx="335">
                  <c:v>3.107384446332758</c:v>
                </c:pt>
                <c:pt idx="336">
                  <c:v>3.1079562331936197</c:v>
                </c:pt>
                <c:pt idx="337">
                  <c:v>3.1083352265784012</c:v>
                </c:pt>
                <c:pt idx="338">
                  <c:v>3.108714775390053</c:v>
                </c:pt>
                <c:pt idx="339">
                  <c:v>3.1089048716011876</c:v>
                </c:pt>
                <c:pt idx="340">
                  <c:v>3.1089057570843104</c:v>
                </c:pt>
                <c:pt idx="341">
                  <c:v>3.1085254821937593</c:v>
                </c:pt>
                <c:pt idx="342">
                  <c:v>3.108144874036864</c:v>
                </c:pt>
                <c:pt idx="343">
                  <c:v>3.1075715592380213</c:v>
                </c:pt>
                <c:pt idx="344">
                  <c:v>3.1073790944136594</c:v>
                </c:pt>
                <c:pt idx="345">
                  <c:v>3.1073764218210038</c:v>
                </c:pt>
                <c:pt idx="346">
                  <c:v>3.1075635381828626</c:v>
                </c:pt>
                <c:pt idx="347">
                  <c:v>3.1077505739601032</c:v>
                </c:pt>
                <c:pt idx="348">
                  <c:v>3.1077461211791744</c:v>
                </c:pt>
                <c:pt idx="349">
                  <c:v>3.1075501739487428</c:v>
                </c:pt>
                <c:pt idx="350">
                  <c:v>3.1073541382699186</c:v>
                </c:pt>
                <c:pt idx="351">
                  <c:v>3.1071580140628154</c:v>
                </c:pt>
                <c:pt idx="352">
                  <c:v>3.1069618012474409</c:v>
                </c:pt>
                <c:pt idx="353">
                  <c:v>3.1069573403719084</c:v>
                </c:pt>
                <c:pt idx="354">
                  <c:v>3.1067610368513745</c:v>
                </c:pt>
                <c:pt idx="355">
                  <c:v>3.1065646445604309</c:v>
                </c:pt>
                <c:pt idx="356">
                  <c:v>3.1061769533639558</c:v>
                </c:pt>
                <c:pt idx="357">
                  <c:v>3.1057889157694141</c:v>
                </c:pt>
                <c:pt idx="358">
                  <c:v>3.1054005243430614</c:v>
                </c:pt>
                <c:pt idx="359">
                  <c:v>3.1050117920859397</c:v>
                </c:pt>
                <c:pt idx="360">
                  <c:v>3.104622704740664</c:v>
                </c:pt>
                <c:pt idx="361">
                  <c:v>3.10423327532934</c:v>
                </c:pt>
                <c:pt idx="362">
                  <c:v>3.1036502682092388</c:v>
                </c:pt>
                <c:pt idx="363">
                  <c:v>3.1028738146724328</c:v>
                </c:pt>
                <c:pt idx="364">
                  <c:v>3.1020959635999978</c:v>
                </c:pt>
                <c:pt idx="365">
                  <c:v>3.101122367773574</c:v>
                </c:pt>
                <c:pt idx="366">
                  <c:v>3.100146584447625</c:v>
                </c:pt>
                <c:pt idx="367">
                  <c:v>3.0991695162413806</c:v>
                </c:pt>
                <c:pt idx="368">
                  <c:v>3.0981893303554253</c:v>
                </c:pt>
                <c:pt idx="369">
                  <c:v>3.0972078438246777</c:v>
                </c:pt>
                <c:pt idx="370">
                  <c:v>3.0962241341521537</c:v>
                </c:pt>
                <c:pt idx="371">
                  <c:v>3.0952381912438147</c:v>
                </c:pt>
                <c:pt idx="372">
                  <c:v>3.094249082070617</c:v>
                </c:pt>
                <c:pt idx="373">
                  <c:v>3.0932586400252227</c:v>
                </c:pt>
                <c:pt idx="374">
                  <c:v>3.0922650069444502</c:v>
                </c:pt>
                <c:pt idx="375">
                  <c:v>3.0912690952917932</c:v>
                </c:pt>
                <c:pt idx="376">
                  <c:v>3.0902708945929125</c:v>
                </c:pt>
                <c:pt idx="377">
                  <c:v>3.0892713207356288</c:v>
                </c:pt>
                <c:pt idx="378">
                  <c:v>3.088269440946934</c:v>
                </c:pt>
                <c:pt idx="379">
                  <c:v>3.0872652445630475</c:v>
                </c:pt>
                <c:pt idx="380">
                  <c:v>3.0862587279672877</c:v>
                </c:pt>
                <c:pt idx="381">
                  <c:v>3.085248931068036</c:v>
                </c:pt>
                <c:pt idx="382">
                  <c:v>3.0842367879277295</c:v>
                </c:pt>
                <c:pt idx="383">
                  <c:v>3.0832213338304078</c:v>
                </c:pt>
                <c:pt idx="384">
                  <c:v>3.0822044486846418</c:v>
                </c:pt>
                <c:pt idx="385">
                  <c:v>3.0811861135876382</c:v>
                </c:pt>
                <c:pt idx="386">
                  <c:v>3.0801653778601974</c:v>
                </c:pt>
                <c:pt idx="387">
                  <c:v>3.079142244651961</c:v>
                </c:pt>
                <c:pt idx="388">
                  <c:v>3.0783216219483833</c:v>
                </c:pt>
                <c:pt idx="389">
                  <c:v>3.0774994384319192</c:v>
                </c:pt>
                <c:pt idx="390">
                  <c:v>3.0766756954480101</c:v>
                </c:pt>
                <c:pt idx="391">
                  <c:v>3.0758513644603709</c:v>
                </c:pt>
                <c:pt idx="392">
                  <c:v>3.0750244938971103</c:v>
                </c:pt>
                <c:pt idx="393">
                  <c:v>3.0739891630319396</c:v>
                </c:pt>
                <c:pt idx="394">
                  <c:v>3.0729513654464164</c:v>
                </c:pt>
                <c:pt idx="395">
                  <c:v>3.0719101177629065</c:v>
                </c:pt>
                <c:pt idx="396">
                  <c:v>3.0708663602449962</c:v>
                </c:pt>
                <c:pt idx="397">
                  <c:v>3.0698210570467714</c:v>
                </c:pt>
                <c:pt idx="398">
                  <c:v>3.0687732392510911</c:v>
                </c:pt>
                <c:pt idx="399">
                  <c:v>3.0677228798491099</c:v>
                </c:pt>
                <c:pt idx="400">
                  <c:v>3.0668803722400377</c:v>
                </c:pt>
                <c:pt idx="401">
                  <c:v>3.0660362270347905</c:v>
                </c:pt>
                <c:pt idx="402">
                  <c:v>3.0651904378549237</c:v>
                </c:pt>
                <c:pt idx="403">
                  <c:v>3.0643429982846504</c:v>
                </c:pt>
                <c:pt idx="404">
                  <c:v>3.0634939018705571</c:v>
                </c:pt>
                <c:pt idx="405">
                  <c:v>3.0624316735282928</c:v>
                </c:pt>
                <c:pt idx="406">
                  <c:v>3.0613658452853358</c:v>
                </c:pt>
                <c:pt idx="407">
                  <c:v>3.0602974024525196</c:v>
                </c:pt>
                <c:pt idx="408">
                  <c:v>3.0592273173665872</c:v>
                </c:pt>
                <c:pt idx="409">
                  <c:v>3.0581545891177084</c:v>
                </c:pt>
                <c:pt idx="410">
                  <c:v>3.0570781992839886</c:v>
                </c:pt>
                <c:pt idx="411">
                  <c:v>3.0559991350105564</c:v>
                </c:pt>
                <c:pt idx="412">
                  <c:v>3.0549173753201182</c:v>
                </c:pt>
                <c:pt idx="413">
                  <c:v>3.053831916877261</c:v>
                </c:pt>
                <c:pt idx="414">
                  <c:v>3.0527427309576884</c:v>
                </c:pt>
                <c:pt idx="415">
                  <c:v>3.0516518245267772</c:v>
                </c:pt>
                <c:pt idx="416">
                  <c:v>3.0505591837481703</c:v>
                </c:pt>
                <c:pt idx="417">
                  <c:v>3.0494627794469449</c:v>
                </c:pt>
                <c:pt idx="418">
                  <c:v>3.0483646025930184</c:v>
                </c:pt>
                <c:pt idx="419">
                  <c:v>3.0472646701079298</c:v>
                </c:pt>
                <c:pt idx="420">
                  <c:v>3.046161944761935</c:v>
                </c:pt>
                <c:pt idx="421">
                  <c:v>3.0450553866140253</c:v>
                </c:pt>
                <c:pt idx="422">
                  <c:v>3.0439459939639342</c:v>
                </c:pt>
                <c:pt idx="423">
                  <c:v>3.0428337680133848</c:v>
                </c:pt>
                <c:pt idx="424">
                  <c:v>3.0417186784524666</c:v>
                </c:pt>
                <c:pt idx="425">
                  <c:v>3.0405996821287822</c:v>
                </c:pt>
                <c:pt idx="426">
                  <c:v>3.039478834147455</c:v>
                </c:pt>
                <c:pt idx="427">
                  <c:v>3.038579655047458</c:v>
                </c:pt>
                <c:pt idx="428">
                  <c:v>3.0376786103911444</c:v>
                </c:pt>
                <c:pt idx="429">
                  <c:v>3.0367746389734331</c:v>
                </c:pt>
                <c:pt idx="430">
                  <c:v>3.0358698376875131</c:v>
                </c:pt>
                <c:pt idx="431">
                  <c:v>3.0349631474187651</c:v>
                </c:pt>
                <c:pt idx="432">
                  <c:v>3.0338276384311889</c:v>
                </c:pt>
                <c:pt idx="433">
                  <c:v>3.0326891446942366</c:v>
                </c:pt>
                <c:pt idx="434">
                  <c:v>3.0317757906762268</c:v>
                </c:pt>
                <c:pt idx="435">
                  <c:v>3.0308604955767784</c:v>
                </c:pt>
                <c:pt idx="436">
                  <c:v>3.0299422134393943</c:v>
                </c:pt>
                <c:pt idx="437">
                  <c:v>3.029023049848095</c:v>
                </c:pt>
                <c:pt idx="438">
                  <c:v>3.0281008783484378</c:v>
                </c:pt>
                <c:pt idx="439">
                  <c:v>3.026947260689278</c:v>
                </c:pt>
                <c:pt idx="440">
                  <c:v>3.0257905786940094</c:v>
                </c:pt>
                <c:pt idx="441">
                  <c:v>3.0246307913970503</c:v>
                </c:pt>
                <c:pt idx="442">
                  <c:v>3.0234679150405572</c:v>
                </c:pt>
                <c:pt idx="443">
                  <c:v>3.0223029974734357</c:v>
                </c:pt>
                <c:pt idx="444">
                  <c:v>3.0213675052304869</c:v>
                </c:pt>
                <c:pt idx="445">
                  <c:v>3.0204288996866637</c:v>
                </c:pt>
                <c:pt idx="446">
                  <c:v>3.0194893657452173</c:v>
                </c:pt>
                <c:pt idx="447">
                  <c:v>3.0185477865263852</c:v>
                </c:pt>
                <c:pt idx="448">
                  <c:v>3.0176041531242328</c:v>
                </c:pt>
                <c:pt idx="449">
                  <c:v>3.0164233788534909</c:v>
                </c:pt>
                <c:pt idx="450">
                  <c:v>3.0152393855002821</c:v>
                </c:pt>
                <c:pt idx="451">
                  <c:v>3.0140510454296767</c:v>
                </c:pt>
                <c:pt idx="452">
                  <c:v>3.0128594448349784</c:v>
                </c:pt>
                <c:pt idx="453">
                  <c:v>3.0116634665319038</c:v>
                </c:pt>
                <c:pt idx="454">
                  <c:v>3.0104641771176461</c:v>
                </c:pt>
                <c:pt idx="455">
                  <c:v>3.0092615667336728</c:v>
                </c:pt>
                <c:pt idx="456">
                  <c:v>3.0080556254628701</c:v>
                </c:pt>
                <c:pt idx="457">
                  <c:v>3.0068463176790474</c:v>
                </c:pt>
                <c:pt idx="458">
                  <c:v>3.0056347563168844</c:v>
                </c:pt>
                <c:pt idx="459">
                  <c:v>3.0044186792444934</c:v>
                </c:pt>
                <c:pt idx="460">
                  <c:v>3.0032003255664619</c:v>
                </c:pt>
                <c:pt idx="461">
                  <c:v>3.0019785356999171</c:v>
                </c:pt>
                <c:pt idx="462">
                  <c:v>3.0007521716926426</c:v>
                </c:pt>
                <c:pt idx="463">
                  <c:v>2.9995223261651578</c:v>
                </c:pt>
                <c:pt idx="464">
                  <c:v>2.9982901391007406</c:v>
                </c:pt>
                <c:pt idx="465">
                  <c:v>2.9970532917649093</c:v>
                </c:pt>
                <c:pt idx="466">
                  <c:v>2.9958140695347475</c:v>
                </c:pt>
                <c:pt idx="467">
                  <c:v>2.994572444536082</c:v>
                </c:pt>
                <c:pt idx="468">
                  <c:v>2.9935752001313682</c:v>
                </c:pt>
                <c:pt idx="469">
                  <c:v>2.9925744942350083</c:v>
                </c:pt>
                <c:pt idx="470">
                  <c:v>2.9915726461796881</c:v>
                </c:pt>
                <c:pt idx="471">
                  <c:v>2.9905684816760947</c:v>
                </c:pt>
                <c:pt idx="472">
                  <c:v>2.9895608244553475</c:v>
                </c:pt>
                <c:pt idx="473">
                  <c:v>2.9883000062949008</c:v>
                </c:pt>
                <c:pt idx="474">
                  <c:v>2.9870366894704099</c:v>
                </c:pt>
                <c:pt idx="475">
                  <c:v>2.9860219697571613</c:v>
                </c:pt>
                <c:pt idx="476">
                  <c:v>2.9850036868020409</c:v>
                </c:pt>
                <c:pt idx="477">
                  <c:v>2.9839841912816096</c:v>
                </c:pt>
                <c:pt idx="478">
                  <c:v>2.9829622968883411</c:v>
                </c:pt>
                <c:pt idx="479">
                  <c:v>2.9819368151878201</c:v>
                </c:pt>
                <c:pt idx="480">
                  <c:v>2.9806536259334226</c:v>
                </c:pt>
                <c:pt idx="481">
                  <c:v>2.9793678272766555</c:v>
                </c:pt>
                <c:pt idx="482">
                  <c:v>2.9783350179135613</c:v>
                </c:pt>
                <c:pt idx="483">
                  <c:v>2.9772985384762487</c:v>
                </c:pt>
                <c:pt idx="484">
                  <c:v>2.9762607812580497</c:v>
                </c:pt>
                <c:pt idx="485">
                  <c:v>2.9752205383529655</c:v>
                </c:pt>
                <c:pt idx="486">
                  <c:v>2.9741778070427176</c:v>
                </c:pt>
                <c:pt idx="487">
                  <c:v>2.9728726722183128</c:v>
                </c:pt>
                <c:pt idx="488">
                  <c:v>2.971825486490332</c:v>
                </c:pt>
                <c:pt idx="489">
                  <c:v>2.9707745433017445</c:v>
                </c:pt>
                <c:pt idx="490">
                  <c:v>2.9697210600930584</c:v>
                </c:pt>
                <c:pt idx="491">
                  <c:v>2.968665015198332</c:v>
                </c:pt>
                <c:pt idx="492">
                  <c:v>2.9676051608005292</c:v>
                </c:pt>
                <c:pt idx="493">
                  <c:v>2.9662788636317563</c:v>
                </c:pt>
                <c:pt idx="494">
                  <c:v>2.9652144050123788</c:v>
                </c:pt>
                <c:pt idx="495">
                  <c:v>2.9641473309862612</c:v>
                </c:pt>
                <c:pt idx="496">
                  <c:v>2.9630763803917155</c:v>
                </c:pt>
                <c:pt idx="497">
                  <c:v>2.9620040337188844</c:v>
                </c:pt>
                <c:pt idx="498">
                  <c:v>2.9609290326849775</c:v>
                </c:pt>
                <c:pt idx="499">
                  <c:v>2.9595821578015884</c:v>
                </c:pt>
                <c:pt idx="500">
                  <c:v>2.958231083302453</c:v>
                </c:pt>
                <c:pt idx="501">
                  <c:v>2.9568770587668372</c:v>
                </c:pt>
                <c:pt idx="502">
                  <c:v>2.955789275822259</c:v>
                </c:pt>
                <c:pt idx="503">
                  <c:v>2.9546974888562447</c:v>
                </c:pt>
                <c:pt idx="504">
                  <c:v>2.9536042260988564</c:v>
                </c:pt>
                <c:pt idx="505">
                  <c:v>2.9525082042908504</c:v>
                </c:pt>
                <c:pt idx="506">
                  <c:v>2.9514081369152536</c:v>
                </c:pt>
                <c:pt idx="507">
                  <c:v>2.9500313517862033</c:v>
                </c:pt>
                <c:pt idx="508">
                  <c:v>2.9486501881369311</c:v>
                </c:pt>
                <c:pt idx="509">
                  <c:v>2.9472633332701133</c:v>
                </c:pt>
                <c:pt idx="510">
                  <c:v>2.9458720354968957</c:v>
                </c:pt>
                <c:pt idx="511">
                  <c:v>2.9444775592895809</c:v>
                </c:pt>
                <c:pt idx="512">
                  <c:v>2.9430772939292051</c:v>
                </c:pt>
                <c:pt idx="513">
                  <c:v>2.9416738105226461</c:v>
                </c:pt>
                <c:pt idx="514">
                  <c:v>2.9402657668875976</c:v>
                </c:pt>
                <c:pt idx="515">
                  <c:v>2.938851833439927</c:v>
                </c:pt>
                <c:pt idx="516">
                  <c:v>2.9374332816060109</c:v>
                </c:pt>
                <c:pt idx="517">
                  <c:v>2.9360114096652592</c:v>
                </c:pt>
                <c:pt idx="518">
                  <c:v>2.9345835343275035</c:v>
                </c:pt>
                <c:pt idx="519">
                  <c:v>2.9331522761175215</c:v>
                </c:pt>
                <c:pt idx="520">
                  <c:v>2.931717637375066</c:v>
                </c:pt>
                <c:pt idx="521">
                  <c:v>2.9302782335689144</c:v>
                </c:pt>
                <c:pt idx="522">
                  <c:v>2.9288326925189372</c:v>
                </c:pt>
                <c:pt idx="523">
                  <c:v>2.9273836791455858</c:v>
                </c:pt>
                <c:pt idx="524">
                  <c:v>2.9262193653613839</c:v>
                </c:pt>
                <c:pt idx="525">
                  <c:v>2.9250519010949168</c:v>
                </c:pt>
                <c:pt idx="526">
                  <c:v>2.9238799445270578</c:v>
                </c:pt>
                <c:pt idx="527">
                  <c:v>2.9227048168402781</c:v>
                </c:pt>
                <c:pt idx="528">
                  <c:v>2.9215265008269702</c:v>
                </c:pt>
                <c:pt idx="529">
                  <c:v>2.9200514842832903</c:v>
                </c:pt>
                <c:pt idx="530">
                  <c:v>2.9185700789573743</c:v>
                </c:pt>
                <c:pt idx="531">
                  <c:v>2.9170849698662642</c:v>
                </c:pt>
                <c:pt idx="532">
                  <c:v>2.91589266704616</c:v>
                </c:pt>
                <c:pt idx="533">
                  <c:v>2.9146970713189391</c:v>
                </c:pt>
                <c:pt idx="534">
                  <c:v>2.9134967864401</c:v>
                </c:pt>
                <c:pt idx="535">
                  <c:v>2.912294567557363</c:v>
                </c:pt>
                <c:pt idx="536">
                  <c:v>2.9110890220976602</c:v>
                </c:pt>
                <c:pt idx="537">
                  <c:v>2.9095780643135094</c:v>
                </c:pt>
                <c:pt idx="538">
                  <c:v>2.9083635388383837</c:v>
                </c:pt>
                <c:pt idx="539">
                  <c:v>2.9071455966004285</c:v>
                </c:pt>
                <c:pt idx="540">
                  <c:v>2.9059242399249441</c:v>
                </c:pt>
                <c:pt idx="541">
                  <c:v>2.9046980108934535</c:v>
                </c:pt>
                <c:pt idx="542">
                  <c:v>2.9034697417242001</c:v>
                </c:pt>
                <c:pt idx="543">
                  <c:v>2.9019305682228635</c:v>
                </c:pt>
                <c:pt idx="544">
                  <c:v>2.9003859312885152</c:v>
                </c:pt>
                <c:pt idx="545">
                  <c:v>2.8988343337118545</c:v>
                </c:pt>
                <c:pt idx="546">
                  <c:v>2.8972771728834195</c:v>
                </c:pt>
                <c:pt idx="547">
                  <c:v>2.8957129510440458</c:v>
                </c:pt>
                <c:pt idx="548">
                  <c:v>2.8941445378913548</c:v>
                </c:pt>
                <c:pt idx="549">
                  <c:v>2.8925718972121026</c:v>
                </c:pt>
                <c:pt idx="550">
                  <c:v>2.8909935410796601</c:v>
                </c:pt>
                <c:pt idx="551">
                  <c:v>2.889725826269181</c:v>
                </c:pt>
                <c:pt idx="552">
                  <c:v>2.8884558824259132</c:v>
                </c:pt>
                <c:pt idx="553">
                  <c:v>2.8874987532672924</c:v>
                </c:pt>
                <c:pt idx="554">
                  <c:v>2.8865380437725499</c:v>
                </c:pt>
                <c:pt idx="555">
                  <c:v>2.8855751930609128</c:v>
                </c:pt>
                <c:pt idx="556">
                  <c:v>2.8842915506963407</c:v>
                </c:pt>
                <c:pt idx="557">
                  <c:v>2.8830040916540476</c:v>
                </c:pt>
                <c:pt idx="558">
                  <c:v>2.8813905234159338</c:v>
                </c:pt>
                <c:pt idx="559">
                  <c:v>2.8797709263415445</c:v>
                </c:pt>
                <c:pt idx="560">
                  <c:v>2.8784699872836703</c:v>
                </c:pt>
                <c:pt idx="561">
                  <c:v>2.8771636066647717</c:v>
                </c:pt>
                <c:pt idx="562">
                  <c:v>2.8758533076452206</c:v>
                </c:pt>
                <c:pt idx="563">
                  <c:v>2.8745405507518762</c:v>
                </c:pt>
                <c:pt idx="564">
                  <c:v>2.8732238253393541</c:v>
                </c:pt>
                <c:pt idx="565">
                  <c:v>2.8715734258780805</c:v>
                </c:pt>
                <c:pt idx="566">
                  <c:v>2.8699167423797514</c:v>
                </c:pt>
                <c:pt idx="567">
                  <c:v>2.8682521503635292</c:v>
                </c:pt>
                <c:pt idx="568">
                  <c:v>2.8665796183914378</c:v>
                </c:pt>
                <c:pt idx="569">
                  <c:v>2.8649021615330148</c:v>
                </c:pt>
                <c:pt idx="570">
                  <c:v>2.863219771363104</c:v>
                </c:pt>
                <c:pt idx="571">
                  <c:v>2.8615308385183464</c:v>
                </c:pt>
                <c:pt idx="572">
                  <c:v>2.8601740099757205</c:v>
                </c:pt>
                <c:pt idx="573">
                  <c:v>2.8591524011242075</c:v>
                </c:pt>
                <c:pt idx="574">
                  <c:v>2.8581268180154176</c:v>
                </c:pt>
                <c:pt idx="575">
                  <c:v>2.8570987951957152</c:v>
                </c:pt>
                <c:pt idx="576">
                  <c:v>2.856409980634548</c:v>
                </c:pt>
                <c:pt idx="577">
                  <c:v>2.8553794805794386</c:v>
                </c:pt>
                <c:pt idx="578">
                  <c:v>2.8540032664366337</c:v>
                </c:pt>
                <c:pt idx="579">
                  <c:v>2.8526242749885871</c:v>
                </c:pt>
                <c:pt idx="580">
                  <c:v>2.8512408909533877</c:v>
                </c:pt>
                <c:pt idx="581">
                  <c:v>2.8495062394423445</c:v>
                </c:pt>
                <c:pt idx="582">
                  <c:v>2.8477646316221712</c:v>
                </c:pt>
                <c:pt idx="583">
                  <c:v>2.8463656558461849</c:v>
                </c:pt>
                <c:pt idx="584">
                  <c:v>2.8449605206108157</c:v>
                </c:pt>
                <c:pt idx="585">
                  <c:v>2.8435508368317186</c:v>
                </c:pt>
                <c:pt idx="586">
                  <c:v>2.8421381990528487</c:v>
                </c:pt>
                <c:pt idx="587">
                  <c:v>2.8407193093908858</c:v>
                </c:pt>
                <c:pt idx="588">
                  <c:v>2.8389403711028134</c:v>
                </c:pt>
                <c:pt idx="589">
                  <c:v>2.8371541286610795</c:v>
                </c:pt>
                <c:pt idx="590">
                  <c:v>2.8353605090960801</c:v>
                </c:pt>
                <c:pt idx="591">
                  <c:v>2.8335577819489397</c:v>
                </c:pt>
                <c:pt idx="592">
                  <c:v>2.8317475150094773</c:v>
                </c:pt>
                <c:pt idx="593">
                  <c:v>2.8299297092986384</c:v>
                </c:pt>
                <c:pt idx="594">
                  <c:v>2.8281042499890172</c:v>
                </c:pt>
                <c:pt idx="595">
                  <c:v>2.8262693619340369</c:v>
                </c:pt>
                <c:pt idx="596">
                  <c:v>2.8244284193647533</c:v>
                </c:pt>
                <c:pt idx="597">
                  <c:v>2.8225813780855722</c:v>
                </c:pt>
                <c:pt idx="598">
                  <c:v>2.8207264215829473</c:v>
                </c:pt>
                <c:pt idx="599">
                  <c:v>2.8188635082014972</c:v>
                </c:pt>
                <c:pt idx="600">
                  <c:v>2.8169925826225914</c:v>
                </c:pt>
                <c:pt idx="601">
                  <c:v>2.8151118072829076</c:v>
                </c:pt>
                <c:pt idx="602">
                  <c:v>2.813221088882377</c:v>
                </c:pt>
                <c:pt idx="603">
                  <c:v>2.8113238735333388</c:v>
                </c:pt>
                <c:pt idx="604">
                  <c:v>2.8094200985029087</c:v>
                </c:pt>
                <c:pt idx="605">
                  <c:v>2.8078899762190694</c:v>
                </c:pt>
                <c:pt idx="606">
                  <c:v>2.8063544438856503</c:v>
                </c:pt>
                <c:pt idx="607">
                  <c:v>2.8048134631102664</c:v>
                </c:pt>
                <c:pt idx="608">
                  <c:v>2.8032651915654978</c:v>
                </c:pt>
                <c:pt idx="609">
                  <c:v>2.8017113943490268</c:v>
                </c:pt>
                <c:pt idx="610">
                  <c:v>2.799764930384101</c:v>
                </c:pt>
                <c:pt idx="611">
                  <c:v>2.7978096894383775</c:v>
                </c:pt>
                <c:pt idx="612">
                  <c:v>2.7958456059604253</c:v>
                </c:pt>
                <c:pt idx="613">
                  <c:v>2.7938726135682663</c:v>
                </c:pt>
                <c:pt idx="614">
                  <c:v>2.7918887655913198</c:v>
                </c:pt>
                <c:pt idx="615">
                  <c:v>2.7898939539210481</c:v>
                </c:pt>
                <c:pt idx="616">
                  <c:v>2.7878918058565718</c:v>
                </c:pt>
                <c:pt idx="617">
                  <c:v>2.7858803848910414</c:v>
                </c:pt>
                <c:pt idx="618">
                  <c:v>2.7838596047301936</c:v>
                </c:pt>
                <c:pt idx="619">
                  <c:v>2.78183125829137</c:v>
                </c:pt>
                <c:pt idx="620">
                  <c:v>2.7802006059266335</c:v>
                </c:pt>
                <c:pt idx="621">
                  <c:v>2.7785618987574545</c:v>
                </c:pt>
                <c:pt idx="622">
                  <c:v>2.7769189012187225</c:v>
                </c:pt>
                <c:pt idx="623">
                  <c:v>2.7752715588429613</c:v>
                </c:pt>
                <c:pt idx="624">
                  <c:v>2.7736160423632135</c:v>
                </c:pt>
                <c:pt idx="625">
                  <c:v>2.7715391693630331</c:v>
                </c:pt>
                <c:pt idx="626">
                  <c:v>2.7698693215619379</c:v>
                </c:pt>
                <c:pt idx="627">
                  <c:v>2.7681930284617984</c:v>
                </c:pt>
                <c:pt idx="628">
                  <c:v>2.7669281469966438</c:v>
                </c:pt>
                <c:pt idx="629">
                  <c:v>2.7656595559053359</c:v>
                </c:pt>
                <c:pt idx="630">
                  <c:v>2.7643872483514755</c:v>
                </c:pt>
                <c:pt idx="631">
                  <c:v>2.762689634720267</c:v>
                </c:pt>
                <c:pt idx="632">
                  <c:v>2.7614085988348465</c:v>
                </c:pt>
                <c:pt idx="633">
                  <c:v>2.7596972850811401</c:v>
                </c:pt>
                <c:pt idx="634">
                  <c:v>2.7579792013030802</c:v>
                </c:pt>
                <c:pt idx="635">
                  <c:v>2.7562542937228853</c:v>
                </c:pt>
                <c:pt idx="636">
                  <c:v>2.7549520745454319</c:v>
                </c:pt>
                <c:pt idx="637">
                  <c:v>2.7532150778267499</c:v>
                </c:pt>
                <c:pt idx="638">
                  <c:v>2.7519057298098244</c:v>
                </c:pt>
                <c:pt idx="639">
                  <c:v>2.7510279413979637</c:v>
                </c:pt>
                <c:pt idx="640">
                  <c:v>2.75058433960452</c:v>
                </c:pt>
                <c:pt idx="641">
                  <c:v>2.7497038890979288</c:v>
                </c:pt>
                <c:pt idx="642">
                  <c:v>2.748819574632523</c:v>
                </c:pt>
                <c:pt idx="643">
                  <c:v>2.747494851967911</c:v>
                </c:pt>
                <c:pt idx="644">
                  <c:v>2.7457256672181178</c:v>
                </c:pt>
                <c:pt idx="645">
                  <c:v>2.7435065663024187</c:v>
                </c:pt>
                <c:pt idx="646">
                  <c:v>2.7417210260508416</c:v>
                </c:pt>
                <c:pt idx="647">
                  <c:v>2.7403744547672071</c:v>
                </c:pt>
                <c:pt idx="648">
                  <c:v>2.7390236794809799</c:v>
                </c:pt>
                <c:pt idx="649">
                  <c:v>2.7376686898007656</c:v>
                </c:pt>
                <c:pt idx="650">
                  <c:v>2.736311547561038</c:v>
                </c:pt>
                <c:pt idx="651">
                  <c:v>2.7344982141342138</c:v>
                </c:pt>
                <c:pt idx="652">
                  <c:v>2.7326772776408865</c:v>
                </c:pt>
                <c:pt idx="653">
                  <c:v>2.7308486740552085</c:v>
                </c:pt>
                <c:pt idx="654">
                  <c:v>2.7294700173575102</c:v>
                </c:pt>
                <c:pt idx="655">
                  <c:v>2.7280848420708392</c:v>
                </c:pt>
                <c:pt idx="656">
                  <c:v>2.7266952346498083</c:v>
                </c:pt>
                <c:pt idx="657">
                  <c:v>2.7248390709989723</c:v>
                </c:pt>
                <c:pt idx="658">
                  <c:v>2.723439022392613</c:v>
                </c:pt>
                <c:pt idx="659">
                  <c:v>2.7215688593491283</c:v>
                </c:pt>
                <c:pt idx="660">
                  <c:v>2.7201582114641729</c:v>
                </c:pt>
                <c:pt idx="661">
                  <c:v>2.7187429666664658</c:v>
                </c:pt>
                <c:pt idx="662">
                  <c:v>2.7173230948978868</c:v>
                </c:pt>
                <c:pt idx="663">
                  <c:v>2.715426334346954</c:v>
                </c:pt>
                <c:pt idx="664">
                  <c:v>2.7135212702315745</c:v>
                </c:pt>
                <c:pt idx="665">
                  <c:v>2.7111309067541596</c:v>
                </c:pt>
                <c:pt idx="666">
                  <c:v>2.7087272798592359</c:v>
                </c:pt>
                <c:pt idx="667">
                  <c:v>2.7067925359863483</c:v>
                </c:pt>
                <c:pt idx="668">
                  <c:v>2.7053329846204881</c:v>
                </c:pt>
                <c:pt idx="669">
                  <c:v>2.7038707617082136</c:v>
                </c:pt>
                <c:pt idx="670">
                  <c:v>2.7024035990119133</c:v>
                </c:pt>
                <c:pt idx="671">
                  <c:v>2.7014197297803606</c:v>
                </c:pt>
                <c:pt idx="672">
                  <c:v>2.6999442493128107</c:v>
                </c:pt>
                <c:pt idx="673">
                  <c:v>2.6979721878506719</c:v>
                </c:pt>
                <c:pt idx="674">
                  <c:v>2.6959888218473211</c:v>
                </c:pt>
                <c:pt idx="675">
                  <c:v>2.6944924432046928</c:v>
                </c:pt>
                <c:pt idx="676">
                  <c:v>2.6924930850452791</c:v>
                </c:pt>
                <c:pt idx="677">
                  <c:v>2.6904844798692893</c:v>
                </c:pt>
                <c:pt idx="678">
                  <c:v>2.6884665417443681</c:v>
                </c:pt>
                <c:pt idx="679">
                  <c:v>2.6864391656543982</c:v>
                </c:pt>
                <c:pt idx="680">
                  <c:v>2.6838945446667304</c:v>
                </c:pt>
                <c:pt idx="681">
                  <c:v>2.681845662123592</c:v>
                </c:pt>
                <c:pt idx="682">
                  <c:v>2.6797894643013613</c:v>
                </c:pt>
                <c:pt idx="683">
                  <c:v>2.6782385012578733</c:v>
                </c:pt>
                <c:pt idx="684">
                  <c:v>2.6771982499432476</c:v>
                </c:pt>
                <c:pt idx="685">
                  <c:v>2.6761554826562755</c:v>
                </c:pt>
                <c:pt idx="686">
                  <c:v>2.6745914822814805</c:v>
                </c:pt>
                <c:pt idx="687">
                  <c:v>2.6730193949331627</c:v>
                </c:pt>
                <c:pt idx="688">
                  <c:v>2.6709184327706734</c:v>
                </c:pt>
                <c:pt idx="689">
                  <c:v>2.6682809277551152</c:v>
                </c:pt>
                <c:pt idx="690">
                  <c:v>2.6656273257975589</c:v>
                </c:pt>
                <c:pt idx="691">
                  <c:v>2.6629573724720701</c:v>
                </c:pt>
                <c:pt idx="692">
                  <c:v>2.6608070624158224</c:v>
                </c:pt>
                <c:pt idx="693">
                  <c:v>2.6591841821720084</c:v>
                </c:pt>
                <c:pt idx="694">
                  <c:v>2.657555233873254</c:v>
                </c:pt>
                <c:pt idx="695">
                  <c:v>2.6559201335358393</c:v>
                </c:pt>
                <c:pt idx="696">
                  <c:v>2.6542788538425408</c:v>
                </c:pt>
                <c:pt idx="697">
                  <c:v>2.6526313479101939</c:v>
                </c:pt>
                <c:pt idx="698">
                  <c:v>2.6509775683200432</c:v>
                </c:pt>
                <c:pt idx="699">
                  <c:v>2.6493174671095532</c:v>
                </c:pt>
                <c:pt idx="700">
                  <c:v>2.6476535569041055</c:v>
                </c:pt>
                <c:pt idx="701">
                  <c:v>2.6465373272014983</c:v>
                </c:pt>
                <c:pt idx="702">
                  <c:v>2.6448652883024812</c:v>
                </c:pt>
                <c:pt idx="703">
                  <c:v>2.6426284923341905</c:v>
                </c:pt>
                <c:pt idx="704">
                  <c:v>2.6403800765131336</c:v>
                </c:pt>
                <c:pt idx="705">
                  <c:v>2.638681521983202</c:v>
                </c:pt>
                <c:pt idx="706">
                  <c:v>2.636976278164155</c:v>
                </c:pt>
                <c:pt idx="707">
                  <c:v>2.6352643324721536</c:v>
                </c:pt>
                <c:pt idx="708">
                  <c:v>2.6335455915488706</c:v>
                </c:pt>
                <c:pt idx="709">
                  <c:v>2.6323924367491007</c:v>
                </c:pt>
                <c:pt idx="710">
                  <c:v>2.6306622697558475</c:v>
                </c:pt>
                <c:pt idx="711">
                  <c:v>2.6283508944068528</c:v>
                </c:pt>
                <c:pt idx="712">
                  <c:v>2.6260244392940408</c:v>
                </c:pt>
                <c:pt idx="713">
                  <c:v>2.6236854545351944</c:v>
                </c:pt>
                <c:pt idx="714">
                  <c:v>2.6213338044367336</c:v>
                </c:pt>
                <c:pt idx="715">
                  <c:v>2.6189693510887695</c:v>
                </c:pt>
                <c:pt idx="716">
                  <c:v>2.6165891822882168</c:v>
                </c:pt>
                <c:pt idx="717">
                  <c:v>2.6147920028301139</c:v>
                </c:pt>
                <c:pt idx="718">
                  <c:v>2.6135851213113601</c:v>
                </c:pt>
                <c:pt idx="719">
                  <c:v>2.612374855378949</c:v>
                </c:pt>
                <c:pt idx="720">
                  <c:v>2.6117614902642177</c:v>
                </c:pt>
                <c:pt idx="721">
                  <c:v>2.6117475386274114</c:v>
                </c:pt>
                <c:pt idx="722">
                  <c:v>2.6111332862698391</c:v>
                </c:pt>
                <c:pt idx="723">
                  <c:v>2.6105181426066242</c:v>
                </c:pt>
                <c:pt idx="724">
                  <c:v>2.6099021477313435</c:v>
                </c:pt>
                <c:pt idx="725">
                  <c:v>2.6086815601680682</c:v>
                </c:pt>
                <c:pt idx="726">
                  <c:v>2.607457553910943</c:v>
                </c:pt>
                <c:pt idx="727">
                  <c:v>2.6068371780335711</c:v>
                </c:pt>
                <c:pt idx="728">
                  <c:v>2.6056079551768185</c:v>
                </c:pt>
                <c:pt idx="729">
                  <c:v>2.6043752216627047</c:v>
                </c:pt>
                <c:pt idx="730">
                  <c:v>2.6031390007649402</c:v>
                </c:pt>
                <c:pt idx="731">
                  <c:v>2.6012851706497031</c:v>
                </c:pt>
                <c:pt idx="732">
                  <c:v>2.5994234151837077</c:v>
                </c:pt>
                <c:pt idx="733">
                  <c:v>2.5975536223360449</c:v>
                </c:pt>
                <c:pt idx="734">
                  <c:v>2.5956757445412704</c:v>
                </c:pt>
                <c:pt idx="735">
                  <c:v>2.5944144524099921</c:v>
                </c:pt>
                <c:pt idx="736">
                  <c:v>2.5937751704781937</c:v>
                </c:pt>
                <c:pt idx="737">
                  <c:v>2.5931349239697288</c:v>
                </c:pt>
                <c:pt idx="738">
                  <c:v>2.5924937544003832</c:v>
                </c:pt>
                <c:pt idx="739">
                  <c:v>2.5918516368422178</c:v>
                </c:pt>
                <c:pt idx="740">
                  <c:v>2.590582116332468</c:v>
                </c:pt>
                <c:pt idx="741">
                  <c:v>2.5893088515427993</c:v>
                </c:pt>
                <c:pt idx="742">
                  <c:v>2.5874008106796857</c:v>
                </c:pt>
                <c:pt idx="743">
                  <c:v>2.5861211443590202</c:v>
                </c:pt>
                <c:pt idx="744">
                  <c:v>2.5848376963038153</c:v>
                </c:pt>
                <c:pt idx="745">
                  <c:v>2.5841871142182633</c:v>
                </c:pt>
                <c:pt idx="746">
                  <c:v>2.5828949564072006</c:v>
                </c:pt>
                <c:pt idx="747">
                  <c:v>2.5822384778846987</c:v>
                </c:pt>
                <c:pt idx="748">
                  <c:v>2.5815809827651326</c:v>
                </c:pt>
                <c:pt idx="749">
                  <c:v>2.5809225135266951</c:v>
                </c:pt>
                <c:pt idx="750">
                  <c:v>2.5796175729642905</c:v>
                </c:pt>
                <c:pt idx="751">
                  <c:v>2.5789560949265851</c:v>
                </c:pt>
                <c:pt idx="752">
                  <c:v>2.5776452234509213</c:v>
                </c:pt>
                <c:pt idx="753">
                  <c:v>2.576330406307751</c:v>
                </c:pt>
                <c:pt idx="754">
                  <c:v>2.5743582667759277</c:v>
                </c:pt>
                <c:pt idx="755">
                  <c:v>2.5730334454384596</c:v>
                </c:pt>
                <c:pt idx="756">
                  <c:v>2.5717045703459473</c:v>
                </c:pt>
                <c:pt idx="757">
                  <c:v>2.5710309433548457</c:v>
                </c:pt>
                <c:pt idx="758">
                  <c:v>2.5696958705235668</c:v>
                </c:pt>
                <c:pt idx="759">
                  <c:v>2.5683567043279201</c:v>
                </c:pt>
                <c:pt idx="760">
                  <c:v>2.5670133959784192</c:v>
                </c:pt>
                <c:pt idx="761">
                  <c:v>2.5649983912704086</c:v>
                </c:pt>
                <c:pt idx="762">
                  <c:v>2.5629739939089426</c:v>
                </c:pt>
                <c:pt idx="763">
                  <c:v>2.561613954200904</c:v>
                </c:pt>
                <c:pt idx="764">
                  <c:v>2.5609244800034912</c:v>
                </c:pt>
                <c:pt idx="765">
                  <c:v>2.5602339094747144</c:v>
                </c:pt>
                <c:pt idx="766">
                  <c:v>2.5595422391224738</c:v>
                </c:pt>
                <c:pt idx="767">
                  <c:v>2.5581713448399452</c:v>
                </c:pt>
                <c:pt idx="768">
                  <c:v>2.5567961094848619</c:v>
                </c:pt>
                <c:pt idx="769">
                  <c:v>2.5547330232869947</c:v>
                </c:pt>
                <c:pt idx="770">
                  <c:v>2.5526600897416571</c:v>
                </c:pt>
                <c:pt idx="771">
                  <c:v>2.5512672630690578</c:v>
                </c:pt>
                <c:pt idx="772">
                  <c:v>2.5505611275421392</c:v>
                </c:pt>
                <c:pt idx="773">
                  <c:v>2.5491615421058289</c:v>
                </c:pt>
                <c:pt idx="774">
                  <c:v>2.5484519962576186</c:v>
                </c:pt>
                <c:pt idx="775">
                  <c:v>2.5470455862228709</c:v>
                </c:pt>
                <c:pt idx="776">
                  <c:v>2.5456346316260832</c:v>
                </c:pt>
                <c:pt idx="777">
                  <c:v>2.5435177301183849</c:v>
                </c:pt>
                <c:pt idx="778">
                  <c:v>2.5420952485255555</c:v>
                </c:pt>
                <c:pt idx="779">
                  <c:v>2.5399609566620232</c:v>
                </c:pt>
                <c:pt idx="780">
                  <c:v>2.5385267580958453</c:v>
                </c:pt>
                <c:pt idx="781">
                  <c:v>2.5363748133384463</c:v>
                </c:pt>
                <c:pt idx="782">
                  <c:v>2.5349286778256808</c:v>
                </c:pt>
                <c:pt idx="783">
                  <c:v>2.5334777108057973</c:v>
                </c:pt>
                <c:pt idx="784">
                  <c:v>2.5320218798866243</c:v>
                </c:pt>
                <c:pt idx="785">
                  <c:v>2.5305611523491427</c:v>
                </c:pt>
                <c:pt idx="786">
                  <c:v>2.5290988858561971</c:v>
                </c:pt>
                <c:pt idx="787">
                  <c:v>2.5276316792842701</c:v>
                </c:pt>
                <c:pt idx="788">
                  <c:v>2.5254283206215513</c:v>
                </c:pt>
                <c:pt idx="789">
                  <c:v>2.5232171633126952</c:v>
                </c:pt>
                <c:pt idx="790">
                  <c:v>2.520994690530558</c:v>
                </c:pt>
                <c:pt idx="791">
                  <c:v>2.5194997740759519</c:v>
                </c:pt>
                <c:pt idx="792">
                  <c:v>2.5179997204344251</c:v>
                </c:pt>
                <c:pt idx="793">
                  <c:v>2.5164944676428322</c:v>
                </c:pt>
                <c:pt idx="794">
                  <c:v>2.5157294432743171</c:v>
                </c:pt>
                <c:pt idx="795">
                  <c:v>2.5149630423742142</c:v>
                </c:pt>
                <c:pt idx="796">
                  <c:v>2.5141953131965606</c:v>
                </c:pt>
                <c:pt idx="797">
                  <c:v>2.5134262244528829</c:v>
                </c:pt>
                <c:pt idx="798">
                  <c:v>2.5134087275089367</c:v>
                </c:pt>
                <c:pt idx="799">
                  <c:v>2.5126382433070487</c:v>
                </c:pt>
                <c:pt idx="800">
                  <c:v>2.5118663897552183</c:v>
                </c:pt>
                <c:pt idx="801">
                  <c:v>2.5110931619773993</c:v>
                </c:pt>
                <c:pt idx="802">
                  <c:v>2.5095601906367122</c:v>
                </c:pt>
                <c:pt idx="803">
                  <c:v>2.5080218160096188</c:v>
                </c:pt>
                <c:pt idx="804">
                  <c:v>2.5072416796865706</c:v>
                </c:pt>
                <c:pt idx="805">
                  <c:v>2.5056950556994368</c:v>
                </c:pt>
                <c:pt idx="806">
                  <c:v>2.5033772394668161</c:v>
                </c:pt>
                <c:pt idx="807">
                  <c:v>2.501820350197435</c:v>
                </c:pt>
                <c:pt idx="808">
                  <c:v>2.5002578321454236</c:v>
                </c:pt>
                <c:pt idx="809">
                  <c:v>2.4979107637607276</c:v>
                </c:pt>
                <c:pt idx="810">
                  <c:v>2.4963340904965872</c:v>
                </c:pt>
                <c:pt idx="811">
                  <c:v>2.4947480582133461</c:v>
                </c:pt>
                <c:pt idx="812">
                  <c:v>2.4931561567372311</c:v>
                </c:pt>
                <c:pt idx="813">
                  <c:v>2.4915584547032332</c:v>
                </c:pt>
                <c:pt idx="814">
                  <c:v>2.4899548251516843</c:v>
                </c:pt>
                <c:pt idx="815">
                  <c:v>2.4883452804701851</c:v>
                </c:pt>
                <c:pt idx="816">
                  <c:v>2.4875289516576444</c:v>
                </c:pt>
                <c:pt idx="817">
                  <c:v>2.4867111421703383</c:v>
                </c:pt>
                <c:pt idx="818">
                  <c:v>2.4850894800436794</c:v>
                </c:pt>
                <c:pt idx="819">
                  <c:v>2.4842670310752477</c:v>
                </c:pt>
                <c:pt idx="820">
                  <c:v>2.4834429930966984</c:v>
                </c:pt>
                <c:pt idx="821">
                  <c:v>2.4826174171900721</c:v>
                </c:pt>
                <c:pt idx="822">
                  <c:v>2.4817902689081852</c:v>
                </c:pt>
                <c:pt idx="823">
                  <c:v>2.4809615422501796</c:v>
                </c:pt>
                <c:pt idx="824">
                  <c:v>2.4801312311807764</c:v>
                </c:pt>
                <c:pt idx="825">
                  <c:v>2.4784885753083503</c:v>
                </c:pt>
                <c:pt idx="826">
                  <c:v>2.4768396537597583</c:v>
                </c:pt>
                <c:pt idx="827">
                  <c:v>2.4751844477468992</c:v>
                </c:pt>
                <c:pt idx="828">
                  <c:v>2.474346824266775</c:v>
                </c:pt>
                <c:pt idx="829">
                  <c:v>2.4726820718464286</c:v>
                </c:pt>
                <c:pt idx="830">
                  <c:v>2.4718357641430964</c:v>
                </c:pt>
                <c:pt idx="831">
                  <c:v>2.4709878333879312</c:v>
                </c:pt>
                <c:pt idx="832">
                  <c:v>2.4701382144435953</c:v>
                </c:pt>
                <c:pt idx="833">
                  <c:v>2.4684533503203592</c:v>
                </c:pt>
                <c:pt idx="834">
                  <c:v>2.4675987537244253</c:v>
                </c:pt>
                <c:pt idx="835">
                  <c:v>2.4667424424997928</c:v>
                </c:pt>
                <c:pt idx="836">
                  <c:v>2.4650443268042768</c:v>
                </c:pt>
                <c:pt idx="837">
                  <c:v>2.4633395751957949</c:v>
                </c:pt>
                <c:pt idx="838">
                  <c:v>2.4624748462470283</c:v>
                </c:pt>
                <c:pt idx="839">
                  <c:v>2.460759928606044</c:v>
                </c:pt>
                <c:pt idx="840">
                  <c:v>2.4590382425237172</c:v>
                </c:pt>
                <c:pt idx="841">
                  <c:v>2.4581648979277833</c:v>
                </c:pt>
                <c:pt idx="842">
                  <c:v>2.4572897632341535</c:v>
                </c:pt>
                <c:pt idx="843">
                  <c:v>2.4564128918867136</c:v>
                </c:pt>
                <c:pt idx="844">
                  <c:v>2.4555342464913283</c:v>
                </c:pt>
                <c:pt idx="845">
                  <c:v>2.453791646531867</c:v>
                </c:pt>
                <c:pt idx="846">
                  <c:v>2.4520420262383067</c:v>
                </c:pt>
                <c:pt idx="847">
                  <c:v>2.4502853596152194</c:v>
                </c:pt>
                <c:pt idx="848">
                  <c:v>2.4485215277051529</c:v>
                </c:pt>
                <c:pt idx="849">
                  <c:v>2.4467505340432534</c:v>
                </c:pt>
                <c:pt idx="850">
                  <c:v>2.4458521006492941</c:v>
                </c:pt>
                <c:pt idx="851">
                  <c:v>2.4449518047952261</c:v>
                </c:pt>
                <c:pt idx="852">
                  <c:v>2.4440496074993514</c:v>
                </c:pt>
                <c:pt idx="853">
                  <c:v>2.4431455633981276</c:v>
                </c:pt>
                <c:pt idx="854">
                  <c:v>2.4422396021033013</c:v>
                </c:pt>
                <c:pt idx="855">
                  <c:v>2.4413317784138964</c:v>
                </c:pt>
                <c:pt idx="856">
                  <c:v>2.4395311289639774</c:v>
                </c:pt>
                <c:pt idx="857">
                  <c:v>2.4377230143623807</c:v>
                </c:pt>
                <c:pt idx="858">
                  <c:v>2.4359073086511134</c:v>
                </c:pt>
                <c:pt idx="859">
                  <c:v>2.4340840118942282</c:v>
                </c:pt>
                <c:pt idx="860">
                  <c:v>2.4322529960100905</c:v>
                </c:pt>
                <c:pt idx="861">
                  <c:v>2.4313240324389978</c:v>
                </c:pt>
                <c:pt idx="862">
                  <c:v>2.4303930130542644</c:v>
                </c:pt>
                <c:pt idx="863">
                  <c:v>2.4294600581294219</c:v>
                </c:pt>
                <c:pt idx="864">
                  <c:v>2.4285250623268841</c:v>
                </c:pt>
                <c:pt idx="865">
                  <c:v>2.4275880816719813</c:v>
                </c:pt>
                <c:pt idx="866">
                  <c:v>2.4257337153797685</c:v>
                </c:pt>
                <c:pt idx="867">
                  <c:v>2.4238714300119946</c:v>
                </c:pt>
                <c:pt idx="868">
                  <c:v>2.422001091759475</c:v>
                </c:pt>
                <c:pt idx="869">
                  <c:v>2.4210542295152244</c:v>
                </c:pt>
                <c:pt idx="870">
                  <c:v>2.4201052983811837</c:v>
                </c:pt>
                <c:pt idx="871">
                  <c:v>2.4191499217641472</c:v>
                </c:pt>
                <c:pt idx="872">
                  <c:v>2.4181924720014583</c:v>
                </c:pt>
                <c:pt idx="873">
                  <c:v>2.4172329067712384</c:v>
                </c:pt>
                <c:pt idx="874">
                  <c:v>2.4162712167046112</c:v>
                </c:pt>
                <c:pt idx="875">
                  <c:v>2.4143633707984176</c:v>
                </c:pt>
                <c:pt idx="876">
                  <c:v>2.4133952648300072</c:v>
                </c:pt>
                <c:pt idx="877">
                  <c:v>2.4114747149382589</c:v>
                </c:pt>
                <c:pt idx="878">
                  <c:v>2.4095456341946768</c:v>
                </c:pt>
                <c:pt idx="879">
                  <c:v>2.4076079804536286</c:v>
                </c:pt>
                <c:pt idx="880">
                  <c:v>2.4056616428938931</c:v>
                </c:pt>
                <c:pt idx="881">
                  <c:v>2.4037065433298701</c:v>
                </c:pt>
                <c:pt idx="882">
                  <c:v>2.4027143947451695</c:v>
                </c:pt>
                <c:pt idx="883">
                  <c:v>2.4007458829316657</c:v>
                </c:pt>
                <c:pt idx="884">
                  <c:v>2.3987684425461957</c:v>
                </c:pt>
                <c:pt idx="885">
                  <c:v>2.396781957230917</c:v>
                </c:pt>
                <c:pt idx="886">
                  <c:v>2.3947863788581434</c:v>
                </c:pt>
                <c:pt idx="887">
                  <c:v>2.3927815533206287</c:v>
                </c:pt>
                <c:pt idx="888">
                  <c:v>2.3917641355667625</c:v>
                </c:pt>
                <c:pt idx="889">
                  <c:v>2.390744293395517</c:v>
                </c:pt>
                <c:pt idx="890">
                  <c:v>2.3907210849000564</c:v>
                </c:pt>
                <c:pt idx="891">
                  <c:v>2.389698787528455</c:v>
                </c:pt>
                <c:pt idx="892">
                  <c:v>2.3886740780647826</c:v>
                </c:pt>
                <c:pt idx="893">
                  <c:v>2.3876469450995388</c:v>
                </c:pt>
                <c:pt idx="894">
                  <c:v>2.3866173058195126</c:v>
                </c:pt>
                <c:pt idx="895">
                  <c:v>2.3845743587909771</c:v>
                </c:pt>
                <c:pt idx="896">
                  <c:v>2.3835374362757977</c:v>
                </c:pt>
                <c:pt idx="897">
                  <c:v>2.3814799153695332</c:v>
                </c:pt>
                <c:pt idx="898">
                  <c:v>2.3794125640400803</c:v>
                </c:pt>
                <c:pt idx="899">
                  <c:v>2.3763050181877965</c:v>
                </c:pt>
                <c:pt idx="900">
                  <c:v>2.3742128259069104</c:v>
                </c:pt>
                <c:pt idx="901">
                  <c:v>2.3721105426552684</c:v>
                </c:pt>
                <c:pt idx="902">
                  <c:v>2.3710433932465147</c:v>
                </c:pt>
                <c:pt idx="903">
                  <c:v>2.3689305398794658</c:v>
                </c:pt>
                <c:pt idx="904">
                  <c:v>2.3668122841085975</c:v>
                </c:pt>
                <c:pt idx="905">
                  <c:v>2.3636227713179236</c:v>
                </c:pt>
                <c:pt idx="906">
                  <c:v>2.3604096230578553</c:v>
                </c:pt>
                <c:pt idx="907">
                  <c:v>2.3571725630266043</c:v>
                </c:pt>
                <c:pt idx="908">
                  <c:v>2.3549909660071391</c:v>
                </c:pt>
                <c:pt idx="909">
                  <c:v>2.3538808553385713</c:v>
                </c:pt>
                <c:pt idx="910">
                  <c:v>2.3538555907951904</c:v>
                </c:pt>
                <c:pt idx="911">
                  <c:v>2.3527426089969117</c:v>
                </c:pt>
                <c:pt idx="912">
                  <c:v>2.3516267289375179</c:v>
                </c:pt>
                <c:pt idx="913">
                  <c:v>2.3494118950750074</c:v>
                </c:pt>
                <c:pt idx="914">
                  <c:v>2.3460812010652381</c:v>
                </c:pt>
                <c:pt idx="915">
                  <c:v>2.3427247657330752</c:v>
                </c:pt>
                <c:pt idx="916">
                  <c:v>2.3404639848454183</c:v>
                </c:pt>
                <c:pt idx="917">
                  <c:v>2.3370637234901821</c:v>
                </c:pt>
                <c:pt idx="918">
                  <c:v>2.3336365896528513</c:v>
                </c:pt>
                <c:pt idx="919">
                  <c:v>2.3313278732107343</c:v>
                </c:pt>
                <c:pt idx="920">
                  <c:v>2.3290067772524981</c:v>
                </c:pt>
                <c:pt idx="921">
                  <c:v>2.3266732094624651</c:v>
                </c:pt>
                <c:pt idx="922">
                  <c:v>2.3254882420141181</c:v>
                </c:pt>
                <c:pt idx="923">
                  <c:v>2.3254612705252908</c:v>
                </c:pt>
                <c:pt idx="924">
                  <c:v>2.324272945996873</c:v>
                </c:pt>
                <c:pt idx="925">
                  <c:v>2.3219137748704948</c:v>
                </c:pt>
                <c:pt idx="926">
                  <c:v>2.3195416350102382</c:v>
                </c:pt>
                <c:pt idx="927">
                  <c:v>2.315972821138212</c:v>
                </c:pt>
                <c:pt idx="928">
                  <c:v>2.3123744373885056</c:v>
                </c:pt>
                <c:pt idx="929">
                  <c:v>2.308746032318703</c:v>
                </c:pt>
                <c:pt idx="930">
                  <c:v>2.3063007050261946</c:v>
                </c:pt>
                <c:pt idx="931">
                  <c:v>2.3038416174343044</c:v>
                </c:pt>
                <c:pt idx="932">
                  <c:v>2.3013684397337082</c:v>
                </c:pt>
                <c:pt idx="933">
                  <c:v>2.2988811409654062</c:v>
                </c:pt>
                <c:pt idx="934">
                  <c:v>2.2963852213735252</c:v>
                </c:pt>
                <c:pt idx="935">
                  <c:v>2.2938749187609333</c:v>
                </c:pt>
                <c:pt idx="936">
                  <c:v>2.2900995947722493</c:v>
                </c:pt>
                <c:pt idx="937">
                  <c:v>2.2863029799333887</c:v>
                </c:pt>
                <c:pt idx="938">
                  <c:v>2.2811965494554163</c:v>
                </c:pt>
                <c:pt idx="939">
                  <c:v>2.2773330114576393</c:v>
                </c:pt>
                <c:pt idx="940">
                  <c:v>2.2721315812631477</c:v>
                </c:pt>
                <c:pt idx="941">
                  <c:v>2.2668732538144591</c:v>
                </c:pt>
                <c:pt idx="942">
                  <c:v>2.2615504787582941</c:v>
                </c:pt>
                <c:pt idx="943">
                  <c:v>2.256168013272335</c:v>
                </c:pt>
                <c:pt idx="944">
                  <c:v>2.2493318793584063</c:v>
                </c:pt>
                <c:pt idx="945">
                  <c:v>2.2423864658503985</c:v>
                </c:pt>
                <c:pt idx="946">
                  <c:v>2.2353281707797947</c:v>
                </c:pt>
                <c:pt idx="947">
                  <c:v>2.2281464840507805</c:v>
                </c:pt>
                <c:pt idx="948">
                  <c:v>2.2208371950525825</c:v>
                </c:pt>
                <c:pt idx="949">
                  <c:v>2.2134027267725704</c:v>
                </c:pt>
                <c:pt idx="950">
                  <c:v>2.2073706412326857</c:v>
                </c:pt>
                <c:pt idx="951">
                  <c:v>2.2027945038663517</c:v>
                </c:pt>
                <c:pt idx="952">
                  <c:v>2.1997288007396603</c:v>
                </c:pt>
                <c:pt idx="953">
                  <c:v>2.1982058460379283</c:v>
                </c:pt>
                <c:pt idx="954">
                  <c:v>2.1982420550145032</c:v>
                </c:pt>
                <c:pt idx="955">
                  <c:v>2.1982782059504729</c:v>
                </c:pt>
                <c:pt idx="956">
                  <c:v>2.1967574353588688</c:v>
                </c:pt>
                <c:pt idx="957">
                  <c:v>2.1936559498400183</c:v>
                </c:pt>
                <c:pt idx="958">
                  <c:v>2.1905321558561033</c:v>
                </c:pt>
                <c:pt idx="959">
                  <c:v>2.1873857301585535</c:v>
                </c:pt>
                <c:pt idx="960">
                  <c:v>2.1826079589086431</c:v>
                </c:pt>
                <c:pt idx="961">
                  <c:v>2.1794033818625045</c:v>
                </c:pt>
                <c:pt idx="962">
                  <c:v>2.1778148785821458</c:v>
                </c:pt>
                <c:pt idx="963">
                  <c:v>2.1762206016428909</c:v>
                </c:pt>
                <c:pt idx="964">
                  <c:v>2.1746203925068994</c:v>
                </c:pt>
                <c:pt idx="965">
                  <c:v>2.1730066257200069</c:v>
                </c:pt>
                <c:pt idx="966">
                  <c:v>2.1697301424165407</c:v>
                </c:pt>
                <c:pt idx="967">
                  <c:v>2.1664287520452268</c:v>
                </c:pt>
                <c:pt idx="968">
                  <c:v>2.1631020730280142</c:v>
                </c:pt>
                <c:pt idx="969">
                  <c:v>2.1597497149504172</c:v>
                </c:pt>
                <c:pt idx="970">
                  <c:v>2.1563792162730362</c:v>
                </c:pt>
                <c:pt idx="971">
                  <c:v>2.154704119851329</c:v>
                </c:pt>
                <c:pt idx="972">
                  <c:v>2.1530225374707821</c:v>
                </c:pt>
                <c:pt idx="973">
                  <c:v>2.149599215750376</c:v>
                </c:pt>
                <c:pt idx="974">
                  <c:v>2.1461486951957642</c:v>
                </c:pt>
                <c:pt idx="975">
                  <c:v>2.1426705401451338</c:v>
                </c:pt>
                <c:pt idx="976">
                  <c:v>2.1391642413397562</c:v>
                </c:pt>
                <c:pt idx="977">
                  <c:v>2.1356294672448821</c:v>
                </c:pt>
                <c:pt idx="978">
                  <c:v>2.1320572918938416</c:v>
                </c:pt>
                <c:pt idx="979">
                  <c:v>2.1266262923617809</c:v>
                </c:pt>
                <c:pt idx="980">
                  <c:v>2.122978975765061</c:v>
                </c:pt>
                <c:pt idx="981">
                  <c:v>2.1193008344509776</c:v>
                </c:pt>
                <c:pt idx="982">
                  <c:v>2.1137068981218552</c:v>
                </c:pt>
                <c:pt idx="983">
                  <c:v>2.1099578068317792</c:v>
                </c:pt>
                <c:pt idx="984">
                  <c:v>2.1080932672051076</c:v>
                </c:pt>
                <c:pt idx="985">
                  <c:v>2.1062207561081472</c:v>
                </c:pt>
                <c:pt idx="986">
                  <c:v>2.1043400681802567</c:v>
                </c:pt>
                <c:pt idx="987">
                  <c:v>2.1043849444934173</c:v>
                </c:pt>
                <c:pt idx="988">
                  <c:v>2.104429816169918</c:v>
                </c:pt>
                <c:pt idx="989">
                  <c:v>2.1025414083343383</c:v>
                </c:pt>
                <c:pt idx="990">
                  <c:v>2.1006446845212294</c:v>
                </c:pt>
                <c:pt idx="991">
                  <c:v>2.096780678226807</c:v>
                </c:pt>
                <c:pt idx="992">
                  <c:v>2.0928819140938208</c:v>
                </c:pt>
                <c:pt idx="993">
                  <c:v>2.0889478325422859</c:v>
                </c:pt>
                <c:pt idx="994">
                  <c:v>2.0869907366920519</c:v>
                </c:pt>
                <c:pt idx="995">
                  <c:v>2.0850247814860663</c:v>
                </c:pt>
                <c:pt idx="996">
                  <c:v>2.0830498146101113</c:v>
                </c:pt>
                <c:pt idx="997">
                  <c:v>2.0810658254698144</c:v>
                </c:pt>
                <c:pt idx="998">
                  <c:v>2.0790728036541872</c:v>
                </c:pt>
                <c:pt idx="999">
                  <c:v>2.0770705207399249</c:v>
                </c:pt>
                <c:pt idx="1000">
                  <c:v>2.0750590367452904</c:v>
                </c:pt>
                <c:pt idx="1001">
                  <c:v>2.0751070428686189</c:v>
                </c:pt>
                <c:pt idx="1002">
                  <c:v>2.0751550436860229</c:v>
                </c:pt>
                <c:pt idx="1003">
                  <c:v>2.0752030391986764</c:v>
                </c:pt>
                <c:pt idx="1004">
                  <c:v>2.0731828669374712</c:v>
                </c:pt>
                <c:pt idx="1005">
                  <c:v>2.0711531799396186</c:v>
                </c:pt>
                <c:pt idx="1006">
                  <c:v>2.0691140366668193</c:v>
                </c:pt>
                <c:pt idx="1007">
                  <c:v>2.0649576644699792</c:v>
                </c:pt>
                <c:pt idx="1008">
                  <c:v>2.060761053923545</c:v>
                </c:pt>
                <c:pt idx="1009">
                  <c:v>2.0586723331974981</c:v>
                </c:pt>
                <c:pt idx="1010">
                  <c:v>2.0565735945415824</c:v>
                </c:pt>
                <c:pt idx="1011">
                  <c:v>2.0522947769335551</c:v>
                </c:pt>
                <c:pt idx="1012">
                  <c:v>2.0501648375406294</c:v>
                </c:pt>
                <c:pt idx="1013">
                  <c:v>2.0480244784051251</c:v>
                </c:pt>
                <c:pt idx="1014">
                  <c:v>2.0458735185455912</c:v>
                </c:pt>
                <c:pt idx="1015">
                  <c:v>2.0437117738909842</c:v>
                </c:pt>
                <c:pt idx="1016">
                  <c:v>2.043763372988153</c:v>
                </c:pt>
                <c:pt idx="1017">
                  <c:v>2.0438149659554936</c:v>
                </c:pt>
                <c:pt idx="1018">
                  <c:v>2.0438665527944626</c:v>
                </c:pt>
                <c:pt idx="1019">
                  <c:v>2.0439181335065149</c:v>
                </c:pt>
                <c:pt idx="1020">
                  <c:v>2.0417466882504525</c:v>
                </c:pt>
                <c:pt idx="1021">
                  <c:v>2.0395642520275876</c:v>
                </c:pt>
                <c:pt idx="1022">
                  <c:v>2.0373708728099902</c:v>
                </c:pt>
                <c:pt idx="1023">
                  <c:v>2.0328976188924153</c:v>
                </c:pt>
                <c:pt idx="1024">
                  <c:v>2.0283778103146299</c:v>
                </c:pt>
                <c:pt idx="1025">
                  <c:v>2.0261270521672285</c:v>
                </c:pt>
                <c:pt idx="1026">
                  <c:v>2.0215358518449666</c:v>
                </c:pt>
                <c:pt idx="1027">
                  <c:v>2.0168955959957002</c:v>
                </c:pt>
                <c:pt idx="1028">
                  <c:v>2.0145842922043316</c:v>
                </c:pt>
                <c:pt idx="1029">
                  <c:v>2.0122607063123739</c:v>
                </c:pt>
                <c:pt idx="1030">
                  <c:v>2.0099245368475938</c:v>
                </c:pt>
                <c:pt idx="1031">
                  <c:v>2.0099803951501776</c:v>
                </c:pt>
                <c:pt idx="1032">
                  <c:v>2.0100361613946047</c:v>
                </c:pt>
                <c:pt idx="1033">
                  <c:v>2.0100919204792023</c:v>
                </c:pt>
                <c:pt idx="1034">
                  <c:v>2.0077440237689532</c:v>
                </c:pt>
                <c:pt idx="1035">
                  <c:v>2.0053834505461041</c:v>
                </c:pt>
                <c:pt idx="1036">
                  <c:v>2.0030098902021232</c:v>
                </c:pt>
                <c:pt idx="1037">
                  <c:v>2.0006233729944252</c:v>
                </c:pt>
                <c:pt idx="1038">
                  <c:v>1.9982236689984787</c:v>
                </c:pt>
                <c:pt idx="1039">
                  <c:v>1.9982809654015685</c:v>
                </c:pt>
                <c:pt idx="1040">
                  <c:v>1.9983382542465491</c:v>
                </c:pt>
                <c:pt idx="1041">
                  <c:v>1.9983955355354155</c:v>
                </c:pt>
                <c:pt idx="1042">
                  <c:v>1.9984528092701603</c:v>
                </c:pt>
                <c:pt idx="1043">
                  <c:v>1.9960294777846501</c:v>
                </c:pt>
                <c:pt idx="1044">
                  <c:v>1.9935926365254446</c:v>
                </c:pt>
                <c:pt idx="1045">
                  <c:v>1.9911419562273316</c:v>
                </c:pt>
                <c:pt idx="1046">
                  <c:v>1.9886773684700418</c:v>
                </c:pt>
                <c:pt idx="1047">
                  <c:v>1.9861987145043118</c:v>
                </c:pt>
                <c:pt idx="1048">
                  <c:v>1.9862576194160018</c:v>
                </c:pt>
                <c:pt idx="1049">
                  <c:v>1.9863165163392911</c:v>
                </c:pt>
                <c:pt idx="1050">
                  <c:v>1.9863754052763469</c:v>
                </c:pt>
                <c:pt idx="1051">
                  <c:v>1.9864341966144672</c:v>
                </c:pt>
                <c:pt idx="1052">
                  <c:v>1.986493069597699</c:v>
                </c:pt>
                <c:pt idx="1053">
                  <c:v>1.9865518450105935</c:v>
                </c:pt>
                <c:pt idx="1054">
                  <c:v>1.9840727990604723</c:v>
                </c:pt>
                <c:pt idx="1055">
                  <c:v>1.9815796115278217</c:v>
                </c:pt>
                <c:pt idx="1056">
                  <c:v>1.9764776345629129</c:v>
                </c:pt>
                <c:pt idx="1057">
                  <c:v>1.9713149149247662</c:v>
                </c:pt>
                <c:pt idx="1058">
                  <c:v>1.9634291975411688</c:v>
                </c:pt>
                <c:pt idx="1059">
                  <c:v>1.958108040976041</c:v>
                </c:pt>
                <c:pt idx="1060">
                  <c:v>1.9499763473823386</c:v>
                </c:pt>
                <c:pt idx="1061">
                  <c:v>1.9444996487844652</c:v>
                </c:pt>
                <c:pt idx="1062">
                  <c:v>1.9389530029119937</c:v>
                </c:pt>
                <c:pt idx="1063">
                  <c:v>1.9361858872746744</c:v>
                </c:pt>
                <c:pt idx="1064">
                  <c:v>1.9334011290454693</c:v>
                </c:pt>
                <c:pt idx="1065">
                  <c:v>1.9334676479805071</c:v>
                </c:pt>
                <c:pt idx="1066">
                  <c:v>1.9335341567286983</c:v>
                </c:pt>
                <c:pt idx="1067">
                  <c:v>1.9336006552931631</c:v>
                </c:pt>
                <c:pt idx="1068">
                  <c:v>1.9336671436770201</c:v>
                </c:pt>
                <c:pt idx="1069">
                  <c:v>1.9337336218833843</c:v>
                </c:pt>
                <c:pt idx="1070">
                  <c:v>1.9338000899153724</c:v>
                </c:pt>
                <c:pt idx="1071">
                  <c:v>1.9338665477760979</c:v>
                </c:pt>
                <c:pt idx="1072">
                  <c:v>1.9339329954686735</c:v>
                </c:pt>
                <c:pt idx="1073">
                  <c:v>1.9311337070645933</c:v>
                </c:pt>
                <c:pt idx="1074">
                  <c:v>1.9283161560044235</c:v>
                </c:pt>
                <c:pt idx="1075">
                  <c:v>1.9225575190821362</c:v>
                </c:pt>
                <c:pt idx="1076">
                  <c:v>1.9167216020241173</c:v>
                </c:pt>
                <c:pt idx="1077">
                  <c:v>1.910806087643649</c:v>
                </c:pt>
                <c:pt idx="1078">
                  <c:v>1.9078530629652182</c:v>
                </c:pt>
                <c:pt idx="1079">
                  <c:v>1.9048799295099037</c:v>
                </c:pt>
                <c:pt idx="1080">
                  <c:v>1.9049509631760346</c:v>
                </c:pt>
                <c:pt idx="1081">
                  <c:v>1.9050219852257231</c:v>
                </c:pt>
                <c:pt idx="1082">
                  <c:v>1.9020149730592408</c:v>
                </c:pt>
                <c:pt idx="1083">
                  <c:v>1.8989871049938398</c:v>
                </c:pt>
                <c:pt idx="1084">
                  <c:v>1.895937868187944</c:v>
                </c:pt>
                <c:pt idx="1085">
                  <c:v>1.8928670708339803</c:v>
                </c:pt>
                <c:pt idx="1086">
                  <c:v>1.8897744058586958</c:v>
                </c:pt>
                <c:pt idx="1087">
                  <c:v>1.8898479534571579</c:v>
                </c:pt>
                <c:pt idx="1088">
                  <c:v>1.8899213766862932</c:v>
                </c:pt>
                <c:pt idx="1089">
                  <c:v>1.8899948994016209</c:v>
                </c:pt>
                <c:pt idx="1090">
                  <c:v>1.8900684096722262</c:v>
                </c:pt>
                <c:pt idx="1091">
                  <c:v>1.8901419075023191</c:v>
                </c:pt>
                <c:pt idx="1092">
                  <c:v>1.8902153928961114</c:v>
                </c:pt>
                <c:pt idx="1093">
                  <c:v>1.887118588052328</c:v>
                </c:pt>
                <c:pt idx="1094">
                  <c:v>1.8839994288163167</c:v>
                </c:pt>
                <c:pt idx="1095">
                  <c:v>1.8808578194930747</c:v>
                </c:pt>
                <c:pt idx="1096">
                  <c:v>1.8744292817048216</c:v>
                </c:pt>
                <c:pt idx="1097">
                  <c:v>1.86790415554331</c:v>
                </c:pt>
                <c:pt idx="1098">
                  <c:v>1.8646434850923008</c:v>
                </c:pt>
                <c:pt idx="1099">
                  <c:v>1.861358148310694</c:v>
                </c:pt>
                <c:pt idx="1100">
                  <c:v>1.8580476487212989</c:v>
                </c:pt>
                <c:pt idx="1101">
                  <c:v>1.8547118415696702</c:v>
                </c:pt>
                <c:pt idx="1102">
                  <c:v>1.8513502136942379</c:v>
                </c:pt>
                <c:pt idx="1103">
                  <c:v>1.8479622389770498</c:v>
                </c:pt>
                <c:pt idx="1104">
                  <c:v>1.8445477506306591</c:v>
                </c:pt>
                <c:pt idx="1105">
                  <c:v>1.8411062041895476</c:v>
                </c:pt>
                <c:pt idx="1106">
                  <c:v>1.8411883472481818</c:v>
                </c:pt>
                <c:pt idx="1107">
                  <c:v>1.841270599955646</c:v>
                </c:pt>
                <c:pt idx="1108">
                  <c:v>1.8413528370879024</c:v>
                </c:pt>
                <c:pt idx="1109">
                  <c:v>1.8414350586508479</c:v>
                </c:pt>
                <c:pt idx="1110">
                  <c:v>1.8415172646503779</c:v>
                </c:pt>
                <c:pt idx="1111">
                  <c:v>1.838035001640433</c:v>
                </c:pt>
                <c:pt idx="1112">
                  <c:v>1.8345244641397029</c:v>
                </c:pt>
                <c:pt idx="1113">
                  <c:v>1.8309853184656513</c:v>
                </c:pt>
                <c:pt idx="1114">
                  <c:v>1.8237507593105486</c:v>
                </c:pt>
                <c:pt idx="1115">
                  <c:v>1.8163937735756024</c:v>
                </c:pt>
                <c:pt idx="1116">
                  <c:v>1.8127206207610853</c:v>
                </c:pt>
                <c:pt idx="1117">
                  <c:v>1.8090162709986308</c:v>
                </c:pt>
                <c:pt idx="1118">
                  <c:v>1.805280052666111</c:v>
                </c:pt>
                <c:pt idx="1119">
                  <c:v>1.8053693945183757</c:v>
                </c:pt>
                <c:pt idx="1120">
                  <c:v>1.8054587179952637</c:v>
                </c:pt>
                <c:pt idx="1121">
                  <c:v>1.8055480231043315</c:v>
                </c:pt>
                <c:pt idx="1122">
                  <c:v>1.8056373098531315</c:v>
                </c:pt>
                <c:pt idx="1123">
                  <c:v>1.8057265782492118</c:v>
                </c:pt>
                <c:pt idx="1124">
                  <c:v>1.8058158283001162</c:v>
                </c:pt>
                <c:pt idx="1125">
                  <c:v>1.8059050600133824</c:v>
                </c:pt>
                <c:pt idx="1126">
                  <c:v>1.8021418632385235</c:v>
                </c:pt>
                <c:pt idx="1127">
                  <c:v>1.7983456346384683</c:v>
                </c:pt>
                <c:pt idx="1128">
                  <c:v>1.7945160692513442</c:v>
                </c:pt>
                <c:pt idx="1129">
                  <c:v>1.7866608637244519</c:v>
                </c:pt>
                <c:pt idx="1130">
                  <c:v>1.7786608130506045</c:v>
                </c:pt>
                <c:pt idx="1131">
                  <c:v>1.7746527071576901</c:v>
                </c:pt>
                <c:pt idx="1132">
                  <c:v>1.7706074128988338</c:v>
                </c:pt>
                <c:pt idx="1133">
                  <c:v>1.7665239349509076</c:v>
                </c:pt>
                <c:pt idx="1134">
                  <c:v>1.7666216152319589</c:v>
                </c:pt>
                <c:pt idx="1135">
                  <c:v>1.7708974997665901</c:v>
                </c:pt>
                <c:pt idx="1136">
                  <c:v>1.7751316958179619</c:v>
                </c:pt>
                <c:pt idx="1137">
                  <c:v>1.7793250084416616</c:v>
                </c:pt>
                <c:pt idx="1138">
                  <c:v>1.7834782195962018</c:v>
                </c:pt>
                <c:pt idx="1139">
                  <c:v>1.7835720174771303</c:v>
                </c:pt>
                <c:pt idx="1140">
                  <c:v>1.7796093323333937</c:v>
                </c:pt>
                <c:pt idx="1141">
                  <c:v>1.7756101567777758</c:v>
                </c:pt>
                <c:pt idx="1142">
                  <c:v>1.7674019707828532</c:v>
                </c:pt>
                <c:pt idx="1143">
                  <c:v>1.7590358075338075</c:v>
                </c:pt>
                <c:pt idx="1144">
                  <c:v>1.7548416830616227</c:v>
                </c:pt>
                <c:pt idx="1145">
                  <c:v>1.7506065050085879</c:v>
                </c:pt>
                <c:pt idx="1146">
                  <c:v>1.7463297748080189</c:v>
                </c:pt>
                <c:pt idx="1147">
                  <c:v>1.746432103809471</c:v>
                </c:pt>
                <c:pt idx="1148">
                  <c:v>1.7465344087057171</c:v>
                </c:pt>
                <c:pt idx="1149">
                  <c:v>1.7466366895081114</c:v>
                </c:pt>
                <c:pt idx="1150">
                  <c:v>1.7467389462279996</c:v>
                </c:pt>
                <c:pt idx="1151">
                  <c:v>1.7468411788767204</c:v>
                </c:pt>
                <c:pt idx="1152">
                  <c:v>1.7469433874656026</c:v>
                </c:pt>
                <c:pt idx="1153">
                  <c:v>1.7470455720059699</c:v>
                </c:pt>
                <c:pt idx="1154">
                  <c:v>1.7427334558569374</c:v>
                </c:pt>
                <c:pt idx="1155">
                  <c:v>1.7383780949076424</c:v>
                </c:pt>
                <c:pt idx="1156">
                  <c:v>1.7339784527240485</c:v>
                </c:pt>
                <c:pt idx="1157">
                  <c:v>1.7249358232959475</c:v>
                </c:pt>
                <c:pt idx="1158">
                  <c:v>1.7157009025758869</c:v>
                </c:pt>
                <c:pt idx="1159">
                  <c:v>1.711064160975742</c:v>
                </c:pt>
                <c:pt idx="1160">
                  <c:v>1.7063775513006376</c:v>
                </c:pt>
                <c:pt idx="1161">
                  <c:v>1.701639814703767</c:v>
                </c:pt>
                <c:pt idx="1162">
                  <c:v>1.7017532330084604</c:v>
                </c:pt>
                <c:pt idx="1163">
                  <c:v>1.701866621701096</c:v>
                </c:pt>
                <c:pt idx="1164">
                  <c:v>1.7019799807971321</c:v>
                </c:pt>
                <c:pt idx="1165">
                  <c:v>1.6971935861195986</c:v>
                </c:pt>
                <c:pt idx="1166">
                  <c:v>1.6923540281764193</c:v>
                </c:pt>
                <c:pt idx="1167">
                  <c:v>1.6874599323349879</c:v>
                </c:pt>
                <c:pt idx="1168">
                  <c:v>1.6825098749478753</c:v>
                </c:pt>
                <c:pt idx="1169">
                  <c:v>1.6775029285596721</c:v>
                </c:pt>
                <c:pt idx="1170">
                  <c:v>1.6776228279008962</c:v>
                </c:pt>
                <c:pt idx="1171">
                  <c:v>1.6777426941496338</c:v>
                </c:pt>
                <c:pt idx="1172">
                  <c:v>1.677862527324147</c:v>
                </c:pt>
                <c:pt idx="1173">
                  <c:v>1.6779823274426826</c:v>
                </c:pt>
                <c:pt idx="1174">
                  <c:v>1.6781020945234728</c:v>
                </c:pt>
                <c:pt idx="1175">
                  <c:v>1.6782218285847341</c:v>
                </c:pt>
                <c:pt idx="1176">
                  <c:v>1.6783411653079396</c:v>
                </c:pt>
                <c:pt idx="1177">
                  <c:v>1.6784608334851121</c:v>
                </c:pt>
                <c:pt idx="1178">
                  <c:v>1.6785802866291315</c:v>
                </c:pt>
                <c:pt idx="1179">
                  <c:v>1.673527380792045</c:v>
                </c:pt>
                <c:pt idx="1180">
                  <c:v>1.6684151793237207</c:v>
                </c:pt>
                <c:pt idx="1181">
                  <c:v>1.6632422717997262</c:v>
                </c:pt>
                <c:pt idx="1182">
                  <c:v>1.6525803001273773</c:v>
                </c:pt>
                <c:pt idx="1183">
                  <c:v>1.6416503705279037</c:v>
                </c:pt>
                <c:pt idx="1184">
                  <c:v>1.636146344433282</c:v>
                </c:pt>
                <c:pt idx="1185">
                  <c:v>1.6305714634186137</c:v>
                </c:pt>
                <c:pt idx="1186">
                  <c:v>1.6249242940940285</c:v>
                </c:pt>
                <c:pt idx="1187">
                  <c:v>1.6250596221106057</c:v>
                </c:pt>
                <c:pt idx="1188">
                  <c:v>1.6251944962063667</c:v>
                </c:pt>
                <c:pt idx="1189">
                  <c:v>1.6253297400661013</c:v>
                </c:pt>
                <c:pt idx="1190">
                  <c:v>1.6254649418225897</c:v>
                </c:pt>
                <c:pt idx="1191">
                  <c:v>1.6256001015020383</c:v>
                </c:pt>
                <c:pt idx="1192">
                  <c:v>1.6198874882586021</c:v>
                </c:pt>
                <c:pt idx="1193">
                  <c:v>1.6140989410696873</c:v>
                </c:pt>
                <c:pt idx="1194">
                  <c:v>1.6082315548425321</c:v>
                </c:pt>
                <c:pt idx="1195">
                  <c:v>1.6022842465189466</c:v>
                </c:pt>
                <c:pt idx="1196">
                  <c:v>1.5962539224101921</c:v>
                </c:pt>
                <c:pt idx="1197">
                  <c:v>1.596398484184911</c:v>
                </c:pt>
                <c:pt idx="1198">
                  <c:v>1.5965427779325843</c:v>
                </c:pt>
                <c:pt idx="1199">
                  <c:v>1.5966874634553807</c:v>
                </c:pt>
                <c:pt idx="1200">
                  <c:v>1.5968316612379545</c:v>
                </c:pt>
                <c:pt idx="1201">
                  <c:v>1.596976250567083</c:v>
                </c:pt>
                <c:pt idx="1202">
                  <c:v>1.5971203525121203</c:v>
                </c:pt>
                <c:pt idx="1203">
                  <c:v>1.5972648457754042</c:v>
                </c:pt>
                <c:pt idx="1204">
                  <c:v>1.5974090714954652</c:v>
                </c:pt>
                <c:pt idx="1205">
                  <c:v>1.5975534687475088</c:v>
                </c:pt>
                <c:pt idx="1206">
                  <c:v>1.591456853877605</c:v>
                </c:pt>
                <c:pt idx="1207">
                  <c:v>1.5852736605884319</c:v>
                </c:pt>
                <c:pt idx="1208">
                  <c:v>1.5790009331586317</c:v>
                </c:pt>
                <c:pt idx="1209">
                  <c:v>1.5660224454718998</c:v>
                </c:pt>
                <c:pt idx="1210">
                  <c:v>1.552643885207573</c:v>
                </c:pt>
                <c:pt idx="1211">
                  <c:v>1.5458781289269576</c:v>
                </c:pt>
                <c:pt idx="1212">
                  <c:v>1.5390053005114324</c:v>
                </c:pt>
                <c:pt idx="1213">
                  <c:v>1.5320219564310631</c:v>
                </c:pt>
                <c:pt idx="1214">
                  <c:v>1.5321895563936767</c:v>
                </c:pt>
                <c:pt idx="1215">
                  <c:v>1.5323570917022071</c:v>
                </c:pt>
                <c:pt idx="1216">
                  <c:v>1.5325245624065165</c:v>
                </c:pt>
                <c:pt idx="1217">
                  <c:v>1.5326919685564111</c:v>
                </c:pt>
                <c:pt idx="1218">
                  <c:v>1.5256052685029062</c:v>
                </c:pt>
                <c:pt idx="1219">
                  <c:v>1.5184010086308941</c:v>
                </c:pt>
                <c:pt idx="1220">
                  <c:v>1.5110752227011655</c:v>
                </c:pt>
                <c:pt idx="1221">
                  <c:v>1.5036240126952261</c:v>
                </c:pt>
                <c:pt idx="1222">
                  <c:v>1.4960424497957803</c:v>
                </c:pt>
                <c:pt idx="1223">
                  <c:v>1.4962248001336858</c:v>
                </c:pt>
                <c:pt idx="1224">
                  <c:v>1.4964067969851536</c:v>
                </c:pt>
                <c:pt idx="1225">
                  <c:v>1.496588717600378</c:v>
                </c:pt>
                <c:pt idx="1226">
                  <c:v>1.4967705620432021</c:v>
                </c:pt>
                <c:pt idx="1227">
                  <c:v>1.4969523303773866</c:v>
                </c:pt>
                <c:pt idx="1228">
                  <c:v>1.4971340226666141</c:v>
                </c:pt>
                <c:pt idx="1229">
                  <c:v>1.4973156389744868</c:v>
                </c:pt>
                <c:pt idx="1230">
                  <c:v>1.4974971793645269</c:v>
                </c:pt>
                <c:pt idx="1231">
                  <c:v>1.4976786439001764</c:v>
                </c:pt>
                <c:pt idx="1232">
                  <c:v>1.4978600326447991</c:v>
                </c:pt>
                <c:pt idx="1233">
                  <c:v>1.498041345661679</c:v>
                </c:pt>
                <c:pt idx="1234">
                  <c:v>1.4982225830140199</c:v>
                </c:pt>
                <c:pt idx="1235">
                  <c:v>1.4984037447649476</c:v>
                </c:pt>
                <c:pt idx="1236">
                  <c:v>1.4985848309775087</c:v>
                </c:pt>
                <c:pt idx="1237">
                  <c:v>1.498765841714671</c:v>
                </c:pt>
                <c:pt idx="1238">
                  <c:v>1.4989465017003629</c:v>
                </c:pt>
                <c:pt idx="1239">
                  <c:v>1.4991273617899554</c:v>
                </c:pt>
                <c:pt idx="1240">
                  <c:v>1.4993081465924845</c:v>
                </c:pt>
                <c:pt idx="1241">
                  <c:v>1.4916501936764608</c:v>
                </c:pt>
                <c:pt idx="1242">
                  <c:v>1.4838550649914488</c:v>
                </c:pt>
                <c:pt idx="1243">
                  <c:v>1.4759174607732621</c:v>
                </c:pt>
                <c:pt idx="1244">
                  <c:v>1.45939490049965</c:v>
                </c:pt>
                <c:pt idx="1245">
                  <c:v>1.4422191141710168</c:v>
                </c:pt>
                <c:pt idx="1246">
                  <c:v>1.4334747653765643</c:v>
                </c:pt>
                <c:pt idx="1247">
                  <c:v>1.4245504016219341</c:v>
                </c:pt>
                <c:pt idx="1248">
                  <c:v>1.4154391294921382</c:v>
                </c:pt>
                <c:pt idx="1249">
                  <c:v>1.41565832464431</c:v>
                </c:pt>
                <c:pt idx="1250">
                  <c:v>1.4158770758430015</c:v>
                </c:pt>
                <c:pt idx="1251">
                  <c:v>1.4160960501239637</c:v>
                </c:pt>
                <c:pt idx="1252">
                  <c:v>1.416314914052218</c:v>
                </c:pt>
                <c:pt idx="1253">
                  <c:v>1.4165336677389322</c:v>
                </c:pt>
                <c:pt idx="1254">
                  <c:v>1.416752311295109</c:v>
                </c:pt>
                <c:pt idx="1255">
                  <c:v>1.4169708448315812</c:v>
                </c:pt>
                <c:pt idx="1256">
                  <c:v>1.4171892684590148</c:v>
                </c:pt>
                <c:pt idx="1257">
                  <c:v>1.4174075822879102</c:v>
                </c:pt>
                <c:pt idx="1258">
                  <c:v>1.4176257864285999</c:v>
                </c:pt>
                <c:pt idx="1259">
                  <c:v>1.4178438809912508</c:v>
                </c:pt>
                <c:pt idx="1260">
                  <c:v>1.4180618660858637</c:v>
                </c:pt>
                <c:pt idx="1261">
                  <c:v>1.4088116361584835</c:v>
                </c:pt>
                <c:pt idx="1262">
                  <c:v>1.3993604320096018</c:v>
                </c:pt>
                <c:pt idx="1263">
                  <c:v>1.3896986104826612</c:v>
                </c:pt>
                <c:pt idx="1264">
                  <c:v>1.3798173027686944</c:v>
                </c:pt>
                <c:pt idx="1265">
                  <c:v>1.3697059252577135</c:v>
                </c:pt>
                <c:pt idx="1266">
                  <c:v>1.369949454984041</c:v>
                </c:pt>
                <c:pt idx="1267">
                  <c:v>1.3701928482281105</c:v>
                </c:pt>
                <c:pt idx="1268">
                  <c:v>1.3704361051428144</c:v>
                </c:pt>
                <c:pt idx="1269">
                  <c:v>1.370678485993704</c:v>
                </c:pt>
                <c:pt idx="1270">
                  <c:v>1.3709214711211748</c:v>
                </c:pt>
                <c:pt idx="1271">
                  <c:v>1.3711639508455584</c:v>
                </c:pt>
                <c:pt idx="1272">
                  <c:v>1.3714066645859846</c:v>
                </c:pt>
                <c:pt idx="1273">
                  <c:v>1.3716488736389565</c:v>
                </c:pt>
                <c:pt idx="1274">
                  <c:v>1.3718916855098988</c:v>
                </c:pt>
                <c:pt idx="1275">
                  <c:v>1.3721336242896094</c:v>
                </c:pt>
                <c:pt idx="1276">
                  <c:v>1.3723761653657105</c:v>
                </c:pt>
                <c:pt idx="1277">
                  <c:v>1.3726182027700593</c:v>
                </c:pt>
                <c:pt idx="1278">
                  <c:v>1.3728604734492555</c:v>
                </c:pt>
                <c:pt idx="1279">
                  <c:v>1.3731022411685474</c:v>
                </c:pt>
                <c:pt idx="1280">
                  <c:v>1.3733442420530708</c:v>
                </c:pt>
                <c:pt idx="1281">
                  <c:v>1.3630788430214842</c:v>
                </c:pt>
                <c:pt idx="1282">
                  <c:v>1.3525649148951542</c:v>
                </c:pt>
                <c:pt idx="1283">
                  <c:v>1.3417901245042243</c:v>
                </c:pt>
                <c:pt idx="1284">
                  <c:v>1.3191310539563776</c:v>
                </c:pt>
                <c:pt idx="1285">
                  <c:v>1.2952239267462109</c:v>
                </c:pt>
                <c:pt idx="1286">
                  <c:v>1.282907018080178</c:v>
                </c:pt>
                <c:pt idx="1287">
                  <c:v>1.2702305713253381</c:v>
                </c:pt>
                <c:pt idx="1288">
                  <c:v>1.2571729634376754</c:v>
                </c:pt>
                <c:pt idx="1289">
                  <c:v>1.2574884994520448</c:v>
                </c:pt>
                <c:pt idx="1290">
                  <c:v>1.2578038063806207</c:v>
                </c:pt>
                <c:pt idx="1291">
                  <c:v>1.2581188845558049</c:v>
                </c:pt>
                <c:pt idx="1292">
                  <c:v>1.258433734309274</c:v>
                </c:pt>
                <c:pt idx="1293">
                  <c:v>1.2587483559719859</c:v>
                </c:pt>
                <c:pt idx="1294">
                  <c:v>1.2590622715175506</c:v>
                </c:pt>
                <c:pt idx="1295">
                  <c:v>1.2593764383346622</c:v>
                </c:pt>
                <c:pt idx="1296">
                  <c:v>1.2596903780490836</c:v>
                </c:pt>
                <c:pt idx="1297">
                  <c:v>1.260004090988911</c:v>
                </c:pt>
                <c:pt idx="1298">
                  <c:v>1.2603175774815287</c:v>
                </c:pt>
                <c:pt idx="1299">
                  <c:v>1.2606308378536137</c:v>
                </c:pt>
                <c:pt idx="1300">
                  <c:v>1.2609438724311364</c:v>
                </c:pt>
                <c:pt idx="1301">
                  <c:v>1.2612566815393624</c:v>
                </c:pt>
                <c:pt idx="1302">
                  <c:v>1.2615692655028556</c:v>
                </c:pt>
                <c:pt idx="1303">
                  <c:v>1.248244554322463</c:v>
                </c:pt>
                <c:pt idx="1304">
                  <c:v>1.2344980485991917</c:v>
                </c:pt>
                <c:pt idx="1305">
                  <c:v>1.2203016460553937</c:v>
                </c:pt>
                <c:pt idx="1306">
                  <c:v>1.2056259988623301</c:v>
                </c:pt>
                <c:pt idx="1307">
                  <c:v>1.1904364765854243</c:v>
                </c:pt>
                <c:pt idx="1308">
                  <c:v>1.1908044015226771</c:v>
                </c:pt>
                <c:pt idx="1309">
                  <c:v>1.1911720150256639</c:v>
                </c:pt>
                <c:pt idx="1310">
                  <c:v>1.191539317621173</c:v>
                </c:pt>
                <c:pt idx="1311">
                  <c:v>1.1919063098346578</c:v>
                </c:pt>
                <c:pt idx="1312">
                  <c:v>1.1922729921902402</c:v>
                </c:pt>
                <c:pt idx="1313">
                  <c:v>1.192639365210715</c:v>
                </c:pt>
                <c:pt idx="1314">
                  <c:v>1.1930048724765998</c:v>
                </c:pt>
                <c:pt idx="1315">
                  <c:v>1.1933706288588124</c:v>
                </c:pt>
                <c:pt idx="1316">
                  <c:v>1.1937355214608443</c:v>
                </c:pt>
                <c:pt idx="1317">
                  <c:v>1.194100663277021</c:v>
                </c:pt>
                <c:pt idx="1318">
                  <c:v>1.1944649432790564</c:v>
                </c:pt>
                <c:pt idx="1319">
                  <c:v>1.1948300271969869</c:v>
                </c:pt>
                <c:pt idx="1320">
                  <c:v>1.1792518175915514</c:v>
                </c:pt>
                <c:pt idx="1321">
                  <c:v>1.1630939586506777</c:v>
                </c:pt>
                <c:pt idx="1322">
                  <c:v>1.1463110212263647</c:v>
                </c:pt>
                <c:pt idx="1323">
                  <c:v>1.1102232670671073</c:v>
                </c:pt>
                <c:pt idx="1324">
                  <c:v>1.0708620587576245</c:v>
                </c:pt>
                <c:pt idx="1325">
                  <c:v>1.0498085716827323</c:v>
                </c:pt>
                <c:pt idx="1326">
                  <c:v>1.0274678502680601</c:v>
                </c:pt>
                <c:pt idx="1327">
                  <c:v>1.0036896826211101</c:v>
                </c:pt>
                <c:pt idx="1328">
                  <c:v>1.0033502210898879</c:v>
                </c:pt>
                <c:pt idx="1329">
                  <c:v>1.0027835738884265</c:v>
                </c:pt>
                <c:pt idx="1330">
                  <c:v>1.0022161863860881</c:v>
                </c:pt>
                <c:pt idx="1331">
                  <c:v>1.0016480566459967</c:v>
                </c:pt>
                <c:pt idx="1332">
                  <c:v>1.0010791827236667</c:v>
                </c:pt>
                <c:pt idx="1333">
                  <c:v>1.0005095626669611</c:v>
                </c:pt>
                <c:pt idx="1334">
                  <c:v>0.99993919451605029</c:v>
                </c:pt>
                <c:pt idx="1335">
                  <c:v>0.99936807630337432</c:v>
                </c:pt>
                <c:pt idx="1336">
                  <c:v>0.99879620605359976</c:v>
                </c:pt>
                <c:pt idx="1337">
                  <c:v>1.0221866167628719</c:v>
                </c:pt>
                <c:pt idx="1338">
                  <c:v>1.0443813786543741</c:v>
                </c:pt>
                <c:pt idx="1339">
                  <c:v>1.0654975532288193</c:v>
                </c:pt>
                <c:pt idx="1340">
                  <c:v>1.0856337386681563</c:v>
                </c:pt>
                <c:pt idx="1341">
                  <c:v>1.1048782099054786</c:v>
                </c:pt>
                <c:pt idx="1342">
                  <c:v>1.1044297478756067</c:v>
                </c:pt>
                <c:pt idx="1343">
                  <c:v>1.1039808222752499</c:v>
                </c:pt>
                <c:pt idx="1344">
                  <c:v>1.1035314321450387</c:v>
                </c:pt>
                <c:pt idx="1345">
                  <c:v>1.1030815765226261</c:v>
                </c:pt>
                <c:pt idx="1346">
                  <c:v>1.102631254442668</c:v>
                </c:pt>
                <c:pt idx="1347">
                  <c:v>1.1021804649368181</c:v>
                </c:pt>
                <c:pt idx="1348">
                  <c:v>1.1017292070337064</c:v>
                </c:pt>
                <c:pt idx="1349">
                  <c:v>1.1202875972905502</c:v>
                </c:pt>
                <c:pt idx="1350">
                  <c:v>1.1380859706329638</c:v>
                </c:pt>
                <c:pt idx="1351">
                  <c:v>1.1551829444576609</c:v>
                </c:pt>
                <c:pt idx="1352">
                  <c:v>1.1716328582256115</c:v>
                </c:pt>
                <c:pt idx="1353">
                  <c:v>1.1874823658639209</c:v>
                </c:pt>
                <c:pt idx="1354">
                  <c:v>1.1871116145719383</c:v>
                </c:pt>
                <c:pt idx="1355">
                  <c:v>1.1867405465041745</c:v>
                </c:pt>
                <c:pt idx="1356">
                  <c:v>1.1863691611188503</c:v>
                </c:pt>
                <c:pt idx="1357">
                  <c:v>1.1859968918718802</c:v>
                </c:pt>
                <c:pt idx="1358">
                  <c:v>1.1856248697354752</c:v>
                </c:pt>
                <c:pt idx="1359">
                  <c:v>1.185251961674386</c:v>
                </c:pt>
                <c:pt idx="1360">
                  <c:v>1.1848793005996938</c:v>
                </c:pt>
                <c:pt idx="1361">
                  <c:v>1.1845057515283057</c:v>
                </c:pt>
                <c:pt idx="1362">
                  <c:v>1.1841330177528293</c:v>
                </c:pt>
                <c:pt idx="1363">
                  <c:v>1.1837593948788321</c:v>
                </c:pt>
                <c:pt idx="1364">
                  <c:v>1.1991806732866979</c:v>
                </c:pt>
                <c:pt idx="1365">
                  <c:v>1.2140720250974677</c:v>
                </c:pt>
                <c:pt idx="1366">
                  <c:v>1.2284706820209754</c:v>
                </c:pt>
                <c:pt idx="1367">
                  <c:v>1.2424062492544694</c:v>
                </c:pt>
                <c:pt idx="1368">
                  <c:v>1.2693106933562235</c:v>
                </c:pt>
                <c:pt idx="1369">
                  <c:v>1.2820131754902615</c:v>
                </c:pt>
                <c:pt idx="1370">
                  <c:v>1.2943555441248993</c:v>
                </c:pt>
                <c:pt idx="1371">
                  <c:v>1.3063559638752709</c:v>
                </c:pt>
                <c:pt idx="1372">
                  <c:v>1.3180345202383672</c:v>
                </c:pt>
                <c:pt idx="1373">
                  <c:v>1.3177596402567662</c:v>
                </c:pt>
                <c:pt idx="1374">
                  <c:v>1.3174854224785455</c:v>
                </c:pt>
                <c:pt idx="1375">
                  <c:v>1.3172106130357639</c:v>
                </c:pt>
                <c:pt idx="1376">
                  <c:v>1.3169360482675054</c:v>
                </c:pt>
                <c:pt idx="1377">
                  <c:v>1.316660890865855</c:v>
                </c:pt>
                <c:pt idx="1378">
                  <c:v>1.3163863974349039</c:v>
                </c:pt>
                <c:pt idx="1379">
                  <c:v>1.3161108914581279</c:v>
                </c:pt>
                <c:pt idx="1380">
                  <c:v>1.3158352105960347</c:v>
                </c:pt>
                <c:pt idx="1381">
                  <c:v>1.3155593546264581</c:v>
                </c:pt>
                <c:pt idx="1382">
                  <c:v>1.3152833233268062</c:v>
                </c:pt>
                <c:pt idx="1383">
                  <c:v>1.3150071164740615</c:v>
                </c:pt>
                <c:pt idx="1384">
                  <c:v>1.3147307338447833</c:v>
                </c:pt>
                <c:pt idx="1385">
                  <c:v>1.3144541752151022</c:v>
                </c:pt>
                <c:pt idx="1386">
                  <c:v>1.3141774403607214</c:v>
                </c:pt>
                <c:pt idx="1387">
                  <c:v>1.3139005290569148</c:v>
                </c:pt>
                <c:pt idx="1388">
                  <c:v>1.3253801817613953</c:v>
                </c:pt>
                <c:pt idx="1389">
                  <c:v>1.3365645922986258</c:v>
                </c:pt>
                <c:pt idx="1390">
                  <c:v>1.3474677965619015</c:v>
                </c:pt>
                <c:pt idx="1391">
                  <c:v>1.358104341153481</c:v>
                </c:pt>
                <c:pt idx="1392">
                  <c:v>1.3684862240229041</c:v>
                </c:pt>
                <c:pt idx="1393">
                  <c:v>1.3682418721778251</c:v>
                </c:pt>
                <c:pt idx="1394">
                  <c:v>1.3679973827729996</c:v>
                </c:pt>
                <c:pt idx="1395">
                  <c:v>1.3677527556534601</c:v>
                </c:pt>
                <c:pt idx="1396">
                  <c:v>1.3675079906639767</c:v>
                </c:pt>
                <c:pt idx="1397">
                  <c:v>1.3672630876490564</c:v>
                </c:pt>
                <c:pt idx="1398">
                  <c:v>1.3670180464529442</c:v>
                </c:pt>
                <c:pt idx="1399">
                  <c:v>1.3667728669196204</c:v>
                </c:pt>
                <c:pt idx="1400">
                  <c:v>1.3665275488928006</c:v>
                </c:pt>
                <c:pt idx="1401">
                  <c:v>1.3662820922159362</c:v>
                </c:pt>
                <c:pt idx="1402">
                  <c:v>1.3660368706512906</c:v>
                </c:pt>
                <c:pt idx="1403">
                  <c:v>1.36579113641526</c:v>
                </c:pt>
                <c:pt idx="1404">
                  <c:v>1.375993004240154</c:v>
                </c:pt>
                <c:pt idx="1405">
                  <c:v>1.3859610705430299</c:v>
                </c:pt>
                <c:pt idx="1406">
                  <c:v>1.4054600850110333</c:v>
                </c:pt>
                <c:pt idx="1407">
                  <c:v>1.424120791942588</c:v>
                </c:pt>
                <c:pt idx="1408">
                  <c:v>1.4420129260445889</c:v>
                </c:pt>
                <c:pt idx="1409">
                  <c:v>1.450589018604481</c:v>
                </c:pt>
                <c:pt idx="1410">
                  <c:v>1.4589987299365315</c:v>
                </c:pt>
                <c:pt idx="1411">
                  <c:v>1.4588003580476059</c:v>
                </c:pt>
                <c:pt idx="1412">
                  <c:v>1.4586018955073115</c:v>
                </c:pt>
                <c:pt idx="1413">
                  <c:v>1.4584033422327578</c:v>
                </c:pt>
                <c:pt idx="1414">
                  <c:v>1.4582046981409424</c:v>
                </c:pt>
                <c:pt idx="1415">
                  <c:v>1.4580059631487496</c:v>
                </c:pt>
                <c:pt idx="1416">
                  <c:v>1.4578071371729462</c:v>
                </c:pt>
                <c:pt idx="1417">
                  <c:v>1.457608220130189</c:v>
                </c:pt>
                <c:pt idx="1418">
                  <c:v>1.4574092119370174</c:v>
                </c:pt>
                <c:pt idx="1419">
                  <c:v>1.4572101125098567</c:v>
                </c:pt>
                <c:pt idx="1420">
                  <c:v>1.4570109217650182</c:v>
                </c:pt>
                <c:pt idx="1421">
                  <c:v>1.4568116396186954</c:v>
                </c:pt>
                <c:pt idx="1422">
                  <c:v>1.4566122659869696</c:v>
                </c:pt>
                <c:pt idx="1423">
                  <c:v>1.4564128007858042</c:v>
                </c:pt>
                <c:pt idx="1424">
                  <c:v>1.4562129401216419</c:v>
                </c:pt>
                <c:pt idx="1425">
                  <c:v>1.4560132913893304</c:v>
                </c:pt>
                <c:pt idx="1426">
                  <c:v>1.4558132467455094</c:v>
                </c:pt>
                <c:pt idx="1427">
                  <c:v>1.4556137183730928</c:v>
                </c:pt>
                <c:pt idx="1428">
                  <c:v>1.455413489550875</c:v>
                </c:pt>
                <c:pt idx="1429">
                  <c:v>1.4552137773907803</c:v>
                </c:pt>
                <c:pt idx="1430">
                  <c:v>1.4550136687004369</c:v>
                </c:pt>
                <c:pt idx="1431">
                  <c:v>1.4633392464444166</c:v>
                </c:pt>
                <c:pt idx="1432">
                  <c:v>1.4715076308473054</c:v>
                </c:pt>
                <c:pt idx="1433">
                  <c:v>1.4795260767868943</c:v>
                </c:pt>
                <c:pt idx="1434">
                  <c:v>1.487398308507516</c:v>
                </c:pt>
                <c:pt idx="1435">
                  <c:v>1.495130936709832</c:v>
                </c:pt>
                <c:pt idx="1436">
                  <c:v>1.4949484042935526</c:v>
                </c:pt>
                <c:pt idx="1437">
                  <c:v>1.4947660731295822</c:v>
                </c:pt>
                <c:pt idx="1438">
                  <c:v>1.4945833872657392</c:v>
                </c:pt>
                <c:pt idx="1439">
                  <c:v>1.5021905152797359</c:v>
                </c:pt>
                <c:pt idx="1440">
                  <c:v>1.5096661496833257</c:v>
                </c:pt>
                <c:pt idx="1441">
                  <c:v>1.5170155424929581</c:v>
                </c:pt>
                <c:pt idx="1442">
                  <c:v>1.5315187681192202</c:v>
                </c:pt>
                <c:pt idx="1443">
                  <c:v>1.5455532706307045</c:v>
                </c:pt>
                <c:pt idx="1444">
                  <c:v>1.5523238069281051</c:v>
                </c:pt>
                <c:pt idx="1445">
                  <c:v>1.5589908901343343</c:v>
                </c:pt>
                <c:pt idx="1446">
                  <c:v>1.5655566966121104</c:v>
                </c:pt>
                <c:pt idx="1447">
                  <c:v>1.5654017297172875</c:v>
                </c:pt>
                <c:pt idx="1448">
                  <c:v>1.5652462347934364</c:v>
                </c:pt>
                <c:pt idx="1449">
                  <c:v>1.5650911570588477</c:v>
                </c:pt>
                <c:pt idx="1450">
                  <c:v>1.5649357874036354</c:v>
                </c:pt>
                <c:pt idx="1451">
                  <c:v>1.5647805987551464</c:v>
                </c:pt>
                <c:pt idx="1452">
                  <c:v>1.5646251179374944</c:v>
                </c:pt>
                <c:pt idx="1453">
                  <c:v>1.5644698182163368</c:v>
                </c:pt>
                <c:pt idx="1454">
                  <c:v>1.5643142260770653</c:v>
                </c:pt>
                <c:pt idx="1455">
                  <c:v>1.5641585781747311</c:v>
                </c:pt>
                <c:pt idx="1456">
                  <c:v>1.5640028744693497</c:v>
                </c:pt>
                <c:pt idx="1457">
                  <c:v>1.5704941373836854</c:v>
                </c:pt>
                <c:pt idx="1458">
                  <c:v>1.576890034625182</c:v>
                </c:pt>
                <c:pt idx="1459">
                  <c:v>1.5831928775022084</c:v>
                </c:pt>
                <c:pt idx="1460">
                  <c:v>1.5894055552702828</c:v>
                </c:pt>
                <c:pt idx="1461">
                  <c:v>1.595530831732588</c:v>
                </c:pt>
                <c:pt idx="1462">
                  <c:v>1.5953859808091417</c:v>
                </c:pt>
                <c:pt idx="1463">
                  <c:v>1.5952410815572191</c:v>
                </c:pt>
                <c:pt idx="1464">
                  <c:v>1.59509635460174</c:v>
                </c:pt>
                <c:pt idx="1465">
                  <c:v>1.5949513586697353</c:v>
                </c:pt>
                <c:pt idx="1466">
                  <c:v>1.6009992355558027</c:v>
                </c:pt>
                <c:pt idx="1467">
                  <c:v>1.606964261351955</c:v>
                </c:pt>
                <c:pt idx="1468">
                  <c:v>1.6187910985086591</c:v>
                </c:pt>
                <c:pt idx="1469">
                  <c:v>1.630304180106974</c:v>
                </c:pt>
                <c:pt idx="1470">
                  <c:v>1.6415201155193113</c:v>
                </c:pt>
                <c:pt idx="1471">
                  <c:v>1.6469570745097664</c:v>
                </c:pt>
                <c:pt idx="1472">
                  <c:v>1.6523266151920128</c:v>
                </c:pt>
                <c:pt idx="1473">
                  <c:v>1.6521995236627351</c:v>
                </c:pt>
                <c:pt idx="1474">
                  <c:v>1.652072394930624</c:v>
                </c:pt>
                <c:pt idx="1475">
                  <c:v>1.6519452289738932</c:v>
                </c:pt>
                <c:pt idx="1476">
                  <c:v>1.6518180257707364</c:v>
                </c:pt>
                <c:pt idx="1477">
                  <c:v>1.6516907852993286</c:v>
                </c:pt>
                <c:pt idx="1478">
                  <c:v>1.6515635075378263</c:v>
                </c:pt>
                <c:pt idx="1479">
                  <c:v>1.6514361924643655</c:v>
                </c:pt>
                <c:pt idx="1480">
                  <c:v>1.6513088400570637</c:v>
                </c:pt>
                <c:pt idx="1481">
                  <c:v>1.6511814502940183</c:v>
                </c:pt>
                <c:pt idx="1482">
                  <c:v>1.6510540231533093</c:v>
                </c:pt>
                <c:pt idx="1483">
                  <c:v>1.6509265586129944</c:v>
                </c:pt>
                <c:pt idx="1484">
                  <c:v>1.6507990566511155</c:v>
                </c:pt>
                <c:pt idx="1485">
                  <c:v>1.6506715172456921</c:v>
                </c:pt>
                <c:pt idx="1486">
                  <c:v>1.6559956081970504</c:v>
                </c:pt>
                <c:pt idx="1487">
                  <c:v>1.6612554093422565</c:v>
                </c:pt>
                <c:pt idx="1488">
                  <c:v>1.6664520825997244</c:v>
                </c:pt>
                <c:pt idx="1489">
                  <c:v>1.6715874931649168</c:v>
                </c:pt>
                <c:pt idx="1490">
                  <c:v>1.676662887918082</c:v>
                </c:pt>
                <c:pt idx="1491">
                  <c:v>1.681679472665957</c:v>
                </c:pt>
                <c:pt idx="1492">
                  <c:v>1.6866387713632123</c:v>
                </c:pt>
                <c:pt idx="1493">
                  <c:v>1.6915422543033676</c:v>
                </c:pt>
                <c:pt idx="1494">
                  <c:v>1.7012995547510721</c:v>
                </c:pt>
                <c:pt idx="1495">
                  <c:v>1.7108422770662661</c:v>
                </c:pt>
                <c:pt idx="1496">
                  <c:v>1.7154813756027485</c:v>
                </c:pt>
                <c:pt idx="1497">
                  <c:v>1.7200712774706948</c:v>
                </c:pt>
                <c:pt idx="1498">
                  <c:v>1.724613177195137</c:v>
                </c:pt>
                <c:pt idx="1499">
                  <c:v>1.7245055752061451</c:v>
                </c:pt>
                <c:pt idx="1500">
                  <c:v>1.7243979465507833</c:v>
                </c:pt>
                <c:pt idx="1501">
                  <c:v>1.7242902912158304</c:v>
                </c:pt>
                <c:pt idx="1502">
                  <c:v>1.7241827731079327</c:v>
                </c:pt>
                <c:pt idx="1503">
                  <c:v>1.7240750644147569</c:v>
                </c:pt>
                <c:pt idx="1504">
                  <c:v>1.7239673290022899</c:v>
                </c:pt>
                <c:pt idx="1505">
                  <c:v>1.7238595668572725</c:v>
                </c:pt>
                <c:pt idx="1506">
                  <c:v>1.7283622242991947</c:v>
                </c:pt>
                <c:pt idx="1507">
                  <c:v>1.7328186779259183</c:v>
                </c:pt>
                <c:pt idx="1508">
                  <c:v>1.7372300254193309</c:v>
                </c:pt>
                <c:pt idx="1509">
                  <c:v>1.7415968573501894</c:v>
                </c:pt>
                <c:pt idx="1510">
                  <c:v>1.7459203734399829</c:v>
                </c:pt>
                <c:pt idx="1511">
                  <c:v>1.7502214960436511</c:v>
                </c:pt>
                <c:pt idx="1512">
                  <c:v>1.7544804390091291</c:v>
                </c:pt>
                <c:pt idx="1513">
                  <c:v>1.7586978701946503</c:v>
                </c:pt>
                <c:pt idx="1514">
                  <c:v>1.7628748894584558</c:v>
                </c:pt>
                <c:pt idx="1515">
                  <c:v>1.7711875401050405</c:v>
                </c:pt>
                <c:pt idx="1516">
                  <c:v>1.7752276050799707</c:v>
                </c:pt>
                <c:pt idx="1517">
                  <c:v>1.7792302887017404</c:v>
                </c:pt>
                <c:pt idx="1518">
                  <c:v>1.7831965612499117</c:v>
                </c:pt>
                <c:pt idx="1519">
                  <c:v>1.7871267968677504</c:v>
                </c:pt>
                <c:pt idx="1520">
                  <c:v>1.7830084966129924</c:v>
                </c:pt>
                <c:pt idx="1521">
                  <c:v>1.7788506248956122</c:v>
                </c:pt>
                <c:pt idx="1522">
                  <c:v>1.7746527071576901</c:v>
                </c:pt>
                <c:pt idx="1523">
                  <c:v>1.7745568168055148</c:v>
                </c:pt>
                <c:pt idx="1524">
                  <c:v>1.7744609052764859</c:v>
                </c:pt>
                <c:pt idx="1525">
                  <c:v>1.7784706288938341</c:v>
                </c:pt>
                <c:pt idx="1526">
                  <c:v>1.7824438135767291</c:v>
                </c:pt>
                <c:pt idx="1527">
                  <c:v>1.7863808364328486</c:v>
                </c:pt>
                <c:pt idx="1528">
                  <c:v>1.7862875012232993</c:v>
                </c:pt>
                <c:pt idx="1529">
                  <c:v>1.7861941459505559</c:v>
                </c:pt>
                <c:pt idx="1530">
                  <c:v>1.7901160589353593</c:v>
                </c:pt>
                <c:pt idx="1531">
                  <c:v>1.794002732095942</c:v>
                </c:pt>
                <c:pt idx="1532">
                  <c:v>1.80174552234172</c:v>
                </c:pt>
                <c:pt idx="1533">
                  <c:v>1.8093526852605699</c:v>
                </c:pt>
                <c:pt idx="1534">
                  <c:v>1.8168290230590467</c:v>
                </c:pt>
                <c:pt idx="1535">
                  <c:v>1.8204676050355435</c:v>
                </c:pt>
                <c:pt idx="1536">
                  <c:v>1.824076085792363</c:v>
                </c:pt>
                <c:pt idx="1537">
                  <c:v>1.8239905108968617</c:v>
                </c:pt>
                <c:pt idx="1538">
                  <c:v>1.8239049191360619</c:v>
                </c:pt>
                <c:pt idx="1539">
                  <c:v>1.8238193105033147</c:v>
                </c:pt>
                <c:pt idx="1540">
                  <c:v>1.8237336849919676</c:v>
                </c:pt>
                <c:pt idx="1541">
                  <c:v>1.823648042595363</c:v>
                </c:pt>
                <c:pt idx="1542">
                  <c:v>1.823562513699114</c:v>
                </c:pt>
                <c:pt idx="1543">
                  <c:v>1.8234768375377348</c:v>
                </c:pt>
                <c:pt idx="1544">
                  <c:v>1.8233911444711139</c:v>
                </c:pt>
                <c:pt idx="1545">
                  <c:v>1.8233054344925794</c:v>
                </c:pt>
                <c:pt idx="1546">
                  <c:v>1.8232197075954537</c:v>
                </c:pt>
                <c:pt idx="1547">
                  <c:v>1.8231338332520526</c:v>
                </c:pt>
                <c:pt idx="1548">
                  <c:v>1.823048072471924</c:v>
                </c:pt>
                <c:pt idx="1549">
                  <c:v>1.8266351346939189</c:v>
                </c:pt>
                <c:pt idx="1550">
                  <c:v>1.8301929404738044</c:v>
                </c:pt>
                <c:pt idx="1551">
                  <c:v>1.8337217094655389</c:v>
                </c:pt>
                <c:pt idx="1552">
                  <c:v>1.8372221634766241</c:v>
                </c:pt>
                <c:pt idx="1553">
                  <c:v>1.8406946289420265</c:v>
                </c:pt>
                <c:pt idx="1554">
                  <c:v>1.8406122670664715</c:v>
                </c:pt>
                <c:pt idx="1555">
                  <c:v>1.8405298895684168</c:v>
                </c:pt>
                <c:pt idx="1556">
                  <c:v>1.8404474964419351</c:v>
                </c:pt>
                <c:pt idx="1557">
                  <c:v>1.8403650876810949</c:v>
                </c:pt>
                <c:pt idx="1558">
                  <c:v>1.8438287917152343</c:v>
                </c:pt>
                <c:pt idx="1559">
                  <c:v>1.8507389646121106</c:v>
                </c:pt>
                <c:pt idx="1560">
                  <c:v>1.8575409077678617</c:v>
                </c:pt>
                <c:pt idx="1561">
                  <c:v>1.8642380779723757</c:v>
                </c:pt>
                <c:pt idx="1562">
                  <c:v>1.8708334219354139</c:v>
                </c:pt>
                <c:pt idx="1563">
                  <c:v>1.8740482345849869</c:v>
                </c:pt>
                <c:pt idx="1564">
                  <c:v>1.873971961804658</c:v>
                </c:pt>
                <c:pt idx="1565">
                  <c:v>1.8738956756266019</c:v>
                </c:pt>
                <c:pt idx="1566">
                  <c:v>1.8738193760461113</c:v>
                </c:pt>
                <c:pt idx="1567">
                  <c:v>1.8737430630584759</c:v>
                </c:pt>
                <c:pt idx="1568">
                  <c:v>1.8769363728443587</c:v>
                </c:pt>
                <c:pt idx="1569">
                  <c:v>1.8801064884022869</c:v>
                </c:pt>
                <c:pt idx="1570">
                  <c:v>1.8832535177641161</c:v>
                </c:pt>
                <c:pt idx="1571">
                  <c:v>1.8863779067585724</c:v>
                </c:pt>
                <c:pt idx="1572">
                  <c:v>1.8894800908489657</c:v>
                </c:pt>
                <c:pt idx="1573">
                  <c:v>1.8894064809214433</c:v>
                </c:pt>
                <c:pt idx="1574">
                  <c:v>1.8893328585154292</c:v>
                </c:pt>
                <c:pt idx="1575">
                  <c:v>1.8892592236266921</c:v>
                </c:pt>
                <c:pt idx="1576">
                  <c:v>1.8891855762509988</c:v>
                </c:pt>
                <c:pt idx="1577">
                  <c:v>1.8922823109647915</c:v>
                </c:pt>
                <c:pt idx="1578">
                  <c:v>1.8984681479744221</c:v>
                </c:pt>
                <c:pt idx="1579">
                  <c:v>1.9045671134332971</c:v>
                </c:pt>
                <c:pt idx="1580">
                  <c:v>1.9105817202872797</c:v>
                </c:pt>
                <c:pt idx="1581">
                  <c:v>1.9165140612741385</c:v>
                </c:pt>
                <c:pt idx="1582">
                  <c:v>1.9194089719487641</c:v>
                </c:pt>
                <c:pt idx="1583">
                  <c:v>1.9193402643045741</c:v>
                </c:pt>
                <c:pt idx="1584">
                  <c:v>1.9192715457887577</c:v>
                </c:pt>
                <c:pt idx="1585">
                  <c:v>1.919202816397874</c:v>
                </c:pt>
                <c:pt idx="1586">
                  <c:v>1.9191340761284801</c:v>
                </c:pt>
                <c:pt idx="1587">
                  <c:v>1.9190653249771323</c:v>
                </c:pt>
                <c:pt idx="1588">
                  <c:v>1.9189965629403845</c:v>
                </c:pt>
                <c:pt idx="1589">
                  <c:v>1.9189276853292798</c:v>
                </c:pt>
                <c:pt idx="1590">
                  <c:v>1.9188589014948063</c:v>
                </c:pt>
                <c:pt idx="1591">
                  <c:v>1.9217382756642005</c:v>
                </c:pt>
                <c:pt idx="1592">
                  <c:v>1.9245985819101175</c:v>
                </c:pt>
                <c:pt idx="1593">
                  <c:v>1.9274402757429336</c:v>
                </c:pt>
                <c:pt idx="1594">
                  <c:v>1.9302635984824708</c:v>
                </c:pt>
                <c:pt idx="1595">
                  <c:v>1.9330683814583014</c:v>
                </c:pt>
                <c:pt idx="1596">
                  <c:v>1.9330018013365946</c:v>
                </c:pt>
                <c:pt idx="1597">
                  <c:v>1.9329351096432363</c:v>
                </c:pt>
                <c:pt idx="1598">
                  <c:v>1.9357228480839561</c:v>
                </c:pt>
                <c:pt idx="1599">
                  <c:v>1.9384928060897901</c:v>
                </c:pt>
                <c:pt idx="1600">
                  <c:v>1.9412454079179311</c:v>
                </c:pt>
                <c:pt idx="1601">
                  <c:v>1.9439804756680981</c:v>
                </c:pt>
                <c:pt idx="1602">
                  <c:v>1.9466986228540433</c:v>
                </c:pt>
                <c:pt idx="1603">
                  <c:v>1.9466341000378313</c:v>
                </c:pt>
                <c:pt idx="1604">
                  <c:v>1.9465695676340868</c:v>
                </c:pt>
                <c:pt idx="1605">
                  <c:v>1.9465050256399601</c:v>
                </c:pt>
                <c:pt idx="1606">
                  <c:v>1.9464404740526007</c:v>
                </c:pt>
                <c:pt idx="1607">
                  <c:v>1.9491431205860965</c:v>
                </c:pt>
                <c:pt idx="1608">
                  <c:v>1.9518291493627875</c:v>
                </c:pt>
                <c:pt idx="1609">
                  <c:v>1.9572147603336381</c:v>
                </c:pt>
                <c:pt idx="1610">
                  <c:v>1.9652008540802679</c:v>
                </c:pt>
                <c:pt idx="1611">
                  <c:v>1.9730427420224659</c:v>
                </c:pt>
                <c:pt idx="1612">
                  <c:v>1.9781731187980538</c:v>
                </c:pt>
                <c:pt idx="1613">
                  <c:v>1.9832435063998382</c:v>
                </c:pt>
                <c:pt idx="1614">
                  <c:v>1.9857271873681328</c:v>
                </c:pt>
                <c:pt idx="1615">
                  <c:v>1.9881967451766669</c:v>
                </c:pt>
                <c:pt idx="1616">
                  <c:v>1.9906524282857463</c:v>
                </c:pt>
                <c:pt idx="1617">
                  <c:v>1.9930942157181173</c:v>
                </c:pt>
                <c:pt idx="1618">
                  <c:v>1.9955224388686741</c:v>
                </c:pt>
                <c:pt idx="1619">
                  <c:v>1.9979371608140246</c:v>
                </c:pt>
                <c:pt idx="1620">
                  <c:v>1.9978798190318956</c:v>
                </c:pt>
                <c:pt idx="1621">
                  <c:v>1.9978224696776827</c:v>
                </c:pt>
                <c:pt idx="1622">
                  <c:v>2.0002243854120505</c:v>
                </c:pt>
                <c:pt idx="1623">
                  <c:v>2.002613090106045</c:v>
                </c:pt>
                <c:pt idx="1624">
                  <c:v>2.0049887282920609</c:v>
                </c:pt>
                <c:pt idx="1625">
                  <c:v>2.0097572585373777</c:v>
                </c:pt>
                <c:pt idx="1626">
                  <c:v>2.0144739147006967</c:v>
                </c:pt>
                <c:pt idx="1627">
                  <c:v>2.01678580443193</c:v>
                </c:pt>
                <c:pt idx="1628">
                  <c:v>2.0214272272596499</c:v>
                </c:pt>
                <c:pt idx="1629">
                  <c:v>2.0260195700135628</c:v>
                </c:pt>
                <c:pt idx="1630">
                  <c:v>2.0282708838213694</c:v>
                </c:pt>
                <c:pt idx="1631">
                  <c:v>2.0305106683012202</c:v>
                </c:pt>
                <c:pt idx="1632">
                  <c:v>2.0327388802436022</c:v>
                </c:pt>
                <c:pt idx="1633">
                  <c:v>2.0326859544646143</c:v>
                </c:pt>
                <c:pt idx="1634">
                  <c:v>2.0326329416635045</c:v>
                </c:pt>
                <c:pt idx="1635">
                  <c:v>2.0325800029718328</c:v>
                </c:pt>
                <c:pt idx="1636">
                  <c:v>2.0325270578263677</c:v>
                </c:pt>
                <c:pt idx="1637">
                  <c:v>2.0324741868264842</c:v>
                </c:pt>
                <c:pt idx="1638">
                  <c:v>2.0346923730116582</c:v>
                </c:pt>
                <c:pt idx="1639">
                  <c:v>2.0368993670041728</c:v>
                </c:pt>
                <c:pt idx="1640">
                  <c:v>2.0390951228147793</c:v>
                </c:pt>
                <c:pt idx="1641">
                  <c:v>2.0435053161748833</c:v>
                </c:pt>
                <c:pt idx="1642">
                  <c:v>2.0478710967472269</c:v>
                </c:pt>
                <c:pt idx="1643">
                  <c:v>2.0500122874863536</c:v>
                </c:pt>
                <c:pt idx="1644">
                  <c:v>2.0543135408714304</c:v>
                </c:pt>
                <c:pt idx="1645">
                  <c:v>2.0585726120657784</c:v>
                </c:pt>
                <c:pt idx="1646">
                  <c:v>2.0606617357637913</c:v>
                </c:pt>
                <c:pt idx="1647">
                  <c:v>2.0627409332387057</c:v>
                </c:pt>
                <c:pt idx="1648">
                  <c:v>2.0648101490878226</c:v>
                </c:pt>
                <c:pt idx="1649">
                  <c:v>2.0647609910990341</c:v>
                </c:pt>
                <c:pt idx="1650">
                  <c:v>2.06471190238</c:v>
                </c:pt>
                <c:pt idx="1651">
                  <c:v>2.0646627332687331</c:v>
                </c:pt>
                <c:pt idx="1652">
                  <c:v>2.0646135585901044</c:v>
                </c:pt>
                <c:pt idx="1653">
                  <c:v>2.0666739670207086</c:v>
                </c:pt>
                <c:pt idx="1654">
                  <c:v>2.0687245723185899</c:v>
                </c:pt>
                <c:pt idx="1655">
                  <c:v>2.0707655407718022</c:v>
                </c:pt>
                <c:pt idx="1656">
                  <c:v>2.0727969625337739</c:v>
                </c:pt>
                <c:pt idx="1657">
                  <c:v>2.0748189264987302</c:v>
                </c:pt>
                <c:pt idx="1658">
                  <c:v>2.0747708153939906</c:v>
                </c:pt>
                <c:pt idx="1659">
                  <c:v>2.0767932389374479</c:v>
                </c:pt>
                <c:pt idx="1660">
                  <c:v>2.0808479062257406</c:v>
                </c:pt>
                <c:pt idx="1661">
                  <c:v>2.0848651395921345</c:v>
                </c:pt>
                <c:pt idx="1662">
                  <c:v>2.0888454829914349</c:v>
                </c:pt>
                <c:pt idx="1663">
                  <c:v>2.0927897474357104</c:v>
                </c:pt>
                <c:pt idx="1664">
                  <c:v>2.0947210119060711</c:v>
                </c:pt>
                <c:pt idx="1665">
                  <c:v>2.0946751257574427</c:v>
                </c:pt>
                <c:pt idx="1666">
                  <c:v>2.0946292347601205</c:v>
                </c:pt>
                <c:pt idx="1667">
                  <c:v>2.0945833389130799</c:v>
                </c:pt>
                <c:pt idx="1668">
                  <c:v>2.0965065919543142</c:v>
                </c:pt>
                <c:pt idx="1669">
                  <c:v>2.0984213654956192</c:v>
                </c:pt>
                <c:pt idx="1670">
                  <c:v>2.1003278029224721</c:v>
                </c:pt>
                <c:pt idx="1671">
                  <c:v>2.1022258395163909</c:v>
                </c:pt>
                <c:pt idx="1672">
                  <c:v>2.1060508937998184</c:v>
                </c:pt>
                <c:pt idx="1673">
                  <c:v>2.1098425527835651</c:v>
                </c:pt>
                <c:pt idx="1674">
                  <c:v>2.1136013945511212</c:v>
                </c:pt>
                <c:pt idx="1675">
                  <c:v>2.1173279823044688</c:v>
                </c:pt>
                <c:pt idx="1676">
                  <c:v>2.121022864870524</c:v>
                </c:pt>
                <c:pt idx="1677">
                  <c:v>2.1246779730760506</c:v>
                </c:pt>
                <c:pt idx="1678">
                  <c:v>2.1264727967708255</c:v>
                </c:pt>
                <c:pt idx="1679">
                  <c:v>2.1300825127682179</c:v>
                </c:pt>
                <c:pt idx="1680">
                  <c:v>2.1336624731171669</c:v>
                </c:pt>
                <c:pt idx="1681">
                  <c:v>2.1389984646217157</c:v>
                </c:pt>
                <c:pt idx="1682">
                  <c:v>2.1425060966980047</c:v>
                </c:pt>
                <c:pt idx="1683">
                  <c:v>2.1477351741108306</c:v>
                </c:pt>
                <c:pt idx="1684">
                  <c:v>2.1529021007569566</c:v>
                </c:pt>
                <c:pt idx="1685">
                  <c:v>2.158008216675785</c:v>
                </c:pt>
                <c:pt idx="1686">
                  <c:v>2.1613661452477033</c:v>
                </c:pt>
                <c:pt idx="1687">
                  <c:v>2.1646983096758845</c:v>
                </c:pt>
                <c:pt idx="1688">
                  <c:v>2.1663353698802332</c:v>
                </c:pt>
                <c:pt idx="1689">
                  <c:v>2.1679662824008203</c:v>
                </c:pt>
                <c:pt idx="1690">
                  <c:v>2.1695911520171203</c:v>
                </c:pt>
                <c:pt idx="1691">
                  <c:v>2.1712099064381443</c:v>
                </c:pt>
                <c:pt idx="1692">
                  <c:v>2.1728226496425607</c:v>
                </c:pt>
                <c:pt idx="1693">
                  <c:v>2.1760683856106273</c:v>
                </c:pt>
                <c:pt idx="1694">
                  <c:v>2.1776632780983274</c:v>
                </c:pt>
                <c:pt idx="1695">
                  <c:v>2.1808806732600314</c:v>
                </c:pt>
                <c:pt idx="1696">
                  <c:v>2.1840744649363688</c:v>
                </c:pt>
                <c:pt idx="1697">
                  <c:v>2.1888362180066099</c:v>
                </c:pt>
                <c:pt idx="1698">
                  <c:v>2.1935463829422011</c:v>
                </c:pt>
                <c:pt idx="1699">
                  <c:v>2.1997649378026032</c:v>
                </c:pt>
                <c:pt idx="1700">
                  <c:v>2.2058886236215067</c:v>
                </c:pt>
                <c:pt idx="1701">
                  <c:v>2.2134376906824156</c:v>
                </c:pt>
                <c:pt idx="1702">
                  <c:v>2.2208647230084311</c:v>
                </c:pt>
                <c:pt idx="1703">
                  <c:v>2.2281735525952686</c:v>
                </c:pt>
                <c:pt idx="1704">
                  <c:v>2.2353547954010824</c:v>
                </c:pt>
                <c:pt idx="1705">
                  <c:v>2.2424191725996376</c:v>
                </c:pt>
                <c:pt idx="1706">
                  <c:v>2.2493641161434765</c:v>
                </c:pt>
                <c:pt idx="1707">
                  <c:v>2.2561996984644441</c:v>
                </c:pt>
                <c:pt idx="1708">
                  <c:v>2.2629293571034608</c:v>
                </c:pt>
                <c:pt idx="1709">
                  <c:v>2.2695624883214278</c:v>
                </c:pt>
                <c:pt idx="1710">
                  <c:v>2.2761019030037124</c:v>
                </c:pt>
                <c:pt idx="1711">
                  <c:v>2.2825502002638722</c:v>
                </c:pt>
                <c:pt idx="1712">
                  <c:v>2.2888983034973593</c:v>
                </c:pt>
                <c:pt idx="1713">
                  <c:v>2.293903880774089</c:v>
                </c:pt>
                <c:pt idx="1714">
                  <c:v>2.2963736325644799</c:v>
                </c:pt>
                <c:pt idx="1715">
                  <c:v>2.2976004161826205</c:v>
                </c:pt>
                <c:pt idx="1716">
                  <c:v>2.2975946817816975</c:v>
                </c:pt>
                <c:pt idx="1717">
                  <c:v>2.2963621312437001</c:v>
                </c:pt>
                <c:pt idx="1718">
                  <c:v>2.2963794270076576</c:v>
                </c:pt>
                <c:pt idx="1719">
                  <c:v>2.2976464637409424</c:v>
                </c:pt>
                <c:pt idx="1720">
                  <c:v>2.2989097710538897</c:v>
                </c:pt>
                <c:pt idx="1721">
                  <c:v>2.3001694142227778</c:v>
                </c:pt>
                <c:pt idx="1722">
                  <c:v>2.3026494099653974</c:v>
                </c:pt>
                <c:pt idx="1723">
                  <c:v>2.3038982686311846</c:v>
                </c:pt>
                <c:pt idx="1724">
                  <c:v>2.3063570363765411</c:v>
                </c:pt>
                <c:pt idx="1725">
                  <c:v>2.3100054145247539</c:v>
                </c:pt>
                <c:pt idx="1726">
                  <c:v>2.3148079872484217</c:v>
                </c:pt>
                <c:pt idx="1727">
                  <c:v>2.3183808802019641</c:v>
                </c:pt>
                <c:pt idx="1728">
                  <c:v>2.3219246190425942</c:v>
                </c:pt>
                <c:pt idx="1729">
                  <c:v>2.3254397167616192</c:v>
                </c:pt>
                <c:pt idx="1730">
                  <c:v>2.3277744728608267</c:v>
                </c:pt>
                <c:pt idx="1731">
                  <c:v>2.328953227180719</c:v>
                </c:pt>
                <c:pt idx="1732">
                  <c:v>2.3301287908048818</c:v>
                </c:pt>
                <c:pt idx="1733">
                  <c:v>2.3313011809600828</c:v>
                </c:pt>
                <c:pt idx="1734">
                  <c:v>2.3313277922048683</c:v>
                </c:pt>
                <c:pt idx="1735">
                  <c:v>2.3313544423196122</c:v>
                </c:pt>
                <c:pt idx="1736">
                  <c:v>2.3325235732932192</c:v>
                </c:pt>
                <c:pt idx="1737">
                  <c:v>2.3336895251034857</c:v>
                </c:pt>
                <c:pt idx="1738">
                  <c:v>2.3348523952340727</c:v>
                </c:pt>
                <c:pt idx="1739">
                  <c:v>2.3371372648465036</c:v>
                </c:pt>
                <c:pt idx="1740">
                  <c:v>2.3405265634725603</c:v>
                </c:pt>
                <c:pt idx="1741">
                  <c:v>2.3427766839144333</c:v>
                </c:pt>
                <c:pt idx="1742">
                  <c:v>2.3450152063358867</c:v>
                </c:pt>
                <c:pt idx="1743">
                  <c:v>2.3472422106401427</c:v>
                </c:pt>
                <c:pt idx="1744">
                  <c:v>2.348364258007559</c:v>
                </c:pt>
                <c:pt idx="1745">
                  <c:v>2.3483898440211024</c:v>
                </c:pt>
                <c:pt idx="1746">
                  <c:v>2.3484154285273613</c:v>
                </c:pt>
                <c:pt idx="1747">
                  <c:v>2.3495395407624491</c:v>
                </c:pt>
                <c:pt idx="1748">
                  <c:v>2.3517537254039769</c:v>
                </c:pt>
                <c:pt idx="1749">
                  <c:v>2.3550413617101702</c:v>
                </c:pt>
                <c:pt idx="1750">
                  <c:v>2.3583042972736341</c:v>
                </c:pt>
                <c:pt idx="1751">
                  <c:v>2.3615429004925761</c:v>
                </c:pt>
                <c:pt idx="1752">
                  <c:v>2.3647575315844844</c:v>
                </c:pt>
                <c:pt idx="1753">
                  <c:v>2.3668956605783578</c:v>
                </c:pt>
                <c:pt idx="1754">
                  <c:v>2.3690232774981301</c:v>
                </c:pt>
                <c:pt idx="1755">
                  <c:v>2.3711405589313737</c:v>
                </c:pt>
                <c:pt idx="1756">
                  <c:v>2.3732475314330026</c:v>
                </c:pt>
                <c:pt idx="1757">
                  <c:v>2.3753443679238164</c:v>
                </c:pt>
                <c:pt idx="1758">
                  <c:v>2.3774310927866091</c:v>
                </c:pt>
                <c:pt idx="1759">
                  <c:v>2.3784826800389061</c:v>
                </c:pt>
                <c:pt idx="1760">
                  <c:v>2.3805544158778247</c:v>
                </c:pt>
                <c:pt idx="1761">
                  <c:v>2.3826163517096131</c:v>
                </c:pt>
                <c:pt idx="1762">
                  <c:v>2.3836554372052166</c:v>
                </c:pt>
                <c:pt idx="1763">
                  <c:v>2.3846920783553109</c:v>
                </c:pt>
                <c:pt idx="1764">
                  <c:v>2.385726215246744</c:v>
                </c:pt>
                <c:pt idx="1765">
                  <c:v>2.3857496921993238</c:v>
                </c:pt>
                <c:pt idx="1766">
                  <c:v>2.3867813167621841</c:v>
                </c:pt>
                <c:pt idx="1767">
                  <c:v>2.3888139681394334</c:v>
                </c:pt>
                <c:pt idx="1768">
                  <c:v>2.3908370796603737</c:v>
                </c:pt>
                <c:pt idx="1769">
                  <c:v>2.3928508807345183</c:v>
                </c:pt>
                <c:pt idx="1770">
                  <c:v>2.3958426955018282</c:v>
                </c:pt>
                <c:pt idx="1771">
                  <c:v>2.3978334718553072</c:v>
                </c:pt>
                <c:pt idx="1772">
                  <c:v>2.398836820891241</c:v>
                </c:pt>
                <c:pt idx="1773">
                  <c:v>2.4008139851812107</c:v>
                </c:pt>
                <c:pt idx="1774">
                  <c:v>2.4027821203158544</c:v>
                </c:pt>
                <c:pt idx="1775">
                  <c:v>2.403774148649612</c:v>
                </c:pt>
                <c:pt idx="1776">
                  <c:v>2.4057289445766949</c:v>
                </c:pt>
                <c:pt idx="1777">
                  <c:v>2.4076750151881789</c:v>
                </c:pt>
                <c:pt idx="1778">
                  <c:v>2.4086559083944081</c:v>
                </c:pt>
                <c:pt idx="1779">
                  <c:v>2.4096345911565278</c:v>
                </c:pt>
                <c:pt idx="1780">
                  <c:v>2.4106110734146178</c:v>
                </c:pt>
                <c:pt idx="1781">
                  <c:v>2.4115853987107623</c:v>
                </c:pt>
                <c:pt idx="1782">
                  <c:v>2.412557509438765</c:v>
                </c:pt>
                <c:pt idx="1783">
                  <c:v>2.4144732874616106</c:v>
                </c:pt>
                <c:pt idx="1784">
                  <c:v>2.4163806516261181</c:v>
                </c:pt>
                <c:pt idx="1785">
                  <c:v>2.4192151985604449</c:v>
                </c:pt>
                <c:pt idx="1786">
                  <c:v>2.4211018621443983</c:v>
                </c:pt>
                <c:pt idx="1787">
                  <c:v>2.4229803979134759</c:v>
                </c:pt>
                <c:pt idx="1788">
                  <c:v>2.4239273615772863</c:v>
                </c:pt>
                <c:pt idx="1789">
                  <c:v>2.4248722649121834</c:v>
                </c:pt>
                <c:pt idx="1790">
                  <c:v>2.4248937183395785</c:v>
                </c:pt>
                <c:pt idx="1791">
                  <c:v>2.425836523767849</c:v>
                </c:pt>
                <c:pt idx="1792">
                  <c:v>2.4267772869022983</c:v>
                </c:pt>
                <c:pt idx="1793">
                  <c:v>2.4286272121296251</c:v>
                </c:pt>
                <c:pt idx="1794">
                  <c:v>2.4304692908079168</c:v>
                </c:pt>
                <c:pt idx="1795">
                  <c:v>2.4323035892191802</c:v>
                </c:pt>
                <c:pt idx="1796">
                  <c:v>2.4332262658837562</c:v>
                </c:pt>
                <c:pt idx="1797">
                  <c:v>2.4350489810638054</c:v>
                </c:pt>
                <c:pt idx="1798">
                  <c:v>2.4359699875523435</c:v>
                </c:pt>
                <c:pt idx="1799">
                  <c:v>2.4368891085254183</c:v>
                </c:pt>
                <c:pt idx="1800">
                  <c:v>2.4378062250276762</c:v>
                </c:pt>
                <c:pt idx="1801">
                  <c:v>2.4387214721590165</c:v>
                </c:pt>
                <c:pt idx="1802">
                  <c:v>2.4396347629595856</c:v>
                </c:pt>
                <c:pt idx="1803">
                  <c:v>2.4405462001972578</c:v>
                </c:pt>
                <c:pt idx="1804">
                  <c:v>2.4414556657795701</c:v>
                </c:pt>
                <c:pt idx="1805">
                  <c:v>2.4432484011792575</c:v>
                </c:pt>
                <c:pt idx="1806">
                  <c:v>2.4450337043657826</c:v>
                </c:pt>
                <c:pt idx="1807">
                  <c:v>2.4468117295871488</c:v>
                </c:pt>
                <c:pt idx="1808">
                  <c:v>2.4485824742275581</c:v>
                </c:pt>
                <c:pt idx="1809">
                  <c:v>2.4503460591302924</c:v>
                </c:pt>
                <c:pt idx="1810">
                  <c:v>2.4512352531816983</c:v>
                </c:pt>
                <c:pt idx="1811">
                  <c:v>2.4521226303764987</c:v>
                </c:pt>
                <c:pt idx="1812">
                  <c:v>2.453008198124186</c:v>
                </c:pt>
                <c:pt idx="1813">
                  <c:v>2.4538919943327668</c:v>
                </c:pt>
                <c:pt idx="1814">
                  <c:v>2.4547739651721701</c:v>
                </c:pt>
                <c:pt idx="1815">
                  <c:v>2.4556541485232497</c:v>
                </c:pt>
                <c:pt idx="1816">
                  <c:v>2.45738533694418</c:v>
                </c:pt>
                <c:pt idx="1817">
                  <c:v>2.4591096216979551</c:v>
                </c:pt>
                <c:pt idx="1818">
                  <c:v>2.4608270875668232</c:v>
                </c:pt>
                <c:pt idx="1819">
                  <c:v>2.4625377882705637</c:v>
                </c:pt>
                <c:pt idx="1820">
                  <c:v>2.4642418067210832</c:v>
                </c:pt>
                <c:pt idx="1821">
                  <c:v>2.4651030280800219</c:v>
                </c:pt>
                <c:pt idx="1822">
                  <c:v>2.4651225834875401</c:v>
                </c:pt>
                <c:pt idx="1823">
                  <c:v>2.4659820617302386</c:v>
                </c:pt>
                <c:pt idx="1824">
                  <c:v>2.4668398720523075</c:v>
                </c:pt>
                <c:pt idx="1825">
                  <c:v>2.4676959617947829</c:v>
                </c:pt>
                <c:pt idx="1826">
                  <c:v>2.4693837316224032</c:v>
                </c:pt>
                <c:pt idx="1827">
                  <c:v>2.4710649971249108</c:v>
                </c:pt>
                <c:pt idx="1828">
                  <c:v>2.4727397791080725</c:v>
                </c:pt>
                <c:pt idx="1829">
                  <c:v>2.4744080982506627</c:v>
                </c:pt>
                <c:pt idx="1830">
                  <c:v>2.4760700621740779</c:v>
                </c:pt>
                <c:pt idx="1831">
                  <c:v>2.4769081954992762</c:v>
                </c:pt>
                <c:pt idx="1832">
                  <c:v>2.4777446855369583</c:v>
                </c:pt>
                <c:pt idx="1833">
                  <c:v>2.4785795675167352</c:v>
                </c:pt>
                <c:pt idx="1834">
                  <c:v>2.4794128476093689</c:v>
                </c:pt>
                <c:pt idx="1835">
                  <c:v>2.4802445319501665</c:v>
                </c:pt>
                <c:pt idx="1836">
                  <c:v>2.4810746266392565</c:v>
                </c:pt>
                <c:pt idx="1837">
                  <c:v>2.4819031377418543</c:v>
                </c:pt>
                <c:pt idx="1838">
                  <c:v>2.4827300712885298</c:v>
                </c:pt>
                <c:pt idx="1839">
                  <c:v>2.4835554618026516</c:v>
                </c:pt>
                <c:pt idx="1840">
                  <c:v>2.4851828229465935</c:v>
                </c:pt>
                <c:pt idx="1841">
                  <c:v>2.486804137216617</c:v>
                </c:pt>
                <c:pt idx="1842">
                  <c:v>2.4892155803062201</c:v>
                </c:pt>
                <c:pt idx="1843">
                  <c:v>2.4908219367927806</c:v>
                </c:pt>
                <c:pt idx="1844">
                  <c:v>2.4924223456702377</c:v>
                </c:pt>
                <c:pt idx="1845">
                  <c:v>2.4940132582800008</c:v>
                </c:pt>
                <c:pt idx="1846">
                  <c:v>2.4963814272654803</c:v>
                </c:pt>
                <c:pt idx="1847">
                  <c:v>2.4979578738046433</c:v>
                </c:pt>
                <c:pt idx="1848">
                  <c:v>2.4995286461841277</c:v>
                </c:pt>
                <c:pt idx="1849">
                  <c:v>2.5018670380752597</c:v>
                </c:pt>
                <c:pt idx="1850">
                  <c:v>2.5034273302161911</c:v>
                </c:pt>
                <c:pt idx="1851">
                  <c:v>2.5042143423163719</c:v>
                </c:pt>
                <c:pt idx="1852">
                  <c:v>2.5049999308023021</c:v>
                </c:pt>
                <c:pt idx="1853">
                  <c:v>2.5065454564397425</c:v>
                </c:pt>
                <c:pt idx="1854">
                  <c:v>2.5073232782574615</c:v>
                </c:pt>
                <c:pt idx="1855">
                  <c:v>2.5080996825260886</c:v>
                </c:pt>
                <c:pt idx="1856">
                  <c:v>2.5088747281763606</c:v>
                </c:pt>
                <c:pt idx="1857">
                  <c:v>2.5096483662734461</c:v>
                </c:pt>
                <c:pt idx="1858">
                  <c:v>2.5104242220134645</c:v>
                </c:pt>
                <c:pt idx="1859">
                  <c:v>2.5111986406428706</c:v>
                </c:pt>
                <c:pt idx="1860">
                  <c:v>2.5119717075342756</c:v>
                </c:pt>
                <c:pt idx="1861">
                  <c:v>2.5127433740980543</c:v>
                </c:pt>
                <c:pt idx="1862">
                  <c:v>2.5135136986003719</c:v>
                </c:pt>
                <c:pt idx="1863">
                  <c:v>2.514282632589397</c:v>
                </c:pt>
                <c:pt idx="1864">
                  <c:v>2.5150502075589971</c:v>
                </c:pt>
                <c:pt idx="1865">
                  <c:v>2.5165604657409966</c:v>
                </c:pt>
                <c:pt idx="1866">
                  <c:v>2.5180654901982344</c:v>
                </c:pt>
                <c:pt idx="1867">
                  <c:v>2.5203064250125031</c:v>
                </c:pt>
                <c:pt idx="1868">
                  <c:v>2.5217985460501251</c:v>
                </c:pt>
                <c:pt idx="1869">
                  <c:v>2.5240203500354337</c:v>
                </c:pt>
                <c:pt idx="1870">
                  <c:v>2.5262342326346658</c:v>
                </c:pt>
                <c:pt idx="1871">
                  <c:v>2.5291629961764834</c:v>
                </c:pt>
                <c:pt idx="1872">
                  <c:v>2.5313508834862168</c:v>
                </c:pt>
                <c:pt idx="1873">
                  <c:v>2.5342454582559646</c:v>
                </c:pt>
                <c:pt idx="1874">
                  <c:v>2.5364079536630837</c:v>
                </c:pt>
                <c:pt idx="1875">
                  <c:v>2.5385597597549605</c:v>
                </c:pt>
                <c:pt idx="1876">
                  <c:v>2.5399938745722475</c:v>
                </c:pt>
                <c:pt idx="1877">
                  <c:v>2.5414232443105202</c:v>
                </c:pt>
                <c:pt idx="1878">
                  <c:v>2.5428479499571481</c:v>
                </c:pt>
                <c:pt idx="1879">
                  <c:v>2.5442679475155656</c:v>
                </c:pt>
                <c:pt idx="1880">
                  <c:v>2.5449843565919053</c:v>
                </c:pt>
                <c:pt idx="1881">
                  <c:v>2.5463974466609041</c:v>
                </c:pt>
                <c:pt idx="1882">
                  <c:v>2.5478059537815634</c:v>
                </c:pt>
                <c:pt idx="1883">
                  <c:v>2.5492099075847414</c:v>
                </c:pt>
                <c:pt idx="1884">
                  <c:v>2.5506093618606962</c:v>
                </c:pt>
                <c:pt idx="1885">
                  <c:v>2.5520042723335652</c:v>
                </c:pt>
                <c:pt idx="1886">
                  <c:v>2.5533946925442765</c:v>
                </c:pt>
                <c:pt idx="1887">
                  <c:v>2.5547807238669495</c:v>
                </c:pt>
                <c:pt idx="1888">
                  <c:v>2.555480013138312</c:v>
                </c:pt>
                <c:pt idx="1889">
                  <c:v>2.5561781782427944</c:v>
                </c:pt>
                <c:pt idx="1890">
                  <c:v>2.5575553686280275</c:v>
                </c:pt>
                <c:pt idx="1891">
                  <c:v>2.5589282295909874</c:v>
                </c:pt>
                <c:pt idx="1892">
                  <c:v>2.5602967166217434</c:v>
                </c:pt>
                <c:pt idx="1893">
                  <c:v>2.5623336029376489</c:v>
                </c:pt>
                <c:pt idx="1894">
                  <c:v>2.5643609806238734</c:v>
                </c:pt>
                <c:pt idx="1895">
                  <c:v>2.5657125054236167</c:v>
                </c:pt>
                <c:pt idx="1896">
                  <c:v>2.5670598137847809</c:v>
                </c:pt>
                <c:pt idx="1897">
                  <c:v>2.5684029787896621</c:v>
                </c:pt>
                <c:pt idx="1898">
                  <c:v>2.5697420025233</c:v>
                </c:pt>
                <c:pt idx="1899">
                  <c:v>2.5710769104441082</c:v>
                </c:pt>
                <c:pt idx="1900">
                  <c:v>2.5724077045273432</c:v>
                </c:pt>
                <c:pt idx="1901">
                  <c:v>2.5737344563353624</c:v>
                </c:pt>
                <c:pt idx="1902">
                  <c:v>2.575057144204806</c:v>
                </c:pt>
                <c:pt idx="1903">
                  <c:v>2.5757245598545757</c:v>
                </c:pt>
                <c:pt idx="1904">
                  <c:v>2.5770412326876353</c:v>
                </c:pt>
                <c:pt idx="1905">
                  <c:v>2.5783539257588113</c:v>
                </c:pt>
                <c:pt idx="1906">
                  <c:v>2.5790162980046243</c:v>
                </c:pt>
                <c:pt idx="1907">
                  <c:v>2.5796776844225877</c:v>
                </c:pt>
                <c:pt idx="1908">
                  <c:v>2.5803380423190969</c:v>
                </c:pt>
                <c:pt idx="1909">
                  <c:v>2.580994388852452</c:v>
                </c:pt>
                <c:pt idx="1910">
                  <c:v>2.5822922053605053</c:v>
                </c:pt>
                <c:pt idx="1911">
                  <c:v>2.5835861777713593</c:v>
                </c:pt>
                <c:pt idx="1912">
                  <c:v>2.5848762836741548</c:v>
                </c:pt>
                <c:pt idx="1913">
                  <c:v>2.5867983924896532</c:v>
                </c:pt>
                <c:pt idx="1914">
                  <c:v>2.5880819655701228</c:v>
                </c:pt>
                <c:pt idx="1915">
                  <c:v>2.5887296767886996</c:v>
                </c:pt>
                <c:pt idx="1916">
                  <c:v>2.5893764234425438</c:v>
                </c:pt>
                <c:pt idx="1917">
                  <c:v>2.590652410778651</c:v>
                </c:pt>
                <c:pt idx="1918">
                  <c:v>2.5919246379276415</c:v>
                </c:pt>
                <c:pt idx="1919">
                  <c:v>2.5931931712457321</c:v>
                </c:pt>
                <c:pt idx="1920">
                  <c:v>2.5950817909874053</c:v>
                </c:pt>
                <c:pt idx="1921">
                  <c:v>2.5975824301966361</c:v>
                </c:pt>
                <c:pt idx="1922">
                  <c:v>2.5994520992868679</c:v>
                </c:pt>
                <c:pt idx="1923">
                  <c:v>2.6006988663065758</c:v>
                </c:pt>
                <c:pt idx="1924">
                  <c:v>2.6019420426461948</c:v>
                </c:pt>
                <c:pt idx="1925">
                  <c:v>2.6031816921833739</c:v>
                </c:pt>
                <c:pt idx="1926">
                  <c:v>2.603807264813701</c:v>
                </c:pt>
                <c:pt idx="1927">
                  <c:v>2.6044319592402072</c:v>
                </c:pt>
                <c:pt idx="1928">
                  <c:v>2.6056645319450173</c:v>
                </c:pt>
                <c:pt idx="1929">
                  <c:v>2.6068936163786147</c:v>
                </c:pt>
                <c:pt idx="1930">
                  <c:v>2.6081164055899499</c:v>
                </c:pt>
                <c:pt idx="1931">
                  <c:v>2.609335804317154</c:v>
                </c:pt>
                <c:pt idx="1932">
                  <c:v>2.6111528503334385</c:v>
                </c:pt>
                <c:pt idx="1933">
                  <c:v>2.6123637225811454</c:v>
                </c:pt>
                <c:pt idx="1934">
                  <c:v>2.6135712281365016</c:v>
                </c:pt>
                <c:pt idx="1935">
                  <c:v>2.6141820655403554</c:v>
                </c:pt>
                <c:pt idx="1936">
                  <c:v>2.6147920028301135</c:v>
                </c:pt>
                <c:pt idx="1937">
                  <c:v>2.6154011268209634</c:v>
                </c:pt>
                <c:pt idx="1938">
                  <c:v>2.6166029792542691</c:v>
                </c:pt>
                <c:pt idx="1939">
                  <c:v>2.6183926955960746</c:v>
                </c:pt>
                <c:pt idx="1940">
                  <c:v>2.6207630067317562</c:v>
                </c:pt>
                <c:pt idx="1941">
                  <c:v>2.6231204719601036</c:v>
                </c:pt>
                <c:pt idx="1942">
                  <c:v>2.624883584449726</c:v>
                </c:pt>
                <c:pt idx="1943">
                  <c:v>2.6266368800214819</c:v>
                </c:pt>
                <c:pt idx="1944">
                  <c:v>2.6283831257935084</c:v>
                </c:pt>
                <c:pt idx="1945">
                  <c:v>2.6295469612374811</c:v>
                </c:pt>
                <c:pt idx="1946">
                  <c:v>2.6312815682973696</c:v>
                </c:pt>
                <c:pt idx="1947">
                  <c:v>2.6335774397190024</c:v>
                </c:pt>
                <c:pt idx="1948">
                  <c:v>2.6358638896597597</c:v>
                </c:pt>
                <c:pt idx="1949">
                  <c:v>2.6375734782299398</c:v>
                </c:pt>
                <c:pt idx="1950">
                  <c:v>2.6398364334226732</c:v>
                </c:pt>
                <c:pt idx="1951">
                  <c:v>2.642087638448543</c:v>
                </c:pt>
                <c:pt idx="1952">
                  <c:v>2.6437729689735336</c:v>
                </c:pt>
                <c:pt idx="1953">
                  <c:v>2.6448963367931593</c:v>
                </c:pt>
                <c:pt idx="1954">
                  <c:v>2.6465708239223482</c:v>
                </c:pt>
                <c:pt idx="1955">
                  <c:v>2.6482388600819022</c:v>
                </c:pt>
                <c:pt idx="1956">
                  <c:v>2.6499005336103778</c:v>
                </c:pt>
                <c:pt idx="1957">
                  <c:v>2.6515558541852369</c:v>
                </c:pt>
                <c:pt idx="1958">
                  <c:v>2.6532049087298297</c:v>
                </c:pt>
                <c:pt idx="1959">
                  <c:v>2.6548477061175784</c:v>
                </c:pt>
                <c:pt idx="1960">
                  <c:v>2.6559453379690949</c:v>
                </c:pt>
                <c:pt idx="1961">
                  <c:v>2.6564994082779432</c:v>
                </c:pt>
                <c:pt idx="1962">
                  <c:v>2.6570527726077846</c:v>
                </c:pt>
                <c:pt idx="1963">
                  <c:v>2.6581448525023759</c:v>
                </c:pt>
                <c:pt idx="1964">
                  <c:v>2.6592342121682706</c:v>
                </c:pt>
                <c:pt idx="1965">
                  <c:v>2.660856924783777</c:v>
                </c:pt>
                <c:pt idx="1966">
                  <c:v>2.6630069885821355</c:v>
                </c:pt>
                <c:pt idx="1967">
                  <c:v>2.6656766190750485</c:v>
                </c:pt>
                <c:pt idx="1968">
                  <c:v>2.6683299394204369</c:v>
                </c:pt>
                <c:pt idx="1969">
                  <c:v>2.6709671477028913</c:v>
                </c:pt>
                <c:pt idx="1970">
                  <c:v>2.6735860073303295</c:v>
                </c:pt>
                <c:pt idx="1971">
                  <c:v>2.6761891877671542</c:v>
                </c:pt>
                <c:pt idx="1972">
                  <c:v>2.6782624614104007</c:v>
                </c:pt>
                <c:pt idx="1973">
                  <c:v>2.6803234908163587</c:v>
                </c:pt>
                <c:pt idx="1974">
                  <c:v>2.6818646537371658</c:v>
                </c:pt>
                <c:pt idx="1975">
                  <c:v>2.6834027436975938</c:v>
                </c:pt>
                <c:pt idx="1976">
                  <c:v>2.684428256654015</c:v>
                </c:pt>
                <c:pt idx="1977">
                  <c:v>2.6859573100632645</c:v>
                </c:pt>
                <c:pt idx="1978">
                  <c:v>2.6869791728784542</c:v>
                </c:pt>
                <c:pt idx="1979">
                  <c:v>2.688499269266905</c:v>
                </c:pt>
                <c:pt idx="1980">
                  <c:v>2.690014063640489</c:v>
                </c:pt>
                <c:pt idx="1981">
                  <c:v>2.6920225282368384</c:v>
                </c:pt>
                <c:pt idx="1982">
                  <c:v>2.6935251045454085</c:v>
                </c:pt>
                <c:pt idx="1983">
                  <c:v>2.6955151403926396</c:v>
                </c:pt>
                <c:pt idx="1984">
                  <c:v>2.6974983824556542</c:v>
                </c:pt>
                <c:pt idx="1985">
                  <c:v>2.6989821817825645</c:v>
                </c:pt>
                <c:pt idx="1986">
                  <c:v>2.6999715996938534</c:v>
                </c:pt>
                <c:pt idx="1987">
                  <c:v>2.7014469701282851</c:v>
                </c:pt>
                <c:pt idx="1988">
                  <c:v>2.7029196177703199</c:v>
                </c:pt>
                <c:pt idx="1989">
                  <c:v>2.704387288687415</c:v>
                </c:pt>
                <c:pt idx="1990">
                  <c:v>2.7063305159691589</c:v>
                </c:pt>
                <c:pt idx="1991">
                  <c:v>2.7087429235360587</c:v>
                </c:pt>
                <c:pt idx="1992">
                  <c:v>2.7106645868205086</c:v>
                </c:pt>
                <c:pt idx="1993">
                  <c:v>2.7125777677507723</c:v>
                </c:pt>
                <c:pt idx="1994">
                  <c:v>2.7140087998371869</c:v>
                </c:pt>
                <c:pt idx="1995">
                  <c:v>2.7149646062984107</c:v>
                </c:pt>
                <c:pt idx="1996">
                  <c:v>2.7159205191205777</c:v>
                </c:pt>
                <c:pt idx="1997">
                  <c:v>2.7168743325312281</c:v>
                </c:pt>
                <c:pt idx="1998">
                  <c:v>2.7178238600809212</c:v>
                </c:pt>
                <c:pt idx="1999">
                  <c:v>2.7192399263485036</c:v>
                </c:pt>
                <c:pt idx="2000">
                  <c:v>2.7211179609157936</c:v>
                </c:pt>
                <c:pt idx="2001">
                  <c:v>2.7225233278659413</c:v>
                </c:pt>
                <c:pt idx="2002">
                  <c:v>2.7243872477551681</c:v>
                </c:pt>
                <c:pt idx="2003">
                  <c:v>2.7257842477784728</c:v>
                </c:pt>
                <c:pt idx="2004">
                  <c:v>2.7271767684607351</c:v>
                </c:pt>
                <c:pt idx="2005">
                  <c:v>2.728564838435287</c:v>
                </c:pt>
                <c:pt idx="2006">
                  <c:v>2.7304030630987204</c:v>
                </c:pt>
                <c:pt idx="2007">
                  <c:v>2.7322335399485538</c:v>
                </c:pt>
                <c:pt idx="2008">
                  <c:v>2.7340563340222714</c:v>
                </c:pt>
                <c:pt idx="2009">
                  <c:v>2.7354205309026982</c:v>
                </c:pt>
                <c:pt idx="2010">
                  <c:v>2.7363304047987325</c:v>
                </c:pt>
                <c:pt idx="2011">
                  <c:v>2.7372404760963454</c:v>
                </c:pt>
                <c:pt idx="2012">
                  <c:v>2.738148628438446</c:v>
                </c:pt>
                <c:pt idx="2013">
                  <c:v>2.7395021238768917</c:v>
                </c:pt>
                <c:pt idx="2014">
                  <c:v>2.7412947111639991</c:v>
                </c:pt>
                <c:pt idx="2015">
                  <c:v>2.7435230442158796</c:v>
                </c:pt>
                <c:pt idx="2016">
                  <c:v>2.7452991607555117</c:v>
                </c:pt>
                <c:pt idx="2017">
                  <c:v>2.7466285484027222</c:v>
                </c:pt>
                <c:pt idx="2018">
                  <c:v>2.7475152648634782</c:v>
                </c:pt>
                <c:pt idx="2019">
                  <c:v>2.7479640749576615</c:v>
                </c:pt>
                <c:pt idx="2020">
                  <c:v>2.7484124062172479</c:v>
                </c:pt>
                <c:pt idx="2021">
                  <c:v>2.7492975183649517</c:v>
                </c:pt>
                <c:pt idx="2022">
                  <c:v>2.7506167621021897</c:v>
                </c:pt>
                <c:pt idx="2023">
                  <c:v>2.7523661889982014</c:v>
                </c:pt>
                <c:pt idx="2024">
                  <c:v>2.754540575510068</c:v>
                </c:pt>
                <c:pt idx="2025">
                  <c:v>2.7567021524932032</c:v>
                </c:pt>
                <c:pt idx="2026">
                  <c:v>2.7588510263766972</c:v>
                </c:pt>
                <c:pt idx="2027">
                  <c:v>2.7609893200365847</c:v>
                </c:pt>
                <c:pt idx="2028">
                  <c:v>2.7626935800058741</c:v>
                </c:pt>
                <c:pt idx="2029">
                  <c:v>2.7643892207742269</c:v>
                </c:pt>
                <c:pt idx="2030">
                  <c:v>2.7660782668949251</c:v>
                </c:pt>
                <c:pt idx="2031">
                  <c:v>2.7673436782452892</c:v>
                </c:pt>
                <c:pt idx="2032">
                  <c:v>2.7686034746853911</c:v>
                </c:pt>
                <c:pt idx="2033">
                  <c:v>2.769859627289911</c:v>
                </c:pt>
                <c:pt idx="2034">
                  <c:v>2.7711121570769346</c:v>
                </c:pt>
                <c:pt idx="2035">
                  <c:v>2.7723610848832148</c:v>
                </c:pt>
                <c:pt idx="2036">
                  <c:v>2.7740194684495632</c:v>
                </c:pt>
                <c:pt idx="2037">
                  <c:v>2.7756715434454504</c:v>
                </c:pt>
                <c:pt idx="2038">
                  <c:v>2.7773173576852539</c:v>
                </c:pt>
                <c:pt idx="2039">
                  <c:v>2.7789588657915059</c:v>
                </c:pt>
                <c:pt idx="2040">
                  <c:v>2.7805941784297796</c:v>
                </c:pt>
                <c:pt idx="2041">
                  <c:v>2.7822233564780467</c:v>
                </c:pt>
                <c:pt idx="2042">
                  <c:v>2.7838483317863933</c:v>
                </c:pt>
                <c:pt idx="2043">
                  <c:v>2.7858673012599189</c:v>
                </c:pt>
                <c:pt idx="2044">
                  <c:v>2.7878769282641813</c:v>
                </c:pt>
                <c:pt idx="2045">
                  <c:v>2.7898791447594005</c:v>
                </c:pt>
                <c:pt idx="2046">
                  <c:v>2.7918703494145247</c:v>
                </c:pt>
                <c:pt idx="2047">
                  <c:v>2.7934578475779892</c:v>
                </c:pt>
                <c:pt idx="2048">
                  <c:v>2.7950414020180196</c:v>
                </c:pt>
                <c:pt idx="2049">
                  <c:v>2.7966173720197194</c:v>
                </c:pt>
                <c:pt idx="2050">
                  <c:v>2.7981858467105356</c:v>
                </c:pt>
                <c:pt idx="2051">
                  <c:v>2.7997504677996838</c:v>
                </c:pt>
                <c:pt idx="2052">
                  <c:v>2.8016970101530028</c:v>
                </c:pt>
                <c:pt idx="2053">
                  <c:v>2.8036348668641899</c:v>
                </c:pt>
                <c:pt idx="2054">
                  <c:v>2.8055658819226714</c:v>
                </c:pt>
                <c:pt idx="2055">
                  <c:v>2.8074901351227588</c:v>
                </c:pt>
                <c:pt idx="2056">
                  <c:v>2.8094041352813863</c:v>
                </c:pt>
                <c:pt idx="2057">
                  <c:v>2.8113097371565434</c:v>
                </c:pt>
                <c:pt idx="2058">
                  <c:v>2.8132052647655539</c:v>
                </c:pt>
                <c:pt idx="2059">
                  <c:v>2.8147168198227939</c:v>
                </c:pt>
                <c:pt idx="2060">
                  <c:v>2.8162231189170379</c:v>
                </c:pt>
                <c:pt idx="2061">
                  <c:v>2.8177259428962742</c:v>
                </c:pt>
                <c:pt idx="2062">
                  <c:v>2.819221859168219</c:v>
                </c:pt>
                <c:pt idx="2063">
                  <c:v>2.8207126273518184</c:v>
                </c:pt>
                <c:pt idx="2064">
                  <c:v>2.8221983088745803</c:v>
                </c:pt>
                <c:pt idx="2065">
                  <c:v>2.82367891230379</c:v>
                </c:pt>
                <c:pt idx="2066">
                  <c:v>2.8251527962820635</c:v>
                </c:pt>
                <c:pt idx="2067">
                  <c:v>2.8266233783874499</c:v>
                </c:pt>
                <c:pt idx="2068">
                  <c:v>2.8277260234887094</c:v>
                </c:pt>
                <c:pt idx="2069">
                  <c:v>2.829189618805847</c:v>
                </c:pt>
                <c:pt idx="2070">
                  <c:v>2.8306466306212181</c:v>
                </c:pt>
                <c:pt idx="2071">
                  <c:v>2.8320987450857285</c:v>
                </c:pt>
                <c:pt idx="2072">
                  <c:v>2.8335460458969908</c:v>
                </c:pt>
                <c:pt idx="2073">
                  <c:v>2.8353471719415713</c:v>
                </c:pt>
                <c:pt idx="2074">
                  <c:v>2.8371408464757608</c:v>
                </c:pt>
                <c:pt idx="2075">
                  <c:v>2.838927130849449</c:v>
                </c:pt>
                <c:pt idx="2076">
                  <c:v>2.8407077652823896</c:v>
                </c:pt>
                <c:pt idx="2077">
                  <c:v>2.842479480991229</c:v>
                </c:pt>
                <c:pt idx="2078">
                  <c:v>2.8438926409365193</c:v>
                </c:pt>
                <c:pt idx="2079">
                  <c:v>2.8453012298835545</c:v>
                </c:pt>
                <c:pt idx="2080">
                  <c:v>2.8467052649849034</c:v>
                </c:pt>
                <c:pt idx="2081">
                  <c:v>2.8477565414538066</c:v>
                </c:pt>
                <c:pt idx="2082">
                  <c:v>2.8488068663673358</c:v>
                </c:pt>
                <c:pt idx="2083">
                  <c:v>2.8498546817832215</c:v>
                </c:pt>
                <c:pt idx="2084">
                  <c:v>2.8508999629911909</c:v>
                </c:pt>
                <c:pt idx="2085">
                  <c:v>2.8519443467004</c:v>
                </c:pt>
                <c:pt idx="2086">
                  <c:v>2.8533302924890145</c:v>
                </c:pt>
                <c:pt idx="2087">
                  <c:v>2.8547118537064216</c:v>
                </c:pt>
                <c:pt idx="2088">
                  <c:v>2.856430628818877</c:v>
                </c:pt>
                <c:pt idx="2089">
                  <c:v>2.8581410631025812</c:v>
                </c:pt>
                <c:pt idx="2090">
                  <c:v>2.8598431921699534</c:v>
                </c:pt>
                <c:pt idx="2091">
                  <c:v>2.8615371110034062</c:v>
                </c:pt>
                <c:pt idx="2092">
                  <c:v>2.8632228894934637</c:v>
                </c:pt>
                <c:pt idx="2093">
                  <c:v>2.8649021378224373</c:v>
                </c:pt>
                <c:pt idx="2094">
                  <c:v>2.8665749299603211</c:v>
                </c:pt>
                <c:pt idx="2095">
                  <c:v>2.8679104072925026</c:v>
                </c:pt>
                <c:pt idx="2096">
                  <c:v>2.8692433281499561</c:v>
                </c:pt>
                <c:pt idx="2097">
                  <c:v>2.870572158867791</c:v>
                </c:pt>
                <c:pt idx="2098">
                  <c:v>2.8718954312002309</c:v>
                </c:pt>
                <c:pt idx="2099">
                  <c:v>2.8732161841726995</c:v>
                </c:pt>
                <c:pt idx="2100">
                  <c:v>2.8748603644202486</c:v>
                </c:pt>
                <c:pt idx="2101">
                  <c:v>2.8764983434928957</c:v>
                </c:pt>
                <c:pt idx="2102">
                  <c:v>2.878131674441383</c:v>
                </c:pt>
                <c:pt idx="2103">
                  <c:v>2.8797588856309781</c:v>
                </c:pt>
                <c:pt idx="2104">
                  <c:v>2.8813785275253041</c:v>
                </c:pt>
                <c:pt idx="2105">
                  <c:v>2.8826708073804506</c:v>
                </c:pt>
                <c:pt idx="2106">
                  <c:v>2.8839592420068092</c:v>
                </c:pt>
                <c:pt idx="2107">
                  <c:v>2.8852438768116691</c:v>
                </c:pt>
                <c:pt idx="2108">
                  <c:v>2.8865247116159645</c:v>
                </c:pt>
                <c:pt idx="2109">
                  <c:v>2.8874854618253982</c:v>
                </c:pt>
                <c:pt idx="2110">
                  <c:v>2.8887611823996049</c:v>
                </c:pt>
                <c:pt idx="2111">
                  <c:v>2.8900317120361372</c:v>
                </c:pt>
                <c:pt idx="2112">
                  <c:v>2.8912970629553425</c:v>
                </c:pt>
                <c:pt idx="2113">
                  <c:v>2.892560206230657</c:v>
                </c:pt>
                <c:pt idx="2114">
                  <c:v>2.8941328891685867</c:v>
                </c:pt>
                <c:pt idx="2115">
                  <c:v>2.8956998975925679</c:v>
                </c:pt>
                <c:pt idx="2116">
                  <c:v>2.8972627138344427</c:v>
                </c:pt>
                <c:pt idx="2117">
                  <c:v>2.8988213737438375</c:v>
                </c:pt>
                <c:pt idx="2118">
                  <c:v>2.9003730175404629</c:v>
                </c:pt>
                <c:pt idx="2119">
                  <c:v>2.9019191373668773</c:v>
                </c:pt>
                <c:pt idx="2120">
                  <c:v>2.9034597832632278</c:v>
                </c:pt>
                <c:pt idx="2121">
                  <c:v>2.9049935561798241</c:v>
                </c:pt>
                <c:pt idx="2122">
                  <c:v>2.9062175293141617</c:v>
                </c:pt>
                <c:pt idx="2123">
                  <c:v>2.9074394815068421</c:v>
                </c:pt>
                <c:pt idx="2124">
                  <c:v>2.9086565902824941</c:v>
                </c:pt>
                <c:pt idx="2125">
                  <c:v>2.9098688973616533</c:v>
                </c:pt>
                <c:pt idx="2126">
                  <c:v>2.9110792261671836</c:v>
                </c:pt>
                <c:pt idx="2127">
                  <c:v>2.9125863708430657</c:v>
                </c:pt>
                <c:pt idx="2128">
                  <c:v>2.9140869059788197</c:v>
                </c:pt>
                <c:pt idx="2129">
                  <c:v>2.9155836669794186</c:v>
                </c:pt>
                <c:pt idx="2130">
                  <c:v>2.9170752872257406</c:v>
                </c:pt>
                <c:pt idx="2131">
                  <c:v>2.9185604293713303</c:v>
                </c:pt>
                <c:pt idx="2132">
                  <c:v>2.9197454405747942</c:v>
                </c:pt>
                <c:pt idx="2133">
                  <c:v>2.9209286026653549</c:v>
                </c:pt>
                <c:pt idx="2134">
                  <c:v>2.9221071784187878</c:v>
                </c:pt>
                <c:pt idx="2135">
                  <c:v>2.9232825644418114</c:v>
                </c:pt>
                <c:pt idx="2136">
                  <c:v>2.9244561319891873</c:v>
                </c:pt>
                <c:pt idx="2137">
                  <c:v>2.9259176388881709</c:v>
                </c:pt>
                <c:pt idx="2138">
                  <c:v>2.927372888715901</c:v>
                </c:pt>
                <c:pt idx="2139">
                  <c:v>2.9288232887526351</c:v>
                </c:pt>
                <c:pt idx="2140">
                  <c:v>2.9302701970807563</c:v>
                </c:pt>
                <c:pt idx="2141">
                  <c:v>2.9317109692483685</c:v>
                </c:pt>
                <c:pt idx="2142">
                  <c:v>2.9331456401133735</c:v>
                </c:pt>
                <c:pt idx="2143">
                  <c:v>2.9345769201570988</c:v>
                </c:pt>
                <c:pt idx="2144">
                  <c:v>2.9360048172054092</c:v>
                </c:pt>
                <c:pt idx="2145">
                  <c:v>2.9374267006626176</c:v>
                </c:pt>
                <c:pt idx="2146">
                  <c:v>2.938845273957202</c:v>
                </c:pt>
                <c:pt idx="2147">
                  <c:v>2.9402592287260276</c:v>
                </c:pt>
                <c:pt idx="2148">
                  <c:v>2.9416672835900237</c:v>
                </c:pt>
                <c:pt idx="2149">
                  <c:v>2.9430694809274351</c:v>
                </c:pt>
                <c:pt idx="2150">
                  <c:v>2.9444684783849335</c:v>
                </c:pt>
                <c:pt idx="2151">
                  <c:v>2.9458629738646591</c:v>
                </c:pt>
                <c:pt idx="2152">
                  <c:v>2.9472530158320076</c:v>
                </c:pt>
                <c:pt idx="2153">
                  <c:v>2.9486399035938686</c:v>
                </c:pt>
                <c:pt idx="2154">
                  <c:v>2.950022386270712</c:v>
                </c:pt>
                <c:pt idx="2155">
                  <c:v>2.9513991997772138</c:v>
                </c:pt>
                <c:pt idx="2156">
                  <c:v>2.9524980203959039</c:v>
                </c:pt>
                <c:pt idx="2157">
                  <c:v>2.9535953340394752</c:v>
                </c:pt>
                <c:pt idx="2158">
                  <c:v>2.9546886191531931</c:v>
                </c:pt>
                <c:pt idx="2159">
                  <c:v>2.9557791589601803</c:v>
                </c:pt>
                <c:pt idx="2160">
                  <c:v>2.9568682238738009</c:v>
                </c:pt>
                <c:pt idx="2161">
                  <c:v>2.9582235382198383</c:v>
                </c:pt>
                <c:pt idx="2162">
                  <c:v>2.9595733777681605</c:v>
                </c:pt>
                <c:pt idx="2163">
                  <c:v>2.9606517450126919</c:v>
                </c:pt>
                <c:pt idx="2164">
                  <c:v>2.9617286744561477</c:v>
                </c:pt>
                <c:pt idx="2165">
                  <c:v>2.962801709876385</c:v>
                </c:pt>
                <c:pt idx="2166">
                  <c:v>2.9638720911822536</c:v>
                </c:pt>
                <c:pt idx="2167">
                  <c:v>2.9649410837970689</c:v>
                </c:pt>
                <c:pt idx="2168">
                  <c:v>2.9662714664658485</c:v>
                </c:pt>
                <c:pt idx="2169">
                  <c:v>2.96759656019641</c:v>
                </c:pt>
                <c:pt idx="2170">
                  <c:v>2.9686552032124691</c:v>
                </c:pt>
                <c:pt idx="2171">
                  <c:v>2.9697124919766491</c:v>
                </c:pt>
                <c:pt idx="2172">
                  <c:v>2.9707659866536327</c:v>
                </c:pt>
                <c:pt idx="2173">
                  <c:v>2.9718169412552626</c:v>
                </c:pt>
                <c:pt idx="2174">
                  <c:v>2.9728653680229917</c:v>
                </c:pt>
                <c:pt idx="2175">
                  <c:v>2.9741717323410839</c:v>
                </c:pt>
                <c:pt idx="2176">
                  <c:v>2.9754729749175954</c:v>
                </c:pt>
                <c:pt idx="2177">
                  <c:v>2.9765126232417516</c:v>
                </c:pt>
                <c:pt idx="2178">
                  <c:v>2.9775497795696508</c:v>
                </c:pt>
                <c:pt idx="2179">
                  <c:v>2.9785856602871883</c:v>
                </c:pt>
                <c:pt idx="2180">
                  <c:v>2.9796178835725713</c:v>
                </c:pt>
                <c:pt idx="2181">
                  <c:v>2.9806476683861227</c:v>
                </c:pt>
                <c:pt idx="2182">
                  <c:v>2.9819308571073524</c:v>
                </c:pt>
                <c:pt idx="2183">
                  <c:v>2.983210283676434</c:v>
                </c:pt>
                <c:pt idx="2184">
                  <c:v>2.9842315864019775</c:v>
                </c:pt>
                <c:pt idx="2185">
                  <c:v>2.9852504930284742</c:v>
                </c:pt>
                <c:pt idx="2186">
                  <c:v>2.9862681891779856</c:v>
                </c:pt>
                <c:pt idx="2187">
                  <c:v>2.9872823523268872</c:v>
                </c:pt>
                <c:pt idx="2188">
                  <c:v>2.9882941348751415</c:v>
                </c:pt>
                <c:pt idx="2189">
                  <c:v>2.9895549789538673</c:v>
                </c:pt>
                <c:pt idx="2190">
                  <c:v>2.9908133264498367</c:v>
                </c:pt>
                <c:pt idx="2191">
                  <c:v>2.9920668884954122</c:v>
                </c:pt>
                <c:pt idx="2192">
                  <c:v>2.9933168338086933</c:v>
                </c:pt>
                <c:pt idx="2193">
                  <c:v>2.9945643529485682</c:v>
                </c:pt>
                <c:pt idx="2194">
                  <c:v>2.9958071411692084</c:v>
                </c:pt>
                <c:pt idx="2195">
                  <c:v>2.9970464006311741</c:v>
                </c:pt>
                <c:pt idx="2196">
                  <c:v>2.9982832675648203</c:v>
                </c:pt>
                <c:pt idx="2197">
                  <c:v>2.9995166219135654</c:v>
                </c:pt>
                <c:pt idx="2198">
                  <c:v>3.0007453390018246</c:v>
                </c:pt>
                <c:pt idx="2199">
                  <c:v>3.0019717309227838</c:v>
                </c:pt>
                <c:pt idx="2200">
                  <c:v>3.0031935312840319</c:v>
                </c:pt>
                <c:pt idx="2201">
                  <c:v>3.0044119039959294</c:v>
                </c:pt>
                <c:pt idx="2202">
                  <c:v>3.0056268682366025</c:v>
                </c:pt>
                <c:pt idx="2203">
                  <c:v>3.0065979792685034</c:v>
                </c:pt>
                <c:pt idx="2204">
                  <c:v>3.0075657969408249</c:v>
                </c:pt>
                <c:pt idx="2205">
                  <c:v>3.0085325868757971</c:v>
                </c:pt>
                <c:pt idx="2206">
                  <c:v>3.009496107665274</c:v>
                </c:pt>
                <c:pt idx="2207">
                  <c:v>3.0104586147876531</c:v>
                </c:pt>
                <c:pt idx="2208">
                  <c:v>3.0116567949137854</c:v>
                </c:pt>
                <c:pt idx="2209">
                  <c:v>3.0128527999969075</c:v>
                </c:pt>
                <c:pt idx="2210">
                  <c:v>3.0140444103891126</c:v>
                </c:pt>
                <c:pt idx="2211">
                  <c:v>3.0152327685901992</c:v>
                </c:pt>
                <c:pt idx="2212">
                  <c:v>3.0164167799582966</c:v>
                </c:pt>
                <c:pt idx="2213">
                  <c:v>3.0175986814941447</c:v>
                </c:pt>
                <c:pt idx="2214">
                  <c:v>3.0187762689553876</c:v>
                </c:pt>
                <c:pt idx="2215">
                  <c:v>3.0197173534756354</c:v>
                </c:pt>
                <c:pt idx="2216">
                  <c:v>3.0206564031428345</c:v>
                </c:pt>
                <c:pt idx="2217">
                  <c:v>3.0215945176611174</c:v>
                </c:pt>
                <c:pt idx="2218">
                  <c:v>3.0225295215614802</c:v>
                </c:pt>
                <c:pt idx="2219">
                  <c:v>3.0234625167913403</c:v>
                </c:pt>
                <c:pt idx="2220">
                  <c:v>3.0246254157901413</c:v>
                </c:pt>
                <c:pt idx="2221">
                  <c:v>3.0257852010532518</c:v>
                </c:pt>
                <c:pt idx="2222">
                  <c:v>3.0269408279421417</c:v>
                </c:pt>
                <c:pt idx="2223">
                  <c:v>3.0278644043444998</c:v>
                </c:pt>
                <c:pt idx="2224">
                  <c:v>3.0287870938291386</c:v>
                </c:pt>
                <c:pt idx="2225">
                  <c:v>3.0297067564172786</c:v>
                </c:pt>
                <c:pt idx="2226">
                  <c:v>3.03062447564121</c:v>
                </c:pt>
                <c:pt idx="2227">
                  <c:v>3.0315413178408694</c:v>
                </c:pt>
                <c:pt idx="2228">
                  <c:v>3.0326828044926764</c:v>
                </c:pt>
                <c:pt idx="2229">
                  <c:v>3.0338202461548733</c:v>
                </c:pt>
                <c:pt idx="2230">
                  <c:v>3.0347293231381256</c:v>
                </c:pt>
                <c:pt idx="2231">
                  <c:v>3.0356375574032648</c:v>
                </c:pt>
                <c:pt idx="2232">
                  <c:v>3.0365428422430147</c:v>
                </c:pt>
                <c:pt idx="2233">
                  <c:v>3.0374462439454137</c:v>
                </c:pt>
                <c:pt idx="2234">
                  <c:v>3.0383488120158137</c:v>
                </c:pt>
                <c:pt idx="2235">
                  <c:v>3.0394725764349766</c:v>
                </c:pt>
                <c:pt idx="2236">
                  <c:v>3.0405923963178352</c:v>
                </c:pt>
                <c:pt idx="2237">
                  <c:v>3.0414874220879486</c:v>
                </c:pt>
                <c:pt idx="2238">
                  <c:v>3.0423816470537002</c:v>
                </c:pt>
                <c:pt idx="2239">
                  <c:v>3.0432729967644425</c:v>
                </c:pt>
                <c:pt idx="2240">
                  <c:v>3.0441625208077876</c:v>
                </c:pt>
                <c:pt idx="2241">
                  <c:v>3.0450502266471355</c:v>
                </c:pt>
                <c:pt idx="2242">
                  <c:v>3.0461568057358113</c:v>
                </c:pt>
                <c:pt idx="2243">
                  <c:v>3.0472595363236188</c:v>
                </c:pt>
                <c:pt idx="2244">
                  <c:v>3.0483594895652124</c:v>
                </c:pt>
                <c:pt idx="2245">
                  <c:v>3.0494576715809383</c:v>
                </c:pt>
                <c:pt idx="2246">
                  <c:v>3.0505541042239845</c:v>
                </c:pt>
                <c:pt idx="2247">
                  <c:v>3.0516467577661706</c:v>
                </c:pt>
                <c:pt idx="2248">
                  <c:v>3.0527366845539201</c:v>
                </c:pt>
                <c:pt idx="2249">
                  <c:v>3.0538248727272941</c:v>
                </c:pt>
                <c:pt idx="2250">
                  <c:v>3.0549093460432348</c:v>
                </c:pt>
                <c:pt idx="2251">
                  <c:v>3.0559911104381468</c:v>
                </c:pt>
                <c:pt idx="2252">
                  <c:v>3.0570701946251657</c:v>
                </c:pt>
                <c:pt idx="2253">
                  <c:v>3.0581475995383531</c:v>
                </c:pt>
                <c:pt idx="2254">
                  <c:v>3.0592213378375037</c:v>
                </c:pt>
                <c:pt idx="2255">
                  <c:v>3.0602924280000514</c:v>
                </c:pt>
                <c:pt idx="2256">
                  <c:v>3.0613608905973737</c:v>
                </c:pt>
                <c:pt idx="2257">
                  <c:v>3.0624267234621492</c:v>
                </c:pt>
                <c:pt idx="2258">
                  <c:v>3.0634889563923497</c:v>
                </c:pt>
                <c:pt idx="2259">
                  <c:v>3.0645495932375781</c:v>
                </c:pt>
                <c:pt idx="2260">
                  <c:v>3.0656076460978592</c:v>
                </c:pt>
                <c:pt idx="2261">
                  <c:v>3.0666631200831933</c:v>
                </c:pt>
                <c:pt idx="2262">
                  <c:v>3.0677160425800114</c:v>
                </c:pt>
                <c:pt idx="2263">
                  <c:v>3.068767397134684</c:v>
                </c:pt>
                <c:pt idx="2264">
                  <c:v>3.0698162052844751</c:v>
                </c:pt>
                <c:pt idx="2265">
                  <c:v>3.0708624866948115</c:v>
                </c:pt>
                <c:pt idx="2266">
                  <c:v>3.0719052892828391</c:v>
                </c:pt>
                <c:pt idx="2267">
                  <c:v>3.0729465558720266</c:v>
                </c:pt>
                <c:pt idx="2268">
                  <c:v>3.0739843649369356</c:v>
                </c:pt>
                <c:pt idx="2269">
                  <c:v>3.0750187425785813</c:v>
                </c:pt>
                <c:pt idx="2270">
                  <c:v>3.0758456240816598</c:v>
                </c:pt>
                <c:pt idx="2271">
                  <c:v>3.0766718806477309</c:v>
                </c:pt>
                <c:pt idx="2272">
                  <c:v>3.0774956163277114</c:v>
                </c:pt>
                <c:pt idx="2273">
                  <c:v>3.0783177998205229</c:v>
                </c:pt>
                <c:pt idx="2274">
                  <c:v>3.079138429739428</c:v>
                </c:pt>
                <c:pt idx="2275">
                  <c:v>3.0801615574806513</c:v>
                </c:pt>
                <c:pt idx="2276">
                  <c:v>3.0811813583250216</c:v>
                </c:pt>
                <c:pt idx="2277">
                  <c:v>3.0821987629159913</c:v>
                </c:pt>
                <c:pt idx="2278">
                  <c:v>3.083214729087675</c:v>
                </c:pt>
                <c:pt idx="2279">
                  <c:v>3.0842292613591673</c:v>
                </c:pt>
                <c:pt idx="2280">
                  <c:v>3.0852414362960929</c:v>
                </c:pt>
                <c:pt idx="2281">
                  <c:v>3.0862512434803078</c:v>
                </c:pt>
                <c:pt idx="2282">
                  <c:v>3.0872587152447806</c:v>
                </c:pt>
                <c:pt idx="2283">
                  <c:v>3.0880635678758659</c:v>
                </c:pt>
                <c:pt idx="2284">
                  <c:v>3.0888669387578478</c:v>
                </c:pt>
                <c:pt idx="2285">
                  <c:v>3.0896688262839529</c:v>
                </c:pt>
                <c:pt idx="2286">
                  <c:v>3.0904692359218653</c:v>
                </c:pt>
                <c:pt idx="2287">
                  <c:v>3.0912681660695278</c:v>
                </c:pt>
                <c:pt idx="2288">
                  <c:v>3.0922631597782542</c:v>
                </c:pt>
                <c:pt idx="2289">
                  <c:v>3.0932558721013175</c:v>
                </c:pt>
                <c:pt idx="2290">
                  <c:v>3.0942454045695462</c:v>
                </c:pt>
                <c:pt idx="2291">
                  <c:v>3.0950365102602522</c:v>
                </c:pt>
                <c:pt idx="2292">
                  <c:v>3.095826177502055</c:v>
                </c:pt>
                <c:pt idx="2293">
                  <c:v>3.0966153224165271</c:v>
                </c:pt>
                <c:pt idx="2294">
                  <c:v>3.0974030359972788</c:v>
                </c:pt>
                <c:pt idx="2295">
                  <c:v>3.0981902379582076</c:v>
                </c:pt>
                <c:pt idx="2296">
                  <c:v>3.0991713273528316</c:v>
                </c:pt>
                <c:pt idx="2297">
                  <c:v>3.1001502123170948</c:v>
                </c:pt>
                <c:pt idx="2298">
                  <c:v>3.101126888987412</c:v>
                </c:pt>
                <c:pt idx="2299">
                  <c:v>3.1019073828548698</c:v>
                </c:pt>
                <c:pt idx="2300">
                  <c:v>3.1026855646022309</c:v>
                </c:pt>
                <c:pt idx="2301">
                  <c:v>3.1032689634340374</c:v>
                </c:pt>
                <c:pt idx="2302">
                  <c:v>3.1038524754690164</c:v>
                </c:pt>
                <c:pt idx="2303">
                  <c:v>3.1044343167413087</c:v>
                </c:pt>
                <c:pt idx="2304">
                  <c:v>3.1050153727207372</c:v>
                </c:pt>
                <c:pt idx="2305">
                  <c:v>3.1054041017743201</c:v>
                </c:pt>
                <c:pt idx="2306">
                  <c:v>3.1057924900028029</c:v>
                </c:pt>
                <c:pt idx="2307">
                  <c:v>3.1059883402515274</c:v>
                </c:pt>
                <c:pt idx="2308">
                  <c:v>3.1059928110912494</c:v>
                </c:pt>
                <c:pt idx="2309">
                  <c:v>3.1059972818849477</c:v>
                </c:pt>
                <c:pt idx="2310">
                  <c:v>3.1060017526326216</c:v>
                </c:pt>
                <c:pt idx="2311">
                  <c:v>3.1060062233342713</c:v>
                </c:pt>
                <c:pt idx="2312">
                  <c:v>3.1062028682540772</c:v>
                </c:pt>
                <c:pt idx="2313">
                  <c:v>3.1063994241749979</c:v>
                </c:pt>
                <c:pt idx="2314">
                  <c:v>3.1065958911775593</c:v>
                </c:pt>
                <c:pt idx="2315">
                  <c:v>3.106984104937828</c:v>
                </c:pt>
                <c:pt idx="2316">
                  <c:v>3.1075635449631918</c:v>
                </c:pt>
                <c:pt idx="2317">
                  <c:v>3.1079508950904855</c:v>
                </c:pt>
                <c:pt idx="2318">
                  <c:v>3.1083378932772225</c:v>
                </c:pt>
                <c:pt idx="2319">
                  <c:v>3.1087245536805517</c:v>
                </c:pt>
                <c:pt idx="2320">
                  <c:v>3.1091099783179299</c:v>
                </c:pt>
                <c:pt idx="2321">
                  <c:v>3.1091126402637972</c:v>
                </c:pt>
                <c:pt idx="2322">
                  <c:v>3.1089226349937862</c:v>
                </c:pt>
                <c:pt idx="2323">
                  <c:v>3.1087325465594584</c:v>
                </c:pt>
                <c:pt idx="2324">
                  <c:v>3.1083494532949478</c:v>
                </c:pt>
                <c:pt idx="2325">
                  <c:v>3.1077755141112737</c:v>
                </c:pt>
                <c:pt idx="2326">
                  <c:v>3.1072008154380146</c:v>
                </c:pt>
                <c:pt idx="2327">
                  <c:v>3.1066271423416816</c:v>
                </c:pt>
                <c:pt idx="2328">
                  <c:v>3.1058595712044821</c:v>
                </c:pt>
                <c:pt idx="2329">
                  <c:v>3.1050915343556413</c:v>
                </c:pt>
                <c:pt idx="2330">
                  <c:v>3.1041282331006879</c:v>
                </c:pt>
                <c:pt idx="2331">
                  <c:v>3.1031627835633513</c:v>
                </c:pt>
                <c:pt idx="2332">
                  <c:v>3.102194283748787</c:v>
                </c:pt>
                <c:pt idx="2333">
                  <c:v>3.1012245274636836</c:v>
                </c:pt>
                <c:pt idx="2334">
                  <c:v>3.1002526009178277</c:v>
                </c:pt>
                <c:pt idx="2335">
                  <c:v>3.0992784874646624</c:v>
                </c:pt>
                <c:pt idx="2336">
                  <c:v>3.0983012837403292</c:v>
                </c:pt>
                <c:pt idx="2337">
                  <c:v>3.0973218693133195</c:v>
                </c:pt>
                <c:pt idx="2338">
                  <c:v>3.0963393296549446</c:v>
                </c:pt>
                <c:pt idx="2339">
                  <c:v>3.095355475622334</c:v>
                </c:pt>
                <c:pt idx="2340">
                  <c:v>3.0943693946871385</c:v>
                </c:pt>
                <c:pt idx="2341">
                  <c:v>3.0933819804259715</c:v>
                </c:pt>
                <c:pt idx="2342">
                  <c:v>3.0923923230789931</c:v>
                </c:pt>
                <c:pt idx="2343">
                  <c:v>3.0914004053784843</c:v>
                </c:pt>
                <c:pt idx="2344">
                  <c:v>3.0904052859052888</c:v>
                </c:pt>
                <c:pt idx="2345">
                  <c:v>3.0894078739603712</c:v>
                </c:pt>
                <c:pt idx="2346">
                  <c:v>3.0884091085072196</c:v>
                </c:pt>
                <c:pt idx="2347">
                  <c:v>3.0874080408552826</c:v>
                </c:pt>
                <c:pt idx="2348">
                  <c:v>3.0864046532478469</c:v>
                </c:pt>
                <c:pt idx="2349">
                  <c:v>3.0853998839243419</c:v>
                </c:pt>
                <c:pt idx="2350">
                  <c:v>3.0843927917600884</c:v>
                </c:pt>
                <c:pt idx="2351">
                  <c:v>3.08338335163661</c:v>
                </c:pt>
                <c:pt idx="2352">
                  <c:v>3.0823715597822252</c:v>
                </c:pt>
                <c:pt idx="2353">
                  <c:v>3.0813574124155712</c:v>
                </c:pt>
                <c:pt idx="2354">
                  <c:v>3.0803399384066985</c:v>
                </c:pt>
                <c:pt idx="2355">
                  <c:v>3.0793200750399419</c:v>
                </c:pt>
                <c:pt idx="2356">
                  <c:v>3.0782968536724624</c:v>
                </c:pt>
                <c:pt idx="2357">
                  <c:v>3.0772712158454829</c:v>
                </c:pt>
                <c:pt idx="2358">
                  <c:v>3.0762431501184633</c:v>
                </c:pt>
                <c:pt idx="2359">
                  <c:v>3.0752126449694281</c:v>
                </c:pt>
                <c:pt idx="2360">
                  <c:v>3.0741796887941835</c:v>
                </c:pt>
                <c:pt idx="2361">
                  <c:v>3.0731442772450976</c:v>
                </c:pt>
                <c:pt idx="2362">
                  <c:v>3.0721073550285705</c:v>
                </c:pt>
                <c:pt idx="2363">
                  <c:v>3.0710679511284065</c:v>
                </c:pt>
                <c:pt idx="2364">
                  <c:v>3.0700260462447426</c:v>
                </c:pt>
                <c:pt idx="2365">
                  <c:v>3.0689816431513548</c:v>
                </c:pt>
                <c:pt idx="2366">
                  <c:v>3.0679347149653191</c:v>
                </c:pt>
                <c:pt idx="2367">
                  <c:v>3.0668842814705832</c:v>
                </c:pt>
                <c:pt idx="2368">
                  <c:v>3.0658313011178548</c:v>
                </c:pt>
                <c:pt idx="2369">
                  <c:v>3.0647757690093589</c:v>
                </c:pt>
                <c:pt idx="2370">
                  <c:v>3.0637176577280054</c:v>
                </c:pt>
                <c:pt idx="2371">
                  <c:v>3.0626569621759945</c:v>
                </c:pt>
                <c:pt idx="2372">
                  <c:v>3.0615946646326027</c:v>
                </c:pt>
                <c:pt idx="2373">
                  <c:v>3.060529754748476</c:v>
                </c:pt>
                <c:pt idx="2374">
                  <c:v>3.0594622348113374</c:v>
                </c:pt>
                <c:pt idx="2375">
                  <c:v>3.0583920843837333</c:v>
                </c:pt>
                <c:pt idx="2376">
                  <c:v>3.0573202952441112</c:v>
                </c:pt>
                <c:pt idx="2377">
                  <c:v>3.0562448472431978</c:v>
                </c:pt>
                <c:pt idx="2378">
                  <c:v>3.0551667294865581</c:v>
                </c:pt>
                <c:pt idx="2379">
                  <c:v>3.054085928686078</c:v>
                </c:pt>
                <c:pt idx="2380">
                  <c:v>3.0530024237662157</c:v>
                </c:pt>
                <c:pt idx="2381">
                  <c:v>3.051915199240633</c:v>
                </c:pt>
                <c:pt idx="2382">
                  <c:v>3.0508252460955059</c:v>
                </c:pt>
                <c:pt idx="2383">
                  <c:v>3.049732550600273</c:v>
                </c:pt>
                <c:pt idx="2384">
                  <c:v>3.0486370989204721</c:v>
                </c:pt>
                <c:pt idx="2385">
                  <c:v>3.0475388849019915</c:v>
                </c:pt>
                <c:pt idx="2386">
                  <c:v>3.0464378789485602</c:v>
                </c:pt>
                <c:pt idx="2387">
                  <c:v>3.0453340746732951</c:v>
                </c:pt>
                <c:pt idx="2388">
                  <c:v>3.0442274656603785</c:v>
                </c:pt>
                <c:pt idx="2389">
                  <c:v>3.0431180218700962</c:v>
                </c:pt>
                <c:pt idx="2390">
                  <c:v>3.0420057366469653</c:v>
                </c:pt>
                <c:pt idx="2391">
                  <c:v>3.040890603304431</c:v>
                </c:pt>
                <c:pt idx="2392">
                  <c:v>3.0397736375484108</c:v>
                </c:pt>
                <c:pt idx="2393">
                  <c:v>3.0386537837031704</c:v>
                </c:pt>
                <c:pt idx="2394">
                  <c:v>3.0375310347822455</c:v>
                </c:pt>
                <c:pt idx="2395">
                  <c:v>3.0364053837654401</c:v>
                </c:pt>
                <c:pt idx="2396">
                  <c:v>3.0352767995739538</c:v>
                </c:pt>
                <c:pt idx="2397">
                  <c:v>3.0341442231130777</c:v>
                </c:pt>
                <c:pt idx="2398">
                  <c:v>3.0330086933843297</c:v>
                </c:pt>
                <c:pt idx="2399">
                  <c:v>3.0318701868534244</c:v>
                </c:pt>
                <c:pt idx="2400">
                  <c:v>3.0307286797793447</c:v>
                </c:pt>
                <c:pt idx="2401">
                  <c:v>3.0295841644397568</c:v>
                </c:pt>
                <c:pt idx="2402">
                  <c:v>3.0284376988055492</c:v>
                </c:pt>
                <c:pt idx="2403">
                  <c:v>3.0272881905223596</c:v>
                </c:pt>
                <c:pt idx="2404">
                  <c:v>3.0261356397761796</c:v>
                </c:pt>
                <c:pt idx="2405">
                  <c:v>3.0249800221969139</c:v>
                </c:pt>
                <c:pt idx="2406">
                  <c:v>3.0238213131975793</c:v>
                </c:pt>
                <c:pt idx="2407">
                  <c:v>3.0226595044604037</c:v>
                </c:pt>
                <c:pt idx="2408">
                  <c:v>3.0214945876227342</c:v>
                </c:pt>
                <c:pt idx="2409">
                  <c:v>3.0203265376993396</c:v>
                </c:pt>
                <c:pt idx="2410">
                  <c:v>3.0191553294805593</c:v>
                </c:pt>
                <c:pt idx="2411">
                  <c:v>3.0179809708640839</c:v>
                </c:pt>
                <c:pt idx="2412">
                  <c:v>3.016802325073598</c:v>
                </c:pt>
                <c:pt idx="2413">
                  <c:v>3.0156204634324526</c:v>
                </c:pt>
                <c:pt idx="2414">
                  <c:v>3.0144353767691281</c:v>
                </c:pt>
                <c:pt idx="2415">
                  <c:v>3.0132470558597535</c:v>
                </c:pt>
                <c:pt idx="2416">
                  <c:v>3.0120554660834817</c:v>
                </c:pt>
                <c:pt idx="2417">
                  <c:v>3.0108605979012797</c:v>
                </c:pt>
                <c:pt idx="2418">
                  <c:v>3.0096624417184654</c:v>
                </c:pt>
                <c:pt idx="2419">
                  <c:v>3.0084609623294356</c:v>
                </c:pt>
                <c:pt idx="2420">
                  <c:v>3.0072561412722001</c:v>
                </c:pt>
                <c:pt idx="2421">
                  <c:v>3.0060479856277982</c:v>
                </c:pt>
                <c:pt idx="2422">
                  <c:v>3.004836451070235</c:v>
                </c:pt>
                <c:pt idx="2423">
                  <c:v>3.0036215272844644</c:v>
                </c:pt>
                <c:pt idx="2424">
                  <c:v>3.0024032038927251</c:v>
                </c:pt>
                <c:pt idx="2425">
                  <c:v>3.0014272107861455</c:v>
                </c:pt>
                <c:pt idx="2426">
                  <c:v>3.0004501560563073</c:v>
                </c:pt>
                <c:pt idx="2427">
                  <c:v>2.9994709069351178</c:v>
                </c:pt>
                <c:pt idx="2428">
                  <c:v>2.9984894360916838</c:v>
                </c:pt>
                <c:pt idx="2429">
                  <c:v>2.9975057334417028</c:v>
                </c:pt>
                <c:pt idx="2430">
                  <c:v>2.9962712639077842</c:v>
                </c:pt>
                <c:pt idx="2431">
                  <c:v>2.9950321069127326</c:v>
                </c:pt>
                <c:pt idx="2432">
                  <c:v>2.9937894041557005</c:v>
                </c:pt>
                <c:pt idx="2433">
                  <c:v>2.9925431441228545</c:v>
                </c:pt>
                <c:pt idx="2434">
                  <c:v>2.9912932975029665</c:v>
                </c:pt>
                <c:pt idx="2435">
                  <c:v>2.9900398347055086</c:v>
                </c:pt>
                <c:pt idx="2436">
                  <c:v>2.988782752596602</c:v>
                </c:pt>
                <c:pt idx="2437">
                  <c:v>2.9875220123106176</c:v>
                </c:pt>
                <c:pt idx="2438">
                  <c:v>2.9862576014857369</c:v>
                </c:pt>
                <c:pt idx="2439">
                  <c:v>2.9849895076779602</c:v>
                </c:pt>
                <c:pt idx="2440">
                  <c:v>2.9837176913072891</c:v>
                </c:pt>
                <c:pt idx="2441">
                  <c:v>2.9824421395246583</c:v>
                </c:pt>
                <c:pt idx="2442">
                  <c:v>2.9811628393940186</c:v>
                </c:pt>
                <c:pt idx="2443">
                  <c:v>2.9798797505983328</c:v>
                </c:pt>
                <c:pt idx="2444">
                  <c:v>2.9785928597824491</c:v>
                </c:pt>
                <c:pt idx="2445">
                  <c:v>2.9773021534991808</c:v>
                </c:pt>
                <c:pt idx="2446">
                  <c:v>2.9760075906708146</c:v>
                </c:pt>
                <c:pt idx="2447">
                  <c:v>2.9747091574164024</c:v>
                </c:pt>
                <c:pt idx="2448">
                  <c:v>2.9734068397576463</c:v>
                </c:pt>
                <c:pt idx="2449">
                  <c:v>2.9721005958314906</c:v>
                </c:pt>
                <c:pt idx="2450">
                  <c:v>2.9707904112105559</c:v>
                </c:pt>
                <c:pt idx="2451">
                  <c:v>2.9694762713645213</c:v>
                </c:pt>
                <c:pt idx="2452">
                  <c:v>2.9681581336192515</c:v>
                </c:pt>
                <c:pt idx="2453">
                  <c:v>2.9668359829793269</c:v>
                </c:pt>
                <c:pt idx="2454">
                  <c:v>2.9655098043404946</c:v>
                </c:pt>
                <c:pt idx="2455">
                  <c:v>2.9641807993016478</c:v>
                </c:pt>
                <c:pt idx="2456">
                  <c:v>2.962847705363246</c:v>
                </c:pt>
                <c:pt idx="2457">
                  <c:v>2.9615105162982531</c:v>
                </c:pt>
                <c:pt idx="2458">
                  <c:v>2.9601691877999308</c:v>
                </c:pt>
                <c:pt idx="2459">
                  <c:v>2.9588236941901016</c:v>
                </c:pt>
                <c:pt idx="2460">
                  <c:v>2.957472773800895</c:v>
                </c:pt>
                <c:pt idx="2461">
                  <c:v>2.9561176477202111</c:v>
                </c:pt>
                <c:pt idx="2462">
                  <c:v>2.9547582703708373</c:v>
                </c:pt>
                <c:pt idx="2463">
                  <c:v>2.9533946343650053</c:v>
                </c:pt>
                <c:pt idx="2464">
                  <c:v>2.9520267129054369</c:v>
                </c:pt>
                <c:pt idx="2465">
                  <c:v>2.9506544497479665</c:v>
                </c:pt>
                <c:pt idx="2466">
                  <c:v>2.9492778368304968</c:v>
                </c:pt>
                <c:pt idx="2467">
                  <c:v>2.9478968562828696</c:v>
                </c:pt>
                <c:pt idx="2468">
                  <c:v>2.9465114606223666</c:v>
                </c:pt>
                <c:pt idx="2469">
                  <c:v>2.9451216314148772</c:v>
                </c:pt>
                <c:pt idx="2470">
                  <c:v>2.9437273500802892</c:v>
                </c:pt>
                <c:pt idx="2471">
                  <c:v>2.9423285681327851</c:v>
                </c:pt>
                <c:pt idx="2472">
                  <c:v>2.9409252664068695</c:v>
                </c:pt>
                <c:pt idx="2473">
                  <c:v>2.9395174255828169</c:v>
                </c:pt>
                <c:pt idx="2474">
                  <c:v>2.9381049961360479</c:v>
                </c:pt>
                <c:pt idx="2475">
                  <c:v>2.9366879581389798</c:v>
                </c:pt>
                <c:pt idx="2476">
                  <c:v>2.9352662814190897</c:v>
                </c:pt>
                <c:pt idx="2477">
                  <c:v>2.9338399355065681</c:v>
                </c:pt>
                <c:pt idx="2478">
                  <c:v>2.9324088896303993</c:v>
                </c:pt>
                <c:pt idx="2479">
                  <c:v>2.9309731127143821</c:v>
                </c:pt>
                <c:pt idx="2480">
                  <c:v>2.9295325733730766</c:v>
                </c:pt>
                <c:pt idx="2481">
                  <c:v>2.9280872501577675</c:v>
                </c:pt>
                <c:pt idx="2482">
                  <c:v>2.926637090586254</c:v>
                </c:pt>
                <c:pt idx="2483">
                  <c:v>2.9251820725364359</c:v>
                </c:pt>
                <c:pt idx="2484">
                  <c:v>2.9237221736976848</c:v>
                </c:pt>
                <c:pt idx="2485">
                  <c:v>2.9222573300143835</c:v>
                </c:pt>
                <c:pt idx="2486">
                  <c:v>2.9207875392176255</c:v>
                </c:pt>
                <c:pt idx="2487">
                  <c:v>2.9193127677437607</c:v>
                </c:pt>
                <c:pt idx="2488">
                  <c:v>2.9178329606964626</c:v>
                </c:pt>
                <c:pt idx="2489">
                  <c:v>2.9163480941371875</c:v>
                </c:pt>
                <c:pt idx="2490">
                  <c:v>2.9148581544841297</c:v>
                </c:pt>
                <c:pt idx="2491">
                  <c:v>2.9133630644671729</c:v>
                </c:pt>
                <c:pt idx="2492">
                  <c:v>2.9118627990698553</c:v>
                </c:pt>
                <c:pt idx="2493">
                  <c:v>2.9103573544063241</c:v>
                </c:pt>
                <c:pt idx="2494">
                  <c:v>2.9088466623756037</c:v>
                </c:pt>
                <c:pt idx="2495">
                  <c:v>2.9073306970588182</c:v>
                </c:pt>
                <c:pt idx="2496">
                  <c:v>2.9058094323022456</c:v>
                </c:pt>
                <c:pt idx="2497">
                  <c:v>2.9042828200593904</c:v>
                </c:pt>
                <c:pt idx="2498">
                  <c:v>2.90275081173723</c:v>
                </c:pt>
                <c:pt idx="2499">
                  <c:v>2.9012133909010758</c:v>
                </c:pt>
                <c:pt idx="2500">
                  <c:v>2.8996704972459471</c:v>
                </c:pt>
                <c:pt idx="2501">
                  <c:v>2.8981221026904942</c:v>
                </c:pt>
                <c:pt idx="2502">
                  <c:v>2.8965681678694493</c:v>
                </c:pt>
                <c:pt idx="2503">
                  <c:v>2.895008652993476</c:v>
                </c:pt>
                <c:pt idx="2504">
                  <c:v>2.893443517843048</c:v>
                </c:pt>
                <c:pt idx="2505">
                  <c:v>2.8918727329036771</c:v>
                </c:pt>
                <c:pt idx="2506">
                  <c:v>2.8902962348343038</c:v>
                </c:pt>
                <c:pt idx="2507">
                  <c:v>2.8887140044110491</c:v>
                </c:pt>
                <c:pt idx="2508">
                  <c:v>2.8871259884897102</c:v>
                </c:pt>
                <c:pt idx="2509">
                  <c:v>2.8855321332997836</c:v>
                </c:pt>
                <c:pt idx="2510">
                  <c:v>2.8839323957816507</c:v>
                </c:pt>
                <c:pt idx="2511">
                  <c:v>2.882326766564784</c:v>
                </c:pt>
                <c:pt idx="2512">
                  <c:v>2.8807151677132476</c:v>
                </c:pt>
                <c:pt idx="2513">
                  <c:v>2.8790975661887082</c:v>
                </c:pt>
                <c:pt idx="2514">
                  <c:v>2.8774739286250206</c:v>
                </c:pt>
                <c:pt idx="2515">
                  <c:v>2.8758441982032941</c:v>
                </c:pt>
                <c:pt idx="2516">
                  <c:v>2.8742083174191912</c:v>
                </c:pt>
                <c:pt idx="2517">
                  <c:v>2.8725662630156283</c:v>
                </c:pt>
                <c:pt idx="2518">
                  <c:v>2.8709179647904932</c:v>
                </c:pt>
                <c:pt idx="2519">
                  <c:v>2.8692633868605366</c:v>
                </c:pt>
                <c:pt idx="2520">
                  <c:v>2.8676024929755353</c:v>
                </c:pt>
                <c:pt idx="2521">
                  <c:v>2.8659352110319736</c:v>
                </c:pt>
                <c:pt idx="2522">
                  <c:v>2.8642615036197387</c:v>
                </c:pt>
                <c:pt idx="2523">
                  <c:v>2.862581332940286</c:v>
                </c:pt>
                <c:pt idx="2524">
                  <c:v>2.860894624905733</c:v>
                </c:pt>
                <c:pt idx="2525">
                  <c:v>2.8592013405039265</c:v>
                </c:pt>
                <c:pt idx="2526">
                  <c:v>2.8575014403114429</c:v>
                </c:pt>
                <c:pt idx="2527">
                  <c:v>2.8557948481682929</c:v>
                </c:pt>
                <c:pt idx="2528">
                  <c:v>2.854081523380541</c:v>
                </c:pt>
                <c:pt idx="2529">
                  <c:v>2.8523614126160606</c:v>
                </c:pt>
                <c:pt idx="2530">
                  <c:v>2.8506344619065032</c:v>
                </c:pt>
                <c:pt idx="2531">
                  <c:v>2.8489006166371369</c:v>
                </c:pt>
                <c:pt idx="2532">
                  <c:v>2.8471598215364913</c:v>
                </c:pt>
                <c:pt idx="2533">
                  <c:v>2.8454120206657745</c:v>
                </c:pt>
                <c:pt idx="2534">
                  <c:v>2.8436571698577477</c:v>
                </c:pt>
                <c:pt idx="2535">
                  <c:v>2.8418951869577249</c:v>
                </c:pt>
                <c:pt idx="2536">
                  <c:v>2.8401260138075357</c:v>
                </c:pt>
                <c:pt idx="2537">
                  <c:v>2.8383496293429191</c:v>
                </c:pt>
                <c:pt idx="2538">
                  <c:v>2.8365659364684044</c:v>
                </c:pt>
                <c:pt idx="2539">
                  <c:v>2.8347748875582486</c:v>
                </c:pt>
                <c:pt idx="2540">
                  <c:v>2.8329764344474375</c:v>
                </c:pt>
                <c:pt idx="2541">
                  <c:v>2.8311705027980114</c:v>
                </c:pt>
                <c:pt idx="2542">
                  <c:v>2.8293570172874873</c:v>
                </c:pt>
                <c:pt idx="2543">
                  <c:v>2.8275359274323946</c:v>
                </c:pt>
                <c:pt idx="2544">
                  <c:v>2.8257071562157172</c:v>
                </c:pt>
                <c:pt idx="2545">
                  <c:v>2.8238706646779934</c:v>
                </c:pt>
                <c:pt idx="2546">
                  <c:v>2.822026387303461</c:v>
                </c:pt>
                <c:pt idx="2547">
                  <c:v>2.8201742314561389</c:v>
                </c:pt>
                <c:pt idx="2548">
                  <c:v>2.8183158716930872</c:v>
                </c:pt>
                <c:pt idx="2549">
                  <c:v>2.8164495522738902</c:v>
                </c:pt>
                <c:pt idx="2550">
                  <c:v>2.8145751646706287</c:v>
                </c:pt>
                <c:pt idx="2551">
                  <c:v>2.8126926388800788</c:v>
                </c:pt>
                <c:pt idx="2552">
                  <c:v>2.8108019308400372</c:v>
                </c:pt>
                <c:pt idx="2553">
                  <c:v>2.8089012022700013</c:v>
                </c:pt>
                <c:pt idx="2554">
                  <c:v>2.8069920913179383</c:v>
                </c:pt>
                <c:pt idx="2555">
                  <c:v>2.8050763334758382</c:v>
                </c:pt>
                <c:pt idx="2556">
                  <c:v>2.8031521010610128</c:v>
                </c:pt>
                <c:pt idx="2557">
                  <c:v>2.8012211032888197</c:v>
                </c:pt>
                <c:pt idx="2558">
                  <c:v>2.7992832877427918</c:v>
                </c:pt>
                <c:pt idx="2559">
                  <c:v>2.7973368007753501</c:v>
                </c:pt>
                <c:pt idx="2560">
                  <c:v>2.7953796999713845</c:v>
                </c:pt>
                <c:pt idx="2561">
                  <c:v>2.7934137537432857</c:v>
                </c:pt>
                <c:pt idx="2562">
                  <c:v>2.7914370143480562</c:v>
                </c:pt>
                <c:pt idx="2563">
                  <c:v>2.789449388732991</c:v>
                </c:pt>
                <c:pt idx="2564">
                  <c:v>2.7874526245569986</c:v>
                </c:pt>
                <c:pt idx="2565">
                  <c:v>2.785446665869225</c:v>
                </c:pt>
                <c:pt idx="2566">
                  <c:v>2.7834313702639846</c:v>
                </c:pt>
                <c:pt idx="2567">
                  <c:v>2.7814066936551858</c:v>
                </c:pt>
                <c:pt idx="2568">
                  <c:v>2.7793725337958484</c:v>
                </c:pt>
                <c:pt idx="2569">
                  <c:v>2.7773287869278769</c:v>
                </c:pt>
                <c:pt idx="2570">
                  <c:v>2.7752753623248587</c:v>
                </c:pt>
                <c:pt idx="2571">
                  <c:v>2.7732122118925573</c:v>
                </c:pt>
                <c:pt idx="2572">
                  <c:v>2.7711391987859995</c:v>
                </c:pt>
                <c:pt idx="2573">
                  <c:v>2.7690562431109025</c:v>
                </c:pt>
                <c:pt idx="2574">
                  <c:v>2.7669632638887776</c:v>
                </c:pt>
                <c:pt idx="2575">
                  <c:v>2.7648601491845741</c:v>
                </c:pt>
                <c:pt idx="2576">
                  <c:v>2.7627467853568586</c:v>
                </c:pt>
                <c:pt idx="2577">
                  <c:v>2.7606231022411345</c:v>
                </c:pt>
                <c:pt idx="2578">
                  <c:v>2.7584889530522561</c:v>
                </c:pt>
                <c:pt idx="2579">
                  <c:v>2.7563442799366014</c:v>
                </c:pt>
                <c:pt idx="2580">
                  <c:v>2.7541889785128135</c:v>
                </c:pt>
                <c:pt idx="2581">
                  <c:v>2.7520229120905157</c:v>
                </c:pt>
                <c:pt idx="2582">
                  <c:v>2.7498459881235582</c:v>
                </c:pt>
                <c:pt idx="2583">
                  <c:v>2.7476581282740069</c:v>
                </c:pt>
                <c:pt idx="2584">
                  <c:v>2.745459159523115</c:v>
                </c:pt>
                <c:pt idx="2585">
                  <c:v>2.7432490000195866</c:v>
                </c:pt>
                <c:pt idx="2586">
                  <c:v>2.7410275510473978</c:v>
                </c:pt>
                <c:pt idx="2587">
                  <c:v>2.7387946649008499</c:v>
                </c:pt>
                <c:pt idx="2588">
                  <c:v>2.7365502392152901</c:v>
                </c:pt>
                <c:pt idx="2589">
                  <c:v>2.7342941701130932</c:v>
                </c:pt>
                <c:pt idx="2590">
                  <c:v>2.7320263038779999</c:v>
                </c:pt>
                <c:pt idx="2591">
                  <c:v>2.7297465327535231</c:v>
                </c:pt>
                <c:pt idx="2592">
                  <c:v>2.7274547473622053</c:v>
                </c:pt>
                <c:pt idx="2593">
                  <c:v>2.7251507876065699</c:v>
                </c:pt>
                <c:pt idx="2594">
                  <c:v>2.7228345399814882</c:v>
                </c:pt>
                <c:pt idx="2595">
                  <c:v>2.7205058727123403</c:v>
                </c:pt>
                <c:pt idx="2596">
                  <c:v>2.7181646352726383</c:v>
                </c:pt>
                <c:pt idx="2597">
                  <c:v>2.7158107247303529</c:v>
                </c:pt>
                <c:pt idx="2598">
                  <c:v>2.7134440030485267</c:v>
                </c:pt>
                <c:pt idx="2599">
                  <c:v>2.7110642961332148</c:v>
                </c:pt>
                <c:pt idx="2600">
                  <c:v>2.7086714947782631</c:v>
                </c:pt>
                <c:pt idx="2601">
                  <c:v>2.7062654539863993</c:v>
                </c:pt>
                <c:pt idx="2602">
                  <c:v>2.7038459748050689</c:v>
                </c:pt>
                <c:pt idx="2603">
                  <c:v>2.7014129410193228</c:v>
                </c:pt>
                <c:pt idx="2604">
                  <c:v>2.6989662172716251</c:v>
                </c:pt>
                <c:pt idx="2605">
                  <c:v>2.6965056135913521</c:v>
                </c:pt>
                <c:pt idx="2606">
                  <c:v>2.6940309892722225</c:v>
                </c:pt>
                <c:pt idx="2607">
                  <c:v>2.6915422012890304</c:v>
                </c:pt>
                <c:pt idx="2608">
                  <c:v>2.6890390509257247</c:v>
                </c:pt>
                <c:pt idx="2609">
                  <c:v>2.6865213894344011</c:v>
                </c:pt>
                <c:pt idx="2610">
                  <c:v>2.6839890475872901</c:v>
                </c:pt>
                <c:pt idx="2611">
                  <c:v>2.6814418531789679</c:v>
                </c:pt>
                <c:pt idx="2612">
                  <c:v>2.6788796309560863</c:v>
                </c:pt>
                <c:pt idx="2613">
                  <c:v>2.6763022025450147</c:v>
                </c:pt>
                <c:pt idx="2614">
                  <c:v>2.6737093863773276</c:v>
                </c:pt>
                <c:pt idx="2615">
                  <c:v>2.671101016136133</c:v>
                </c:pt>
                <c:pt idx="2616">
                  <c:v>2.6684768666969285</c:v>
                </c:pt>
                <c:pt idx="2617">
                  <c:v>2.6658342899773917</c:v>
                </c:pt>
                <c:pt idx="2618">
                  <c:v>2.6631755541938715</c:v>
                </c:pt>
                <c:pt idx="2619">
                  <c:v>2.6605004414110409</c:v>
                </c:pt>
                <c:pt idx="2620">
                  <c:v>2.6578087486231845</c:v>
                </c:pt>
                <c:pt idx="2621">
                  <c:v>2.6551002690264163</c:v>
                </c:pt>
                <c:pt idx="2622">
                  <c:v>2.6523773446961618</c:v>
                </c:pt>
                <c:pt idx="2623">
                  <c:v>2.6496372404999655</c:v>
                </c:pt>
                <c:pt idx="2624">
                  <c:v>2.6468797186877628</c:v>
                </c:pt>
                <c:pt idx="2625">
                  <c:v>2.6441045762471509</c:v>
                </c:pt>
                <c:pt idx="2626">
                  <c:v>2.6413116063748796</c:v>
                </c:pt>
                <c:pt idx="2627">
                  <c:v>2.6385005384808564</c:v>
                </c:pt>
                <c:pt idx="2628">
                  <c:v>2.6356711567179842</c:v>
                </c:pt>
                <c:pt idx="2629">
                  <c:v>2.6328232411237478</c:v>
                </c:pt>
                <c:pt idx="2630">
                  <c:v>2.629956506423774</c:v>
                </c:pt>
                <c:pt idx="2631">
                  <c:v>2.6270707228839161</c:v>
                </c:pt>
                <c:pt idx="2632">
                  <c:v>2.6241656562959905</c:v>
                </c:pt>
                <c:pt idx="2633">
                  <c:v>2.6212410055313216</c:v>
                </c:pt>
                <c:pt idx="2634">
                  <c:v>2.6182965258072688</c:v>
                </c:pt>
                <c:pt idx="2635">
                  <c:v>2.6153319674701776</c:v>
                </c:pt>
                <c:pt idx="2636">
                  <c:v>2.6123470122461248</c:v>
                </c:pt>
                <c:pt idx="2637">
                  <c:v>2.6093413990196388</c:v>
                </c:pt>
                <c:pt idx="2638">
                  <c:v>2.6063148613639129</c:v>
                </c:pt>
                <c:pt idx="2639">
                  <c:v>2.6032670624325247</c:v>
                </c:pt>
                <c:pt idx="2640">
                  <c:v>2.6001977233540292</c:v>
                </c:pt>
                <c:pt idx="2641">
                  <c:v>2.5971065594562721</c:v>
                </c:pt>
                <c:pt idx="2642">
                  <c:v>2.593993213739008</c:v>
                </c:pt>
                <c:pt idx="2643">
                  <c:v>2.5908573879945487</c:v>
                </c:pt>
                <c:pt idx="2644">
                  <c:v>2.5876987776694258</c:v>
                </c:pt>
                <c:pt idx="2645">
                  <c:v>2.5845170038536773</c:v>
                </c:pt>
                <c:pt idx="2646">
                  <c:v>2.581311747244734</c:v>
                </c:pt>
                <c:pt idx="2647">
                  <c:v>2.5780826815857778</c:v>
                </c:pt>
                <c:pt idx="2648">
                  <c:v>2.5748294041029118</c:v>
                </c:pt>
                <c:pt idx="2649">
                  <c:v>2.5715515724370266</c:v>
                </c:pt>
                <c:pt idx="2650">
                  <c:v>2.568248813121115</c:v>
                </c:pt>
                <c:pt idx="2651">
                  <c:v>2.5649207204488382</c:v>
                </c:pt>
                <c:pt idx="2652">
                  <c:v>2.561566950639524</c:v>
                </c:pt>
                <c:pt idx="2653">
                  <c:v>2.5581870801894779</c:v>
                </c:pt>
                <c:pt idx="2654">
                  <c:v>2.5547806996547862</c:v>
                </c:pt>
                <c:pt idx="2655">
                  <c:v>2.5513474142851602</c:v>
                </c:pt>
                <c:pt idx="2656">
                  <c:v>2.5478867708918944</c:v>
                </c:pt>
                <c:pt idx="2657">
                  <c:v>2.5443983051694219</c:v>
                </c:pt>
                <c:pt idx="2658">
                  <c:v>2.5408848912600401</c:v>
                </c:pt>
                <c:pt idx="2659">
                  <c:v>2.5373428220855074</c:v>
                </c:pt>
                <c:pt idx="2660">
                  <c:v>2.5337716009648941</c:v>
                </c:pt>
                <c:pt idx="2661">
                  <c:v>2.5301707955200805</c:v>
                </c:pt>
                <c:pt idx="2662">
                  <c:v>2.5265398854415482</c:v>
                </c:pt>
                <c:pt idx="2663">
                  <c:v>2.5228748974141815</c:v>
                </c:pt>
                <c:pt idx="2664">
                  <c:v>2.519178743613685</c:v>
                </c:pt>
                <c:pt idx="2665">
                  <c:v>2.5154508892190046</c:v>
                </c:pt>
                <c:pt idx="2666">
                  <c:v>2.5116907320478008</c:v>
                </c:pt>
                <c:pt idx="2667">
                  <c:v>2.5078977345871873</c:v>
                </c:pt>
                <c:pt idx="2668">
                  <c:v>2.5040713725630241</c:v>
                </c:pt>
                <c:pt idx="2669">
                  <c:v>2.5002109434893334</c:v>
                </c:pt>
                <c:pt idx="2670">
                  <c:v>2.4963158911965193</c:v>
                </c:pt>
                <c:pt idx="2671">
                  <c:v>2.4923856169589187</c:v>
                </c:pt>
                <c:pt idx="2672">
                  <c:v>2.4884194212784778</c:v>
                </c:pt>
                <c:pt idx="2673">
                  <c:v>2.4844166702052437</c:v>
                </c:pt>
                <c:pt idx="2674">
                  <c:v>2.480376712359579</c:v>
                </c:pt>
                <c:pt idx="2675">
                  <c:v>2.4762987912638943</c:v>
                </c:pt>
                <c:pt idx="2676">
                  <c:v>2.4721822162285751</c:v>
                </c:pt>
                <c:pt idx="2677">
                  <c:v>2.4680262770126133</c:v>
                </c:pt>
                <c:pt idx="2678">
                  <c:v>2.4638301535205929</c:v>
                </c:pt>
                <c:pt idx="2679">
                  <c:v>2.459593091504447</c:v>
                </c:pt>
                <c:pt idx="2680">
                  <c:v>2.4553142842726201</c:v>
                </c:pt>
                <c:pt idx="2681">
                  <c:v>2.4509928703040522</c:v>
                </c:pt>
                <c:pt idx="2682">
                  <c:v>2.4466280549627495</c:v>
                </c:pt>
                <c:pt idx="2683">
                  <c:v>2.4422189572918489</c:v>
                </c:pt>
                <c:pt idx="2684">
                  <c:v>2.4377646058382685</c:v>
                </c:pt>
                <c:pt idx="2685">
                  <c:v>2.433264126404862</c:v>
                </c:pt>
                <c:pt idx="2686">
                  <c:v>2.4287165532728672</c:v>
                </c:pt>
                <c:pt idx="2687">
                  <c:v>2.4241207919425887</c:v>
                </c:pt>
                <c:pt idx="2688">
                  <c:v>2.4194758770483578</c:v>
                </c:pt>
                <c:pt idx="2689">
                  <c:v>2.4147807791995004</c:v>
                </c:pt>
                <c:pt idx="2690">
                  <c:v>2.4100343342585955</c:v>
                </c:pt>
                <c:pt idx="2691">
                  <c:v>2.405235441240019</c:v>
                </c:pt>
                <c:pt idx="2692">
                  <c:v>2.4003829626296778</c:v>
                </c:pt>
                <c:pt idx="2693">
                  <c:v>2.3954756179273713</c:v>
                </c:pt>
                <c:pt idx="2694">
                  <c:v>2.3905121879536018</c:v>
                </c:pt>
                <c:pt idx="2695">
                  <c:v>2.3854914116473482</c:v>
                </c:pt>
                <c:pt idx="2696">
                  <c:v>2.3804118756022334</c:v>
                </c:pt>
                <c:pt idx="2697">
                  <c:v>2.3752722251836031</c:v>
                </c:pt>
                <c:pt idx="2698">
                  <c:v>2.3700710204721513</c:v>
                </c:pt>
                <c:pt idx="2699">
                  <c:v>2.3648067691852308</c:v>
                </c:pt>
                <c:pt idx="2700">
                  <c:v>2.359477924106721</c:v>
                </c:pt>
                <c:pt idx="2701">
                  <c:v>2.3540829187926375</c:v>
                </c:pt>
                <c:pt idx="2702">
                  <c:v>2.3486200114145586</c:v>
                </c:pt>
                <c:pt idx="2703">
                  <c:v>2.3430875502595434</c:v>
                </c:pt>
                <c:pt idx="2704">
                  <c:v>2.3374837008993441</c:v>
                </c:pt>
                <c:pt idx="2705">
                  <c:v>2.3318065564481354</c:v>
                </c:pt>
                <c:pt idx="2706">
                  <c:v>2.3260542156912729</c:v>
                </c:pt>
                <c:pt idx="2707">
                  <c:v>2.3202246598420269</c:v>
                </c:pt>
                <c:pt idx="2708">
                  <c:v>2.3143157877090514</c:v>
                </c:pt>
                <c:pt idx="2709">
                  <c:v>2.3083254111495628</c:v>
                </c:pt>
                <c:pt idx="2710">
                  <c:v>2.3022512502045243</c:v>
                </c:pt>
                <c:pt idx="2711">
                  <c:v>2.2960909278887787</c:v>
                </c:pt>
                <c:pt idx="2712">
                  <c:v>2.2898420091691145</c:v>
                </c:pt>
                <c:pt idx="2713">
                  <c:v>2.2835018173760608</c:v>
                </c:pt>
                <c:pt idx="2714">
                  <c:v>2.2770676473047873</c:v>
                </c:pt>
                <c:pt idx="2715">
                  <c:v>2.2705368114365254</c:v>
                </c:pt>
                <c:pt idx="2716">
                  <c:v>2.2639062174858857</c:v>
                </c:pt>
                <c:pt idx="2717">
                  <c:v>2.2571728193049259</c:v>
                </c:pt>
                <c:pt idx="2718">
                  <c:v>2.2503334275667322</c:v>
                </c:pt>
                <c:pt idx="2719">
                  <c:v>2.2433846014613237</c:v>
                </c:pt>
                <c:pt idx="2720">
                  <c:v>2.2363227315265042</c:v>
                </c:pt>
                <c:pt idx="2721">
                  <c:v>2.2291441821843381</c:v>
                </c:pt>
                <c:pt idx="2722">
                  <c:v>2.2218449278080992</c:v>
                </c:pt>
                <c:pt idx="2723">
                  <c:v>2.2144208935550247</c:v>
                </c:pt>
                <c:pt idx="2724">
                  <c:v>2.2068677928676279</c:v>
                </c:pt>
                <c:pt idx="2725">
                  <c:v>2.199180947825353</c:v>
                </c:pt>
                <c:pt idx="2726">
                  <c:v>2.1913555933419198</c:v>
                </c:pt>
                <c:pt idx="2727">
                  <c:v>2.1833867030119296</c:v>
                </c:pt>
                <c:pt idx="2728">
                  <c:v>2.1752687955999135</c:v>
                </c:pt>
                <c:pt idx="2729">
                  <c:v>2.1669962517829409</c:v>
                </c:pt>
                <c:pt idx="2730">
                  <c:v>2.1585631259858764</c:v>
                </c:pt>
                <c:pt idx="2731">
                  <c:v>2.149962936136713</c:v>
                </c:pt>
                <c:pt idx="2732">
                  <c:v>2.1411889302520279</c:v>
                </c:pt>
                <c:pt idx="2733">
                  <c:v>2.1322341307408803</c:v>
                </c:pt>
                <c:pt idx="2734">
                  <c:v>2.1230907308566485</c:v>
                </c:pt>
                <c:pt idx="2735">
                  <c:v>2.113750683269255</c:v>
                </c:pt>
                <c:pt idx="2736">
                  <c:v>2.1042054114112378</c:v>
                </c:pt>
                <c:pt idx="2737">
                  <c:v>2.0944456222633896</c:v>
                </c:pt>
                <c:pt idx="2738">
                  <c:v>2.0844613802295089</c:v>
                </c:pt>
                <c:pt idx="2739">
                  <c:v>2.0742421929144799</c:v>
                </c:pt>
                <c:pt idx="2740">
                  <c:v>2.0637767360232973</c:v>
                </c:pt>
                <c:pt idx="2741">
                  <c:v>2.0530528462578532</c:v>
                </c:pt>
                <c:pt idx="2742">
                  <c:v>2.0420575151746392</c:v>
                </c:pt>
              </c:numCache>
            </c:numRef>
          </c:yVal>
          <c:smooth val="1"/>
          <c:extLst>
            <c:ext xmlns:c16="http://schemas.microsoft.com/office/drawing/2014/chart" uri="{C3380CC4-5D6E-409C-BE32-E72D297353CC}">
              <c16:uniqueId val="{00000005-CFA8-4196-A9E4-94EAB32690AB}"/>
            </c:ext>
          </c:extLst>
        </c:ser>
        <c:dLbls>
          <c:showLegendKey val="0"/>
          <c:showVal val="0"/>
          <c:showCatName val="0"/>
          <c:showSerName val="0"/>
          <c:showPercent val="0"/>
          <c:showBubbleSize val="0"/>
        </c:dLbls>
        <c:axId val="375790200"/>
        <c:axId val="407304360"/>
      </c:scatterChart>
      <c:valAx>
        <c:axId val="375790200"/>
        <c:scaling>
          <c:orientation val="minMax"/>
          <c:max val="9"/>
          <c:min val="7"/>
        </c:scaling>
        <c:delete val="0"/>
        <c:axPos val="b"/>
        <c:title>
          <c:tx>
            <c:rich>
              <a:bodyPr/>
              <a:lstStyle/>
              <a:p>
                <a:pPr algn="ctr" rtl="0">
                  <a:defRPr/>
                </a:pPr>
                <a:r>
                  <a:rPr lang="en-US" sz="1600" dirty="0">
                    <a:latin typeface="Arial" panose="020B0604020202020204" pitchFamily="34" charset="0"/>
                    <a:cs typeface="Arial" panose="020B0604020202020204" pitchFamily="34" charset="0"/>
                  </a:rPr>
                  <a:t>Temperature [K]</a:t>
                </a:r>
              </a:p>
            </c:rich>
          </c:tx>
          <c:layout>
            <c:manualLayout>
              <c:xMode val="edge"/>
              <c:yMode val="edge"/>
              <c:x val="0.47357208737364825"/>
              <c:y val="0.85431842296308713"/>
            </c:manualLayout>
          </c:layout>
          <c:overlay val="0"/>
        </c:title>
        <c:numFmt formatCode="General" sourceLinked="1"/>
        <c:majorTickMark val="out"/>
        <c:minorTickMark val="in"/>
        <c:tickLblPos val="nextTo"/>
        <c:crossAx val="407304360"/>
        <c:crossesAt val="-2"/>
        <c:crossBetween val="midCat"/>
        <c:minorUnit val="1"/>
      </c:valAx>
      <c:valAx>
        <c:axId val="407304360"/>
        <c:scaling>
          <c:orientation val="minMax"/>
          <c:max val="8"/>
          <c:min val="-2"/>
        </c:scaling>
        <c:delete val="0"/>
        <c:axPos val="l"/>
        <c:title>
          <c:tx>
            <c:rich>
              <a:bodyPr rot="-5400000" vert="horz"/>
              <a:lstStyle/>
              <a:p>
                <a:pPr>
                  <a:defRPr/>
                </a:pPr>
                <a:r>
                  <a:rPr lang="en-US" sz="1600" dirty="0">
                    <a:latin typeface="Arial" panose="020B0604020202020204" pitchFamily="34" charset="0"/>
                    <a:cs typeface="Arial" panose="020B0604020202020204" pitchFamily="34" charset="0"/>
                  </a:rPr>
                  <a:t>Density [g/cc] </a:t>
                </a:r>
              </a:p>
            </c:rich>
          </c:tx>
          <c:layout>
            <c:manualLayout>
              <c:xMode val="edge"/>
              <c:yMode val="edge"/>
              <c:x val="0.12790475159505385"/>
              <c:y val="0.32048070586921334"/>
            </c:manualLayout>
          </c:layout>
          <c:overlay val="0"/>
        </c:title>
        <c:numFmt formatCode="#,##0" sourceLinked="0"/>
        <c:majorTickMark val="out"/>
        <c:minorTickMark val="in"/>
        <c:tickLblPos val="nextTo"/>
        <c:crossAx val="375790200"/>
        <c:crossesAt val="-2"/>
        <c:crossBetween val="midCat"/>
        <c:majorUnit val="2"/>
        <c:minorUnit val="1"/>
      </c:valAx>
      <c:spPr>
        <a:ln w="25400">
          <a:solidFill>
            <a:srgbClr val="FFFFFF">
              <a:lumMod val="50000"/>
            </a:srgbClr>
          </a:solidFill>
        </a:ln>
      </c:spPr>
    </c:plotArea>
    <c:plotVisOnly val="1"/>
    <c:dispBlanksAs val="gap"/>
    <c:showDLblsOverMax val="0"/>
  </c:chart>
  <c:spPr>
    <a:noFill/>
    <a:ln>
      <a:noFill/>
    </a:ln>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599475267084964"/>
          <c:y val="5.5019185593926774E-2"/>
          <c:w val="0.71424063178166386"/>
          <c:h val="0.7767259801186297"/>
        </c:manualLayout>
      </c:layout>
      <c:scatterChart>
        <c:scatterStyle val="lineMarker"/>
        <c:varyColors val="0"/>
        <c:ser>
          <c:idx val="0"/>
          <c:order val="0"/>
          <c:tx>
            <c:v>D+T</c:v>
          </c:tx>
          <c:spPr>
            <a:ln w="28575">
              <a:solidFill>
                <a:srgbClr val="FF000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sv!$C$3:$C$1003</c:f>
              <c:numCache>
                <c:formatCode>0.00E+00</c:formatCode>
                <c:ptCount val="1001"/>
                <c:pt idx="0" formatCode="General">
                  <c:v>0</c:v>
                </c:pt>
                <c:pt idx="1">
                  <c:v>6.8217422936311902E-21</c:v>
                </c:pt>
                <c:pt idx="2">
                  <c:v>2.9706050521723099E-19</c:v>
                </c:pt>
                <c:pt idx="3">
                  <c:v>1.85432326461453E-18</c:v>
                </c:pt>
                <c:pt idx="4">
                  <c:v>5.9182822677405698E-18</c:v>
                </c:pt>
                <c:pt idx="5">
                  <c:v>1.35286039704493E-17</c:v>
                </c:pt>
                <c:pt idx="6">
                  <c:v>2.5317429064903701E-17</c:v>
                </c:pt>
                <c:pt idx="7">
                  <c:v>4.1473691347127599E-17</c:v>
                </c:pt>
                <c:pt idx="8">
                  <c:v>6.1809554842116805E-17</c:v>
                </c:pt>
                <c:pt idx="9">
                  <c:v>8.5871197607020701E-17</c:v>
                </c:pt>
                <c:pt idx="10">
                  <c:v>1.13053281023997E-16</c:v>
                </c:pt>
                <c:pt idx="11">
                  <c:v>1.42693267775795E-16</c:v>
                </c:pt>
                <c:pt idx="12">
                  <c:v>1.74137890570247E-16</c:v>
                </c:pt>
                <c:pt idx="13">
                  <c:v>2.0678393417877199E-16</c:v>
                </c:pt>
                <c:pt idx="14">
                  <c:v>2.4009927800919702E-16</c:v>
                </c:pt>
                <c:pt idx="15">
                  <c:v>2.73630423246575E-16</c:v>
                </c:pt>
                <c:pt idx="16">
                  <c:v>3.0700159648382401E-16</c:v>
                </c:pt>
                <c:pt idx="17">
                  <c:v>3.3990911341441102E-16</c:v>
                </c:pt>
                <c:pt idx="18">
                  <c:v>3.7211346260194402E-16</c:v>
                </c:pt>
                <c:pt idx="19">
                  <c:v>4.0343064904842299E-16</c:v>
                </c:pt>
                <c:pt idx="20">
                  <c:v>4.3372369878461201E-16</c:v>
                </c:pt>
                <c:pt idx="21">
                  <c:v>4.6289480652121396E-16</c:v>
                </c:pt>
                <c:pt idx="22">
                  <c:v>4.9087834548861502E-16</c:v>
                </c:pt>
                <c:pt idx="23">
                  <c:v>5.1763480118146496E-16</c:v>
                </c:pt>
                <c:pt idx="24">
                  <c:v>5.4314560182419703E-16</c:v>
                </c:pt>
                <c:pt idx="25">
                  <c:v>5.6740877252440796E-16</c:v>
                </c:pt>
                <c:pt idx="26">
                  <c:v>5.9043532039652699E-16</c:v>
                </c:pt>
                <c:pt idx="27">
                  <c:v>6.1224625352571099E-16</c:v>
                </c:pt>
                <c:pt idx="28">
                  <c:v>6.3287014064287395E-16</c:v>
                </c:pt>
                <c:pt idx="29">
                  <c:v>6.5234112658254901E-16</c:v>
                </c:pt>
                <c:pt idx="30">
                  <c:v>6.7069732848165804E-16</c:v>
                </c:pt>
                <c:pt idx="31">
                  <c:v>6.8797954780693402E-16</c:v>
                </c:pt>
                <c:pt idx="32">
                  <c:v>7.0423024289401104E-16</c:v>
                </c:pt>
                <c:pt idx="33">
                  <c:v>7.1949271536660998E-16</c:v>
                </c:pt>
                <c:pt idx="34">
                  <c:v>7.3381047144182898E-16</c:v>
                </c:pt>
                <c:pt idx="35">
                  <c:v>7.4722672571347599E-16</c:v>
                </c:pt>
                <c:pt idx="36">
                  <c:v>7.59784020606478E-16</c:v>
                </c:pt>
                <c:pt idx="37">
                  <c:v>7.71523939411687E-16</c:v>
                </c:pt>
                <c:pt idx="38">
                  <c:v>7.82486894752267E-16</c:v>
                </c:pt>
                <c:pt idx="39">
                  <c:v>7.9271197760942601E-16</c:v>
                </c:pt>
                <c:pt idx="40">
                  <c:v>8.0223685474715003E-16</c:v>
                </c:pt>
                <c:pt idx="41">
                  <c:v>8.1109770461313603E-16</c:v>
                </c:pt>
                <c:pt idx="42">
                  <c:v>8.1932918363443295E-16</c:v>
                </c:pt>
                <c:pt idx="43">
                  <c:v>8.2696441633868199E-16</c:v>
                </c:pt>
                <c:pt idx="44">
                  <c:v>8.3403500397203097E-16</c:v>
                </c:pt>
                <c:pt idx="45">
                  <c:v>8.4057104730044696E-16</c:v>
                </c:pt>
                <c:pt idx="46">
                  <c:v>8.4660118011194003E-16</c:v>
                </c:pt>
                <c:pt idx="47">
                  <c:v>8.5215261061618702E-16</c:v>
                </c:pt>
                <c:pt idx="48">
                  <c:v>8.57251168492237E-16</c:v>
                </c:pt>
                <c:pt idx="49">
                  <c:v>8.6192135578706601E-16</c:v>
                </c:pt>
                <c:pt idx="50">
                  <c:v>8.6618640023597703E-16</c:v>
                </c:pt>
                <c:pt idx="51">
                  <c:v>8.7006830987552501E-16</c:v>
                </c:pt>
                <c:pt idx="52">
                  <c:v>8.7358792806315502E-16</c:v>
                </c:pt>
                <c:pt idx="53">
                  <c:v>8.7676498821532897E-16</c:v>
                </c:pt>
                <c:pt idx="54">
                  <c:v>8.7961816773586903E-16</c:v>
                </c:pt>
                <c:pt idx="55">
                  <c:v>8.8216514073557304E-16</c:v>
                </c:pt>
                <c:pt idx="56">
                  <c:v>8.8442262924826802E-16</c:v>
                </c:pt>
                <c:pt idx="57">
                  <c:v>8.8640645273215396E-16</c:v>
                </c:pt>
                <c:pt idx="58">
                  <c:v>8.8813157571220405E-16</c:v>
                </c:pt>
                <c:pt idx="59">
                  <c:v>8.8961215347262791E-16</c:v>
                </c:pt>
                <c:pt idx="60">
                  <c:v>8.9086157575061708E-16</c:v>
                </c:pt>
                <c:pt idx="61">
                  <c:v>8.9189250841561303E-16</c:v>
                </c:pt>
                <c:pt idx="62">
                  <c:v>8.9271693314413195E-16</c:v>
                </c:pt>
                <c:pt idx="63">
                  <c:v>8.9334618511994798E-16</c:v>
                </c:pt>
                <c:pt idx="64">
                  <c:v>8.9379098880438791E-16</c:v>
                </c:pt>
                <c:pt idx="65">
                  <c:v>8.9406149183254805E-16</c:v>
                </c:pt>
                <c:pt idx="66">
                  <c:v>8.941672970991979E-16</c:v>
                </c:pt>
                <c:pt idx="67">
                  <c:v>8.9411749310350293E-16</c:v>
                </c:pt>
                <c:pt idx="68">
                  <c:v>8.9392068262518396E-16</c:v>
                </c:pt>
                <c:pt idx="69">
                  <c:v>8.9358500980649903E-16</c:v>
                </c:pt>
                <c:pt idx="70">
                  <c:v>8.9311818571508795E-16</c:v>
                </c:pt>
                <c:pt idx="71">
                  <c:v>8.9252751246226305E-16</c:v>
                </c:pt>
                <c:pt idx="72">
                  <c:v>8.918199059502849E-16</c:v>
                </c:pt>
                <c:pt idx="73">
                  <c:v>8.9100191732039997E-16</c:v>
                </c:pt>
                <c:pt idx="74">
                  <c:v>8.9007975317134105E-16</c:v>
                </c:pt>
                <c:pt idx="75">
                  <c:v>8.8905929461559599E-16</c:v>
                </c:pt>
                <c:pt idx="76">
                  <c:v>8.8794611523808598E-16</c:v>
                </c:pt>
                <c:pt idx="77">
                  <c:v>8.8674549801921196E-16</c:v>
                </c:pt>
                <c:pt idx="78">
                  <c:v>8.8546245128136802E-16</c:v>
                </c:pt>
                <c:pt idx="79">
                  <c:v>8.8410172371522799E-16</c:v>
                </c:pt>
                <c:pt idx="80">
                  <c:v>8.8266781853924901E-16</c:v>
                </c:pt>
                <c:pt idx="81">
                  <c:v>8.8116500684310299E-16</c:v>
                </c:pt>
                <c:pt idx="82">
                  <c:v>8.7959734016302296E-16</c:v>
                </c:pt>
                <c:pt idx="83">
                  <c:v>8.7796866233440399E-16</c:v>
                </c:pt>
                <c:pt idx="84">
                  <c:v>8.7628262066449199E-16</c:v>
                </c:pt>
                <c:pt idx="85">
                  <c:v>8.7454267646554601E-16</c:v>
                </c:pt>
                <c:pt idx="86">
                  <c:v>8.7275211498652403E-16</c:v>
                </c:pt>
                <c:pt idx="87">
                  <c:v>8.7091405477911298E-16</c:v>
                </c:pt>
                <c:pt idx="88">
                  <c:v>8.69031456531844E-16</c:v>
                </c:pt>
                <c:pt idx="89">
                  <c:v>8.6710713140396704E-16</c:v>
                </c:pt>
                <c:pt idx="90">
                  <c:v>8.6514374888893005E-16</c:v>
                </c:pt>
                <c:pt idx="91">
                  <c:v>8.6314384423542197E-16</c:v>
                </c:pt>
                <c:pt idx="92">
                  <c:v>8.6110982545235398E-16</c:v>
                </c:pt>
                <c:pt idx="93">
                  <c:v>8.5904397992242196E-16</c:v>
                </c:pt>
                <c:pt idx="94">
                  <c:v>8.5694848064750298E-16</c:v>
                </c:pt>
                <c:pt idx="95">
                  <c:v>8.5482539214764401E-16</c:v>
                </c:pt>
                <c:pt idx="96">
                  <c:v>8.5267667603409399E-16</c:v>
                </c:pt>
                <c:pt idx="97">
                  <c:v>8.5050419627557699E-16</c:v>
                </c:pt>
                <c:pt idx="98">
                  <c:v>8.4830972417582103E-16</c:v>
                </c:pt>
                <c:pt idx="99">
                  <c:v>8.4609494307924805E-16</c:v>
                </c:pt>
                <c:pt idx="100">
                  <c:v>8.4386145282070095E-16</c:v>
                </c:pt>
                <c:pt idx="101">
                  <c:v>8.4161077393411603E-16</c:v>
                </c:pt>
                <c:pt idx="102">
                  <c:v>8.3934435163409702E-16</c:v>
                </c:pt>
                <c:pt idx="103">
                  <c:v>8.3706355958356199E-16</c:v>
                </c:pt>
                <c:pt idx="104">
                  <c:v>8.3476970345976595E-16</c:v>
                </c:pt>
                <c:pt idx="105">
                  <c:v>8.3246402433027404E-16</c:v>
                </c:pt>
                <c:pt idx="106">
                  <c:v>8.30147701849782E-16</c:v>
                </c:pt>
                <c:pt idx="107">
                  <c:v>8.2782185728796796E-16</c:v>
                </c:pt>
                <c:pt idx="108">
                  <c:v>8.2548755639799403E-16</c:v>
                </c:pt>
                <c:pt idx="109">
                  <c:v>8.2314581213465597E-16</c:v>
                </c:pt>
                <c:pt idx="110">
                  <c:v>8.2079758723066503E-16</c:v>
                </c:pt>
                <c:pt idx="111">
                  <c:v>8.1844379663901803E-16</c:v>
                </c:pt>
                <c:pt idx="112">
                  <c:v>8.1608530984894395E-16</c:v>
                </c:pt>
                <c:pt idx="113">
                  <c:v>8.1372295308247004E-16</c:v>
                </c:pt>
                <c:pt idx="114">
                  <c:v>8.1135751137822499E-16</c:v>
                </c:pt>
                <c:pt idx="115">
                  <c:v>8.0898973056870699E-16</c:v>
                </c:pt>
                <c:pt idx="116">
                  <c:v>8.0662031915688501E-16</c:v>
                </c:pt>
                <c:pt idx="117">
                  <c:v>8.0424995009763604E-16</c:v>
                </c:pt>
                <c:pt idx="118">
                  <c:v>8.0187926248922097E-16</c:v>
                </c:pt>
                <c:pt idx="119">
                  <c:v>7.9950886317967798E-16</c:v>
                </c:pt>
                <c:pt idx="120">
                  <c:v>7.97139328292749E-16</c:v>
                </c:pt>
                <c:pt idx="121">
                  <c:v>7.9477120467766697E-16</c:v>
                </c:pt>
                <c:pt idx="122">
                  <c:v>7.9240501128688103E-16</c:v>
                </c:pt>
                <c:pt idx="123">
                  <c:v>7.9004124048560097E-16</c:v>
                </c:pt>
                <c:pt idx="124">
                  <c:v>7.8768035929674297E-16</c:v>
                </c:pt>
                <c:pt idx="125">
                  <c:v>7.8532281058474896E-16</c:v>
                </c:pt>
                <c:pt idx="126">
                  <c:v>7.8296901418147296E-16</c:v>
                </c:pt>
                <c:pt idx="127">
                  <c:v>7.8061936795718204E-16</c:v>
                </c:pt>
                <c:pt idx="128">
                  <c:v>7.78274248839568E-16</c:v>
                </c:pt>
                <c:pt idx="129">
                  <c:v>7.7593401378344202E-16</c:v>
                </c:pt>
                <c:pt idx="130">
                  <c:v>7.7359900069371804E-16</c:v>
                </c:pt>
                <c:pt idx="131">
                  <c:v>7.71269529304046E-16</c:v>
                </c:pt>
                <c:pt idx="132">
                  <c:v>7.6894590201343202E-16</c:v>
                </c:pt>
                <c:pt idx="133">
                  <c:v>7.6662840468296201E-16</c:v>
                </c:pt>
                <c:pt idx="134">
                  <c:v>7.6431730739467598E-16</c:v>
                </c:pt>
                <c:pt idx="135">
                  <c:v>7.6201286517453203E-16</c:v>
                </c:pt>
                <c:pt idx="136">
                  <c:v>7.59715318681256E-16</c:v>
                </c:pt>
                <c:pt idx="137">
                  <c:v>7.5742489486281196E-16</c:v>
                </c:pt>
                <c:pt idx="138">
                  <c:v>7.5514180758212501E-16</c:v>
                </c:pt>
                <c:pt idx="139">
                  <c:v>7.5286625821357303E-16</c:v>
                </c:pt>
                <c:pt idx="140">
                  <c:v>7.5059843621173501E-16</c:v>
                </c:pt>
                <c:pt idx="141">
                  <c:v>7.4833851965375102E-16</c:v>
                </c:pt>
                <c:pt idx="142">
                  <c:v>7.4608667575659301E-16</c:v>
                </c:pt>
                <c:pt idx="143">
                  <c:v>7.4384306137052702E-16</c:v>
                </c:pt>
                <c:pt idx="144">
                  <c:v>7.41607823449864E-16</c:v>
                </c:pt>
                <c:pt idx="145">
                  <c:v>7.3938109950217601E-16</c:v>
                </c:pt>
                <c:pt idx="146">
                  <c:v>7.3716301801699201E-16</c:v>
                </c:pt>
                <c:pt idx="147">
                  <c:v>7.3495369887496796E-16</c:v>
                </c:pt>
                <c:pt idx="148">
                  <c:v>7.3275325373849804E-16</c:v>
                </c:pt>
                <c:pt idx="149">
                  <c:v>7.3056178642462398E-16</c:v>
                </c:pt>
                <c:pt idx="150">
                  <c:v>7.2837939326113503E-16</c:v>
                </c:pt>
                <c:pt idx="151">
                  <c:v>7.2620616342662296E-16</c:v>
                </c:pt>
                <c:pt idx="152">
                  <c:v>7.2404217927528397E-16</c:v>
                </c:pt>
                <c:pt idx="153">
                  <c:v>7.2188751664717099E-16</c:v>
                </c:pt>
                <c:pt idx="154">
                  <c:v>7.1974224516460295E-16</c:v>
                </c:pt>
                <c:pt idx="155">
                  <c:v>7.1760642851536199E-16</c:v>
                </c:pt>
                <c:pt idx="156">
                  <c:v>7.1548012472332205E-16</c:v>
                </c:pt>
                <c:pt idx="157">
                  <c:v>7.1336338640707197E-16</c:v>
                </c:pt>
                <c:pt idx="158">
                  <c:v>7.1125626102711901E-16</c:v>
                </c:pt>
                <c:pt idx="159">
                  <c:v>7.0915879112217997E-16</c:v>
                </c:pt>
                <c:pt idx="160">
                  <c:v>7.0707101453507505E-16</c:v>
                </c:pt>
                <c:pt idx="161">
                  <c:v>7.0499296462871197E-16</c:v>
                </c:pt>
                <c:pt idx="162">
                  <c:v>7.0292467049259398E-16</c:v>
                </c:pt>
                <c:pt idx="163">
                  <c:v>7.0086615714031501E-16</c:v>
                </c:pt>
                <c:pt idx="164">
                  <c:v>6.9881744569842298E-16</c:v>
                </c:pt>
                <c:pt idx="165">
                  <c:v>6.9677855358707598E-16</c:v>
                </c:pt>
                <c:pt idx="166">
                  <c:v>6.9474949469283097E-16</c:v>
                </c:pt>
                <c:pt idx="167">
                  <c:v>6.9273027953394597E-16</c:v>
                </c:pt>
                <c:pt idx="168">
                  <c:v>6.9072091541852596E-16</c:v>
                </c:pt>
                <c:pt idx="169">
                  <c:v>6.8872140659582698E-16</c:v>
                </c:pt>
                <c:pt idx="170">
                  <c:v>6.8673175440103201E-16</c:v>
                </c:pt>
                <c:pt idx="171">
                  <c:v>6.8475195739379504E-16</c:v>
                </c:pt>
                <c:pt idx="172">
                  <c:v>6.8278201149081296E-16</c:v>
                </c:pt>
                <c:pt idx="173">
                  <c:v>6.8082191009271496E-16</c:v>
                </c:pt>
                <c:pt idx="174">
                  <c:v>6.7887164420549797E-16</c:v>
                </c:pt>
                <c:pt idx="175">
                  <c:v>6.7693120255676803E-16</c:v>
                </c:pt>
                <c:pt idx="176">
                  <c:v>6.75000571706997E-16</c:v>
                </c:pt>
                <c:pt idx="177">
                  <c:v>6.7307973615603605E-16</c:v>
                </c:pt>
                <c:pt idx="178">
                  <c:v>6.71168678445071E-16</c:v>
                </c:pt>
                <c:pt idx="179">
                  <c:v>6.6926737925423201E-16</c:v>
                </c:pt>
                <c:pt idx="180">
                  <c:v>6.6737581749604896E-16</c:v>
                </c:pt>
                <c:pt idx="181">
                  <c:v>6.6549397040492E-16</c:v>
                </c:pt>
                <c:pt idx="182">
                  <c:v>6.6362181362277398E-16</c:v>
                </c:pt>
                <c:pt idx="183">
                  <c:v>6.6175932128109803E-16</c:v>
                </c:pt>
                <c:pt idx="184">
                  <c:v>6.5990646607947101E-16</c:v>
                </c:pt>
                <c:pt idx="185">
                  <c:v>6.5806321936076501E-16</c:v>
                </c:pt>
                <c:pt idx="186">
                  <c:v>6.5622955118315498E-16</c:v>
                </c:pt>
                <c:pt idx="187">
                  <c:v>6.5440543038906802E-16</c:v>
                </c:pt>
                <c:pt idx="188">
                  <c:v>6.5259082467121201E-16</c:v>
                </c:pt>
                <c:pt idx="189">
                  <c:v>6.5078570063580203E-16</c:v>
                </c:pt>
                <c:pt idx="190">
                  <c:v>6.4899002386309802E-16</c:v>
                </c:pt>
                <c:pt idx="191">
                  <c:v>6.4720375896538098E-16</c:v>
                </c:pt>
                <c:pt idx="192">
                  <c:v>6.4542686964246703E-16</c:v>
                </c:pt>
                <c:pt idx="193">
                  <c:v>6.4365931873486296E-16</c:v>
                </c:pt>
                <c:pt idx="194">
                  <c:v>6.4190106827466599E-16</c:v>
                </c:pt>
                <c:pt idx="195">
                  <c:v>6.4015207953430304E-16</c:v>
                </c:pt>
                <c:pt idx="196">
                  <c:v>6.3841231307319001E-16</c:v>
                </c:pt>
                <c:pt idx="197">
                  <c:v>6.3668172878242002E-16</c:v>
                </c:pt>
                <c:pt idx="198">
                  <c:v>6.34960285927533E-16</c:v>
                </c:pt>
                <c:pt idx="199">
                  <c:v>6.3324794318947603E-16</c:v>
                </c:pt>
                <c:pt idx="200">
                  <c:v>6.3154465870380505E-16</c:v>
                </c:pt>
                <c:pt idx="201">
                  <c:v>6.2985039009822304E-16</c:v>
                </c:pt>
                <c:pt idx="202">
                  <c:v>6.28165094528501E-16</c:v>
                </c:pt>
                <c:pt idx="203">
                  <c:v>6.2648872871287096E-16</c:v>
                </c:pt>
                <c:pt idx="204">
                  <c:v>6.2482124896493702E-16</c:v>
                </c:pt>
                <c:pt idx="205">
                  <c:v>6.2316261122516999E-16</c:v>
                </c:pt>
                <c:pt idx="206">
                  <c:v>6.2151277109105105E-16</c:v>
                </c:pt>
                <c:pt idx="207">
                  <c:v>6.1987168384591597E-16</c:v>
                </c:pt>
                <c:pt idx="208">
                  <c:v>6.1823930448654098E-16</c:v>
                </c:pt>
                <c:pt idx="209">
                  <c:v>6.1661558774954604E-16</c:v>
                </c:pt>
                <c:pt idx="210">
                  <c:v>6.1500048813664501E-16</c:v>
                </c:pt>
                <c:pt idx="211">
                  <c:v>6.1339395993878999E-16</c:v>
                </c:pt>
                <c:pt idx="212">
                  <c:v>6.1179595725926996E-16</c:v>
                </c:pt>
                <c:pt idx="213">
                  <c:v>6.1020643403578898E-16</c:v>
                </c:pt>
                <c:pt idx="214">
                  <c:v>6.0862534406158304E-16</c:v>
                </c:pt>
                <c:pt idx="215">
                  <c:v>6.0705264100558998E-16</c:v>
                </c:pt>
                <c:pt idx="216">
                  <c:v>6.0548827843173902E-16</c:v>
                </c:pt>
                <c:pt idx="217">
                  <c:v>6.0393220981737903E-16</c:v>
                </c:pt>
                <c:pt idx="218">
                  <c:v>6.0238438857088E-16</c:v>
                </c:pt>
                <c:pt idx="219">
                  <c:v>6.00844768048448E-16</c:v>
                </c:pt>
                <c:pt idx="220">
                  <c:v>5.9931330157018303E-16</c:v>
                </c:pt>
                <c:pt idx="221">
                  <c:v>5.9778994243540798E-16</c:v>
                </c:pt>
                <c:pt idx="222">
                  <c:v>5.96274643937301E-16</c:v>
                </c:pt>
                <c:pt idx="223">
                  <c:v>5.9476735937686298E-16</c:v>
                </c:pt>
                <c:pt idx="224">
                  <c:v>5.9326804207622898E-16</c:v>
                </c:pt>
                <c:pt idx="225">
                  <c:v>5.9177664539138203E-16</c:v>
                </c:pt>
                <c:pt idx="226">
                  <c:v>5.9029312272425896E-16</c:v>
                </c:pt>
                <c:pt idx="227">
                  <c:v>5.8881742753429597E-16</c:v>
                </c:pt>
                <c:pt idx="228">
                  <c:v>5.8734951334943098E-16</c:v>
                </c:pt>
                <c:pt idx="229">
                  <c:v>5.8588933377657895E-16</c:v>
                </c:pt>
                <c:pt idx="230">
                  <c:v>5.8443684251160302E-16</c:v>
                </c:pt>
                <c:pt idx="231">
                  <c:v>5.8299199334881401E-16</c:v>
                </c:pt>
                <c:pt idx="232">
                  <c:v>5.81554740189993E-16</c:v>
                </c:pt>
                <c:pt idx="233">
                  <c:v>5.8012503705298598E-16</c:v>
                </c:pt>
                <c:pt idx="234">
                  <c:v>5.7870283807985802E-16</c:v>
                </c:pt>
                <c:pt idx="235">
                  <c:v>5.7728809754464904E-16</c:v>
                </c:pt>
                <c:pt idx="236">
                  <c:v>5.7588076986073396E-16</c:v>
                </c:pt>
                <c:pt idx="237">
                  <c:v>5.74480809587802E-16</c:v>
                </c:pt>
                <c:pt idx="238">
                  <c:v>5.7308817143848297E-16</c:v>
                </c:pt>
                <c:pt idx="239">
                  <c:v>5.7170281028461903E-16</c:v>
                </c:pt>
                <c:pt idx="240">
                  <c:v>5.70324681163212E-16</c:v>
                </c:pt>
                <c:pt idx="241">
                  <c:v>5.6895373928203898E-16</c:v>
                </c:pt>
                <c:pt idx="242">
                  <c:v>5.6758994002497596E-16</c:v>
                </c:pt>
                <c:pt idx="243">
                  <c:v>5.6623323895701598E-16</c:v>
                </c:pt>
                <c:pt idx="244">
                  <c:v>5.6488359182901302E-16</c:v>
                </c:pt>
                <c:pt idx="245">
                  <c:v>5.6354095458214798E-16</c:v>
                </c:pt>
                <c:pt idx="246">
                  <c:v>5.6220528335213995E-16</c:v>
                </c:pt>
                <c:pt idx="247">
                  <c:v>5.6087653447320903E-16</c:v>
                </c:pt>
                <c:pt idx="248">
                  <c:v>5.5955466448179396E-16</c:v>
                </c:pt>
                <c:pt idx="249">
                  <c:v>5.5823963012004998E-16</c:v>
                </c:pt>
                <c:pt idx="250">
                  <c:v>5.56931388339115E-16</c:v>
                </c:pt>
                <c:pt idx="251">
                  <c:v>5.5562989630217401E-16</c:v>
                </c:pt>
                <c:pt idx="252">
                  <c:v>5.5433511138731903E-16</c:v>
                </c:pt>
                <c:pt idx="253">
                  <c:v>5.5304699119021098E-16</c:v>
                </c:pt>
                <c:pt idx="254">
                  <c:v>5.5176549352656098E-16</c:v>
                </c:pt>
                <c:pt idx="255">
                  <c:v>5.5049057643442897E-16</c:v>
                </c:pt>
                <c:pt idx="256">
                  <c:v>5.4922219817635403E-16</c:v>
                </c:pt>
                <c:pt idx="257">
                  <c:v>5.4796031724131996E-16</c:v>
                </c:pt>
                <c:pt idx="258">
                  <c:v>5.4670489234655896E-16</c:v>
                </c:pt>
                <c:pt idx="259">
                  <c:v>5.4545588243921703E-16</c:v>
                </c:pt>
                <c:pt idx="260">
                  <c:v>5.4421324669785697E-16</c:v>
                </c:pt>
                <c:pt idx="261">
                  <c:v>5.4297694453384302E-16</c:v>
                </c:pt>
                <c:pt idx="262">
                  <c:v>5.4174693559257401E-16</c:v>
                </c:pt>
                <c:pt idx="263">
                  <c:v>5.4052317975460497E-16</c:v>
                </c:pt>
                <c:pt idx="264">
                  <c:v>5.3930563713663497E-16</c:v>
                </c:pt>
                <c:pt idx="265">
                  <c:v>5.3809426809238904E-16</c:v>
                </c:pt>
                <c:pt idx="266">
                  <c:v>5.3688903321338103E-16</c:v>
                </c:pt>
                <c:pt idx="267">
                  <c:v>5.3568989332957298E-16</c:v>
                </c:pt>
                <c:pt idx="268">
                  <c:v>5.3449680950993001E-16</c:v>
                </c:pt>
                <c:pt idx="269">
                  <c:v>5.3330974306288295E-16</c:v>
                </c:pt>
                <c:pt idx="270">
                  <c:v>5.3212865553668897E-16</c:v>
                </c:pt>
                <c:pt idx="271">
                  <c:v>5.3095350871971103E-16</c:v>
                </c:pt>
                <c:pt idx="272">
                  <c:v>5.2978426464060702E-16</c:v>
                </c:pt>
                <c:pt idx="273">
                  <c:v>5.2862088556843901E-16</c:v>
                </c:pt>
                <c:pt idx="274">
                  <c:v>5.2746333401270102E-16</c:v>
                </c:pt>
                <c:pt idx="275">
                  <c:v>5.2631157272327897E-16</c:v>
                </c:pt>
                <c:pt idx="276">
                  <c:v>5.25165564690331E-16</c:v>
                </c:pt>
                <c:pt idx="277">
                  <c:v>5.2402527314410702E-16</c:v>
                </c:pt>
                <c:pt idx="278">
                  <c:v>5.2289066155469899E-16</c:v>
                </c:pt>
                <c:pt idx="279">
                  <c:v>5.2176169363172797E-16</c:v>
                </c:pt>
                <c:pt idx="280">
                  <c:v>5.2063833332398003E-16</c:v>
                </c:pt>
                <c:pt idx="281">
                  <c:v>5.1952054481897103E-16</c:v>
                </c:pt>
                <c:pt idx="282">
                  <c:v>5.1840829254247403E-16</c:v>
                </c:pt>
                <c:pt idx="283">
                  <c:v>5.1730154115798496E-16</c:v>
                </c:pt>
                <c:pt idx="284">
                  <c:v>5.1620025556614401E-16</c:v>
                </c:pt>
                <c:pt idx="285">
                  <c:v>5.1510440090410503E-16</c:v>
                </c:pt>
                <c:pt idx="286">
                  <c:v>5.1401394254486895E-16</c:v>
                </c:pt>
                <c:pt idx="287">
                  <c:v>5.1292884609656699E-16</c:v>
                </c:pt>
                <c:pt idx="288">
                  <c:v>5.1184907740171E-16</c:v>
                </c:pt>
                <c:pt idx="289">
                  <c:v>5.10774602536399E-16</c:v>
                </c:pt>
                <c:pt idx="290">
                  <c:v>5.0970538780949498E-16</c:v>
                </c:pt>
                <c:pt idx="291">
                  <c:v>5.0864139976175598E-16</c:v>
                </c:pt>
                <c:pt idx="292">
                  <c:v>5.0758260516495297E-16</c:v>
                </c:pt>
                <c:pt idx="293">
                  <c:v>5.0652897102093201E-16</c:v>
                </c:pt>
                <c:pt idx="294">
                  <c:v>5.0548046456067399E-16</c:v>
                </c:pt>
                <c:pt idx="295">
                  <c:v>5.0443705324330301E-16</c:v>
                </c:pt>
                <c:pt idx="296">
                  <c:v>5.0339870475508797E-16</c:v>
                </c:pt>
                <c:pt idx="297">
                  <c:v>5.0236538700840502E-16</c:v>
                </c:pt>
                <c:pt idx="298">
                  <c:v>5.0133706814068898E-16</c:v>
                </c:pt>
                <c:pt idx="299">
                  <c:v>5.00313716513352E-16</c:v>
                </c:pt>
                <c:pt idx="300">
                  <c:v>4.9929530071068795E-16</c:v>
                </c:pt>
                <c:pt idx="301">
                  <c:v>4.9828178953876196E-16</c:v>
                </c:pt>
                <c:pt idx="302">
                  <c:v>4.9727315202426897E-16</c:v>
                </c:pt>
                <c:pt idx="303">
                  <c:v>4.9626935741338701E-16</c:v>
                </c:pt>
                <c:pt idx="304">
                  <c:v>4.9527037517061295E-16</c:v>
                </c:pt>
                <c:pt idx="305">
                  <c:v>4.9427617497757497E-16</c:v>
                </c:pt>
                <c:pt idx="306">
                  <c:v>4.9328672673184302E-16</c:v>
                </c:pt>
                <c:pt idx="307">
                  <c:v>4.9230200054572201E-16</c:v>
                </c:pt>
                <c:pt idx="308">
                  <c:v>4.9132196674502501E-16</c:v>
                </c:pt>
                <c:pt idx="309">
                  <c:v>4.9034659586785299E-16</c:v>
                </c:pt>
                <c:pt idx="310">
                  <c:v>4.8937585866334504E-16</c:v>
                </c:pt>
                <c:pt idx="311">
                  <c:v>4.8840972609043802E-16</c:v>
                </c:pt>
                <c:pt idx="312">
                  <c:v>4.8744816931659905E-16</c:v>
                </c:pt>
                <c:pt idx="313">
                  <c:v>4.8649115971656704E-16</c:v>
                </c:pt>
                <c:pt idx="314">
                  <c:v>4.8553866887107905E-16</c:v>
                </c:pt>
                <c:pt idx="315">
                  <c:v>4.8459066856558703E-16</c:v>
                </c:pt>
                <c:pt idx="316">
                  <c:v>4.8364713078898003E-16</c:v>
                </c:pt>
                <c:pt idx="317">
                  <c:v>4.8270802773229199E-16</c:v>
                </c:pt>
                <c:pt idx="318">
                  <c:v>4.8177333178740304E-16</c:v>
                </c:pt>
                <c:pt idx="319">
                  <c:v>4.8084301554575398E-16</c:v>
                </c:pt>
                <c:pt idx="320">
                  <c:v>4.7991705179703496E-16</c:v>
                </c:pt>
                <c:pt idx="321">
                  <c:v>4.7899541352788904E-16</c:v>
                </c:pt>
                <c:pt idx="322">
                  <c:v>4.78078073920605E-16</c:v>
                </c:pt>
                <c:pt idx="323">
                  <c:v>4.7716500635180904E-16</c:v>
                </c:pt>
                <c:pt idx="324">
                  <c:v>4.7625618439116304E-16</c:v>
                </c:pt>
                <c:pt idx="325">
                  <c:v>4.7535158180004701E-16</c:v>
                </c:pt>
                <c:pt idx="326">
                  <c:v>4.7445117253026103E-16</c:v>
                </c:pt>
                <c:pt idx="327">
                  <c:v>4.7355493072270898E-16</c:v>
                </c:pt>
                <c:pt idx="328">
                  <c:v>4.7266283070609397E-16</c:v>
                </c:pt>
                <c:pt idx="329">
                  <c:v>4.7177484699561396E-16</c:v>
                </c:pt>
                <c:pt idx="330">
                  <c:v>4.7089095429165199E-16</c:v>
                </c:pt>
                <c:pt idx="331">
                  <c:v>4.7001112747847496E-16</c:v>
                </c:pt>
                <c:pt idx="332">
                  <c:v>4.6913534162293204E-16</c:v>
                </c:pt>
                <c:pt idx="333">
                  <c:v>4.6826357197315499E-16</c:v>
                </c:pt>
                <c:pt idx="334">
                  <c:v>4.6739579395726505E-16</c:v>
                </c:pt>
                <c:pt idx="335">
                  <c:v>4.6653198318207098E-16</c:v>
                </c:pt>
                <c:pt idx="336">
                  <c:v>4.6567211543178898E-16</c:v>
                </c:pt>
                <c:pt idx="337">
                  <c:v>4.6481616666674903E-16</c:v>
                </c:pt>
                <c:pt idx="338">
                  <c:v>4.6396411302211301E-16</c:v>
                </c:pt>
                <c:pt idx="339">
                  <c:v>4.63115930806599E-16</c:v>
                </c:pt>
                <c:pt idx="340">
                  <c:v>4.6227159650120104E-16</c:v>
                </c:pt>
                <c:pt idx="341">
                  <c:v>4.6143108675792297E-16</c:v>
                </c:pt>
                <c:pt idx="342">
                  <c:v>4.6059437839850996E-16</c:v>
                </c:pt>
                <c:pt idx="343">
                  <c:v>4.5976144841318996E-16</c:v>
                </c:pt>
                <c:pt idx="344">
                  <c:v>4.5893227395941499E-16</c:v>
                </c:pt>
                <c:pt idx="345">
                  <c:v>4.5810683236061197E-16</c:v>
                </c:pt>
                <c:pt idx="346">
                  <c:v>4.5728510110493605E-16</c:v>
                </c:pt>
                <c:pt idx="347">
                  <c:v>4.5646705784403303E-16</c:v>
                </c:pt>
                <c:pt idx="348">
                  <c:v>4.55652680391802E-16</c:v>
                </c:pt>
                <c:pt idx="349">
                  <c:v>4.5484194672316701E-16</c:v>
                </c:pt>
                <c:pt idx="350">
                  <c:v>4.5403483497285798E-16</c:v>
                </c:pt>
                <c:pt idx="351">
                  <c:v>4.5323132343418903E-16</c:v>
                </c:pt>
                <c:pt idx="352">
                  <c:v>4.5243139055785204E-16</c:v>
                </c:pt>
                <c:pt idx="353">
                  <c:v>4.5163501495070999E-16</c:v>
                </c:pt>
                <c:pt idx="354">
                  <c:v>4.5084217537460199E-16</c:v>
                </c:pt>
                <c:pt idx="355">
                  <c:v>4.50052850745149E-16</c:v>
                </c:pt>
                <c:pt idx="356">
                  <c:v>4.4926702013056905E-16</c:v>
                </c:pt>
                <c:pt idx="357">
                  <c:v>4.48484662750501E-16</c:v>
                </c:pt>
                <c:pt idx="358">
                  <c:v>4.4770575797483304E-16</c:v>
                </c:pt>
                <c:pt idx="359">
                  <c:v>4.4693028532253899E-16</c:v>
                </c:pt>
                <c:pt idx="360">
                  <c:v>4.4615822446051396E-16</c:v>
                </c:pt>
                <c:pt idx="361">
                  <c:v>4.4538955520243601E-16</c:v>
                </c:pt>
                <c:pt idx="362">
                  <c:v>4.4462425750760801E-16</c:v>
                </c:pt>
                <c:pt idx="363">
                  <c:v>4.43862311479833E-16</c:v>
                </c:pt>
                <c:pt idx="364">
                  <c:v>4.43103697366277E-16</c:v>
                </c:pt>
                <c:pt idx="365">
                  <c:v>4.4234839555635098E-16</c:v>
                </c:pt>
                <c:pt idx="366">
                  <c:v>4.4159638658059201E-16</c:v>
                </c:pt>
                <c:pt idx="367">
                  <c:v>4.4084765110955602E-16</c:v>
                </c:pt>
                <c:pt idx="368">
                  <c:v>4.40102169952721E-16</c:v>
                </c:pt>
                <c:pt idx="369">
                  <c:v>4.3935992405738702E-16</c:v>
                </c:pt>
                <c:pt idx="370">
                  <c:v>4.3862089450759298E-16</c:v>
                </c:pt>
                <c:pt idx="371">
                  <c:v>4.3788506252304199E-16</c:v>
                </c:pt>
                <c:pt idx="372">
                  <c:v>4.3715240945801999E-16</c:v>
                </c:pt>
                <c:pt idx="373">
                  <c:v>4.3642291680034099E-16</c:v>
                </c:pt>
                <c:pt idx="374">
                  <c:v>4.3569656617028401E-16</c:v>
                </c:pt>
                <c:pt idx="375">
                  <c:v>4.3497333931954701E-16</c:v>
                </c:pt>
                <c:pt idx="376">
                  <c:v>4.3425321813020399E-16</c:v>
                </c:pt>
                <c:pt idx="377">
                  <c:v>4.3353618461366902E-16</c:v>
                </c:pt>
                <c:pt idx="378">
                  <c:v>4.3282222090967002E-16</c:v>
                </c:pt>
                <c:pt idx="379">
                  <c:v>4.3211130928522901E-16</c:v>
                </c:pt>
                <c:pt idx="380">
                  <c:v>4.3140343213364998E-16</c:v>
                </c:pt>
                <c:pt idx="381">
                  <c:v>4.30698571973512E-16</c:v>
                </c:pt>
                <c:pt idx="382">
                  <c:v>4.2999671144767201E-16</c:v>
                </c:pt>
                <c:pt idx="383">
                  <c:v>4.2929783332227798E-16</c:v>
                </c:pt>
                <c:pt idx="384">
                  <c:v>4.2860192048577798E-16</c:v>
                </c:pt>
                <c:pt idx="385">
                  <c:v>4.27908955947955E-16</c:v>
                </c:pt>
                <c:pt idx="386">
                  <c:v>4.2721892283894899E-16</c:v>
                </c:pt>
                <c:pt idx="387">
                  <c:v>4.2653180440830198E-16</c:v>
                </c:pt>
                <c:pt idx="388">
                  <c:v>4.2584758402400102E-16</c:v>
                </c:pt>
                <c:pt idx="389">
                  <c:v>4.2516624517153401E-16</c:v>
                </c:pt>
                <c:pt idx="390">
                  <c:v>4.2448777145294899E-16</c:v>
                </c:pt>
                <c:pt idx="391">
                  <c:v>4.2381214658592299E-16</c:v>
                </c:pt>
                <c:pt idx="392">
                  <c:v>4.2313935440283498E-16</c:v>
                </c:pt>
                <c:pt idx="393">
                  <c:v>4.22469378849855E-16</c:v>
                </c:pt>
                <c:pt idx="394">
                  <c:v>4.2180220398602498E-16</c:v>
                </c:pt>
                <c:pt idx="395">
                  <c:v>4.2113781398236098E-16</c:v>
                </c:pt>
                <c:pt idx="396">
                  <c:v>4.2047619312095499E-16</c:v>
                </c:pt>
                <c:pt idx="397">
                  <c:v>4.1981732579408699E-16</c:v>
                </c:pt>
                <c:pt idx="398">
                  <c:v>4.19161196503343E-16</c:v>
                </c:pt>
                <c:pt idx="399">
                  <c:v>4.18507789858739E-16</c:v>
                </c:pt>
                <c:pt idx="400">
                  <c:v>4.1785709057785198E-16</c:v>
                </c:pt>
                <c:pt idx="401">
                  <c:v>4.1720908348496201E-16</c:v>
                </c:pt>
                <c:pt idx="402">
                  <c:v>4.1656375351019701E-16</c:v>
                </c:pt>
                <c:pt idx="403">
                  <c:v>4.1592108568868002E-16</c:v>
                </c:pt>
                <c:pt idx="404">
                  <c:v>4.1528106515969801E-16</c:v>
                </c:pt>
                <c:pt idx="405">
                  <c:v>4.1464367716586302E-16</c:v>
                </c:pt>
                <c:pt idx="406">
                  <c:v>4.1400890705228302E-16</c:v>
                </c:pt>
                <c:pt idx="407">
                  <c:v>4.1337674026574798E-16</c:v>
                </c:pt>
                <c:pt idx="408">
                  <c:v>4.1274716235390801E-16</c:v>
                </c:pt>
                <c:pt idx="409">
                  <c:v>4.1212015896447698E-16</c:v>
                </c:pt>
                <c:pt idx="410">
                  <c:v>4.1149571584442301E-16</c:v>
                </c:pt>
                <c:pt idx="411">
                  <c:v>4.1087381883918E-16</c:v>
                </c:pt>
                <c:pt idx="412">
                  <c:v>4.1025445389185898E-16</c:v>
                </c:pt>
                <c:pt idx="413">
                  <c:v>4.0963760704246898E-16</c:v>
                </c:pt>
                <c:pt idx="414">
                  <c:v>4.0902326442713699E-16</c:v>
                </c:pt>
                <c:pt idx="415">
                  <c:v>4.0841141227735102E-16</c:v>
                </c:pt>
                <c:pt idx="416">
                  <c:v>4.07802036919189E-16</c:v>
                </c:pt>
                <c:pt idx="417">
                  <c:v>4.0719512477256699E-16</c:v>
                </c:pt>
                <c:pt idx="418">
                  <c:v>4.0659066235049301E-16</c:v>
                </c:pt>
                <c:pt idx="419">
                  <c:v>4.0598863625831998E-16</c:v>
                </c:pt>
                <c:pt idx="420">
                  <c:v>4.0538903319301499E-16</c:v>
                </c:pt>
                <c:pt idx="421">
                  <c:v>4.04791839942423E-16</c:v>
                </c:pt>
                <c:pt idx="422">
                  <c:v>4.0419704338454902E-16</c:v>
                </c:pt>
                <c:pt idx="423">
                  <c:v>4.0360463048683402E-16</c:v>
                </c:pt>
                <c:pt idx="424">
                  <c:v>4.03014588305449E-16</c:v>
                </c:pt>
                <c:pt idx="425">
                  <c:v>4.0242690398458498E-16</c:v>
                </c:pt>
                <c:pt idx="426">
                  <c:v>4.0184156475575599E-16</c:v>
                </c:pt>
                <c:pt idx="427">
                  <c:v>4.0125855793710201E-16</c:v>
                </c:pt>
                <c:pt idx="428">
                  <c:v>4.0067787093270498E-16</c:v>
                </c:pt>
                <c:pt idx="429">
                  <c:v>4.0009949123190099E-16</c:v>
                </c:pt>
                <c:pt idx="430">
                  <c:v>3.9952340640860902E-16</c:v>
                </c:pt>
                <c:pt idx="431">
                  <c:v>3.9894960412065899E-16</c:v>
                </c:pt>
                <c:pt idx="432">
                  <c:v>3.9837807210912399E-16</c:v>
                </c:pt>
                <c:pt idx="433">
                  <c:v>3.9780879819766298E-16</c:v>
                </c:pt>
                <c:pt idx="434">
                  <c:v>3.9724177029186798E-16</c:v>
                </c:pt>
                <c:pt idx="435">
                  <c:v>3.9667697637861398E-16</c:v>
                </c:pt>
                <c:pt idx="436">
                  <c:v>3.9611440452541698E-16</c:v>
                </c:pt>
                <c:pt idx="437">
                  <c:v>3.9555404287979698E-16</c:v>
                </c:pt>
                <c:pt idx="438">
                  <c:v>3.94995879668645E-16</c:v>
                </c:pt>
                <c:pt idx="439">
                  <c:v>3.9443990319759899E-16</c:v>
                </c:pt>
                <c:pt idx="440">
                  <c:v>3.9388610185041898E-16</c:v>
                </c:pt>
                <c:pt idx="441">
                  <c:v>3.9333446408837898E-16</c:v>
                </c:pt>
                <c:pt idx="442">
                  <c:v>3.9278497844964701E-16</c:v>
                </c:pt>
                <c:pt idx="443">
                  <c:v>3.9223763354868701E-16</c:v>
                </c:pt>
                <c:pt idx="444">
                  <c:v>3.9169241807565302E-16</c:v>
                </c:pt>
                <c:pt idx="445">
                  <c:v>3.9114932079580099E-16</c:v>
                </c:pt>
                <c:pt idx="446">
                  <c:v>3.9060833054889499E-16</c:v>
                </c:pt>
                <c:pt idx="447">
                  <c:v>3.9006943624862102E-16</c:v>
                </c:pt>
                <c:pt idx="448">
                  <c:v>3.8953262688200998E-16</c:v>
                </c:pt>
                <c:pt idx="449">
                  <c:v>3.8899789150886598E-16</c:v>
                </c:pt>
                <c:pt idx="450">
                  <c:v>3.8846521926118902E-16</c:v>
                </c:pt>
                <c:pt idx="451">
                  <c:v>3.8793459934261498E-16</c:v>
                </c:pt>
                <c:pt idx="452">
                  <c:v>3.8740602102785602E-16</c:v>
                </c:pt>
                <c:pt idx="453">
                  <c:v>3.8687947366214302E-16</c:v>
                </c:pt>
                <c:pt idx="454">
                  <c:v>3.86354946660677E-16</c:v>
                </c:pt>
                <c:pt idx="455">
                  <c:v>3.8583242950808301E-16</c:v>
                </c:pt>
                <c:pt idx="456">
                  <c:v>3.85311911757868E-16</c:v>
                </c:pt>
                <c:pt idx="457">
                  <c:v>3.8479338303188702E-16</c:v>
                </c:pt>
                <c:pt idx="458">
                  <c:v>3.8427683301980799E-16</c:v>
                </c:pt>
                <c:pt idx="459">
                  <c:v>3.83762251478589E-16</c:v>
                </c:pt>
                <c:pt idx="460">
                  <c:v>3.8324962823195202E-16</c:v>
                </c:pt>
                <c:pt idx="461">
                  <c:v>3.8273895316986501E-16</c:v>
                </c:pt>
                <c:pt idx="462">
                  <c:v>3.82230216248032E-16</c:v>
                </c:pt>
                <c:pt idx="463">
                  <c:v>3.8172340748738E-16</c:v>
                </c:pt>
                <c:pt idx="464">
                  <c:v>3.8121851697355602E-16</c:v>
                </c:pt>
                <c:pt idx="465">
                  <c:v>3.80715534856426E-16</c:v>
                </c:pt>
                <c:pt idx="466">
                  <c:v>3.80214451349579E-16</c:v>
                </c:pt>
                <c:pt idx="467">
                  <c:v>3.79715256729835E-16</c:v>
                </c:pt>
                <c:pt idx="468">
                  <c:v>3.79217941336757E-16</c:v>
                </c:pt>
                <c:pt idx="469">
                  <c:v>3.7872249557217098E-16</c:v>
                </c:pt>
                <c:pt idx="470">
                  <c:v>3.7822890989968099E-16</c:v>
                </c:pt>
                <c:pt idx="471">
                  <c:v>3.7773717484419698E-16</c:v>
                </c:pt>
                <c:pt idx="472">
                  <c:v>3.77247280991465E-16</c:v>
                </c:pt>
                <c:pt idx="473">
                  <c:v>3.7675921898759798E-16</c:v>
                </c:pt>
                <c:pt idx="474">
                  <c:v>3.7627297953861498E-16</c:v>
                </c:pt>
                <c:pt idx="475">
                  <c:v>3.7578855340997901E-16</c:v>
                </c:pt>
                <c:pt idx="476">
                  <c:v>3.7530593142614601E-16</c:v>
                </c:pt>
                <c:pt idx="477">
                  <c:v>3.7482510447010898E-16</c:v>
                </c:pt>
                <c:pt idx="478">
                  <c:v>3.7434606348295602E-16</c:v>
                </c:pt>
                <c:pt idx="479">
                  <c:v>3.7386879946342501E-16</c:v>
                </c:pt>
                <c:pt idx="480">
                  <c:v>3.73393303467459E-16</c:v>
                </c:pt>
                <c:pt idx="481">
                  <c:v>3.7291956660778001E-16</c:v>
                </c:pt>
                <c:pt idx="482">
                  <c:v>3.72447580053448E-16</c:v>
                </c:pt>
                <c:pt idx="483">
                  <c:v>3.7197733502943898E-16</c:v>
                </c:pt>
                <c:pt idx="484">
                  <c:v>3.7150882281621599E-16</c:v>
                </c:pt>
                <c:pt idx="485">
                  <c:v>3.7104203474931E-16</c:v>
                </c:pt>
                <c:pt idx="486">
                  <c:v>3.70576962218905E-16</c:v>
                </c:pt>
                <c:pt idx="487">
                  <c:v>3.7011359666941699E-16</c:v>
                </c:pt>
                <c:pt idx="488">
                  <c:v>3.6965192959909201E-16</c:v>
                </c:pt>
                <c:pt idx="489">
                  <c:v>3.6919195255959399E-16</c:v>
                </c:pt>
                <c:pt idx="490">
                  <c:v>3.68733657155604E-16</c:v>
                </c:pt>
                <c:pt idx="491">
                  <c:v>3.6827703504441901E-16</c:v>
                </c:pt>
                <c:pt idx="492">
                  <c:v>3.6782207793555698E-16</c:v>
                </c:pt>
                <c:pt idx="493">
                  <c:v>3.6736877759035999E-16</c:v>
                </c:pt>
                <c:pt idx="494">
                  <c:v>3.6691712582161099E-16</c:v>
                </c:pt>
                <c:pt idx="495">
                  <c:v>3.6646711449314301E-16</c:v>
                </c:pt>
                <c:pt idx="496">
                  <c:v>3.6601873551945801E-16</c:v>
                </c:pt>
                <c:pt idx="497">
                  <c:v>3.6557198086534302E-16</c:v>
                </c:pt>
                <c:pt idx="498">
                  <c:v>3.6512684254550298E-16</c:v>
                </c:pt>
                <c:pt idx="499">
                  <c:v>3.6468331262417498E-16</c:v>
                </c:pt>
                <c:pt idx="500">
                  <c:v>3.6424138321476899E-16</c:v>
                </c:pt>
                <c:pt idx="501">
                  <c:v>3.6380104647949598E-16</c:v>
                </c:pt>
                <c:pt idx="502">
                  <c:v>3.6336229462900299E-16</c:v>
                </c:pt>
                <c:pt idx="503">
                  <c:v>3.6292511992201598E-16</c:v>
                </c:pt>
                <c:pt idx="504">
                  <c:v>3.62489514664979E-16</c:v>
                </c:pt>
                <c:pt idx="505">
                  <c:v>3.6205547121170202E-16</c:v>
                </c:pt>
                <c:pt idx="506">
                  <c:v>3.6162298196300902E-16</c:v>
                </c:pt>
                <c:pt idx="507">
                  <c:v>3.6119203936638602E-16</c:v>
                </c:pt>
                <c:pt idx="508">
                  <c:v>3.6076263591564001E-16</c:v>
                </c:pt>
                <c:pt idx="509">
                  <c:v>3.60334764150554E-16</c:v>
                </c:pt>
                <c:pt idx="510">
                  <c:v>3.59908416656548E-16</c:v>
                </c:pt>
                <c:pt idx="511">
                  <c:v>3.5948358606433998E-16</c:v>
                </c:pt>
                <c:pt idx="512">
                  <c:v>3.5906026504961601E-16</c:v>
                </c:pt>
                <c:pt idx="513">
                  <c:v>3.5863844633269301E-16</c:v>
                </c:pt>
                <c:pt idx="514">
                  <c:v>3.58218122678197E-16</c:v>
                </c:pt>
                <c:pt idx="515">
                  <c:v>3.5779928689473099E-16</c:v>
                </c:pt>
                <c:pt idx="516">
                  <c:v>3.5738193183455899E-16</c:v>
                </c:pt>
                <c:pt idx="517">
                  <c:v>3.5696605039327998E-16</c:v>
                </c:pt>
                <c:pt idx="518">
                  <c:v>3.5655163550951101E-16</c:v>
                </c:pt>
                <c:pt idx="519">
                  <c:v>3.56138680164576E-16</c:v>
                </c:pt>
                <c:pt idx="520">
                  <c:v>3.5572717738219199E-16</c:v>
                </c:pt>
                <c:pt idx="521">
                  <c:v>3.5531712022815701E-16</c:v>
                </c:pt>
                <c:pt idx="522">
                  <c:v>3.5490850181004599E-16</c:v>
                </c:pt>
                <c:pt idx="523">
                  <c:v>3.5450131527690601E-16</c:v>
                </c:pt>
                <c:pt idx="524">
                  <c:v>3.5409555381895402E-16</c:v>
                </c:pt>
                <c:pt idx="525">
                  <c:v>3.5369121066727798E-16</c:v>
                </c:pt>
                <c:pt idx="526">
                  <c:v>3.53288279093539E-16</c:v>
                </c:pt>
                <c:pt idx="527">
                  <c:v>3.5288675240967902E-16</c:v>
                </c:pt>
                <c:pt idx="528">
                  <c:v>3.5248662396762498E-16</c:v>
                </c:pt>
                <c:pt idx="529">
                  <c:v>3.5208788715900699E-16</c:v>
                </c:pt>
                <c:pt idx="530">
                  <c:v>3.5169053541486299E-16</c:v>
                </c:pt>
                <c:pt idx="531">
                  <c:v>3.5129456220536001E-16</c:v>
                </c:pt>
                <c:pt idx="532">
                  <c:v>3.50899961039508E-16</c:v>
                </c:pt>
                <c:pt idx="533">
                  <c:v>3.5050672546488401E-16</c:v>
                </c:pt>
                <c:pt idx="534">
                  <c:v>3.5011484906735199E-16</c:v>
                </c:pt>
                <c:pt idx="535">
                  <c:v>3.4972432547078701E-16</c:v>
                </c:pt>
                <c:pt idx="536">
                  <c:v>3.4933514833680699E-16</c:v>
                </c:pt>
                <c:pt idx="537">
                  <c:v>3.48947311364495E-16</c:v>
                </c:pt>
                <c:pt idx="538">
                  <c:v>3.4856080829013599E-16</c:v>
                </c:pt>
                <c:pt idx="539">
                  <c:v>3.4817563288695098E-16</c:v>
                </c:pt>
                <c:pt idx="540">
                  <c:v>3.4779177896482901E-16</c:v>
                </c:pt>
                <c:pt idx="541">
                  <c:v>3.4740924037006998E-16</c:v>
                </c:pt>
                <c:pt idx="542">
                  <c:v>3.4702801098512201E-16</c:v>
                </c:pt>
                <c:pt idx="543">
                  <c:v>3.4664808472832402E-16</c:v>
                </c:pt>
                <c:pt idx="544">
                  <c:v>3.4626945555365399E-16</c:v>
                </c:pt>
                <c:pt idx="545">
                  <c:v>3.4589211745046999E-16</c:v>
                </c:pt>
                <c:pt idx="546">
                  <c:v>3.4551606444326399E-16</c:v>
                </c:pt>
                <c:pt idx="547">
                  <c:v>3.4514129059141202E-16</c:v>
                </c:pt>
                <c:pt idx="548">
                  <c:v>3.4476778998892502E-16</c:v>
                </c:pt>
                <c:pt idx="549">
                  <c:v>3.4439555676420498E-16</c:v>
                </c:pt>
                <c:pt idx="550">
                  <c:v>3.4402458507980401E-16</c:v>
                </c:pt>
                <c:pt idx="551">
                  <c:v>3.43654869132178E-16</c:v>
                </c:pt>
                <c:pt idx="552">
                  <c:v>3.4328640315145599E-16</c:v>
                </c:pt>
                <c:pt idx="553">
                  <c:v>3.4291918140119398E-16</c:v>
                </c:pt>
                <c:pt idx="554">
                  <c:v>3.4255319817814702E-16</c:v>
                </c:pt>
                <c:pt idx="555">
                  <c:v>3.4218844781203401E-16</c:v>
                </c:pt>
                <c:pt idx="556">
                  <c:v>3.4182492466530298E-16</c:v>
                </c:pt>
                <c:pt idx="557">
                  <c:v>3.41462623132907E-16</c:v>
                </c:pt>
                <c:pt idx="558">
                  <c:v>3.4110153764207398E-16</c:v>
                </c:pt>
                <c:pt idx="559">
                  <c:v>3.4074166265208098E-16</c:v>
                </c:pt>
                <c:pt idx="560">
                  <c:v>3.4038299265403202E-16</c:v>
                </c:pt>
                <c:pt idx="561">
                  <c:v>3.4002552217063301E-16</c:v>
                </c:pt>
                <c:pt idx="562">
                  <c:v>3.39669245755976E-16</c:v>
                </c:pt>
                <c:pt idx="563">
                  <c:v>3.3931415799531598E-16</c:v>
                </c:pt>
                <c:pt idx="564">
                  <c:v>3.3896025350486102E-16</c:v>
                </c:pt>
                <c:pt idx="565">
                  <c:v>3.3860752693154702E-16</c:v>
                </c:pt>
                <c:pt idx="566">
                  <c:v>3.3825597295283701E-16</c:v>
                </c:pt>
                <c:pt idx="567">
                  <c:v>3.3790558627650002E-16</c:v>
                </c:pt>
                <c:pt idx="568">
                  <c:v>3.3755636164040699E-16</c:v>
                </c:pt>
                <c:pt idx="569">
                  <c:v>3.3720829381231998E-16</c:v>
                </c:pt>
                <c:pt idx="570">
                  <c:v>3.36861377589686E-16</c:v>
                </c:pt>
                <c:pt idx="571">
                  <c:v>3.3651560779943498E-16</c:v>
                </c:pt>
                <c:pt idx="572">
                  <c:v>3.3617097929777502E-16</c:v>
                </c:pt>
                <c:pt idx="573">
                  <c:v>3.3582748696998998E-16</c:v>
                </c:pt>
                <c:pt idx="574">
                  <c:v>3.3548512573024198E-16</c:v>
                </c:pt>
                <c:pt idx="575">
                  <c:v>3.3514389052137099E-16</c:v>
                </c:pt>
                <c:pt idx="576">
                  <c:v>3.3480377631470099E-16</c:v>
                </c:pt>
                <c:pt idx="577">
                  <c:v>3.3446477810984499E-16</c:v>
                </c:pt>
                <c:pt idx="578">
                  <c:v>3.3412689093450601E-16</c:v>
                </c:pt>
                <c:pt idx="579">
                  <c:v>3.3379010984429298E-16</c:v>
                </c:pt>
                <c:pt idx="580">
                  <c:v>3.3345442992252702E-16</c:v>
                </c:pt>
                <c:pt idx="581">
                  <c:v>3.3311984628005201E-16</c:v>
                </c:pt>
                <c:pt idx="582">
                  <c:v>3.3278635405504802E-16</c:v>
                </c:pt>
                <c:pt idx="583">
                  <c:v>3.3245394841284498E-16</c:v>
                </c:pt>
                <c:pt idx="584">
                  <c:v>3.3212262454574099E-16</c:v>
                </c:pt>
                <c:pt idx="585">
                  <c:v>3.3179237767281598E-16</c:v>
                </c:pt>
                <c:pt idx="586">
                  <c:v>3.3146320303975202E-16</c:v>
                </c:pt>
                <c:pt idx="587">
                  <c:v>3.3113509591865302E-16</c:v>
                </c:pt>
                <c:pt idx="588">
                  <c:v>3.3080805160786902E-16</c:v>
                </c:pt>
                <c:pt idx="589">
                  <c:v>3.3048206543181198E-16</c:v>
                </c:pt>
                <c:pt idx="590">
                  <c:v>3.3015713274078998E-16</c:v>
                </c:pt>
                <c:pt idx="591">
                  <c:v>3.29833248910822E-16</c:v>
                </c:pt>
                <c:pt idx="592">
                  <c:v>3.29510409343477E-16</c:v>
                </c:pt>
                <c:pt idx="593">
                  <c:v>3.2918860946569E-16</c:v>
                </c:pt>
                <c:pt idx="594">
                  <c:v>3.28867844729602E-16</c:v>
                </c:pt>
                <c:pt idx="595">
                  <c:v>3.2854811061238599E-16</c:v>
                </c:pt>
                <c:pt idx="596">
                  <c:v>3.2822940261608001E-16</c:v>
                </c:pt>
                <c:pt idx="597">
                  <c:v>3.2791171626742202E-16</c:v>
                </c:pt>
                <c:pt idx="598">
                  <c:v>3.2759504711768299E-16</c:v>
                </c:pt>
                <c:pt idx="599">
                  <c:v>3.2727939074250702E-16</c:v>
                </c:pt>
                <c:pt idx="600">
                  <c:v>3.2696474274174398E-16</c:v>
                </c:pt>
                <c:pt idx="601">
                  <c:v>3.26651098739295E-16</c:v>
                </c:pt>
                <c:pt idx="602">
                  <c:v>3.2633845438294602E-16</c:v>
                </c:pt>
                <c:pt idx="603">
                  <c:v>3.26026805344211E-16</c:v>
                </c:pt>
                <c:pt idx="604">
                  <c:v>3.25716147318179E-16</c:v>
                </c:pt>
                <c:pt idx="605">
                  <c:v>3.25406476023353E-16</c:v>
                </c:pt>
                <c:pt idx="606">
                  <c:v>3.2509778720149701E-16</c:v>
                </c:pt>
                <c:pt idx="607">
                  <c:v>3.24790076617483E-16</c:v>
                </c:pt>
                <c:pt idx="608">
                  <c:v>3.2448334005913601E-16</c:v>
                </c:pt>
                <c:pt idx="609">
                  <c:v>3.2417757333708498E-16</c:v>
                </c:pt>
                <c:pt idx="610">
                  <c:v>3.2387277228461501E-16</c:v>
                </c:pt>
                <c:pt idx="611">
                  <c:v>3.2356893275751102E-16</c:v>
                </c:pt>
                <c:pt idx="612">
                  <c:v>3.2326605063391901E-16</c:v>
                </c:pt>
                <c:pt idx="613">
                  <c:v>3.2296412181419098E-16</c:v>
                </c:pt>
                <c:pt idx="614">
                  <c:v>3.2266314222074701E-16</c:v>
                </c:pt>
                <c:pt idx="615">
                  <c:v>3.2236310779792398E-16</c:v>
                </c:pt>
                <c:pt idx="616">
                  <c:v>3.22064014511838E-16</c:v>
                </c:pt>
                <c:pt idx="617">
                  <c:v>3.2176585835023902E-16</c:v>
                </c:pt>
                <c:pt idx="618">
                  <c:v>3.2146863532237001E-16</c:v>
                </c:pt>
                <c:pt idx="619">
                  <c:v>3.2117234145882699E-16</c:v>
                </c:pt>
                <c:pt idx="620">
                  <c:v>3.20876972811424E-16</c:v>
                </c:pt>
                <c:pt idx="621">
                  <c:v>3.2058252545304599E-16</c:v>
                </c:pt>
                <c:pt idx="622">
                  <c:v>3.2028899547752399E-16</c:v>
                </c:pt>
                <c:pt idx="623">
                  <c:v>3.1999637899948799E-16</c:v>
                </c:pt>
                <c:pt idx="624">
                  <c:v>3.1970467215424201E-16</c:v>
                </c:pt>
                <c:pt idx="625">
                  <c:v>3.1941387109762298E-16</c:v>
                </c:pt>
                <c:pt idx="626">
                  <c:v>3.19123972005872E-16</c:v>
                </c:pt>
                <c:pt idx="627">
                  <c:v>3.1883497107550001E-16</c:v>
                </c:pt>
                <c:pt idx="628">
                  <c:v>3.1854686452316099E-16</c:v>
                </c:pt>
                <c:pt idx="629">
                  <c:v>3.1825964858551898E-16</c:v>
                </c:pt>
                <c:pt idx="630">
                  <c:v>3.17973319519121E-16</c:v>
                </c:pt>
                <c:pt idx="631">
                  <c:v>3.17687873600269E-16</c:v>
                </c:pt>
                <c:pt idx="632">
                  <c:v>3.1740330712489101E-16</c:v>
                </c:pt>
                <c:pt idx="633">
                  <c:v>3.1711961640842002E-16</c:v>
                </c:pt>
                <c:pt idx="634">
                  <c:v>3.1683679778566401E-16</c:v>
                </c:pt>
                <c:pt idx="635">
                  <c:v>3.16554847610687E-16</c:v>
                </c:pt>
                <c:pt idx="636">
                  <c:v>3.1627376225668199E-16</c:v>
                </c:pt>
                <c:pt idx="637">
                  <c:v>3.1599353811584999E-16</c:v>
                </c:pt>
                <c:pt idx="638">
                  <c:v>3.1571417159928202E-16</c:v>
                </c:pt>
                <c:pt idx="639">
                  <c:v>3.1543565913683401E-16</c:v>
                </c:pt>
                <c:pt idx="640">
                  <c:v>3.15157997177011E-16</c:v>
                </c:pt>
                <c:pt idx="641">
                  <c:v>3.1488118218684701E-16</c:v>
                </c:pt>
                <c:pt idx="642">
                  <c:v>3.1460521065178801E-16</c:v>
                </c:pt>
                <c:pt idx="643">
                  <c:v>3.1433007907557799E-16</c:v>
                </c:pt>
                <c:pt idx="644">
                  <c:v>3.1405578398013798E-16</c:v>
                </c:pt>
                <c:pt idx="645">
                  <c:v>3.1378232190545399E-16</c:v>
                </c:pt>
                <c:pt idx="646">
                  <c:v>3.13509689409464E-16</c:v>
                </c:pt>
                <c:pt idx="647">
                  <c:v>3.13237883067943E-16</c:v>
                </c:pt>
                <c:pt idx="648">
                  <c:v>3.1296689947439199E-16</c:v>
                </c:pt>
                <c:pt idx="649">
                  <c:v>3.1269673523992502E-16</c:v>
                </c:pt>
                <c:pt idx="650">
                  <c:v>3.1242738699316102E-16</c:v>
                </c:pt>
                <c:pt idx="651">
                  <c:v>3.1215885138010899E-16</c:v>
                </c:pt>
                <c:pt idx="652">
                  <c:v>3.1189112506406598E-16</c:v>
                </c:pt>
                <c:pt idx="653">
                  <c:v>3.11624204725502E-16</c:v>
                </c:pt>
                <c:pt idx="654">
                  <c:v>3.1135808706195702E-16</c:v>
                </c:pt>
                <c:pt idx="655">
                  <c:v>3.1109276878793399E-16</c:v>
                </c:pt>
                <c:pt idx="656">
                  <c:v>3.10828246634791E-16</c:v>
                </c:pt>
                <c:pt idx="657">
                  <c:v>3.1056451735063701E-16</c:v>
                </c:pt>
                <c:pt idx="658">
                  <c:v>3.1030157770022798E-16</c:v>
                </c:pt>
                <c:pt idx="659">
                  <c:v>3.10039424464863E-16</c:v>
                </c:pt>
                <c:pt idx="660">
                  <c:v>3.09778054442284E-16</c:v>
                </c:pt>
                <c:pt idx="661">
                  <c:v>3.0951746444656799E-16</c:v>
                </c:pt>
                <c:pt idx="662">
                  <c:v>3.0925765130803102E-16</c:v>
                </c:pt>
                <c:pt idx="663">
                  <c:v>3.0899861187312601E-16</c:v>
                </c:pt>
                <c:pt idx="664">
                  <c:v>3.08740343004342E-16</c:v>
                </c:pt>
                <c:pt idx="665">
                  <c:v>3.0848284158010902E-16</c:v>
                </c:pt>
                <c:pt idx="666">
                  <c:v>3.0822610449469198E-16</c:v>
                </c:pt>
                <c:pt idx="667">
                  <c:v>3.0797012865810099E-16</c:v>
                </c:pt>
                <c:pt idx="668">
                  <c:v>3.0771491099599199E-16</c:v>
                </c:pt>
                <c:pt idx="669">
                  <c:v>3.07460448449567E-16</c:v>
                </c:pt>
                <c:pt idx="670">
                  <c:v>3.0720673797548301E-16</c:v>
                </c:pt>
                <c:pt idx="671">
                  <c:v>3.0695377654575702E-16</c:v>
                </c:pt>
                <c:pt idx="672">
                  <c:v>3.0670156114766798E-16</c:v>
                </c:pt>
                <c:pt idx="673">
                  <c:v>3.0645008878366801E-16</c:v>
                </c:pt>
                <c:pt idx="674">
                  <c:v>3.0619935647128701E-16</c:v>
                </c:pt>
                <c:pt idx="675">
                  <c:v>3.05949361243041E-16</c:v>
                </c:pt>
                <c:pt idx="676">
                  <c:v>3.0570010014634099E-16</c:v>
                </c:pt>
                <c:pt idx="677">
                  <c:v>3.0545157024340301E-16</c:v>
                </c:pt>
                <c:pt idx="678">
                  <c:v>3.0520376861115601E-16</c:v>
                </c:pt>
                <c:pt idx="679">
                  <c:v>3.0495669234115298E-16</c:v>
                </c:pt>
                <c:pt idx="680">
                  <c:v>3.0471033853948499E-16</c:v>
                </c:pt>
                <c:pt idx="681">
                  <c:v>3.0446470432669002E-16</c:v>
                </c:pt>
                <c:pt idx="682">
                  <c:v>3.0421978683766398E-16</c:v>
                </c:pt>
                <c:pt idx="683">
                  <c:v>3.0397558322157898E-16</c:v>
                </c:pt>
                <c:pt idx="684">
                  <c:v>3.0373209064179098E-16</c:v>
                </c:pt>
                <c:pt idx="685">
                  <c:v>3.0348930627576198E-16</c:v>
                </c:pt>
                <c:pt idx="686">
                  <c:v>3.0324722731496499E-16</c:v>
                </c:pt>
                <c:pt idx="687">
                  <c:v>3.0300585096480699E-16</c:v>
                </c:pt>
                <c:pt idx="688">
                  <c:v>3.0276517444454501E-16</c:v>
                </c:pt>
                <c:pt idx="689">
                  <c:v>3.0252519498719598E-16</c:v>
                </c:pt>
                <c:pt idx="690">
                  <c:v>3.0228590983946402E-16</c:v>
                </c:pt>
                <c:pt idx="691">
                  <c:v>3.0204731626164801E-16</c:v>
                </c:pt>
                <c:pt idx="692">
                  <c:v>3.0180941152757099E-16</c:v>
                </c:pt>
                <c:pt idx="693">
                  <c:v>3.01572192924489E-16</c:v>
                </c:pt>
                <c:pt idx="694">
                  <c:v>3.0133565775301602E-16</c:v>
                </c:pt>
                <c:pt idx="695">
                  <c:v>3.0109980332704699E-16</c:v>
                </c:pt>
                <c:pt idx="696">
                  <c:v>3.00864626973671E-16</c:v>
                </c:pt>
                <c:pt idx="697">
                  <c:v>3.0063012603309899E-16</c:v>
                </c:pt>
                <c:pt idx="698">
                  <c:v>3.0039629785858302E-16</c:v>
                </c:pt>
                <c:pt idx="699">
                  <c:v>3.00163139816338E-16</c:v>
                </c:pt>
                <c:pt idx="700">
                  <c:v>2.9993064928546799E-16</c:v>
                </c:pt>
                <c:pt idx="701">
                  <c:v>2.9969882365788598E-16</c:v>
                </c:pt>
                <c:pt idx="702">
                  <c:v>2.9946766033823998E-16</c:v>
                </c:pt>
                <c:pt idx="703">
                  <c:v>2.99237156743838E-16</c:v>
                </c:pt>
                <c:pt idx="704">
                  <c:v>2.9900731030457199E-16</c:v>
                </c:pt>
                <c:pt idx="705">
                  <c:v>2.9877811846284402E-16</c:v>
                </c:pt>
                <c:pt idx="706">
                  <c:v>2.9854957867349298E-16</c:v>
                </c:pt>
                <c:pt idx="707">
                  <c:v>2.9832168840371898E-16</c:v>
                </c:pt>
                <c:pt idx="708">
                  <c:v>2.9809444513301602E-16</c:v>
                </c:pt>
                <c:pt idx="709">
                  <c:v>2.9786784635309198E-16</c:v>
                </c:pt>
                <c:pt idx="710">
                  <c:v>2.9764188956780302E-16</c:v>
                </c:pt>
                <c:pt idx="711">
                  <c:v>2.9741657229308098E-16</c:v>
                </c:pt>
                <c:pt idx="712">
                  <c:v>2.9719189205686001E-16</c:v>
                </c:pt>
                <c:pt idx="713">
                  <c:v>2.9696784639901002E-16</c:v>
                </c:pt>
                <c:pt idx="714">
                  <c:v>2.9674443287126299E-16</c:v>
                </c:pt>
                <c:pt idx="715">
                  <c:v>2.9652164903714802E-16</c:v>
                </c:pt>
                <c:pt idx="716">
                  <c:v>2.9629949247191798E-16</c:v>
                </c:pt>
                <c:pt idx="717">
                  <c:v>2.9607796076248499E-16</c:v>
                </c:pt>
                <c:pt idx="718">
                  <c:v>2.9585705150734899E-16</c:v>
                </c:pt>
                <c:pt idx="719">
                  <c:v>2.95636762316536E-16</c:v>
                </c:pt>
                <c:pt idx="720">
                  <c:v>2.9541709081152198E-16</c:v>
                </c:pt>
                <c:pt idx="721">
                  <c:v>2.9519803462517698E-16</c:v>
                </c:pt>
                <c:pt idx="722">
                  <c:v>2.9497959140169E-16</c:v>
                </c:pt>
                <c:pt idx="723">
                  <c:v>2.9476175879650898E-16</c:v>
                </c:pt>
                <c:pt idx="724">
                  <c:v>2.9454453447627502E-16</c:v>
                </c:pt>
                <c:pt idx="725">
                  <c:v>2.9432791611875398E-16</c:v>
                </c:pt>
                <c:pt idx="726">
                  <c:v>2.9411190141277801E-16</c:v>
                </c:pt>
                <c:pt idx="727">
                  <c:v>2.9389648805817598E-16</c:v>
                </c:pt>
                <c:pt idx="728">
                  <c:v>2.9368167376571398E-16</c:v>
                </c:pt>
                <c:pt idx="729">
                  <c:v>2.9346745625703198E-16</c:v>
                </c:pt>
                <c:pt idx="730">
                  <c:v>2.9325383326457901E-16</c:v>
                </c:pt>
                <c:pt idx="731">
                  <c:v>2.9304080253155299E-16</c:v>
                </c:pt>
                <c:pt idx="732">
                  <c:v>2.9282836181184002E-16</c:v>
                </c:pt>
                <c:pt idx="733">
                  <c:v>2.9261650886995E-16</c:v>
                </c:pt>
                <c:pt idx="734">
                  <c:v>2.9240524148095902E-16</c:v>
                </c:pt>
                <c:pt idx="735">
                  <c:v>2.9219455743044701E-16</c:v>
                </c:pt>
                <c:pt idx="736">
                  <c:v>2.9198445451443698E-16</c:v>
                </c:pt>
                <c:pt idx="737">
                  <c:v>2.9177493053934002E-16</c:v>
                </c:pt>
                <c:pt idx="738">
                  <c:v>2.9156598332189002E-16</c:v>
                </c:pt>
                <c:pt idx="739">
                  <c:v>2.91357610689088E-16</c:v>
                </c:pt>
                <c:pt idx="740">
                  <c:v>2.9114981047814402E-16</c:v>
                </c:pt>
                <c:pt idx="741">
                  <c:v>2.9094258053641899E-16</c:v>
                </c:pt>
                <c:pt idx="742">
                  <c:v>2.9073591872136702E-16</c:v>
                </c:pt>
                <c:pt idx="743">
                  <c:v>2.9052982290047499E-16</c:v>
                </c:pt>
                <c:pt idx="744">
                  <c:v>2.9032429095120998E-16</c:v>
                </c:pt>
                <c:pt idx="745">
                  <c:v>2.9011932076096402E-16</c:v>
                </c:pt>
                <c:pt idx="746">
                  <c:v>2.8991491022699198E-16</c:v>
                </c:pt>
                <c:pt idx="747">
                  <c:v>2.8971105725636098E-16</c:v>
                </c:pt>
                <c:pt idx="748">
                  <c:v>2.8950775976589099E-16</c:v>
                </c:pt>
                <c:pt idx="749">
                  <c:v>2.8930501568210502E-16</c:v>
                </c:pt>
                <c:pt idx="750">
                  <c:v>2.8910282294117001E-16</c:v>
                </c:pt>
                <c:pt idx="751">
                  <c:v>2.8890117948884501E-16</c:v>
                </c:pt>
                <c:pt idx="752">
                  <c:v>2.8870008328042598E-16</c:v>
                </c:pt>
                <c:pt idx="753">
                  <c:v>2.8849953228069301E-16</c:v>
                </c:pt>
                <c:pt idx="754">
                  <c:v>2.8829952446385799E-16</c:v>
                </c:pt>
                <c:pt idx="755">
                  <c:v>2.8810005781350898E-16</c:v>
                </c:pt>
                <c:pt idx="756">
                  <c:v>2.8790113032256098E-16</c:v>
                </c:pt>
                <c:pt idx="757">
                  <c:v>2.8770273999320201E-16</c:v>
                </c:pt>
                <c:pt idx="758">
                  <c:v>2.8750488483684098E-16</c:v>
                </c:pt>
                <c:pt idx="759">
                  <c:v>2.8730756287405898E-16</c:v>
                </c:pt>
                <c:pt idx="760">
                  <c:v>2.8711077213455501E-16</c:v>
                </c:pt>
                <c:pt idx="761">
                  <c:v>2.8691451065709499E-16</c:v>
                </c:pt>
                <c:pt idx="762">
                  <c:v>2.8671877648946699E-16</c:v>
                </c:pt>
                <c:pt idx="763">
                  <c:v>2.8652356768842201E-16</c:v>
                </c:pt>
                <c:pt idx="764">
                  <c:v>2.8632888231963402E-16</c:v>
                </c:pt>
                <c:pt idx="765">
                  <c:v>2.86134718457642E-16</c:v>
                </c:pt>
                <c:pt idx="766">
                  <c:v>2.8594107418580598E-16</c:v>
                </c:pt>
                <c:pt idx="767">
                  <c:v>2.8574794759625802E-16</c:v>
                </c:pt>
                <c:pt idx="768">
                  <c:v>2.85555336789851E-16</c:v>
                </c:pt>
                <c:pt idx="769">
                  <c:v>2.8536323987611198E-16</c:v>
                </c:pt>
                <c:pt idx="770">
                  <c:v>2.85171654973195E-16</c:v>
                </c:pt>
                <c:pt idx="771">
                  <c:v>2.8498058020783501E-16</c:v>
                </c:pt>
                <c:pt idx="772">
                  <c:v>2.8479001371529499E-16</c:v>
                </c:pt>
                <c:pt idx="773">
                  <c:v>2.8459995363932601E-16</c:v>
                </c:pt>
                <c:pt idx="774">
                  <c:v>2.84410398132114E-16</c:v>
                </c:pt>
                <c:pt idx="775">
                  <c:v>2.8422134535424101E-16</c:v>
                </c:pt>
                <c:pt idx="776">
                  <c:v>2.8403279347463099E-16</c:v>
                </c:pt>
                <c:pt idx="777">
                  <c:v>2.8384474067051198E-16</c:v>
                </c:pt>
                <c:pt idx="778">
                  <c:v>2.83657185127363E-16</c:v>
                </c:pt>
                <c:pt idx="779">
                  <c:v>2.8347012503887598E-16</c:v>
                </c:pt>
                <c:pt idx="780">
                  <c:v>2.83283558606906E-16</c:v>
                </c:pt>
                <c:pt idx="781">
                  <c:v>2.8309748404142998E-16</c:v>
                </c:pt>
                <c:pt idx="782">
                  <c:v>2.829118995605E-16</c:v>
                </c:pt>
                <c:pt idx="783">
                  <c:v>2.8272680339019999E-16</c:v>
                </c:pt>
                <c:pt idx="784">
                  <c:v>2.8254219376460399E-16</c:v>
                </c:pt>
                <c:pt idx="785">
                  <c:v>2.8235806892572998E-16</c:v>
                </c:pt>
                <c:pt idx="786">
                  <c:v>2.8217442712350001E-16</c:v>
                </c:pt>
                <c:pt idx="787">
                  <c:v>2.8199126661569101E-16</c:v>
                </c:pt>
                <c:pt idx="788">
                  <c:v>2.81808585667902E-16</c:v>
                </c:pt>
                <c:pt idx="789">
                  <c:v>2.8162638255350298E-16</c:v>
                </c:pt>
                <c:pt idx="790">
                  <c:v>2.8144465555359802E-16</c:v>
                </c:pt>
                <c:pt idx="791">
                  <c:v>2.8126340295698001E-16</c:v>
                </c:pt>
                <c:pt idx="792">
                  <c:v>2.8108262306009301E-16</c:v>
                </c:pt>
                <c:pt idx="793">
                  <c:v>2.80902314166988E-16</c:v>
                </c:pt>
                <c:pt idx="794">
                  <c:v>2.8072247458928401E-16</c:v>
                </c:pt>
                <c:pt idx="795">
                  <c:v>2.80543102646125E-16</c:v>
                </c:pt>
                <c:pt idx="796">
                  <c:v>2.8036419666414198E-16</c:v>
                </c:pt>
                <c:pt idx="797">
                  <c:v>2.8018575497741102E-16</c:v>
                </c:pt>
                <c:pt idx="798">
                  <c:v>2.8000777592741401E-16</c:v>
                </c:pt>
                <c:pt idx="799">
                  <c:v>2.7983025786300002E-16</c:v>
                </c:pt>
                <c:pt idx="800">
                  <c:v>2.7965319914034399E-16</c:v>
                </c:pt>
                <c:pt idx="801">
                  <c:v>2.79476598122909E-16</c:v>
                </c:pt>
                <c:pt idx="802">
                  <c:v>2.7930045318140502E-16</c:v>
                </c:pt>
                <c:pt idx="803">
                  <c:v>2.79124762693755E-16</c:v>
                </c:pt>
                <c:pt idx="804">
                  <c:v>2.7894952504505102E-16</c:v>
                </c:pt>
                <c:pt idx="805">
                  <c:v>2.7877473862751902E-16</c:v>
                </c:pt>
                <c:pt idx="806">
                  <c:v>2.7860040184048098E-16</c:v>
                </c:pt>
                <c:pt idx="807">
                  <c:v>2.7842651309031798E-16</c:v>
                </c:pt>
                <c:pt idx="808">
                  <c:v>2.7825307079042702E-16</c:v>
                </c:pt>
                <c:pt idx="809">
                  <c:v>2.78080073361193E-16</c:v>
                </c:pt>
                <c:pt idx="810">
                  <c:v>2.7790751922994398E-16</c:v>
                </c:pt>
                <c:pt idx="811">
                  <c:v>2.77735406830918E-16</c:v>
                </c:pt>
                <c:pt idx="812">
                  <c:v>2.77563734605225E-16</c:v>
                </c:pt>
                <c:pt idx="813">
                  <c:v>2.7739250100081299E-16</c:v>
                </c:pt>
                <c:pt idx="814">
                  <c:v>2.7722170447242998E-16</c:v>
                </c:pt>
                <c:pt idx="815">
                  <c:v>2.7705134348158701E-16</c:v>
                </c:pt>
                <c:pt idx="816">
                  <c:v>2.7688141649652501E-16</c:v>
                </c:pt>
                <c:pt idx="817">
                  <c:v>2.76711921992178E-16</c:v>
                </c:pt>
                <c:pt idx="818">
                  <c:v>2.7654285845013798E-16</c:v>
                </c:pt>
                <c:pt idx="819">
                  <c:v>2.76374224358621E-16</c:v>
                </c:pt>
                <c:pt idx="820">
                  <c:v>2.76206018212432E-16</c:v>
                </c:pt>
                <c:pt idx="821">
                  <c:v>2.7603823851292799E-16</c:v>
                </c:pt>
                <c:pt idx="822">
                  <c:v>2.75870883767986E-16</c:v>
                </c:pt>
                <c:pt idx="823">
                  <c:v>2.75703952491969E-16</c:v>
                </c:pt>
                <c:pt idx="824">
                  <c:v>2.7553744320569402E-16</c:v>
                </c:pt>
                <c:pt idx="825">
                  <c:v>2.7537135443639101E-16</c:v>
                </c:pt>
                <c:pt idx="826">
                  <c:v>2.75205684717678E-16</c:v>
                </c:pt>
                <c:pt idx="827">
                  <c:v>2.7504043258952299E-16</c:v>
                </c:pt>
                <c:pt idx="828">
                  <c:v>2.7487559659821099E-16</c:v>
                </c:pt>
                <c:pt idx="829">
                  <c:v>2.7471117529631501E-16</c:v>
                </c:pt>
                <c:pt idx="830">
                  <c:v>2.74547167242658E-16</c:v>
                </c:pt>
                <c:pt idx="831">
                  <c:v>2.7438357100228301E-16</c:v>
                </c:pt>
                <c:pt idx="832">
                  <c:v>2.7422038514642198E-16</c:v>
                </c:pt>
                <c:pt idx="833">
                  <c:v>2.7405760825246202E-16</c:v>
                </c:pt>
                <c:pt idx="834">
                  <c:v>2.7389523890391499E-16</c:v>
                </c:pt>
                <c:pt idx="835">
                  <c:v>2.7373327569038199E-16</c:v>
                </c:pt>
                <c:pt idx="836">
                  <c:v>2.7357171720752801E-16</c:v>
                </c:pt>
                <c:pt idx="837">
                  <c:v>2.7341056205704601E-16</c:v>
                </c:pt>
                <c:pt idx="838">
                  <c:v>2.7324980884662702E-16</c:v>
                </c:pt>
                <c:pt idx="839">
                  <c:v>2.7308945618992801E-16</c:v>
                </c:pt>
                <c:pt idx="840">
                  <c:v>2.7292950270654599E-16</c:v>
                </c:pt>
                <c:pt idx="841">
                  <c:v>2.72769947021982E-16</c:v>
                </c:pt>
                <c:pt idx="842">
                  <c:v>2.7261078776761102E-16</c:v>
                </c:pt>
                <c:pt idx="843">
                  <c:v>2.7245202358065602E-16</c:v>
                </c:pt>
                <c:pt idx="844">
                  <c:v>2.7229365310415599E-16</c:v>
                </c:pt>
                <c:pt idx="845">
                  <c:v>2.72135674986931E-16</c:v>
                </c:pt>
                <c:pt idx="846">
                  <c:v>2.7197808788356398E-16</c:v>
                </c:pt>
                <c:pt idx="847">
                  <c:v>2.7182089045435902E-16</c:v>
                </c:pt>
                <c:pt idx="848">
                  <c:v>2.7166408136531901E-16</c:v>
                </c:pt>
                <c:pt idx="849">
                  <c:v>2.7150765928811701E-16</c:v>
                </c:pt>
                <c:pt idx="850">
                  <c:v>2.7135162290006402E-16</c:v>
                </c:pt>
                <c:pt idx="851">
                  <c:v>2.7119597088407901E-16</c:v>
                </c:pt>
                <c:pt idx="852">
                  <c:v>2.7104070192866802E-16</c:v>
                </c:pt>
                <c:pt idx="853">
                  <c:v>2.7088581472788698E-16</c:v>
                </c:pt>
                <c:pt idx="854">
                  <c:v>2.7073130798131902E-16</c:v>
                </c:pt>
                <c:pt idx="855">
                  <c:v>2.70577180394042E-16</c:v>
                </c:pt>
                <c:pt idx="856">
                  <c:v>2.7042343067660702E-16</c:v>
                </c:pt>
                <c:pt idx="857">
                  <c:v>2.7027005754500401E-16</c:v>
                </c:pt>
                <c:pt idx="858">
                  <c:v>2.70117059720638E-16</c:v>
                </c:pt>
                <c:pt idx="859">
                  <c:v>2.69964435930301E-16</c:v>
                </c:pt>
                <c:pt idx="860">
                  <c:v>2.69812184906143E-16</c:v>
                </c:pt>
                <c:pt idx="861">
                  <c:v>2.6966030538564902E-16</c:v>
                </c:pt>
                <c:pt idx="862">
                  <c:v>2.6950879611160701E-16</c:v>
                </c:pt>
                <c:pt idx="863">
                  <c:v>2.6935765583208499E-16</c:v>
                </c:pt>
                <c:pt idx="864">
                  <c:v>2.6920688330040298E-16</c:v>
                </c:pt>
                <c:pt idx="865">
                  <c:v>2.6905647727510702E-16</c:v>
                </c:pt>
                <c:pt idx="866">
                  <c:v>2.6890643651994102E-16</c:v>
                </c:pt>
                <c:pt idx="867">
                  <c:v>2.6875675980382399E-16</c:v>
                </c:pt>
                <c:pt idx="868">
                  <c:v>2.68607445900823E-16</c:v>
                </c:pt>
                <c:pt idx="869">
                  <c:v>2.6845849359012398E-16</c:v>
                </c:pt>
                <c:pt idx="870">
                  <c:v>2.6830990165601101E-16</c:v>
                </c:pt>
                <c:pt idx="871">
                  <c:v>2.6816166888783702E-16</c:v>
                </c:pt>
                <c:pt idx="872">
                  <c:v>2.6801379408000201E-16</c:v>
                </c:pt>
                <c:pt idx="873">
                  <c:v>2.67866276031922E-16</c:v>
                </c:pt>
                <c:pt idx="874">
                  <c:v>2.67719113548013E-16</c:v>
                </c:pt>
                <c:pt idx="875">
                  <c:v>2.6757230543765698E-16</c:v>
                </c:pt>
                <c:pt idx="876">
                  <c:v>2.6742585051518198E-16</c:v>
                </c:pt>
                <c:pt idx="877">
                  <c:v>2.6727974759983698E-16</c:v>
                </c:pt>
                <c:pt idx="878">
                  <c:v>2.6713399551576602E-16</c:v>
                </c:pt>
                <c:pt idx="879">
                  <c:v>2.6698859309198601E-16</c:v>
                </c:pt>
                <c:pt idx="880">
                  <c:v>2.6684353916236E-16</c:v>
                </c:pt>
                <c:pt idx="881">
                  <c:v>2.6669883256557602E-16</c:v>
                </c:pt>
                <c:pt idx="882">
                  <c:v>2.6655447214512002E-16</c:v>
                </c:pt>
                <c:pt idx="883">
                  <c:v>2.6641045674925502E-16</c:v>
                </c:pt>
                <c:pt idx="884">
                  <c:v>2.6626678523099501E-16</c:v>
                </c:pt>
                <c:pt idx="885">
                  <c:v>2.66123456448084E-16</c:v>
                </c:pt>
                <c:pt idx="886">
                  <c:v>2.6598046926296898E-16</c:v>
                </c:pt>
                <c:pt idx="887">
                  <c:v>2.6583782254278101E-16</c:v>
                </c:pt>
                <c:pt idx="888">
                  <c:v>2.6569551515930901E-16</c:v>
                </c:pt>
                <c:pt idx="889">
                  <c:v>2.65553545988978E-16</c:v>
                </c:pt>
                <c:pt idx="890">
                  <c:v>2.65411913912828E-16</c:v>
                </c:pt>
                <c:pt idx="891">
                  <c:v>2.6527061781648602E-16</c:v>
                </c:pt>
                <c:pt idx="892">
                  <c:v>2.6512965659015001E-16</c:v>
                </c:pt>
                <c:pt idx="893">
                  <c:v>2.6498902912856199E-16</c:v>
                </c:pt>
                <c:pt idx="894">
                  <c:v>2.6484873433098899E-16</c:v>
                </c:pt>
                <c:pt idx="895">
                  <c:v>2.6470877110119499E-16</c:v>
                </c:pt>
                <c:pt idx="896">
                  <c:v>2.64569138347428E-16</c:v>
                </c:pt>
                <c:pt idx="897">
                  <c:v>2.64429834982389E-16</c:v>
                </c:pt>
                <c:pt idx="898">
                  <c:v>2.6429085992321701E-16</c:v>
                </c:pt>
                <c:pt idx="899">
                  <c:v>2.6415221209146398E-16</c:v>
                </c:pt>
                <c:pt idx="900">
                  <c:v>2.6401389041307298E-16</c:v>
                </c:pt>
                <c:pt idx="901">
                  <c:v>2.63875893818359E-16</c:v>
                </c:pt>
                <c:pt idx="902">
                  <c:v>2.6373822124198502E-16</c:v>
                </c:pt>
                <c:pt idx="903">
                  <c:v>2.6360087162294501E-16</c:v>
                </c:pt>
                <c:pt idx="904">
                  <c:v>2.6346384390453602E-16</c:v>
                </c:pt>
                <c:pt idx="905">
                  <c:v>2.6332713703434498E-16</c:v>
                </c:pt>
                <c:pt idx="906">
                  <c:v>2.6319074996422398E-16</c:v>
                </c:pt>
                <c:pt idx="907">
                  <c:v>2.6305468165026699E-16</c:v>
                </c:pt>
                <c:pt idx="908">
                  <c:v>2.6291893105279398E-16</c:v>
                </c:pt>
                <c:pt idx="909">
                  <c:v>2.6278349713633099E-16</c:v>
                </c:pt>
                <c:pt idx="910">
                  <c:v>2.6264837886958198E-16</c:v>
                </c:pt>
                <c:pt idx="911">
                  <c:v>2.6251357522542001E-16</c:v>
                </c:pt>
                <c:pt idx="912">
                  <c:v>2.62379085180858E-16</c:v>
                </c:pt>
                <c:pt idx="913">
                  <c:v>2.6224490771703201E-16</c:v>
                </c:pt>
                <c:pt idx="914">
                  <c:v>2.6211104181918202E-16</c:v>
                </c:pt>
                <c:pt idx="915">
                  <c:v>2.6197748647663099E-16</c:v>
                </c:pt>
                <c:pt idx="916">
                  <c:v>2.6184424068276602E-16</c:v>
                </c:pt>
                <c:pt idx="917">
                  <c:v>2.6171130343501901E-16</c:v>
                </c:pt>
                <c:pt idx="918">
                  <c:v>2.6157867373484598E-16</c:v>
                </c:pt>
                <c:pt idx="919">
                  <c:v>2.6144635058770799E-16</c:v>
                </c:pt>
                <c:pt idx="920">
                  <c:v>2.61314333003054E-16</c:v>
                </c:pt>
                <c:pt idx="921">
                  <c:v>2.6118261999429699E-16</c:v>
                </c:pt>
                <c:pt idx="922">
                  <c:v>2.6105121057880302E-16</c:v>
                </c:pt>
                <c:pt idx="923">
                  <c:v>2.6092010377786201E-16</c:v>
                </c:pt>
                <c:pt idx="924">
                  <c:v>2.6078929861667898E-16</c:v>
                </c:pt>
                <c:pt idx="925">
                  <c:v>2.6065879412434798E-16</c:v>
                </c:pt>
                <c:pt idx="926">
                  <c:v>2.60528589333838E-16</c:v>
                </c:pt>
                <c:pt idx="927">
                  <c:v>2.6039868328197099E-16</c:v>
                </c:pt>
                <c:pt idx="928">
                  <c:v>2.6026907500940599E-16</c:v>
                </c:pt>
                <c:pt idx="929">
                  <c:v>2.6013976356062202E-16</c:v>
                </c:pt>
                <c:pt idx="930">
                  <c:v>2.6001074798389499E-16</c:v>
                </c:pt>
                <c:pt idx="931">
                  <c:v>2.59882027331286E-16</c:v>
                </c:pt>
                <c:pt idx="932">
                  <c:v>2.5975360065861698E-16</c:v>
                </c:pt>
                <c:pt idx="933">
                  <c:v>2.5962546702545798E-16</c:v>
                </c:pt>
                <c:pt idx="934">
                  <c:v>2.5949762549510701E-16</c:v>
                </c:pt>
                <c:pt idx="935">
                  <c:v>2.5937007513457301E-16</c:v>
                </c:pt>
                <c:pt idx="936">
                  <c:v>2.5924281501455698E-16</c:v>
                </c:pt>
                <c:pt idx="937">
                  <c:v>2.59115844209437E-16</c:v>
                </c:pt>
                <c:pt idx="938">
                  <c:v>2.5898916179724799E-16</c:v>
                </c:pt>
                <c:pt idx="939">
                  <c:v>2.58862766859666E-16</c:v>
                </c:pt>
                <c:pt idx="940">
                  <c:v>2.5873665848199402E-16</c:v>
                </c:pt>
                <c:pt idx="941">
                  <c:v>2.5861083575313598E-16</c:v>
                </c:pt>
                <c:pt idx="942">
                  <c:v>2.5848529776559201E-16</c:v>
                </c:pt>
                <c:pt idx="943">
                  <c:v>2.5836004361543001E-16</c:v>
                </c:pt>
                <c:pt idx="944">
                  <c:v>2.5823507240227698E-16</c:v>
                </c:pt>
                <c:pt idx="945">
                  <c:v>2.58110383229299E-16</c:v>
                </c:pt>
                <c:pt idx="946">
                  <c:v>2.5798597520318199E-16</c:v>
                </c:pt>
                <c:pt idx="947">
                  <c:v>2.5786184743412102E-16</c:v>
                </c:pt>
                <c:pt idx="948">
                  <c:v>2.5773799903580198E-16</c:v>
                </c:pt>
                <c:pt idx="949">
                  <c:v>2.5761442912538099E-16</c:v>
                </c:pt>
                <c:pt idx="950">
                  <c:v>2.57491136823473E-16</c:v>
                </c:pt>
                <c:pt idx="951">
                  <c:v>2.5736812125413498E-16</c:v>
                </c:pt>
                <c:pt idx="952">
                  <c:v>2.5724538154484602E-16</c:v>
                </c:pt>
                <c:pt idx="953">
                  <c:v>2.5712291682649698E-16</c:v>
                </c:pt>
                <c:pt idx="954">
                  <c:v>2.5700072623337101E-16</c:v>
                </c:pt>
                <c:pt idx="955">
                  <c:v>2.5687880890312901E-16</c:v>
                </c:pt>
                <c:pt idx="956">
                  <c:v>2.5675716397678999E-16</c:v>
                </c:pt>
                <c:pt idx="957">
                  <c:v>2.5663579059872401E-16</c:v>
                </c:pt>
                <c:pt idx="958">
                  <c:v>2.5651468791662801E-16</c:v>
                </c:pt>
                <c:pt idx="959">
                  <c:v>2.5639385508151601E-16</c:v>
                </c:pt>
                <c:pt idx="960">
                  <c:v>2.5627329124769901E-16</c:v>
                </c:pt>
                <c:pt idx="961">
                  <c:v>2.5615299557277399E-16</c:v>
                </c:pt>
                <c:pt idx="962">
                  <c:v>2.5603296721760702E-16</c:v>
                </c:pt>
                <c:pt idx="963">
                  <c:v>2.55913205346317E-16</c:v>
                </c:pt>
                <c:pt idx="964">
                  <c:v>2.55793709126261E-16</c:v>
                </c:pt>
                <c:pt idx="965">
                  <c:v>2.5567447772802301E-16</c:v>
                </c:pt>
                <c:pt idx="966">
                  <c:v>2.5555551032539302E-16</c:v>
                </c:pt>
                <c:pt idx="967">
                  <c:v>2.5543680609535501E-16</c:v>
                </c:pt>
                <c:pt idx="968">
                  <c:v>2.5531836421807498E-16</c:v>
                </c:pt>
                <c:pt idx="969">
                  <c:v>2.5520018387688098E-16</c:v>
                </c:pt>
                <c:pt idx="970">
                  <c:v>2.5508226425825202E-16</c:v>
                </c:pt>
                <c:pt idx="971">
                  <c:v>2.5496460455180302E-16</c:v>
                </c:pt>
                <c:pt idx="972">
                  <c:v>2.5484720395027098E-16</c:v>
                </c:pt>
                <c:pt idx="973">
                  <c:v>2.5473006164949799E-16</c:v>
                </c:pt>
                <c:pt idx="974">
                  <c:v>2.5461317684842E-16</c:v>
                </c:pt>
                <c:pt idx="975">
                  <c:v>2.5449654874905102E-16</c:v>
                </c:pt>
                <c:pt idx="976">
                  <c:v>2.5438017655647002E-16</c:v>
                </c:pt>
                <c:pt idx="977">
                  <c:v>2.54264059478805E-16</c:v>
                </c:pt>
                <c:pt idx="978">
                  <c:v>2.5414819672722E-16</c:v>
                </c:pt>
                <c:pt idx="979">
                  <c:v>2.54032587515905E-16</c:v>
                </c:pt>
                <c:pt idx="980">
                  <c:v>2.5391723106205502E-16</c:v>
                </c:pt>
                <c:pt idx="981">
                  <c:v>2.5380212658586198E-16</c:v>
                </c:pt>
                <c:pt idx="982">
                  <c:v>2.5368727331049698E-16</c:v>
                </c:pt>
                <c:pt idx="983">
                  <c:v>2.5357267046210102E-16</c:v>
                </c:pt>
                <c:pt idx="984">
                  <c:v>2.5345831726976802E-16</c:v>
                </c:pt>
                <c:pt idx="985">
                  <c:v>2.5334421296553302E-16</c:v>
                </c:pt>
                <c:pt idx="986">
                  <c:v>2.53230356784359E-16</c:v>
                </c:pt>
                <c:pt idx="987">
                  <c:v>2.5311674796412198E-16</c:v>
                </c:pt>
                <c:pt idx="988">
                  <c:v>2.5300338574559899E-16</c:v>
                </c:pt>
                <c:pt idx="989">
                  <c:v>2.5289026937245598E-16</c:v>
                </c:pt>
                <c:pt idx="990">
                  <c:v>2.52777398091231E-16</c:v>
                </c:pt>
                <c:pt idx="991">
                  <c:v>2.52664771151326E-16</c:v>
                </c:pt>
                <c:pt idx="992">
                  <c:v>2.5255238780498999E-16</c:v>
                </c:pt>
                <c:pt idx="993">
                  <c:v>2.5244024730730901E-16</c:v>
                </c:pt>
                <c:pt idx="994">
                  <c:v>2.5232834891619002E-16</c:v>
                </c:pt>
                <c:pt idx="995">
                  <c:v>2.5221669189235399E-16</c:v>
                </c:pt>
                <c:pt idx="996">
                  <c:v>2.5210527549931398E-16</c:v>
                </c:pt>
                <c:pt idx="997">
                  <c:v>2.5199409900337298E-16</c:v>
                </c:pt>
                <c:pt idx="998">
                  <c:v>2.5188316167360202E-16</c:v>
                </c:pt>
                <c:pt idx="999">
                  <c:v>2.51772462781835E-16</c:v>
                </c:pt>
                <c:pt idx="1000">
                  <c:v>2.5166200160265299E-16</c:v>
                </c:pt>
              </c:numCache>
            </c:numRef>
          </c:yVal>
          <c:smooth val="0"/>
          <c:extLst>
            <c:ext xmlns:c16="http://schemas.microsoft.com/office/drawing/2014/chart" uri="{C3380CC4-5D6E-409C-BE32-E72D297353CC}">
              <c16:uniqueId val="{00000000-65B7-4CCA-8FFB-780EC76C0C04}"/>
            </c:ext>
          </c:extLst>
        </c:ser>
        <c:ser>
          <c:idx val="1"/>
          <c:order val="1"/>
          <c:tx>
            <c:v>DD-&gt;n</c:v>
          </c:tx>
          <c:spPr>
            <a:ln w="28575">
              <a:solidFill>
                <a:srgbClr val="7030A0"/>
              </a:solidFill>
              <a:prstDash val="sysDash"/>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sv!$E$3:$E$1003</c:f>
              <c:numCache>
                <c:formatCode>0.00E+00</c:formatCode>
                <c:ptCount val="1001"/>
                <c:pt idx="0" formatCode="General">
                  <c:v>0</c:v>
                </c:pt>
                <c:pt idx="1">
                  <c:v>9.8446233327714705E-23</c:v>
                </c:pt>
                <c:pt idx="2">
                  <c:v>3.0977646308663299E-21</c:v>
                </c:pt>
                <c:pt idx="3">
                  <c:v>1.6088006618139899E-20</c:v>
                </c:pt>
                <c:pt idx="4">
                  <c:v>4.5090839486235398E-20</c:v>
                </c:pt>
                <c:pt idx="5">
                  <c:v>9.2894050014970996E-20</c:v>
                </c:pt>
                <c:pt idx="6">
                  <c:v>1.5973942859500801E-19</c:v>
                </c:pt>
                <c:pt idx="7">
                  <c:v>2.4493415505740402E-19</c:v>
                </c:pt>
                <c:pt idx="8">
                  <c:v>3.4766038810959701E-19</c:v>
                </c:pt>
                <c:pt idx="9">
                  <c:v>4.6710543402731098E-19</c:v>
                </c:pt>
                <c:pt idx="10">
                  <c:v>6.0242305959327403E-19</c:v>
                </c:pt>
                <c:pt idx="11">
                  <c:v>7.5271300023478603E-19</c:v>
                </c:pt>
                <c:pt idx="12">
                  <c:v>9.1703204068684509E-19</c:v>
                </c:pt>
                <c:pt idx="13">
                  <c:v>1.09441767836911E-18</c:v>
                </c:pt>
                <c:pt idx="14">
                  <c:v>1.28391195810979E-18</c:v>
                </c:pt>
                <c:pt idx="15">
                  <c:v>1.48458099065122E-18</c:v>
                </c:pt>
                <c:pt idx="16">
                  <c:v>1.6955294170553499E-18</c:v>
                </c:pt>
                <c:pt idx="17">
                  <c:v>1.9159102980979498E-18</c:v>
                </c:pt>
                <c:pt idx="18">
                  <c:v>2.14493116901005E-18</c:v>
                </c:pt>
                <c:pt idx="19">
                  <c:v>2.38185699967972E-18</c:v>
                </c:pt>
                <c:pt idx="20">
                  <c:v>2.62601074608428E-18</c:v>
                </c:pt>
                <c:pt idx="21">
                  <c:v>2.8767721092162001E-18</c:v>
                </c:pt>
                <c:pt idx="22">
                  <c:v>3.1335750363793798E-18</c:v>
                </c:pt>
                <c:pt idx="23">
                  <c:v>3.3959044100833101E-18</c:v>
                </c:pt>
                <c:pt idx="24">
                  <c:v>3.6632922788521199E-18</c:v>
                </c:pt>
                <c:pt idx="25">
                  <c:v>3.9353138991451104E-18</c:v>
                </c:pt>
                <c:pt idx="26">
                  <c:v>4.2115837831250697E-18</c:v>
                </c:pt>
                <c:pt idx="27">
                  <c:v>4.4917518854447099E-18</c:v>
                </c:pt>
                <c:pt idx="28">
                  <c:v>4.7755000136837097E-18</c:v>
                </c:pt>
                <c:pt idx="29">
                  <c:v>5.0625385103784601E-18</c:v>
                </c:pt>
                <c:pt idx="30">
                  <c:v>5.3526032279396302E-18</c:v>
                </c:pt>
                <c:pt idx="31">
                  <c:v>5.6454527991946704E-18</c:v>
                </c:pt>
                <c:pt idx="32">
                  <c:v>5.9408661939934199E-18</c:v>
                </c:pt>
                <c:pt idx="33">
                  <c:v>6.2386405447005601E-18</c:v>
                </c:pt>
                <c:pt idx="34">
                  <c:v>6.5385892191821999E-18</c:v>
                </c:pt>
                <c:pt idx="35">
                  <c:v>6.8405401180672598E-18</c:v>
                </c:pt>
                <c:pt idx="36">
                  <c:v>7.1443341728587901E-18</c:v>
                </c:pt>
                <c:pt idx="37">
                  <c:v>7.44982402231448E-18</c:v>
                </c:pt>
                <c:pt idx="38">
                  <c:v>7.7568728459950504E-18</c:v>
                </c:pt>
                <c:pt idx="39">
                  <c:v>8.0653533356987599E-18</c:v>
                </c:pt>
                <c:pt idx="40">
                  <c:v>8.3751467874565603E-18</c:v>
                </c:pt>
                <c:pt idx="41">
                  <c:v>8.6861422987196198E-18</c:v>
                </c:pt>
                <c:pt idx="42">
                  <c:v>8.9982360572416699E-18</c:v>
                </c:pt>
                <c:pt idx="43">
                  <c:v>9.3113307098914403E-18</c:v>
                </c:pt>
                <c:pt idx="44">
                  <c:v>9.6253348011995598E-18</c:v>
                </c:pt>
                <c:pt idx="45">
                  <c:v>9.9401622728395593E-18</c:v>
                </c:pt>
                <c:pt idx="46">
                  <c:v>1.02557320164663E-17</c:v>
                </c:pt>
                <c:pt idx="47">
                  <c:v>1.05719674733966E-17</c:v>
                </c:pt>
                <c:pt idx="48">
                  <c:v>1.08887962755297E-17</c:v>
                </c:pt>
                <c:pt idx="49">
                  <c:v>1.1206149922683801E-17</c:v>
                </c:pt>
                <c:pt idx="50">
                  <c:v>1.1523963492186E-17</c:v>
                </c:pt>
                <c:pt idx="51">
                  <c:v>1.18421753771137E-17</c:v>
                </c:pt>
                <c:pt idx="52">
                  <c:v>1.21607270500571E-17</c:v>
                </c:pt>
                <c:pt idx="53">
                  <c:v>1.24795628496696E-17</c:v>
                </c:pt>
                <c:pt idx="54">
                  <c:v>1.2798629787611401E-17</c:v>
                </c:pt>
                <c:pt idx="55">
                  <c:v>1.3117877373774901E-17</c:v>
                </c:pt>
                <c:pt idx="56">
                  <c:v>1.3437257457921001E-17</c:v>
                </c:pt>
                <c:pt idx="57">
                  <c:v>1.3756724086063E-17</c:v>
                </c:pt>
                <c:pt idx="58">
                  <c:v>1.4076233370112401E-17</c:v>
                </c:pt>
                <c:pt idx="59">
                  <c:v>1.4395743369451299E-17</c:v>
                </c:pt>
                <c:pt idx="60">
                  <c:v>1.4715213983232699E-17</c:v>
                </c:pt>
                <c:pt idx="61">
                  <c:v>1.5034606852325201E-17</c:v>
                </c:pt>
                <c:pt idx="62">
                  <c:v>1.5353885269923999E-17</c:v>
                </c:pt>
                <c:pt idx="63">
                  <c:v>1.56730140999414E-17</c:v>
                </c:pt>
                <c:pt idx="64">
                  <c:v>1.5991959702375301E-17</c:v>
                </c:pt>
                <c:pt idx="65">
                  <c:v>1.6310689864928302E-17</c:v>
                </c:pt>
                <c:pt idx="66">
                  <c:v>1.66291737402183E-17</c:v>
                </c:pt>
                <c:pt idx="67">
                  <c:v>1.6947381787985899E-17</c:v>
                </c:pt>
                <c:pt idx="68">
                  <c:v>1.7265285721760701E-17</c:v>
                </c:pt>
                <c:pt idx="69">
                  <c:v>1.7582858459498601E-17</c:v>
                </c:pt>
                <c:pt idx="70">
                  <c:v>1.79000740777554E-17</c:v>
                </c:pt>
                <c:pt idx="71">
                  <c:v>1.8216907769002101E-17</c:v>
                </c:pt>
                <c:pt idx="72">
                  <c:v>1.85333358017304E-17</c:v>
                </c:pt>
                <c:pt idx="73">
                  <c:v>1.8849335483033301E-17</c:v>
                </c:pt>
                <c:pt idx="74">
                  <c:v>1.91648851233814E-17</c:v>
                </c:pt>
                <c:pt idx="75">
                  <c:v>1.9479964003344801E-17</c:v>
                </c:pt>
                <c:pt idx="76">
                  <c:v>1.9794552342039999E-17</c:v>
                </c:pt>
                <c:pt idx="77">
                  <c:v>2.0108631267108801E-17</c:v>
                </c:pt>
                <c:pt idx="78">
                  <c:v>2.0422182786056999E-17</c:v>
                </c:pt>
                <c:pt idx="79">
                  <c:v>2.0735189758802699E-17</c:v>
                </c:pt>
                <c:pt idx="80">
                  <c:v>2.10476358713068E-17</c:v>
                </c:pt>
                <c:pt idx="81">
                  <c:v>2.1359505610168099E-17</c:v>
                </c:pt>
                <c:pt idx="82">
                  <c:v>2.16707842380894E-17</c:v>
                </c:pt>
                <c:pt idx="83">
                  <c:v>2.19814577701279E-17</c:v>
                </c:pt>
                <c:pt idx="84">
                  <c:v>2.2291512950659099E-17</c:v>
                </c:pt>
                <c:pt idx="85">
                  <c:v>2.2600937230991899E-17</c:v>
                </c:pt>
                <c:pt idx="86">
                  <c:v>2.2909718747585001E-17</c:v>
                </c:pt>
                <c:pt idx="87">
                  <c:v>2.3217846300819101E-17</c:v>
                </c:pt>
                <c:pt idx="88">
                  <c:v>2.3525309334288901E-17</c:v>
                </c:pt>
                <c:pt idx="89">
                  <c:v>2.3832097914585601E-17</c:v>
                </c:pt>
                <c:pt idx="90">
                  <c:v>2.4138202711543001E-17</c:v>
                </c:pt>
                <c:pt idx="91">
                  <c:v>2.44436149789288E-17</c:v>
                </c:pt>
                <c:pt idx="92">
                  <c:v>2.4748326535562099E-17</c:v>
                </c:pt>
                <c:pt idx="93">
                  <c:v>2.5052329746844999E-17</c:v>
                </c:pt>
                <c:pt idx="94">
                  <c:v>2.5355617506696601E-17</c:v>
                </c:pt>
                <c:pt idx="95">
                  <c:v>2.5658183219880499E-17</c:v>
                </c:pt>
                <c:pt idx="96">
                  <c:v>2.5960020784719299E-17</c:v>
                </c:pt>
                <c:pt idx="97">
                  <c:v>2.6261124576188101E-17</c:v>
                </c:pt>
                <c:pt idx="98">
                  <c:v>2.65614894293856E-17</c:v>
                </c:pt>
                <c:pt idx="99">
                  <c:v>2.6861110623375299E-17</c:v>
                </c:pt>
                <c:pt idx="100">
                  <c:v>2.71599838653949E-17</c:v>
                </c:pt>
                <c:pt idx="101">
                  <c:v>2.7458105275431601E-17</c:v>
                </c:pt>
                <c:pt idx="102">
                  <c:v>2.77554713711577E-17</c:v>
                </c:pt>
                <c:pt idx="103">
                  <c:v>2.8052079053225802E-17</c:v>
                </c:pt>
                <c:pt idx="104">
                  <c:v>2.8347925590920203E-17</c:v>
                </c:pt>
                <c:pt idx="105">
                  <c:v>2.8643008608160698E-17</c:v>
                </c:pt>
                <c:pt idx="106">
                  <c:v>2.8937326069855701E-17</c:v>
                </c:pt>
                <c:pt idx="107">
                  <c:v>2.92308762686023E-17</c:v>
                </c:pt>
                <c:pt idx="108">
                  <c:v>2.9523657811728097E-17</c:v>
                </c:pt>
                <c:pt idx="109">
                  <c:v>2.9815669608671601E-17</c:v>
                </c:pt>
                <c:pt idx="110">
                  <c:v>3.0106910858697201E-17</c:v>
                </c:pt>
                <c:pt idx="111">
                  <c:v>3.0397381038940199E-17</c:v>
                </c:pt>
                <c:pt idx="112">
                  <c:v>3.0687079892775802E-17</c:v>
                </c:pt>
                <c:pt idx="113">
                  <c:v>3.0976007418509797E-17</c:v>
                </c:pt>
                <c:pt idx="114">
                  <c:v>3.1264163858383298E-17</c:v>
                </c:pt>
                <c:pt idx="115">
                  <c:v>3.1551549687887498E-17</c:v>
                </c:pt>
                <c:pt idx="116">
                  <c:v>3.1838165605382102E-17</c:v>
                </c:pt>
                <c:pt idx="117">
                  <c:v>3.2124012522012699E-17</c:v>
                </c:pt>
                <c:pt idx="118">
                  <c:v>3.2409091551921002E-17</c:v>
                </c:pt>
                <c:pt idx="119">
                  <c:v>3.26934040027405E-17</c:v>
                </c:pt>
                <c:pt idx="120">
                  <c:v>3.2976951366374599E-17</c:v>
                </c:pt>
                <c:pt idx="121">
                  <c:v>3.3259735310048E-17</c:v>
                </c:pt>
                <c:pt idx="122">
                  <c:v>3.3541757667627201E-17</c:v>
                </c:pt>
                <c:pt idx="123">
                  <c:v>3.3823020431204398E-17</c:v>
                </c:pt>
                <c:pt idx="124">
                  <c:v>3.41035257429361E-17</c:v>
                </c:pt>
                <c:pt idx="125">
                  <c:v>3.4383275887133899E-17</c:v>
                </c:pt>
                <c:pt idx="126">
                  <c:v>3.4662273282598801E-17</c:v>
                </c:pt>
                <c:pt idx="127">
                  <c:v>3.4940520475194401E-17</c:v>
                </c:pt>
                <c:pt idx="128">
                  <c:v>3.5218020130652802E-17</c:v>
                </c:pt>
                <c:pt idx="129">
                  <c:v>3.5494775027607101E-17</c:v>
                </c:pt>
                <c:pt idx="130">
                  <c:v>3.57707880508462E-17</c:v>
                </c:pt>
                <c:pt idx="131">
                  <c:v>3.60460621847842E-17</c:v>
                </c:pt>
                <c:pt idx="132">
                  <c:v>3.6320600507140798E-17</c:v>
                </c:pt>
                <c:pt idx="133">
                  <c:v>3.6594406182826801E-17</c:v>
                </c:pt>
                <c:pt idx="134">
                  <c:v>3.6867482458029098E-17</c:v>
                </c:pt>
                <c:pt idx="135">
                  <c:v>3.71398326544904E-17</c:v>
                </c:pt>
                <c:pt idx="136">
                  <c:v>3.7411460163979699E-17</c:v>
                </c:pt>
                <c:pt idx="137">
                  <c:v>3.76823684429461E-17</c:v>
                </c:pt>
                <c:pt idx="138">
                  <c:v>3.7952561007355297E-17</c:v>
                </c:pt>
                <c:pt idx="139">
                  <c:v>3.8222041427699403E-17</c:v>
                </c:pt>
                <c:pt idx="140">
                  <c:v>3.8490813324180697E-17</c:v>
                </c:pt>
                <c:pt idx="141">
                  <c:v>3.8758880362060401E-17</c:v>
                </c:pt>
                <c:pt idx="142">
                  <c:v>3.90262462471717E-17</c:v>
                </c:pt>
                <c:pt idx="143">
                  <c:v>3.9292914721591899E-17</c:v>
                </c:pt>
                <c:pt idx="144">
                  <c:v>3.9558889559468299E-17</c:v>
                </c:pt>
                <c:pt idx="145">
                  <c:v>3.9824174562996899E-17</c:v>
                </c:pt>
                <c:pt idx="146">
                  <c:v>4.00887735585476E-17</c:v>
                </c:pt>
                <c:pt idx="147">
                  <c:v>4.0352690392933898E-17</c:v>
                </c:pt>
                <c:pt idx="148">
                  <c:v>4.0615928929822502E-17</c:v>
                </c:pt>
                <c:pt idx="149">
                  <c:v>4.0878493046280801E-17</c:v>
                </c:pt>
                <c:pt idx="150">
                  <c:v>4.1140386629457503E-17</c:v>
                </c:pt>
                <c:pt idx="151">
                  <c:v>4.1401613573393799E-17</c:v>
                </c:pt>
                <c:pt idx="152">
                  <c:v>4.1662177775962401E-17</c:v>
                </c:pt>
                <c:pt idx="153">
                  <c:v>4.1922083135930703E-17</c:v>
                </c:pt>
                <c:pt idx="154">
                  <c:v>4.2181333550145099E-17</c:v>
                </c:pt>
                <c:pt idx="155">
                  <c:v>4.2439932910834598E-17</c:v>
                </c:pt>
                <c:pt idx="156">
                  <c:v>4.2697885103028502E-17</c:v>
                </c:pt>
                <c:pt idx="157">
                  <c:v>4.2955194002089102E-17</c:v>
                </c:pt>
                <c:pt idx="158">
                  <c:v>4.3211863471352401E-17</c:v>
                </c:pt>
                <c:pt idx="159">
                  <c:v>4.3467897359877901E-17</c:v>
                </c:pt>
                <c:pt idx="160">
                  <c:v>4.37232995003022E-17</c:v>
                </c:pt>
                <c:pt idx="161">
                  <c:v>4.3978073706795503E-17</c:v>
                </c:pt>
                <c:pt idx="162">
                  <c:v>4.4232223773117901E-17</c:v>
                </c:pt>
                <c:pt idx="163">
                  <c:v>4.4485753470771999E-17</c:v>
                </c:pt>
                <c:pt idx="164">
                  <c:v>4.47386665472522E-17</c:v>
                </c:pt>
                <c:pt idx="165">
                  <c:v>4.4990966724384399E-17</c:v>
                </c:pt>
                <c:pt idx="166">
                  <c:v>4.5242657696757698E-17</c:v>
                </c:pt>
                <c:pt idx="167">
                  <c:v>4.5493743130242503E-17</c:v>
                </c:pt>
                <c:pt idx="168">
                  <c:v>4.5744226660594701E-17</c:v>
                </c:pt>
                <c:pt idx="169">
                  <c:v>4.5994111892143502E-17</c:v>
                </c:pt>
                <c:pt idx="170">
                  <c:v>4.6243402396559102E-17</c:v>
                </c:pt>
                <c:pt idx="171">
                  <c:v>4.6492101711700698E-17</c:v>
                </c:pt>
                <c:pt idx="172">
                  <c:v>4.6740213340539998E-17</c:v>
                </c:pt>
                <c:pt idx="173">
                  <c:v>4.698774075016E-17</c:v>
                </c:pt>
                <c:pt idx="174">
                  <c:v>4.7234687370825302E-17</c:v>
                </c:pt>
                <c:pt idx="175">
                  <c:v>4.7481056595124401E-17</c:v>
                </c:pt>
                <c:pt idx="176">
                  <c:v>4.7726851777177902E-17</c:v>
                </c:pt>
                <c:pt idx="177">
                  <c:v>4.79720762319156E-17</c:v>
                </c:pt>
                <c:pt idx="178">
                  <c:v>4.8216733234415698E-17</c:v>
                </c:pt>
                <c:pt idx="179">
                  <c:v>4.8460826019307602E-17</c:v>
                </c:pt>
                <c:pt idx="180">
                  <c:v>4.8704357780234202E-17</c:v>
                </c:pt>
                <c:pt idx="181">
                  <c:v>4.89473316693735E-17</c:v>
                </c:pt>
                <c:pt idx="182">
                  <c:v>4.9189750797015798E-17</c:v>
                </c:pt>
                <c:pt idx="183">
                  <c:v>4.9431618231196E-17</c:v>
                </c:pt>
                <c:pt idx="184">
                  <c:v>4.9672936997378799E-17</c:v>
                </c:pt>
                <c:pt idx="185">
                  <c:v>4.9913710078194498E-17</c:v>
                </c:pt>
                <c:pt idx="186">
                  <c:v>5.0153940413224403E-17</c:v>
                </c:pt>
                <c:pt idx="187">
                  <c:v>5.0393630898833099E-17</c:v>
                </c:pt>
                <c:pt idx="188">
                  <c:v>5.0632784388046798E-17</c:v>
                </c:pt>
                <c:pt idx="189">
                  <c:v>5.08714036904757E-17</c:v>
                </c:pt>
                <c:pt idx="190">
                  <c:v>5.1109491572278201E-17</c:v>
                </c:pt>
                <c:pt idx="191">
                  <c:v>5.1347050756166103E-17</c:v>
                </c:pt>
                <c:pt idx="192">
                  <c:v>5.1584083921448499E-17</c:v>
                </c:pt>
                <c:pt idx="193">
                  <c:v>5.18205937041133E-17</c:v>
                </c:pt>
                <c:pt idx="194">
                  <c:v>5.2056582696944599E-17</c:v>
                </c:pt>
                <c:pt idx="195">
                  <c:v>5.22920534496739E-17</c:v>
                </c:pt>
                <c:pt idx="196">
                  <c:v>5.2527008469164497E-17</c:v>
                </c:pt>
                <c:pt idx="197">
                  <c:v>5.2761450219626898E-17</c:v>
                </c:pt>
                <c:pt idx="198">
                  <c:v>5.2995381122864001E-17</c:v>
                </c:pt>
                <c:pt idx="199">
                  <c:v>5.32288035585452E-17</c:v>
                </c:pt>
                <c:pt idx="200">
                  <c:v>5.3461719864506701E-17</c:v>
                </c:pt>
                <c:pt idx="201">
                  <c:v>5.3694132337077998E-17</c:v>
                </c:pt>
                <c:pt idx="202">
                  <c:v>5.3926043231432201E-17</c:v>
                </c:pt>
                <c:pt idx="203">
                  <c:v>5.41574547619599E-17</c:v>
                </c:pt>
                <c:pt idx="204">
                  <c:v>5.4388369102664698E-17</c:v>
                </c:pt>
                <c:pt idx="205">
                  <c:v>5.4618788387578401E-17</c:v>
                </c:pt>
                <c:pt idx="206">
                  <c:v>5.4848714711196202E-17</c:v>
                </c:pt>
                <c:pt idx="207">
                  <c:v>5.5078150128930397E-17</c:v>
                </c:pt>
                <c:pt idx="208">
                  <c:v>5.5307096657579597E-17</c:v>
                </c:pt>
                <c:pt idx="209">
                  <c:v>5.55355562758152E-17</c:v>
                </c:pt>
                <c:pt idx="210">
                  <c:v>5.57635309246816E-17</c:v>
                </c:pt>
                <c:pt idx="211">
                  <c:v>5.5991022508110895E-17</c:v>
                </c:pt>
                <c:pt idx="212">
                  <c:v>5.6218032893449E-17</c:v>
                </c:pt>
                <c:pt idx="213">
                  <c:v>5.6444563911995301E-17</c:v>
                </c:pt>
                <c:pt idx="214">
                  <c:v>5.6670617359550703E-17</c:v>
                </c:pt>
                <c:pt idx="215">
                  <c:v>5.6896194996977201E-17</c:v>
                </c:pt>
                <c:pt idx="216">
                  <c:v>5.7121298550765504E-17</c:v>
                </c:pt>
                <c:pt idx="217">
                  <c:v>5.7345929713610695E-17</c:v>
                </c:pt>
                <c:pt idx="218">
                  <c:v>5.7570090144994804E-17</c:v>
                </c:pt>
                <c:pt idx="219">
                  <c:v>5.7793781471776295E-17</c:v>
                </c:pt>
                <c:pt idx="220">
                  <c:v>5.8017005288783798E-17</c:v>
                </c:pt>
                <c:pt idx="221">
                  <c:v>5.8239763159416304E-17</c:v>
                </c:pt>
                <c:pt idx="222">
                  <c:v>5.8462056616245098E-17</c:v>
                </c:pt>
                <c:pt idx="223">
                  <c:v>5.8683887161621296E-17</c:v>
                </c:pt>
                <c:pt idx="224">
                  <c:v>5.8905256268283906E-17</c:v>
                </c:pt>
                <c:pt idx="225">
                  <c:v>5.9126165379971396E-17</c:v>
                </c:pt>
                <c:pt idx="226">
                  <c:v>5.9346615912033103E-17</c:v>
                </c:pt>
                <c:pt idx="227">
                  <c:v>5.9566609252042303E-17</c:v>
                </c:pt>
                <c:pt idx="228">
                  <c:v>5.9786146760409002E-17</c:v>
                </c:pt>
                <c:pt idx="229">
                  <c:v>6.0005229770992505E-17</c:v>
                </c:pt>
                <c:pt idx="230">
                  <c:v>6.0223859591712099E-17</c:v>
                </c:pt>
                <c:pt idx="231">
                  <c:v>6.0442037505157504E-17</c:v>
                </c:pt>
                <c:pt idx="232">
                  <c:v>6.0659764769196002E-17</c:v>
                </c:pt>
                <c:pt idx="233">
                  <c:v>6.0877042617577997E-17</c:v>
                </c:pt>
                <c:pt idx="234">
                  <c:v>6.1093872260539106E-17</c:v>
                </c:pt>
                <c:pt idx="235">
                  <c:v>6.1310254885399398E-17</c:v>
                </c:pt>
                <c:pt idx="236">
                  <c:v>6.1526191657157904E-17</c:v>
                </c:pt>
                <c:pt idx="237">
                  <c:v>6.1741683719084601E-17</c:v>
                </c:pt>
                <c:pt idx="238">
                  <c:v>6.1956732193305594E-17</c:v>
                </c:pt>
                <c:pt idx="239">
                  <c:v>6.2171338181385905E-17</c:v>
                </c:pt>
                <c:pt idx="240">
                  <c:v>6.2385502764905394E-17</c:v>
                </c:pt>
                <c:pt idx="241">
                  <c:v>6.2599227006029698E-17</c:v>
                </c:pt>
                <c:pt idx="242">
                  <c:v>6.2812511948075497E-17</c:v>
                </c:pt>
                <c:pt idx="243">
                  <c:v>6.3025358616069706E-17</c:v>
                </c:pt>
                <c:pt idx="244">
                  <c:v>6.3237768017302294E-17</c:v>
                </c:pt>
                <c:pt idx="245">
                  <c:v>6.3449741141872904E-17</c:v>
                </c:pt>
                <c:pt idx="246">
                  <c:v>6.3661278963230002E-17</c:v>
                </c:pt>
                <c:pt idx="247">
                  <c:v>6.3872382438703701E-17</c:v>
                </c:pt>
                <c:pt idx="248">
                  <c:v>6.4083052510031294E-17</c:v>
                </c:pt>
                <c:pt idx="249">
                  <c:v>6.4293290103875594E-17</c:v>
                </c:pt>
                <c:pt idx="250">
                  <c:v>6.4503096132335502E-17</c:v>
                </c:pt>
                <c:pt idx="251">
                  <c:v>6.47124714934492E-17</c:v>
                </c:pt>
                <c:pt idx="252">
                  <c:v>6.4921417071689297E-17</c:v>
                </c:pt>
                <c:pt idx="253">
                  <c:v>6.5129933738450605E-17</c:v>
                </c:pt>
                <c:pt idx="254">
                  <c:v>6.5338022352529496E-17</c:v>
                </c:pt>
                <c:pt idx="255">
                  <c:v>6.5545683760595303E-17</c:v>
                </c:pt>
                <c:pt idx="256">
                  <c:v>6.5752918797653806E-17</c:v>
                </c:pt>
                <c:pt idx="257">
                  <c:v>6.5959728287501898E-17</c:v>
                </c:pt>
                <c:pt idx="258">
                  <c:v>6.6166113043174498E-17</c:v>
                </c:pt>
                <c:pt idx="259">
                  <c:v>6.6372073867383097E-17</c:v>
                </c:pt>
                <c:pt idx="260">
                  <c:v>6.6577611552945502E-17</c:v>
                </c:pt>
                <c:pt idx="261">
                  <c:v>6.6782726883207296E-17</c:v>
                </c:pt>
                <c:pt idx="262">
                  <c:v>6.6987420632455501E-17</c:v>
                </c:pt>
                <c:pt idx="263">
                  <c:v>6.7191693566322198E-17</c:v>
                </c:pt>
                <c:pt idx="264">
                  <c:v>6.7395546442181797E-17</c:v>
                </c:pt>
                <c:pt idx="265">
                  <c:v>6.7598980009537799E-17</c:v>
                </c:pt>
                <c:pt idx="266">
                  <c:v>6.78019950104023E-17</c:v>
                </c:pt>
                <c:pt idx="267">
                  <c:v>6.8004592179667E-17</c:v>
                </c:pt>
                <c:pt idx="268">
                  <c:v>6.8206772245464802E-17</c:v>
                </c:pt>
                <c:pt idx="269">
                  <c:v>6.8408535929524398E-17</c:v>
                </c:pt>
                <c:pt idx="270">
                  <c:v>6.8609883947514997E-17</c:v>
                </c:pt>
                <c:pt idx="271">
                  <c:v>6.8810817009384295E-17</c:v>
                </c:pt>
                <c:pt idx="272">
                  <c:v>6.9011335819686599E-17</c:v>
                </c:pt>
                <c:pt idx="273">
                  <c:v>6.9211441077903701E-17</c:v>
                </c:pt>
                <c:pt idx="274">
                  <c:v>6.9411133478757397E-17</c:v>
                </c:pt>
                <c:pt idx="275">
                  <c:v>6.96104137125135E-17</c:v>
                </c:pt>
                <c:pt idx="276">
                  <c:v>6.9809282465278201E-17</c:v>
                </c:pt>
                <c:pt idx="277">
                  <c:v>7.0007740419286205E-17</c:v>
                </c:pt>
                <c:pt idx="278">
                  <c:v>7.02057882531812E-17</c:v>
                </c:pt>
                <c:pt idx="279">
                  <c:v>7.0403426642287901E-17</c:v>
                </c:pt>
                <c:pt idx="280">
                  <c:v>7.0600656258876801E-17</c:v>
                </c:pt>
                <c:pt idx="281">
                  <c:v>7.0797477772421697E-17</c:v>
                </c:pt>
                <c:pt idx="282">
                  <c:v>7.0993891849848203E-17</c:v>
                </c:pt>
                <c:pt idx="283">
                  <c:v>7.1189899155776205E-17</c:v>
                </c:pt>
                <c:pt idx="284">
                  <c:v>7.1385500352753695E-17</c:v>
                </c:pt>
                <c:pt idx="285">
                  <c:v>7.15806961014848E-17</c:v>
                </c:pt>
                <c:pt idx="286">
                  <c:v>7.1775487061048596E-17</c:v>
                </c:pt>
                <c:pt idx="287">
                  <c:v>7.19698738891126E-17</c:v>
                </c:pt>
                <c:pt idx="288">
                  <c:v>7.2163857242138004E-17</c:v>
                </c:pt>
                <c:pt idx="289">
                  <c:v>7.2357437775578597E-17</c:v>
                </c:pt>
                <c:pt idx="290">
                  <c:v>7.2550616144072796E-17</c:v>
                </c:pt>
                <c:pt idx="291">
                  <c:v>7.2743393001628495E-17</c:v>
                </c:pt>
                <c:pt idx="292">
                  <c:v>7.2935769001802101E-17</c:v>
                </c:pt>
                <c:pt idx="293">
                  <c:v>7.3127744797869903E-17</c:v>
                </c:pt>
                <c:pt idx="294">
                  <c:v>7.3319321042994603E-17</c:v>
                </c:pt>
                <c:pt idx="295">
                  <c:v>7.3510498390383798E-17</c:v>
                </c:pt>
                <c:pt idx="296">
                  <c:v>7.3701277493443603E-17</c:v>
                </c:pt>
                <c:pt idx="297">
                  <c:v>7.3891659005925497E-17</c:v>
                </c:pt>
                <c:pt idx="298">
                  <c:v>7.4081643582067697E-17</c:v>
                </c:pt>
                <c:pt idx="299">
                  <c:v>7.4271231876729796E-17</c:v>
                </c:pt>
                <c:pt idx="300">
                  <c:v>7.4460424545522704E-17</c:v>
                </c:pt>
                <c:pt idx="301">
                  <c:v>7.4649222244932495E-17</c:v>
                </c:pt>
                <c:pt idx="302">
                  <c:v>7.4837625632438103E-17</c:v>
                </c:pt>
                <c:pt idx="303">
                  <c:v>7.5025635366624898E-17</c:v>
                </c:pt>
                <c:pt idx="304">
                  <c:v>7.5213252107291704E-17</c:v>
                </c:pt>
                <c:pt idx="305">
                  <c:v>7.5400476515553202E-17</c:v>
                </c:pt>
                <c:pt idx="306">
                  <c:v>7.5587309253937094E-17</c:v>
                </c:pt>
                <c:pt idx="307">
                  <c:v>7.5773750986476798E-17</c:v>
                </c:pt>
                <c:pt idx="308">
                  <c:v>7.5959802378798194E-17</c:v>
                </c:pt>
                <c:pt idx="309">
                  <c:v>7.6145464098202396E-17</c:v>
                </c:pt>
                <c:pt idx="310">
                  <c:v>7.6330736813743795E-17</c:v>
                </c:pt>
                <c:pt idx="311">
                  <c:v>7.6515621196302998E-17</c:v>
                </c:pt>
                <c:pt idx="312">
                  <c:v>7.6700117918656504E-17</c:v>
                </c:pt>
                <c:pt idx="313">
                  <c:v>7.6884227655540106E-17</c:v>
                </c:pt>
                <c:pt idx="314">
                  <c:v>7.7067951083710204E-17</c:v>
                </c:pt>
                <c:pt idx="315">
                  <c:v>7.7251288881999294E-17</c:v>
                </c:pt>
                <c:pt idx="316">
                  <c:v>7.7434241731368196E-17</c:v>
                </c:pt>
                <c:pt idx="317">
                  <c:v>7.7616810314954405E-17</c:v>
                </c:pt>
                <c:pt idx="318">
                  <c:v>7.7798995318116195E-17</c:v>
                </c:pt>
                <c:pt idx="319">
                  <c:v>7.7980797428473098E-17</c:v>
                </c:pt>
                <c:pt idx="320">
                  <c:v>7.8162217335942796E-17</c:v>
                </c:pt>
                <c:pt idx="321">
                  <c:v>7.8343255732775003E-17</c:v>
                </c:pt>
                <c:pt idx="322">
                  <c:v>7.8523913313580394E-17</c:v>
                </c:pt>
                <c:pt idx="323">
                  <c:v>7.8704190775358305E-17</c:v>
                </c:pt>
                <c:pt idx="324">
                  <c:v>7.8884088817518497E-17</c:v>
                </c:pt>
                <c:pt idx="325">
                  <c:v>7.9063608141902898E-17</c:v>
                </c:pt>
                <c:pt idx="326">
                  <c:v>7.9242749452801399E-17</c:v>
                </c:pt>
                <c:pt idx="327">
                  <c:v>7.9421513456966095E-17</c:v>
                </c:pt>
                <c:pt idx="328">
                  <c:v>7.9599900863622999E-17</c:v>
                </c:pt>
                <c:pt idx="329">
                  <c:v>7.9777912384479202E-17</c:v>
                </c:pt>
                <c:pt idx="330">
                  <c:v>7.9955548733729494E-17</c:v>
                </c:pt>
                <c:pt idx="331">
                  <c:v>8.0132810628058494E-17</c:v>
                </c:pt>
                <c:pt idx="332">
                  <c:v>8.0309698786641206E-17</c:v>
                </c:pt>
                <c:pt idx="333">
                  <c:v>8.0486213931140799E-17</c:v>
                </c:pt>
                <c:pt idx="334">
                  <c:v>8.0662356785703899E-17</c:v>
                </c:pt>
                <c:pt idx="335">
                  <c:v>8.0838128076953998E-17</c:v>
                </c:pt>
                <c:pt idx="336">
                  <c:v>8.1013528533981598E-17</c:v>
                </c:pt>
                <c:pt idx="337">
                  <c:v>8.1188558888333398E-17</c:v>
                </c:pt>
                <c:pt idx="338">
                  <c:v>8.1363219873998703E-17</c:v>
                </c:pt>
                <c:pt idx="339">
                  <c:v>8.1537512227393799E-17</c:v>
                </c:pt>
                <c:pt idx="340">
                  <c:v>8.1711436687344203E-17</c:v>
                </c:pt>
                <c:pt idx="341">
                  <c:v>8.1884993995066E-17</c:v>
                </c:pt>
                <c:pt idx="342">
                  <c:v>8.2058184894144003E-17</c:v>
                </c:pt>
                <c:pt idx="343">
                  <c:v>8.2231010130509195E-17</c:v>
                </c:pt>
                <c:pt idx="344">
                  <c:v>8.2403470452413698E-17</c:v>
                </c:pt>
                <c:pt idx="345">
                  <c:v>8.2575566610405205E-17</c:v>
                </c:pt>
                <c:pt idx="346">
                  <c:v>8.2747299357298399E-17</c:v>
                </c:pt>
                <c:pt idx="347">
                  <c:v>8.2918669448146195E-17</c:v>
                </c:pt>
                <c:pt idx="348">
                  <c:v>8.3089677640208803E-17</c:v>
                </c:pt>
                <c:pt idx="349">
                  <c:v>8.3260324692921606E-17</c:v>
                </c:pt>
                <c:pt idx="350">
                  <c:v>8.3430611367861805E-17</c:v>
                </c:pt>
                <c:pt idx="351">
                  <c:v>8.3600538428713797E-17</c:v>
                </c:pt>
                <c:pt idx="352">
                  <c:v>8.3770106641233295E-17</c:v>
                </c:pt>
                <c:pt idx="353">
                  <c:v>8.393931677321E-17</c:v>
                </c:pt>
                <c:pt idx="354">
                  <c:v>8.4108169594430199E-17</c:v>
                </c:pt>
                <c:pt idx="355">
                  <c:v>8.4276665876636701E-17</c:v>
                </c:pt>
                <c:pt idx="356">
                  <c:v>8.4444806393489603E-17</c:v>
                </c:pt>
                <c:pt idx="357">
                  <c:v>8.4612591920524495E-17</c:v>
                </c:pt>
                <c:pt idx="358">
                  <c:v>8.4780023235110995E-17</c:v>
                </c:pt>
                <c:pt idx="359">
                  <c:v>8.4947101116409706E-17</c:v>
                </c:pt>
                <c:pt idx="360">
                  <c:v>8.5113826345328804E-17</c:v>
                </c:pt>
                <c:pt idx="361">
                  <c:v>8.5280199704479495E-17</c:v>
                </c:pt>
                <c:pt idx="362">
                  <c:v>8.5446221978131203E-17</c:v>
                </c:pt>
                <c:pt idx="363">
                  <c:v>8.5611893952165604E-17</c:v>
                </c:pt>
                <c:pt idx="364">
                  <c:v>8.57772164140308E-17</c:v>
                </c:pt>
                <c:pt idx="365">
                  <c:v>8.59421901526938E-17</c:v>
                </c:pt>
                <c:pt idx="366">
                  <c:v>8.61068159585936E-17</c:v>
                </c:pt>
                <c:pt idx="367">
                  <c:v>8.6271094623593103E-17</c:v>
                </c:pt>
                <c:pt idx="368">
                  <c:v>8.6435026940930604E-17</c:v>
                </c:pt>
                <c:pt idx="369">
                  <c:v>8.6598613705171199E-17</c:v>
                </c:pt>
                <c:pt idx="370">
                  <c:v>8.6761855712157805E-17</c:v>
                </c:pt>
                <c:pt idx="371">
                  <c:v>8.6924753758961001E-17</c:v>
                </c:pt>
                <c:pt idx="372">
                  <c:v>8.7087308643829804E-17</c:v>
                </c:pt>
                <c:pt idx="373">
                  <c:v>8.72495211661413E-17</c:v>
                </c:pt>
                <c:pt idx="374">
                  <c:v>8.741139212635E-17</c:v>
                </c:pt>
                <c:pt idx="375">
                  <c:v>8.7572922325938201E-17</c:v>
                </c:pt>
                <c:pt idx="376">
                  <c:v>8.7734112567363997E-17</c:v>
                </c:pt>
                <c:pt idx="377">
                  <c:v>8.7894963654011001E-17</c:v>
                </c:pt>
                <c:pt idx="378">
                  <c:v>8.8055476390137598E-17</c:v>
                </c:pt>
                <c:pt idx="379">
                  <c:v>8.8215651580824894E-17</c:v>
                </c:pt>
                <c:pt idx="380">
                  <c:v>8.8375490031926204E-17</c:v>
                </c:pt>
                <c:pt idx="381">
                  <c:v>8.8534992550015699E-17</c:v>
                </c:pt>
                <c:pt idx="382">
                  <c:v>8.8694159942336802E-17</c:v>
                </c:pt>
                <c:pt idx="383">
                  <c:v>8.8852993016751195E-17</c:v>
                </c:pt>
                <c:pt idx="384">
                  <c:v>8.9011492581687304E-17</c:v>
                </c:pt>
                <c:pt idx="385">
                  <c:v>8.9169659446089004E-17</c:v>
                </c:pt>
                <c:pt idx="386">
                  <c:v>8.9327494419365201E-17</c:v>
                </c:pt>
                <c:pt idx="387">
                  <c:v>8.9484998311337797E-17</c:v>
                </c:pt>
                <c:pt idx="388">
                  <c:v>8.9642171932191397E-17</c:v>
                </c:pt>
                <c:pt idx="389">
                  <c:v>8.9799016092422105E-17</c:v>
                </c:pt>
                <c:pt idx="390">
                  <c:v>8.9955531602787301E-17</c:v>
                </c:pt>
                <c:pt idx="391">
                  <c:v>9.0111719274255003E-17</c:v>
                </c:pt>
                <c:pt idx="392">
                  <c:v>9.0267579917953205E-17</c:v>
                </c:pt>
                <c:pt idx="393">
                  <c:v>9.0423114345120603E-17</c:v>
                </c:pt>
                <c:pt idx="394">
                  <c:v>9.0578323367055698E-17</c:v>
                </c:pt>
                <c:pt idx="395">
                  <c:v>9.0733207795068404E-17</c:v>
                </c:pt>
                <c:pt idx="396">
                  <c:v>9.0887768440429697E-17</c:v>
                </c:pt>
                <c:pt idx="397">
                  <c:v>9.1042006114323004E-17</c:v>
                </c:pt>
                <c:pt idx="398">
                  <c:v>9.11959216277954E-17</c:v>
                </c:pt>
                <c:pt idx="399">
                  <c:v>9.1349515791709096E-17</c:v>
                </c:pt>
                <c:pt idx="400">
                  <c:v>9.1502789416693097E-17</c:v>
                </c:pt>
                <c:pt idx="401">
                  <c:v>9.1655743313095695E-17</c:v>
                </c:pt>
                <c:pt idx="402">
                  <c:v>9.1808378290936894E-17</c:v>
                </c:pt>
                <c:pt idx="403">
                  <c:v>9.1960695159860806E-17</c:v>
                </c:pt>
                <c:pt idx="404">
                  <c:v>9.21126947290896E-17</c:v>
                </c:pt>
                <c:pt idx="405">
                  <c:v>9.22643778073768E-17</c:v>
                </c:pt>
                <c:pt idx="406">
                  <c:v>9.2415745202960594E-17</c:v>
                </c:pt>
                <c:pt idx="407">
                  <c:v>9.2566797723519698E-17</c:v>
                </c:pt>
                <c:pt idx="408">
                  <c:v>9.2717536176126596E-17</c:v>
                </c:pt>
                <c:pt idx="409">
                  <c:v>9.2867961367203706E-17</c:v>
                </c:pt>
                <c:pt idx="410">
                  <c:v>9.3018074102478406E-17</c:v>
                </c:pt>
                <c:pt idx="411">
                  <c:v>9.3167875186939703E-17</c:v>
                </c:pt>
                <c:pt idx="412">
                  <c:v>9.3317365424794201E-17</c:v>
                </c:pt>
                <c:pt idx="413">
                  <c:v>9.3466545619423098E-17</c:v>
                </c:pt>
                <c:pt idx="414">
                  <c:v>9.3615416573339804E-17</c:v>
                </c:pt>
                <c:pt idx="415">
                  <c:v>9.37639790881475E-17</c:v>
                </c:pt>
                <c:pt idx="416">
                  <c:v>9.3912233964497701E-17</c:v>
                </c:pt>
                <c:pt idx="417">
                  <c:v>9.4060182002048599E-17</c:v>
                </c:pt>
                <c:pt idx="418">
                  <c:v>9.4207823999424806E-17</c:v>
                </c:pt>
                <c:pt idx="419">
                  <c:v>9.4355160754176802E-17</c:v>
                </c:pt>
                <c:pt idx="420">
                  <c:v>9.4502193062741206E-17</c:v>
                </c:pt>
                <c:pt idx="421">
                  <c:v>9.4648921720401497E-17</c:v>
                </c:pt>
                <c:pt idx="422">
                  <c:v>9.4795347521248899E-17</c:v>
                </c:pt>
                <c:pt idx="423">
                  <c:v>9.4941471258144498E-17</c:v>
                </c:pt>
                <c:pt idx="424">
                  <c:v>9.5087293722681404E-17</c:v>
                </c:pt>
                <c:pt idx="425">
                  <c:v>9.5232815705147005E-17</c:v>
                </c:pt>
                <c:pt idx="426">
                  <c:v>9.5378037994486505E-17</c:v>
                </c:pt>
                <c:pt idx="427">
                  <c:v>9.5522961378266694E-17</c:v>
                </c:pt>
                <c:pt idx="428">
                  <c:v>9.5667586642639997E-17</c:v>
                </c:pt>
                <c:pt idx="429">
                  <c:v>9.5811914572308902E-17</c:v>
                </c:pt>
                <c:pt idx="430">
                  <c:v>9.5955945950491997E-17</c:v>
                </c:pt>
                <c:pt idx="431">
                  <c:v>9.6099681558888897E-17</c:v>
                </c:pt>
                <c:pt idx="432">
                  <c:v>9.6243122177647095E-17</c:v>
                </c:pt>
                <c:pt idx="433">
                  <c:v>9.6386268585328398E-17</c:v>
                </c:pt>
                <c:pt idx="434">
                  <c:v>9.6529121558876403E-17</c:v>
                </c:pt>
                <c:pt idx="435">
                  <c:v>9.66716818735841E-17</c:v>
                </c:pt>
                <c:pt idx="436">
                  <c:v>9.6813950303062899E-17</c:v>
                </c:pt>
                <c:pt idx="437">
                  <c:v>9.6955927619210597E-17</c:v>
                </c:pt>
                <c:pt idx="438">
                  <c:v>9.7097614592181296E-17</c:v>
                </c:pt>
                <c:pt idx="439">
                  <c:v>9.72390119903552E-17</c:v>
                </c:pt>
                <c:pt idx="440">
                  <c:v>9.7380120580309102E-17</c:v>
                </c:pt>
                <c:pt idx="441">
                  <c:v>9.7520941126787404E-17</c:v>
                </c:pt>
                <c:pt idx="442">
                  <c:v>9.7661474392673195E-17</c:v>
                </c:pt>
                <c:pt idx="443">
                  <c:v>9.7801721138960696E-17</c:v>
                </c:pt>
                <c:pt idx="444">
                  <c:v>9.7941682124727602E-17</c:v>
                </c:pt>
                <c:pt idx="445">
                  <c:v>9.8081358107107905E-17</c:v>
                </c:pt>
                <c:pt idx="446">
                  <c:v>9.8220749841265899E-17</c:v>
                </c:pt>
                <c:pt idx="447">
                  <c:v>9.83598580803697E-17</c:v>
                </c:pt>
                <c:pt idx="448">
                  <c:v>9.8498683575566202E-17</c:v>
                </c:pt>
                <c:pt idx="449">
                  <c:v>9.86372270759558E-17</c:v>
                </c:pt>
                <c:pt idx="450">
                  <c:v>9.8775489328568003E-17</c:v>
                </c:pt>
                <c:pt idx="451">
                  <c:v>9.8913471078338399E-17</c:v>
                </c:pt>
                <c:pt idx="452">
                  <c:v>9.9051173068083403E-17</c:v>
                </c:pt>
                <c:pt idx="453">
                  <c:v>9.9188596038479394E-17</c:v>
                </c:pt>
                <c:pt idx="454">
                  <c:v>9.9325740728038701E-17</c:v>
                </c:pt>
                <c:pt idx="455">
                  <c:v>9.9462607873088404E-17</c:v>
                </c:pt>
                <c:pt idx="456">
                  <c:v>9.9599198207748997E-17</c:v>
                </c:pt>
                <c:pt idx="457">
                  <c:v>9.9735512463913202E-17</c:v>
                </c:pt>
                <c:pt idx="458">
                  <c:v>9.9871551371225402E-17</c:v>
                </c:pt>
                <c:pt idx="459">
                  <c:v>1.0000731565706199E-16</c:v>
                </c:pt>
                <c:pt idx="460">
                  <c:v>1.00142806046511E-16</c:v>
                </c:pt>
                <c:pt idx="461">
                  <c:v>1.00278023262355E-16</c:v>
                </c:pt>
                <c:pt idx="462">
                  <c:v>1.00412968025051E-16</c:v>
                </c:pt>
                <c:pt idx="463">
                  <c:v>1.0054764105271299E-16</c:v>
                </c:pt>
                <c:pt idx="464">
                  <c:v>1.00682043061092E-16</c:v>
                </c:pt>
                <c:pt idx="465">
                  <c:v>1.0081617476356401E-16</c:v>
                </c:pt>
                <c:pt idx="466">
                  <c:v>1.00950036871109E-16</c:v>
                </c:pt>
                <c:pt idx="467">
                  <c:v>1.01083630092295E-16</c:v>
                </c:pt>
                <c:pt idx="468">
                  <c:v>1.01216955133266E-16</c:v>
                </c:pt>
                <c:pt idx="469">
                  <c:v>1.01350012697722E-16</c:v>
                </c:pt>
                <c:pt idx="470">
                  <c:v>1.01482803486908E-16</c:v>
                </c:pt>
                <c:pt idx="471">
                  <c:v>1.01615328199595E-16</c:v>
                </c:pt>
                <c:pt idx="472">
                  <c:v>1.01747587532071E-16</c:v>
                </c:pt>
                <c:pt idx="473">
                  <c:v>1.01879582178126E-16</c:v>
                </c:pt>
                <c:pt idx="474">
                  <c:v>1.0201131282903599E-16</c:v>
                </c:pt>
                <c:pt idx="475">
                  <c:v>1.02142780173553E-16</c:v>
                </c:pt>
                <c:pt idx="476">
                  <c:v>1.02273984897894E-16</c:v>
                </c:pt>
                <c:pt idx="477">
                  <c:v>1.02404927685726E-16</c:v>
                </c:pt>
                <c:pt idx="478">
                  <c:v>1.02535609218156E-16</c:v>
                </c:pt>
                <c:pt idx="479">
                  <c:v>1.02666030173721E-16</c:v>
                </c:pt>
                <c:pt idx="480">
                  <c:v>1.02796191228375E-16</c:v>
                </c:pt>
                <c:pt idx="481">
                  <c:v>1.02926093055481E-16</c:v>
                </c:pt>
                <c:pt idx="482">
                  <c:v>1.030557363258E-16</c:v>
                </c:pt>
                <c:pt idx="483">
                  <c:v>1.03185121707484E-16</c:v>
                </c:pt>
                <c:pt idx="484">
                  <c:v>1.03314249866062E-16</c:v>
                </c:pt>
                <c:pt idx="485">
                  <c:v>1.03443121464437E-16</c:v>
                </c:pt>
                <c:pt idx="486">
                  <c:v>1.03571737162874E-16</c:v>
                </c:pt>
                <c:pt idx="487">
                  <c:v>1.03700097618992E-16</c:v>
                </c:pt>
                <c:pt idx="488">
                  <c:v>1.03828203487761E-16</c:v>
                </c:pt>
                <c:pt idx="489">
                  <c:v>1.0395605542149E-16</c:v>
                </c:pt>
                <c:pt idx="490">
                  <c:v>1.04083654069822E-16</c:v>
                </c:pt>
                <c:pt idx="491">
                  <c:v>1.0421100007972701E-16</c:v>
                </c:pt>
                <c:pt idx="492">
                  <c:v>1.04338094095498E-16</c:v>
                </c:pt>
                <c:pt idx="493">
                  <c:v>1.04464936758743E-16</c:v>
                </c:pt>
                <c:pt idx="494">
                  <c:v>1.04591528708382E-16</c:v>
                </c:pt>
                <c:pt idx="495">
                  <c:v>1.0471787058063801E-16</c:v>
                </c:pt>
                <c:pt idx="496">
                  <c:v>1.04843963009038E-16</c:v>
                </c:pt>
                <c:pt idx="497">
                  <c:v>1.04969806624404E-16</c:v>
                </c:pt>
                <c:pt idx="498">
                  <c:v>1.05095402054851E-16</c:v>
                </c:pt>
                <c:pt idx="499">
                  <c:v>1.05220749925784E-16</c:v>
                </c:pt>
                <c:pt idx="500">
                  <c:v>1.0534585085989299E-16</c:v>
                </c:pt>
                <c:pt idx="501">
                  <c:v>1.0547070547715E-16</c:v>
                </c:pt>
                <c:pt idx="502">
                  <c:v>1.05595314394809E-16</c:v>
                </c:pt>
                <c:pt idx="503">
                  <c:v>1.057196782274E-16</c:v>
                </c:pt>
                <c:pt idx="504">
                  <c:v>1.0584379758673199E-16</c:v>
                </c:pt>
                <c:pt idx="505">
                  <c:v>1.0596767308188299E-16</c:v>
                </c:pt>
                <c:pt idx="506">
                  <c:v>1.0609130531920801E-16</c:v>
                </c:pt>
                <c:pt idx="507">
                  <c:v>1.0621469490233101E-16</c:v>
                </c:pt>
                <c:pt idx="508">
                  <c:v>1.06337842432147E-16</c:v>
                </c:pt>
                <c:pt idx="509">
                  <c:v>1.06460748506821E-16</c:v>
                </c:pt>
                <c:pt idx="510">
                  <c:v>1.06583413721788E-16</c:v>
                </c:pt>
                <c:pt idx="511">
                  <c:v>1.06705838669752E-16</c:v>
                </c:pt>
                <c:pt idx="512">
                  <c:v>1.06828023940687E-16</c:v>
                </c:pt>
                <c:pt idx="513">
                  <c:v>1.06949970121838E-16</c:v>
                </c:pt>
                <c:pt idx="514">
                  <c:v>1.0707167779772E-16</c:v>
                </c:pt>
                <c:pt idx="515">
                  <c:v>1.07193147550121E-16</c:v>
                </c:pt>
                <c:pt idx="516">
                  <c:v>1.07314379958102E-16</c:v>
                </c:pt>
                <c:pt idx="517">
                  <c:v>1.07435375598001E-16</c:v>
                </c:pt>
                <c:pt idx="518">
                  <c:v>1.07556135043429E-16</c:v>
                </c:pt>
                <c:pt idx="519">
                  <c:v>1.07676658865279E-16</c:v>
                </c:pt>
                <c:pt idx="520">
                  <c:v>1.07796947631725E-16</c:v>
                </c:pt>
                <c:pt idx="521">
                  <c:v>1.07917001908224E-16</c:v>
                </c:pt>
                <c:pt idx="522">
                  <c:v>1.08036822257519E-16</c:v>
                </c:pt>
                <c:pt idx="523">
                  <c:v>1.08156409239644E-16</c:v>
                </c:pt>
                <c:pt idx="524">
                  <c:v>1.08275763411925E-16</c:v>
                </c:pt>
                <c:pt idx="525">
                  <c:v>1.0839488532898401E-16</c:v>
                </c:pt>
                <c:pt idx="526">
                  <c:v>1.0851377554274301E-16</c:v>
                </c:pt>
                <c:pt idx="527">
                  <c:v>1.08632434602428E-16</c:v>
                </c:pt>
                <c:pt idx="528">
                  <c:v>1.08750863054573E-16</c:v>
                </c:pt>
                <c:pt idx="529">
                  <c:v>1.08869061443024E-16</c:v>
                </c:pt>
                <c:pt idx="530">
                  <c:v>1.08987030308943E-16</c:v>
                </c:pt>
                <c:pt idx="531">
                  <c:v>1.09104770190815E-16</c:v>
                </c:pt>
                <c:pt idx="532">
                  <c:v>1.09222281624449E-16</c:v>
                </c:pt>
                <c:pt idx="533">
                  <c:v>1.09339565142987E-16</c:v>
                </c:pt>
                <c:pt idx="534">
                  <c:v>1.09456621276908E-16</c:v>
                </c:pt>
                <c:pt idx="535">
                  <c:v>1.09573450554032E-16</c:v>
                </c:pt>
                <c:pt idx="536">
                  <c:v>1.09690053499528E-16</c:v>
                </c:pt>
                <c:pt idx="537">
                  <c:v>1.09806430635917E-16</c:v>
                </c:pt>
                <c:pt idx="538">
                  <c:v>1.09922582483081E-16</c:v>
                </c:pt>
                <c:pt idx="539">
                  <c:v>1.10038509558267E-16</c:v>
                </c:pt>
                <c:pt idx="540">
                  <c:v>1.10154212376096E-16</c:v>
                </c:pt>
                <c:pt idx="541">
                  <c:v>1.10269691448565E-16</c:v>
                </c:pt>
                <c:pt idx="542">
                  <c:v>1.10384947285058E-16</c:v>
                </c:pt>
                <c:pt idx="543">
                  <c:v>1.10499980392352E-16</c:v>
                </c:pt>
                <c:pt idx="544">
                  <c:v>1.10614791274621E-16</c:v>
                </c:pt>
                <c:pt idx="545">
                  <c:v>1.10729380433448E-16</c:v>
                </c:pt>
                <c:pt idx="546">
                  <c:v>1.10843748367828E-16</c:v>
                </c:pt>
                <c:pt idx="547">
                  <c:v>1.10957895574178E-16</c:v>
                </c:pt>
                <c:pt idx="548">
                  <c:v>1.1107182254634199E-16</c:v>
                </c:pt>
                <c:pt idx="549">
                  <c:v>1.11185529775603E-16</c:v>
                </c:pt>
                <c:pt idx="550">
                  <c:v>1.1129901775068699E-16</c:v>
                </c:pt>
                <c:pt idx="551">
                  <c:v>1.1141228695777301E-16</c:v>
                </c:pt>
                <c:pt idx="552">
                  <c:v>1.1152533788049901E-16</c:v>
                </c:pt>
                <c:pt idx="553">
                  <c:v>1.1163817099997301E-16</c:v>
                </c:pt>
                <c:pt idx="554">
                  <c:v>1.11750786794781E-16</c:v>
                </c:pt>
                <c:pt idx="555">
                  <c:v>1.1186318574099199E-16</c:v>
                </c:pt>
                <c:pt idx="556">
                  <c:v>1.1197536831217201E-16</c:v>
                </c:pt>
                <c:pt idx="557">
                  <c:v>1.1208733497938901E-16</c:v>
                </c:pt>
                <c:pt idx="558">
                  <c:v>1.1219908621122201E-16</c:v>
                </c:pt>
                <c:pt idx="559">
                  <c:v>1.1231062247377201E-16</c:v>
                </c:pt>
                <c:pt idx="560">
                  <c:v>1.12421944230669E-16</c:v>
                </c:pt>
                <c:pt idx="561">
                  <c:v>1.1253305194308399E-16</c:v>
                </c:pt>
                <c:pt idx="562">
                  <c:v>1.1264394606973399E-16</c:v>
                </c:pt>
                <c:pt idx="563">
                  <c:v>1.12754627066896E-16</c:v>
                </c:pt>
                <c:pt idx="564">
                  <c:v>1.12865095388412E-16</c:v>
                </c:pt>
                <c:pt idx="565">
                  <c:v>1.12975351485703E-16</c:v>
                </c:pt>
                <c:pt idx="566">
                  <c:v>1.1308539580777601E-16</c:v>
                </c:pt>
                <c:pt idx="567">
                  <c:v>1.1319522880123301E-16</c:v>
                </c:pt>
                <c:pt idx="568">
                  <c:v>1.1330485091028299E-16</c:v>
                </c:pt>
                <c:pt idx="569">
                  <c:v>1.13414262576752E-16</c:v>
                </c:pt>
                <c:pt idx="570">
                  <c:v>1.1352346424009099E-16</c:v>
                </c:pt>
                <c:pt idx="571">
                  <c:v>1.1363245633738699E-16</c:v>
                </c:pt>
                <c:pt idx="572">
                  <c:v>1.13741239303375E-16</c:v>
                </c:pt>
                <c:pt idx="573">
                  <c:v>1.13849813570445E-16</c:v>
                </c:pt>
                <c:pt idx="574">
                  <c:v>1.1395817956865499E-16</c:v>
                </c:pt>
                <c:pt idx="575">
                  <c:v>1.1406633772573799E-16</c:v>
                </c:pt>
                <c:pt idx="576">
                  <c:v>1.14174288467119E-16</c:v>
                </c:pt>
                <c:pt idx="577">
                  <c:v>1.1428203221591801E-16</c:v>
                </c:pt>
                <c:pt idx="578">
                  <c:v>1.1438956939296601E-16</c:v>
                </c:pt>
                <c:pt idx="579">
                  <c:v>1.1449690041681E-16</c:v>
                </c:pt>
                <c:pt idx="580">
                  <c:v>1.14604025703733E-16</c:v>
                </c:pt>
                <c:pt idx="581">
                  <c:v>1.14710945667753E-16</c:v>
                </c:pt>
                <c:pt idx="582">
                  <c:v>1.1481766072064501E-16</c:v>
                </c:pt>
                <c:pt idx="583">
                  <c:v>1.1492417127194401E-16</c:v>
                </c:pt>
                <c:pt idx="584">
                  <c:v>1.1503047772895899E-16</c:v>
                </c:pt>
                <c:pt idx="585">
                  <c:v>1.1513658049678499E-16</c:v>
                </c:pt>
                <c:pt idx="586">
                  <c:v>1.1524247997831E-16</c:v>
                </c:pt>
                <c:pt idx="587">
                  <c:v>1.1534817657423201E-16</c:v>
                </c:pt>
                <c:pt idx="588">
                  <c:v>1.1545367068306501E-16</c:v>
                </c:pt>
                <c:pt idx="589">
                  <c:v>1.1555896270115301E-16</c:v>
                </c:pt>
                <c:pt idx="590">
                  <c:v>1.15664053022679E-16</c:v>
                </c:pt>
                <c:pt idx="591">
                  <c:v>1.1576894203967799E-16</c:v>
                </c:pt>
                <c:pt idx="592">
                  <c:v>1.1587363014205E-16</c:v>
                </c:pt>
                <c:pt idx="593">
                  <c:v>1.1597811771756501E-16</c:v>
                </c:pt>
                <c:pt idx="594">
                  <c:v>1.1608240515188E-16</c:v>
                </c:pt>
                <c:pt idx="595">
                  <c:v>1.16186492828552E-16</c:v>
                </c:pt>
                <c:pt idx="596">
                  <c:v>1.1629038112904099E-16</c:v>
                </c:pt>
                <c:pt idx="597">
                  <c:v>1.1639407043273099E-16</c:v>
                </c:pt>
                <c:pt idx="598">
                  <c:v>1.1649756111693301E-16</c:v>
                </c:pt>
                <c:pt idx="599">
                  <c:v>1.16600853556903E-16</c:v>
                </c:pt>
                <c:pt idx="600">
                  <c:v>1.16703948125852E-16</c:v>
                </c:pt>
                <c:pt idx="601">
                  <c:v>1.16806845194954E-16</c:v>
                </c:pt>
                <c:pt idx="602">
                  <c:v>1.16909545133361E-16</c:v>
                </c:pt>
                <c:pt idx="603">
                  <c:v>1.17012048308213E-16</c:v>
                </c:pt>
                <c:pt idx="604">
                  <c:v>1.17114355084652E-16</c:v>
                </c:pt>
                <c:pt idx="605">
                  <c:v>1.17216465825831E-16</c:v>
                </c:pt>
                <c:pt idx="606">
                  <c:v>1.1731838089292401E-16</c:v>
                </c:pt>
                <c:pt idx="607">
                  <c:v>1.1742010064514401E-16</c:v>
                </c:pt>
                <c:pt idx="608">
                  <c:v>1.17521625439747E-16</c:v>
                </c:pt>
                <c:pt idx="609">
                  <c:v>1.1762295563204799E-16</c:v>
                </c:pt>
                <c:pt idx="610">
                  <c:v>1.1772409157543401E-16</c:v>
                </c:pt>
                <c:pt idx="611">
                  <c:v>1.1782503362137001E-16</c:v>
                </c:pt>
                <c:pt idx="612">
                  <c:v>1.1792578211941701E-16</c:v>
                </c:pt>
                <c:pt idx="613">
                  <c:v>1.1802633741723901E-16</c:v>
                </c:pt>
                <c:pt idx="614">
                  <c:v>1.18126699860618E-16</c:v>
                </c:pt>
                <c:pt idx="615">
                  <c:v>1.18226869793461E-16</c:v>
                </c:pt>
                <c:pt idx="616">
                  <c:v>1.18326847557818E-16</c:v>
                </c:pt>
                <c:pt idx="617">
                  <c:v>1.1842663349388901E-16</c:v>
                </c:pt>
                <c:pt idx="618">
                  <c:v>1.1852622794003501E-16</c:v>
                </c:pt>
                <c:pt idx="619">
                  <c:v>1.1862563123279501E-16</c:v>
                </c:pt>
                <c:pt idx="620">
                  <c:v>1.1872484370689201E-16</c:v>
                </c:pt>
                <c:pt idx="621">
                  <c:v>1.18823865695247E-16</c:v>
                </c:pt>
                <c:pt idx="622">
                  <c:v>1.1892269752899101E-16</c:v>
                </c:pt>
                <c:pt idx="623">
                  <c:v>1.19021339537476E-16</c:v>
                </c:pt>
                <c:pt idx="624">
                  <c:v>1.1911979204828601E-16</c:v>
                </c:pt>
                <c:pt idx="625">
                  <c:v>1.1921805538724901E-16</c:v>
                </c:pt>
                <c:pt idx="626">
                  <c:v>1.19316129878451E-16</c:v>
                </c:pt>
                <c:pt idx="627">
                  <c:v>1.19414015844243E-16</c:v>
                </c:pt>
                <c:pt idx="628">
                  <c:v>1.19511713605255E-16</c:v>
                </c:pt>
                <c:pt idx="629">
                  <c:v>1.1960922348040901E-16</c:v>
                </c:pt>
                <c:pt idx="630">
                  <c:v>1.1970654578692801E-16</c:v>
                </c:pt>
                <c:pt idx="631">
                  <c:v>1.1980368084034699E-16</c:v>
                </c:pt>
                <c:pt idx="632">
                  <c:v>1.19900628954529E-16</c:v>
                </c:pt>
                <c:pt idx="633">
                  <c:v>1.1999739044167001E-16</c:v>
                </c:pt>
                <c:pt idx="634">
                  <c:v>1.2009396561231701E-16</c:v>
                </c:pt>
                <c:pt idx="635">
                  <c:v>1.20190354775374E-16</c:v>
                </c:pt>
                <c:pt idx="636">
                  <c:v>1.20286558238116E-16</c:v>
                </c:pt>
                <c:pt idx="637">
                  <c:v>1.2038257630620099E-16</c:v>
                </c:pt>
                <c:pt idx="638">
                  <c:v>1.2047840928368001E-16</c:v>
                </c:pt>
                <c:pt idx="639">
                  <c:v>1.2057405747300699E-16</c:v>
                </c:pt>
                <c:pt idx="640">
                  <c:v>1.20669521175053E-16</c:v>
                </c:pt>
                <c:pt idx="641">
                  <c:v>1.20764800689119E-16</c:v>
                </c:pt>
                <c:pt idx="642">
                  <c:v>1.20859896312939E-16</c:v>
                </c:pt>
                <c:pt idx="643">
                  <c:v>1.2095480834270199E-16</c:v>
                </c:pt>
                <c:pt idx="644">
                  <c:v>1.2104953707305499E-16</c:v>
                </c:pt>
                <c:pt idx="645">
                  <c:v>1.21144082797117E-16</c:v>
                </c:pt>
                <c:pt idx="646">
                  <c:v>1.21238445806492E-16</c:v>
                </c:pt>
                <c:pt idx="647">
                  <c:v>1.2133262639127699E-16</c:v>
                </c:pt>
                <c:pt idx="648">
                  <c:v>1.2142662484007499E-16</c:v>
                </c:pt>
                <c:pt idx="649">
                  <c:v>1.21520441440004E-16</c:v>
                </c:pt>
                <c:pt idx="650">
                  <c:v>1.2161407647671101E-16</c:v>
                </c:pt>
                <c:pt idx="651">
                  <c:v>1.2170753023438099E-16</c:v>
                </c:pt>
                <c:pt idx="652">
                  <c:v>1.2180080299574899E-16</c:v>
                </c:pt>
                <c:pt idx="653">
                  <c:v>1.2189389504210901E-16</c:v>
                </c:pt>
                <c:pt idx="654">
                  <c:v>1.2198680665332801E-16</c:v>
                </c:pt>
                <c:pt idx="655">
                  <c:v>1.22079538107852E-16</c:v>
                </c:pt>
                <c:pt idx="656">
                  <c:v>1.2217208968272201E-16</c:v>
                </c:pt>
                <c:pt idx="657">
                  <c:v>1.2226446165358299E-16</c:v>
                </c:pt>
                <c:pt idx="658">
                  <c:v>1.22356654294694E-16</c:v>
                </c:pt>
                <c:pt idx="659">
                  <c:v>1.2244866787893699E-16</c:v>
                </c:pt>
                <c:pt idx="660">
                  <c:v>1.2254050267783301E-16</c:v>
                </c:pt>
                <c:pt idx="661">
                  <c:v>1.2263215896154601E-16</c:v>
                </c:pt>
                <c:pt idx="662">
                  <c:v>1.22723636998899E-16</c:v>
                </c:pt>
                <c:pt idx="663">
                  <c:v>1.2281493705738101E-16</c:v>
                </c:pt>
                <c:pt idx="664">
                  <c:v>1.2290605940316199E-16</c:v>
                </c:pt>
                <c:pt idx="665">
                  <c:v>1.22997004301095E-16</c:v>
                </c:pt>
                <c:pt idx="666">
                  <c:v>1.23087772014737E-16</c:v>
                </c:pt>
                <c:pt idx="667">
                  <c:v>1.23178362806352E-16</c:v>
                </c:pt>
                <c:pt idx="668">
                  <c:v>1.2326877693692201E-16</c:v>
                </c:pt>
                <c:pt idx="669">
                  <c:v>1.2335901466616299E-16</c:v>
                </c:pt>
                <c:pt idx="670">
                  <c:v>1.2344907625252599E-16</c:v>
                </c:pt>
                <c:pt idx="671">
                  <c:v>1.23538961953216E-16</c:v>
                </c:pt>
                <c:pt idx="672">
                  <c:v>1.2362867202419701E-16</c:v>
                </c:pt>
                <c:pt idx="673">
                  <c:v>1.23718206720203E-16</c:v>
                </c:pt>
                <c:pt idx="674">
                  <c:v>1.23807566294751E-16</c:v>
                </c:pt>
                <c:pt idx="675">
                  <c:v>1.23896751000146E-16</c:v>
                </c:pt>
                <c:pt idx="676">
                  <c:v>1.23985761087496E-16</c:v>
                </c:pt>
                <c:pt idx="677">
                  <c:v>1.2407459680671701E-16</c:v>
                </c:pt>
                <c:pt idx="678">
                  <c:v>1.24163258406549E-16</c:v>
                </c:pt>
                <c:pt idx="679">
                  <c:v>1.24251746134558E-16</c:v>
                </c:pt>
                <c:pt idx="680">
                  <c:v>1.2434006023715501E-16</c:v>
                </c:pt>
                <c:pt idx="681">
                  <c:v>1.24428200959598E-16</c:v>
                </c:pt>
                <c:pt idx="682">
                  <c:v>1.2451616854600501E-16</c:v>
                </c:pt>
                <c:pt idx="683">
                  <c:v>1.24603963239364E-16</c:v>
                </c:pt>
                <c:pt idx="684">
                  <c:v>1.2469158528154199E-16</c:v>
                </c:pt>
                <c:pt idx="685">
                  <c:v>1.24779034913295E-16</c:v>
                </c:pt>
                <c:pt idx="686">
                  <c:v>1.2486631237427499E-16</c:v>
                </c:pt>
                <c:pt idx="687">
                  <c:v>1.2495341790304601E-16</c:v>
                </c:pt>
                <c:pt idx="688">
                  <c:v>1.2504035173708401E-16</c:v>
                </c:pt>
                <c:pt idx="689">
                  <c:v>1.2512711411279501E-16</c:v>
                </c:pt>
                <c:pt idx="690">
                  <c:v>1.2521370526551901E-16</c:v>
                </c:pt>
                <c:pt idx="691">
                  <c:v>1.25300125429542E-16</c:v>
                </c:pt>
                <c:pt idx="692">
                  <c:v>1.25386374838105E-16</c:v>
                </c:pt>
                <c:pt idx="693">
                  <c:v>1.25472453723411E-16</c:v>
                </c:pt>
                <c:pt idx="694">
                  <c:v>1.25558362316636E-16</c:v>
                </c:pt>
                <c:pt idx="695">
                  <c:v>1.25644100847939E-16</c:v>
                </c:pt>
                <c:pt idx="696">
                  <c:v>1.2572966954647E-16</c:v>
                </c:pt>
                <c:pt idx="697">
                  <c:v>1.25815068640377E-16</c:v>
                </c:pt>
                <c:pt idx="698">
                  <c:v>1.25900298356818E-16</c:v>
                </c:pt>
                <c:pt idx="699">
                  <c:v>1.2598535892196899E-16</c:v>
                </c:pt>
                <c:pt idx="700">
                  <c:v>1.2607025056103299E-16</c:v>
                </c:pt>
                <c:pt idx="701">
                  <c:v>1.2615497349824799E-16</c:v>
                </c:pt>
                <c:pt idx="702">
                  <c:v>1.2623952795689499E-16</c:v>
                </c:pt>
                <c:pt idx="703">
                  <c:v>1.26323914159309E-16</c:v>
                </c:pt>
                <c:pt idx="704">
                  <c:v>1.2640813232688801E-16</c:v>
                </c:pt>
                <c:pt idx="705">
                  <c:v>1.2649218268009701E-16</c:v>
                </c:pt>
                <c:pt idx="706">
                  <c:v>1.2657606543848301E-16</c:v>
                </c:pt>
                <c:pt idx="707">
                  <c:v>1.26659780820679E-16</c:v>
                </c:pt>
                <c:pt idx="708">
                  <c:v>1.26743329044413E-16</c:v>
                </c:pt>
                <c:pt idx="709">
                  <c:v>1.2682671032651701E-16</c:v>
                </c:pt>
                <c:pt idx="710">
                  <c:v>1.2690992488293801E-16</c:v>
                </c:pt>
                <c:pt idx="711">
                  <c:v>1.26992972928741E-16</c:v>
                </c:pt>
                <c:pt idx="712">
                  <c:v>1.2707585467812199E-16</c:v>
                </c:pt>
                <c:pt idx="713">
                  <c:v>1.2715857034441299E-16</c:v>
                </c:pt>
                <c:pt idx="714">
                  <c:v>1.27241120140092E-16</c:v>
                </c:pt>
                <c:pt idx="715">
                  <c:v>1.2732350427679101E-16</c:v>
                </c:pt>
                <c:pt idx="716">
                  <c:v>1.2740572296530299E-16</c:v>
                </c:pt>
                <c:pt idx="717">
                  <c:v>1.2748777641559101E-16</c:v>
                </c:pt>
                <c:pt idx="718">
                  <c:v>1.2756966483679701E-16</c:v>
                </c:pt>
                <c:pt idx="719">
                  <c:v>1.27651388437246E-16</c:v>
                </c:pt>
                <c:pt idx="720">
                  <c:v>1.2773294742445801E-16</c:v>
                </c:pt>
                <c:pt idx="721">
                  <c:v>1.2781434200515301E-16</c:v>
                </c:pt>
                <c:pt idx="722">
                  <c:v>1.2789557238526299E-16</c:v>
                </c:pt>
                <c:pt idx="723">
                  <c:v>1.2797663876993301E-16</c:v>
                </c:pt>
                <c:pt idx="724">
                  <c:v>1.28057541363534E-16</c:v>
                </c:pt>
                <c:pt idx="725">
                  <c:v>1.2813828036966999E-16</c:v>
                </c:pt>
                <c:pt idx="726">
                  <c:v>1.2821885599118401E-16</c:v>
                </c:pt>
                <c:pt idx="727">
                  <c:v>1.2829926843016401E-16</c:v>
                </c:pt>
                <c:pt idx="728">
                  <c:v>1.28379517887955E-16</c:v>
                </c:pt>
                <c:pt idx="729">
                  <c:v>1.28459604565163E-16</c:v>
                </c:pt>
                <c:pt idx="730">
                  <c:v>1.28539528661664E-16</c:v>
                </c:pt>
                <c:pt idx="731">
                  <c:v>1.2861929037661101E-16</c:v>
                </c:pt>
                <c:pt idx="732">
                  <c:v>1.28698889908438E-16</c:v>
                </c:pt>
                <c:pt idx="733">
                  <c:v>1.28778327454874E-16</c:v>
                </c:pt>
                <c:pt idx="734">
                  <c:v>1.28857603212943E-16</c:v>
                </c:pt>
                <c:pt idx="735">
                  <c:v>1.2893671737897799E-16</c:v>
                </c:pt>
                <c:pt idx="736">
                  <c:v>1.2901567014862E-16</c:v>
                </c:pt>
                <c:pt idx="737">
                  <c:v>1.2909446171683401E-16</c:v>
                </c:pt>
                <c:pt idx="738">
                  <c:v>1.2917309227790799E-16</c:v>
                </c:pt>
                <c:pt idx="739">
                  <c:v>1.2925156202546501E-16</c:v>
                </c:pt>
                <c:pt idx="740">
                  <c:v>1.2932987115246901E-16</c:v>
                </c:pt>
                <c:pt idx="741">
                  <c:v>1.29408019851229E-16</c:v>
                </c:pt>
                <c:pt idx="742">
                  <c:v>1.2948600831341E-16</c:v>
                </c:pt>
                <c:pt idx="743">
                  <c:v>1.29563836730037E-16</c:v>
                </c:pt>
                <c:pt idx="744">
                  <c:v>1.296415052915E-16</c:v>
                </c:pt>
                <c:pt idx="745">
                  <c:v>1.29719014187566E-16</c:v>
                </c:pt>
                <c:pt idx="746">
                  <c:v>1.2979636360738201E-16</c:v>
                </c:pt>
                <c:pt idx="747">
                  <c:v>1.2987355373948E-16</c:v>
                </c:pt>
                <c:pt idx="748">
                  <c:v>1.29950584771788E-16</c:v>
                </c:pt>
                <c:pt idx="749">
                  <c:v>1.30027456891632E-16</c:v>
                </c:pt>
                <c:pt idx="750">
                  <c:v>1.3010417028574499E-16</c:v>
                </c:pt>
                <c:pt idx="751">
                  <c:v>1.30180725140273E-16</c:v>
                </c:pt>
                <c:pt idx="752">
                  <c:v>1.3025712164078199E-16</c:v>
                </c:pt>
                <c:pt idx="753">
                  <c:v>1.3033335997226E-16</c:v>
                </c:pt>
                <c:pt idx="754">
                  <c:v>1.3040944031912999E-16</c:v>
                </c:pt>
                <c:pt idx="755">
                  <c:v>1.30485362865251E-16</c:v>
                </c:pt>
                <c:pt idx="756">
                  <c:v>1.3056112779392399E-16</c:v>
                </c:pt>
                <c:pt idx="757">
                  <c:v>1.3063673528790301E-16</c:v>
                </c:pt>
                <c:pt idx="758">
                  <c:v>1.3071218552939601E-16</c:v>
                </c:pt>
                <c:pt idx="759">
                  <c:v>1.30787478700073E-16</c:v>
                </c:pt>
                <c:pt idx="760">
                  <c:v>1.30862614981071E-16</c:v>
                </c:pt>
                <c:pt idx="761">
                  <c:v>1.3093759455300099E-16</c:v>
                </c:pt>
                <c:pt idx="762">
                  <c:v>1.31012417595954E-16</c:v>
                </c:pt>
                <c:pt idx="763">
                  <c:v>1.31087084289506E-16</c:v>
                </c:pt>
                <c:pt idx="764">
                  <c:v>1.31161594812723E-16</c:v>
                </c:pt>
                <c:pt idx="765">
                  <c:v>1.31235949344167E-16</c:v>
                </c:pt>
                <c:pt idx="766">
                  <c:v>1.3131014806190501E-16</c:v>
                </c:pt>
                <c:pt idx="767">
                  <c:v>1.31384191143508E-16</c:v>
                </c:pt>
                <c:pt idx="768">
                  <c:v>1.3145807876606399E-16</c:v>
                </c:pt>
                <c:pt idx="769">
                  <c:v>1.3153181110617799E-16</c:v>
                </c:pt>
                <c:pt idx="770">
                  <c:v>1.3160538833997899E-16</c:v>
                </c:pt>
                <c:pt idx="771">
                  <c:v>1.31678810643126E-16</c:v>
                </c:pt>
                <c:pt idx="772">
                  <c:v>1.31752078190815E-16</c:v>
                </c:pt>
                <c:pt idx="773">
                  <c:v>1.3182519115778001E-16</c:v>
                </c:pt>
                <c:pt idx="774">
                  <c:v>1.31898149718301E-16</c:v>
                </c:pt>
                <c:pt idx="775">
                  <c:v>1.3197095404621E-16</c:v>
                </c:pt>
                <c:pt idx="776">
                  <c:v>1.3204360431489601E-16</c:v>
                </c:pt>
                <c:pt idx="777">
                  <c:v>1.3211610069730699E-16</c:v>
                </c:pt>
                <c:pt idx="778">
                  <c:v>1.3218844336596E-16</c:v>
                </c:pt>
                <c:pt idx="779">
                  <c:v>1.3226063249294099E-16</c:v>
                </c:pt>
                <c:pt idx="780">
                  <c:v>1.3233266824991399E-16</c:v>
                </c:pt>
                <c:pt idx="781">
                  <c:v>1.32404550808125E-16</c:v>
                </c:pt>
                <c:pt idx="782">
                  <c:v>1.32476280338405E-16</c:v>
                </c:pt>
                <c:pt idx="783">
                  <c:v>1.32547857011178E-16</c:v>
                </c:pt>
                <c:pt idx="784">
                  <c:v>1.32619280996464E-16</c:v>
                </c:pt>
                <c:pt idx="785">
                  <c:v>1.3269055246388301E-16</c:v>
                </c:pt>
                <c:pt idx="786">
                  <c:v>1.32761671582661E-16</c:v>
                </c:pt>
                <c:pt idx="787">
                  <c:v>1.3283263852163601E-16</c:v>
                </c:pt>
                <c:pt idx="788">
                  <c:v>1.3290345344925999E-16</c:v>
                </c:pt>
                <c:pt idx="789">
                  <c:v>1.3297411653360599E-16</c:v>
                </c:pt>
                <c:pt idx="790">
                  <c:v>1.3304462794236901E-16</c:v>
                </c:pt>
                <c:pt idx="791">
                  <c:v>1.3311498784287701E-16</c:v>
                </c:pt>
                <c:pt idx="792">
                  <c:v>1.33185196402088E-16</c:v>
                </c:pt>
                <c:pt idx="793">
                  <c:v>1.332552537866E-16</c:v>
                </c:pt>
                <c:pt idx="794">
                  <c:v>1.33325160162654E-16</c:v>
                </c:pt>
                <c:pt idx="795">
                  <c:v>1.33394915696137E-16</c:v>
                </c:pt>
                <c:pt idx="796">
                  <c:v>1.3346452055258701E-16</c:v>
                </c:pt>
                <c:pt idx="797">
                  <c:v>1.33533974897199E-16</c:v>
                </c:pt>
                <c:pt idx="798">
                  <c:v>1.3360327889482601E-16</c:v>
                </c:pt>
                <c:pt idx="799">
                  <c:v>1.3367243270998801E-16</c:v>
                </c:pt>
                <c:pt idx="800">
                  <c:v>1.33741436506871E-16</c:v>
                </c:pt>
                <c:pt idx="801">
                  <c:v>1.3381029044933401E-16</c:v>
                </c:pt>
                <c:pt idx="802">
                  <c:v>1.3387899470091399E-16</c:v>
                </c:pt>
                <c:pt idx="803">
                  <c:v>1.33947549424827E-16</c:v>
                </c:pt>
                <c:pt idx="804">
                  <c:v>1.3401595478397601E-16</c:v>
                </c:pt>
                <c:pt idx="805">
                  <c:v>1.34084210940951E-16</c:v>
                </c:pt>
                <c:pt idx="806">
                  <c:v>1.3415231805803601E-16</c:v>
                </c:pt>
                <c:pt idx="807">
                  <c:v>1.3422027629721201E-16</c:v>
                </c:pt>
                <c:pt idx="808">
                  <c:v>1.3428808582015801E-16</c:v>
                </c:pt>
                <c:pt idx="809">
                  <c:v>1.3435574678826201E-16</c:v>
                </c:pt>
                <c:pt idx="810">
                  <c:v>1.3442325936261701E-16</c:v>
                </c:pt>
                <c:pt idx="811">
                  <c:v>1.3449062370403E-16</c:v>
                </c:pt>
                <c:pt idx="812">
                  <c:v>1.3455783997302301E-16</c:v>
                </c:pt>
                <c:pt idx="813">
                  <c:v>1.3462490832983901E-16</c:v>
                </c:pt>
                <c:pt idx="814">
                  <c:v>1.34691828934441E-16</c:v>
                </c:pt>
                <c:pt idx="815">
                  <c:v>1.34758601946524E-16</c:v>
                </c:pt>
                <c:pt idx="816">
                  <c:v>1.3482522752551E-16</c:v>
                </c:pt>
                <c:pt idx="817">
                  <c:v>1.34891705830556E-16</c:v>
                </c:pt>
                <c:pt idx="818">
                  <c:v>1.3495803702055799E-16</c:v>
                </c:pt>
                <c:pt idx="819">
                  <c:v>1.35024221254152E-16</c:v>
                </c:pt>
                <c:pt idx="820">
                  <c:v>1.3509025868971899E-16</c:v>
                </c:pt>
                <c:pt idx="821">
                  <c:v>1.3515614948538801E-16</c:v>
                </c:pt>
                <c:pt idx="822">
                  <c:v>1.3522189379903999E-16</c:v>
                </c:pt>
                <c:pt idx="823">
                  <c:v>1.35287491788311E-16</c:v>
                </c:pt>
                <c:pt idx="824">
                  <c:v>1.35352943610595E-16</c:v>
                </c:pt>
                <c:pt idx="825">
                  <c:v>1.35418249423048E-16</c:v>
                </c:pt>
                <c:pt idx="826">
                  <c:v>1.35483409382591E-16</c:v>
                </c:pt>
                <c:pt idx="827">
                  <c:v>1.35548423645911E-16</c:v>
                </c:pt>
                <c:pt idx="828">
                  <c:v>1.3561329236946901E-16</c:v>
                </c:pt>
                <c:pt idx="829">
                  <c:v>1.356780157095E-16</c:v>
                </c:pt>
                <c:pt idx="830">
                  <c:v>1.35742593822015E-16</c:v>
                </c:pt>
                <c:pt idx="831">
                  <c:v>1.35807026862807E-16</c:v>
                </c:pt>
                <c:pt idx="832">
                  <c:v>1.35871314987452E-16</c:v>
                </c:pt>
                <c:pt idx="833">
                  <c:v>1.3593545835131399E-16</c:v>
                </c:pt>
                <c:pt idx="834">
                  <c:v>1.3599945710954599E-16</c:v>
                </c:pt>
                <c:pt idx="835">
                  <c:v>1.3606331141709401E-16</c:v>
                </c:pt>
                <c:pt idx="836">
                  <c:v>1.3612702142869901E-16</c:v>
                </c:pt>
                <c:pt idx="837">
                  <c:v>1.3619058729890101E-16</c:v>
                </c:pt>
                <c:pt idx="838">
                  <c:v>1.36254009182042E-16</c:v>
                </c:pt>
                <c:pt idx="839">
                  <c:v>1.3631728723226799E-16</c:v>
                </c:pt>
                <c:pt idx="840">
                  <c:v>1.36380421603533E-16</c:v>
                </c:pt>
                <c:pt idx="841">
                  <c:v>1.364434124496E-16</c:v>
                </c:pt>
                <c:pt idx="842">
                  <c:v>1.3650625992404399E-16</c:v>
                </c:pt>
                <c:pt idx="843">
                  <c:v>1.36568964180257E-16</c:v>
                </c:pt>
                <c:pt idx="844">
                  <c:v>1.3663152537144801E-16</c:v>
                </c:pt>
                <c:pt idx="845">
                  <c:v>1.3669394365064801E-16</c:v>
                </c:pt>
                <c:pt idx="846">
                  <c:v>1.36756219170711E-16</c:v>
                </c:pt>
                <c:pt idx="847">
                  <c:v>1.3681835208431601E-16</c:v>
                </c:pt>
                <c:pt idx="848">
                  <c:v>1.36880342543972E-16</c:v>
                </c:pt>
                <c:pt idx="849">
                  <c:v>1.3694219070201801E-16</c:v>
                </c:pt>
                <c:pt idx="850">
                  <c:v>1.3700389671062801E-16</c:v>
                </c:pt>
                <c:pt idx="851">
                  <c:v>1.37065460721812E-16</c:v>
                </c:pt>
                <c:pt idx="852">
                  <c:v>1.3712688288741599E-16</c:v>
                </c:pt>
                <c:pt idx="853">
                  <c:v>1.37188163359132E-16</c:v>
                </c:pt>
                <c:pt idx="854">
                  <c:v>1.3724930228849001E-16</c:v>
                </c:pt>
                <c:pt idx="855">
                  <c:v>1.3731029982687099E-16</c:v>
                </c:pt>
                <c:pt idx="856">
                  <c:v>1.3737115612549999E-16</c:v>
                </c:pt>
                <c:pt idx="857">
                  <c:v>1.37431871335456E-16</c:v>
                </c:pt>
                <c:pt idx="858">
                  <c:v>1.3749244560766801E-16</c:v>
                </c:pt>
                <c:pt idx="859">
                  <c:v>1.3755287909292199E-16</c:v>
                </c:pt>
                <c:pt idx="860">
                  <c:v>1.3761317194186001E-16</c:v>
                </c:pt>
                <c:pt idx="861">
                  <c:v>1.3767332430498499E-16</c:v>
                </c:pt>
                <c:pt idx="862">
                  <c:v>1.3773333633265999E-16</c:v>
                </c:pt>
                <c:pt idx="863">
                  <c:v>1.37793208175114E-16</c:v>
                </c:pt>
                <c:pt idx="864">
                  <c:v>1.3785293998244001E-16</c:v>
                </c:pt>
                <c:pt idx="865">
                  <c:v>1.3791253190460099E-16</c:v>
                </c:pt>
                <c:pt idx="866">
                  <c:v>1.37971984091429E-16</c:v>
                </c:pt>
                <c:pt idx="867">
                  <c:v>1.38031296692629E-16</c:v>
                </c:pt>
                <c:pt idx="868">
                  <c:v>1.3809046985778E-16</c:v>
                </c:pt>
                <c:pt idx="869">
                  <c:v>1.3814950373633701E-16</c:v>
                </c:pt>
                <c:pt idx="870">
                  <c:v>1.38208398477633E-16</c:v>
                </c:pt>
                <c:pt idx="871">
                  <c:v>1.3826715423088401E-16</c:v>
                </c:pt>
                <c:pt idx="872">
                  <c:v>1.3832577114518501E-16</c:v>
                </c:pt>
                <c:pt idx="873">
                  <c:v>1.3838424936951699E-16</c:v>
                </c:pt>
                <c:pt idx="874">
                  <c:v>1.38442589052746E-16</c:v>
                </c:pt>
                <c:pt idx="875">
                  <c:v>1.3850079034362701E-16</c:v>
                </c:pt>
                <c:pt idx="876">
                  <c:v>1.38558853390803E-16</c:v>
                </c:pt>
                <c:pt idx="877">
                  <c:v>1.3861677834281E-16</c:v>
                </c:pt>
                <c:pt idx="878">
                  <c:v>1.3867456534807801E-16</c:v>
                </c:pt>
                <c:pt idx="879">
                  <c:v>1.3873221455493001E-16</c:v>
                </c:pt>
                <c:pt idx="880">
                  <c:v>1.3878972611158699E-16</c:v>
                </c:pt>
                <c:pt idx="881">
                  <c:v>1.3884710016616801E-16</c:v>
                </c:pt>
                <c:pt idx="882">
                  <c:v>1.3890433686669399E-16</c:v>
                </c:pt>
                <c:pt idx="883">
                  <c:v>1.3896143636108599E-16</c:v>
                </c:pt>
                <c:pt idx="884">
                  <c:v>1.3901839879716901E-16</c:v>
                </c:pt>
                <c:pt idx="885">
                  <c:v>1.39075224322674E-16</c:v>
                </c:pt>
                <c:pt idx="886">
                  <c:v>1.3913191308523799E-16</c:v>
                </c:pt>
                <c:pt idx="887">
                  <c:v>1.3918846523240701E-16</c:v>
                </c:pt>
                <c:pt idx="888">
                  <c:v>1.39244880911637E-16</c:v>
                </c:pt>
                <c:pt idx="889">
                  <c:v>1.39301160270294E-16</c:v>
                </c:pt>
                <c:pt idx="890">
                  <c:v>1.3935730345566E-16</c:v>
                </c:pt>
                <c:pt idx="891">
                  <c:v>1.3941331061492901E-16</c:v>
                </c:pt>
                <c:pt idx="892">
                  <c:v>1.39469181895212E-16</c:v>
                </c:pt>
                <c:pt idx="893">
                  <c:v>1.3952491744353701E-16</c:v>
                </c:pt>
                <c:pt idx="894">
                  <c:v>1.3958051740685199E-16</c:v>
                </c:pt>
                <c:pt idx="895">
                  <c:v>1.39635981932025E-16</c:v>
                </c:pt>
                <c:pt idx="896">
                  <c:v>1.3969131116584399E-16</c:v>
                </c:pt>
                <c:pt idx="897">
                  <c:v>1.3974650525502299E-16</c:v>
                </c:pt>
                <c:pt idx="898">
                  <c:v>1.39801564346199E-16</c:v>
                </c:pt>
                <c:pt idx="899">
                  <c:v>1.39856488585934E-16</c:v>
                </c:pt>
                <c:pt idx="900">
                  <c:v>1.3991127812071901E-16</c:v>
                </c:pt>
                <c:pt idx="901">
                  <c:v>1.39965933096972E-16</c:v>
                </c:pt>
                <c:pt idx="902">
                  <c:v>1.4002045366104001E-16</c:v>
                </c:pt>
                <c:pt idx="903">
                  <c:v>1.40074839959204E-16</c:v>
                </c:pt>
                <c:pt idx="904">
                  <c:v>1.4012909213767499E-16</c:v>
                </c:pt>
                <c:pt idx="905">
                  <c:v>1.40183210342597E-16</c:v>
                </c:pt>
                <c:pt idx="906">
                  <c:v>1.4023719472005E-16</c:v>
                </c:pt>
                <c:pt idx="907">
                  <c:v>1.4029104541604901E-16</c:v>
                </c:pt>
                <c:pt idx="908">
                  <c:v>1.40344762576547E-16</c:v>
                </c:pt>
                <c:pt idx="909">
                  <c:v>1.4039834634743401E-16</c:v>
                </c:pt>
                <c:pt idx="910">
                  <c:v>1.4045179687453799E-16</c:v>
                </c:pt>
                <c:pt idx="911">
                  <c:v>1.4050511430363201E-16</c:v>
                </c:pt>
                <c:pt idx="912">
                  <c:v>1.4055829878042501E-16</c:v>
                </c:pt>
                <c:pt idx="913">
                  <c:v>1.40611350450573E-16</c:v>
                </c:pt>
                <c:pt idx="914">
                  <c:v>1.4066426945967199E-16</c:v>
                </c:pt>
                <c:pt idx="915">
                  <c:v>1.40717055953265E-16</c:v>
                </c:pt>
                <c:pt idx="916">
                  <c:v>1.4076971007684E-16</c:v>
                </c:pt>
                <c:pt idx="917">
                  <c:v>1.40822231975833E-16</c:v>
                </c:pt>
                <c:pt idx="918">
                  <c:v>1.4087462179562399E-16</c:v>
                </c:pt>
                <c:pt idx="919">
                  <c:v>1.4092687968154501E-16</c:v>
                </c:pt>
                <c:pt idx="920">
                  <c:v>1.40979005778876E-16</c:v>
                </c:pt>
                <c:pt idx="921">
                  <c:v>1.4103100023285001E-16</c:v>
                </c:pt>
                <c:pt idx="922">
                  <c:v>1.4108286318864699E-16</c:v>
                </c:pt>
                <c:pt idx="923">
                  <c:v>1.41134594791404E-16</c:v>
                </c:pt>
                <c:pt idx="924">
                  <c:v>1.4118619518620801E-16</c:v>
                </c:pt>
                <c:pt idx="925">
                  <c:v>1.4123766451810201E-16</c:v>
                </c:pt>
                <c:pt idx="926">
                  <c:v>1.4128900293208301E-16</c:v>
                </c:pt>
                <c:pt idx="927">
                  <c:v>1.41340210573104E-16</c:v>
                </c:pt>
                <c:pt idx="928">
                  <c:v>1.4139128758607501E-16</c:v>
                </c:pt>
                <c:pt idx="929">
                  <c:v>1.4144223411586299E-16</c:v>
                </c:pt>
                <c:pt idx="930">
                  <c:v>1.4149305030729401E-16</c:v>
                </c:pt>
                <c:pt idx="931">
                  <c:v>1.4154373630515301E-16</c:v>
                </c:pt>
                <c:pt idx="932">
                  <c:v>1.4159429225418401E-16</c:v>
                </c:pt>
                <c:pt idx="933">
                  <c:v>1.4164471829909301E-16</c:v>
                </c:pt>
                <c:pt idx="934">
                  <c:v>1.41695014584545E-16</c:v>
                </c:pt>
                <c:pt idx="935">
                  <c:v>1.4174518125516799E-16</c:v>
                </c:pt>
                <c:pt idx="936">
                  <c:v>1.41795218455556E-16</c:v>
                </c:pt>
                <c:pt idx="937">
                  <c:v>1.4184512633026099E-16</c:v>
                </c:pt>
                <c:pt idx="938">
                  <c:v>1.4189490502380299E-16</c:v>
                </c:pt>
                <c:pt idx="939">
                  <c:v>1.41944554680665E-16</c:v>
                </c:pt>
                <c:pt idx="940">
                  <c:v>1.4199407544529699E-16</c:v>
                </c:pt>
                <c:pt idx="941">
                  <c:v>1.42043467462114E-16</c:v>
                </c:pt>
                <c:pt idx="942">
                  <c:v>1.42092730875497E-16</c:v>
                </c:pt>
                <c:pt idx="943">
                  <c:v>1.4214186582979599E-16</c:v>
                </c:pt>
                <c:pt idx="944">
                  <c:v>1.4219087246932799E-16</c:v>
                </c:pt>
                <c:pt idx="945">
                  <c:v>1.42239750938379E-16</c:v>
                </c:pt>
                <c:pt idx="946">
                  <c:v>1.42288501381204E-16</c:v>
                </c:pt>
                <c:pt idx="947">
                  <c:v>1.42337123942027E-16</c:v>
                </c:pt>
                <c:pt idx="948">
                  <c:v>1.4238561876504201E-16</c:v>
                </c:pt>
                <c:pt idx="949">
                  <c:v>1.42433985994416E-16</c:v>
                </c:pt>
                <c:pt idx="950">
                  <c:v>1.4248222577428499E-16</c:v>
                </c:pt>
                <c:pt idx="951">
                  <c:v>1.4253033824875801E-16</c:v>
                </c:pt>
                <c:pt idx="952">
                  <c:v>1.42578323561915E-16</c:v>
                </c:pt>
                <c:pt idx="953">
                  <c:v>1.4262618185780999E-16</c:v>
                </c:pt>
                <c:pt idx="954">
                  <c:v>1.4267391328047001E-16</c:v>
                </c:pt>
                <c:pt idx="955">
                  <c:v>1.42721517973895E-16</c:v>
                </c:pt>
                <c:pt idx="956">
                  <c:v>1.4276899608206E-16</c:v>
                </c:pt>
                <c:pt idx="957">
                  <c:v>1.4281634774891499E-16</c:v>
                </c:pt>
                <c:pt idx="958">
                  <c:v>1.42863573118383E-16</c:v>
                </c:pt>
                <c:pt idx="959">
                  <c:v>1.42910672334364E-16</c:v>
                </c:pt>
                <c:pt idx="960">
                  <c:v>1.4295764554073399E-16</c:v>
                </c:pt>
                <c:pt idx="961">
                  <c:v>1.4300449288134501E-16</c:v>
                </c:pt>
                <c:pt idx="962">
                  <c:v>1.4305121450002499E-16</c:v>
                </c:pt>
                <c:pt idx="963">
                  <c:v>1.4309781054057899E-16</c:v>
                </c:pt>
                <c:pt idx="964">
                  <c:v>1.4314428114678999E-16</c:v>
                </c:pt>
                <c:pt idx="965">
                  <c:v>1.4319062646242E-16</c:v>
                </c:pt>
                <c:pt idx="966">
                  <c:v>1.4323684663120499E-16</c:v>
                </c:pt>
                <c:pt idx="967">
                  <c:v>1.4328294179686399E-16</c:v>
                </c:pt>
                <c:pt idx="968">
                  <c:v>1.43328912103091E-16</c:v>
                </c:pt>
                <c:pt idx="969">
                  <c:v>1.4337475769356101E-16</c:v>
                </c:pt>
                <c:pt idx="970">
                  <c:v>1.43420478711928E-16</c:v>
                </c:pt>
                <c:pt idx="971">
                  <c:v>1.4346607530182499E-16</c:v>
                </c:pt>
                <c:pt idx="972">
                  <c:v>1.4351154760686601E-16</c:v>
                </c:pt>
                <c:pt idx="973">
                  <c:v>1.4355689577064399E-16</c:v>
                </c:pt>
                <c:pt idx="974">
                  <c:v>1.4360211993673199E-16</c:v>
                </c:pt>
                <c:pt idx="975">
                  <c:v>1.4364722024868599E-16</c:v>
                </c:pt>
                <c:pt idx="976">
                  <c:v>1.4369219685003901E-16</c:v>
                </c:pt>
                <c:pt idx="977">
                  <c:v>1.43737049884309E-16</c:v>
                </c:pt>
                <c:pt idx="978">
                  <c:v>1.4378177949499399E-16</c:v>
                </c:pt>
                <c:pt idx="979">
                  <c:v>1.4382638582557099E-16</c:v>
                </c:pt>
                <c:pt idx="980">
                  <c:v>1.4387086901950299E-16</c:v>
                </c:pt>
                <c:pt idx="981">
                  <c:v>1.43915229220232E-16</c:v>
                </c:pt>
                <c:pt idx="982">
                  <c:v>1.43959466571182E-16</c:v>
                </c:pt>
                <c:pt idx="983">
                  <c:v>1.44003581215762E-16</c:v>
                </c:pt>
                <c:pt idx="984">
                  <c:v>1.44047573297359E-16</c:v>
                </c:pt>
                <c:pt idx="985">
                  <c:v>1.4409144295934799E-16</c:v>
                </c:pt>
                <c:pt idx="986">
                  <c:v>1.4413519034508199E-16</c:v>
                </c:pt>
                <c:pt idx="987">
                  <c:v>1.44178815597899E-16</c:v>
                </c:pt>
                <c:pt idx="988">
                  <c:v>1.44222318861121E-16</c:v>
                </c:pt>
                <c:pt idx="989">
                  <c:v>1.4426570027805001E-16</c:v>
                </c:pt>
                <c:pt idx="990">
                  <c:v>1.44308959991975E-16</c:v>
                </c:pt>
                <c:pt idx="991">
                  <c:v>1.4435209814616601E-16</c:v>
                </c:pt>
                <c:pt idx="992">
                  <c:v>1.4439511488387601E-16</c:v>
                </c:pt>
                <c:pt idx="993">
                  <c:v>1.44438010348343E-16</c:v>
                </c:pt>
                <c:pt idx="994">
                  <c:v>1.44480784682788E-16</c:v>
                </c:pt>
                <c:pt idx="995">
                  <c:v>1.4452343803041701E-16</c:v>
                </c:pt>
                <c:pt idx="996">
                  <c:v>1.4456597053441701E-16</c:v>
                </c:pt>
                <c:pt idx="997">
                  <c:v>1.44608382337962E-16</c:v>
                </c:pt>
                <c:pt idx="998">
                  <c:v>1.4465067358420601E-16</c:v>
                </c:pt>
                <c:pt idx="999">
                  <c:v>1.4469284441629201E-16</c:v>
                </c:pt>
                <c:pt idx="1000">
                  <c:v>1.4473489497734201E-16</c:v>
                </c:pt>
              </c:numCache>
            </c:numRef>
          </c:yVal>
          <c:smooth val="0"/>
          <c:extLst>
            <c:ext xmlns:c16="http://schemas.microsoft.com/office/drawing/2014/chart" uri="{C3380CC4-5D6E-409C-BE32-E72D297353CC}">
              <c16:uniqueId val="{00000001-65B7-4CCA-8FFB-780EC76C0C04}"/>
            </c:ext>
          </c:extLst>
        </c:ser>
        <c:ser>
          <c:idx val="2"/>
          <c:order val="2"/>
          <c:tx>
            <c:v>DD-&gt;p</c:v>
          </c:tx>
          <c:spPr>
            <a:ln w="28575">
              <a:solidFill>
                <a:srgbClr val="7030A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sv!$D$3:$D$1003</c:f>
              <c:numCache>
                <c:formatCode>0.00E+00</c:formatCode>
                <c:ptCount val="1001"/>
                <c:pt idx="0" formatCode="General">
                  <c:v>0</c:v>
                </c:pt>
                <c:pt idx="1">
                  <c:v>1.00057912534301E-22</c:v>
                </c:pt>
                <c:pt idx="2">
                  <c:v>3.1177516334593399E-21</c:v>
                </c:pt>
                <c:pt idx="3">
                  <c:v>1.6014788216798499E-20</c:v>
                </c:pt>
                <c:pt idx="4">
                  <c:v>4.4317498882837998E-20</c:v>
                </c:pt>
                <c:pt idx="5">
                  <c:v>9.0498410997069601E-20</c:v>
                </c:pt>
                <c:pt idx="6">
                  <c:v>1.54958493418982E-19</c:v>
                </c:pt>
                <c:pt idx="7">
                  <c:v>2.371206679463E-19</c:v>
                </c:pt>
                <c:pt idx="8">
                  <c:v>3.3601604114876902E-19</c:v>
                </c:pt>
                <c:pt idx="9">
                  <c:v>4.50529835344149E-19</c:v>
                </c:pt>
                <c:pt idx="10">
                  <c:v>5.7950491985580898E-19</c:v>
                </c:pt>
                <c:pt idx="11">
                  <c:v>7.2179260327251196E-19</c:v>
                </c:pt>
                <c:pt idx="12">
                  <c:v>8.762811734021889E-19</c:v>
                </c:pt>
                <c:pt idx="13">
                  <c:v>1.04191241652346E-18</c:v>
                </c:pt>
                <c:pt idx="14">
                  <c:v>1.21769076167513E-18</c:v>
                </c:pt>
                <c:pt idx="15">
                  <c:v>1.4026878377931699E-18</c:v>
                </c:pt>
                <c:pt idx="16">
                  <c:v>1.59604414754232E-18</c:v>
                </c:pt>
                <c:pt idx="17">
                  <c:v>1.7969688249124498E-18</c:v>
                </c:pt>
                <c:pt idx="18">
                  <c:v>2.0047380166150998E-18</c:v>
                </c:pt>
                <c:pt idx="19">
                  <c:v>2.21869222776395E-18</c:v>
                </c:pt>
                <c:pt idx="20">
                  <c:v>2.43823289631869E-18</c:v>
                </c:pt>
                <c:pt idx="21">
                  <c:v>2.6628184318928001E-18</c:v>
                </c:pt>
                <c:pt idx="22">
                  <c:v>2.8919599332650202E-18</c:v>
                </c:pt>
                <c:pt idx="23">
                  <c:v>3.1252167718192402E-18</c:v>
                </c:pt>
                <c:pt idx="24">
                  <c:v>3.3621921947328699E-18</c:v>
                </c:pt>
                <c:pt idx="25">
                  <c:v>3.6025290659627998E-18</c:v>
                </c:pt>
                <c:pt idx="26">
                  <c:v>3.8459058289521202E-18</c:v>
                </c:pt>
                <c:pt idx="27">
                  <c:v>4.0920327451452599E-18</c:v>
                </c:pt>
                <c:pt idx="28">
                  <c:v>4.3406484380381098E-18</c:v>
                </c:pt>
                <c:pt idx="29">
                  <c:v>4.5915167537111103E-18</c:v>
                </c:pt>
                <c:pt idx="30">
                  <c:v>4.8444239350750797E-18</c:v>
                </c:pt>
                <c:pt idx="31">
                  <c:v>5.0991760975930101E-18</c:v>
                </c:pt>
                <c:pt idx="32">
                  <c:v>5.3555969881587596E-18</c:v>
                </c:pt>
                <c:pt idx="33">
                  <c:v>5.6135260053110398E-18</c:v>
                </c:pt>
                <c:pt idx="34">
                  <c:v>5.8728164573497503E-18</c:v>
                </c:pt>
                <c:pt idx="35">
                  <c:v>6.1333340346489903E-18</c:v>
                </c:pt>
                <c:pt idx="36">
                  <c:v>6.39495547309227E-18</c:v>
                </c:pt>
                <c:pt idx="37">
                  <c:v>6.6575673867673999E-18</c:v>
                </c:pt>
                <c:pt idx="38">
                  <c:v>6.9210652496119903E-18</c:v>
                </c:pt>
                <c:pt idx="39">
                  <c:v>7.1853525074246198E-18</c:v>
                </c:pt>
                <c:pt idx="40">
                  <c:v>7.4503398034340001E-18</c:v>
                </c:pt>
                <c:pt idx="41">
                  <c:v>7.7159443023690299E-18</c:v>
                </c:pt>
                <c:pt idx="42">
                  <c:v>7.9820890996463805E-18</c:v>
                </c:pt>
                <c:pt idx="43">
                  <c:v>8.2487027038581695E-18</c:v>
                </c:pt>
                <c:pt idx="44">
                  <c:v>8.5157185821863898E-18</c:v>
                </c:pt>
                <c:pt idx="45">
                  <c:v>8.7830747596851199E-18</c:v>
                </c:pt>
                <c:pt idx="46">
                  <c:v>9.0507134645591707E-18</c:v>
                </c:pt>
                <c:pt idx="47">
                  <c:v>9.3185808126315396E-18</c:v>
                </c:pt>
                <c:pt idx="48">
                  <c:v>9.5866265251411693E-18</c:v>
                </c:pt>
                <c:pt idx="49">
                  <c:v>9.8548036748529794E-18</c:v>
                </c:pt>
                <c:pt idx="50">
                  <c:v>1.01230684562057E-17</c:v>
                </c:pt>
                <c:pt idx="51">
                  <c:v>1.03913799758753E-17</c:v>
                </c:pt>
                <c:pt idx="52">
                  <c:v>1.0659700060704999E-17</c:v>
                </c:pt>
                <c:pt idx="53">
                  <c:v>1.09279930804493E-17</c:v>
                </c:pt>
                <c:pt idx="54">
                  <c:v>1.11962257832137E-17</c:v>
                </c:pt>
                <c:pt idx="55">
                  <c:v>1.14643671418446E-17</c:v>
                </c:pt>
                <c:pt idx="56">
                  <c:v>1.17323882098414E-17</c:v>
                </c:pt>
                <c:pt idx="57">
                  <c:v>1.20002619856384E-17</c:v>
                </c:pt>
                <c:pt idx="58">
                  <c:v>1.22679632843311E-17</c:v>
                </c:pt>
                <c:pt idx="59">
                  <c:v>1.25354686161158E-17</c:v>
                </c:pt>
                <c:pt idx="60">
                  <c:v>1.2802756070868701E-17</c:v>
                </c:pt>
                <c:pt idx="61">
                  <c:v>1.30698052084219E-17</c:v>
                </c:pt>
                <c:pt idx="62">
                  <c:v>1.33365969541975E-17</c:v>
                </c:pt>
                <c:pt idx="63">
                  <c:v>1.3603113499944E-17</c:v>
                </c:pt>
                <c:pt idx="64">
                  <c:v>1.38693382093813E-17</c:v>
                </c:pt>
                <c:pt idx="65">
                  <c:v>1.41352555286104E-17</c:v>
                </c:pt>
                <c:pt idx="66">
                  <c:v>1.4400850901174599E-17</c:v>
                </c:pt>
                <c:pt idx="67">
                  <c:v>1.4666110687684999E-17</c:v>
                </c:pt>
                <c:pt idx="68">
                  <c:v>1.4931022089933801E-17</c:v>
                </c:pt>
                <c:pt idx="69">
                  <c:v>1.5195573079427901E-17</c:v>
                </c:pt>
                <c:pt idx="70">
                  <c:v>1.54597523302716E-17</c:v>
                </c:pt>
                <c:pt idx="71">
                  <c:v>1.57235491563301E-17</c:v>
                </c:pt>
                <c:pt idx="72">
                  <c:v>1.5986953452589799E-17</c:v>
                </c:pt>
                <c:pt idx="73">
                  <c:v>1.6249955640632201E-17</c:v>
                </c:pt>
                <c:pt idx="74">
                  <c:v>1.65125466181187E-17</c:v>
                </c:pt>
                <c:pt idx="75">
                  <c:v>1.67747177121803E-17</c:v>
                </c:pt>
                <c:pt idx="76">
                  <c:v>1.7036460636590901E-17</c:v>
                </c:pt>
                <c:pt idx="77">
                  <c:v>1.7297767452593999E-17</c:v>
                </c:pt>
                <c:pt idx="78">
                  <c:v>1.75586305332449E-17</c:v>
                </c:pt>
                <c:pt idx="79">
                  <c:v>1.7819042531118901E-17</c:v>
                </c:pt>
                <c:pt idx="80">
                  <c:v>1.8078996349231801E-17</c:v>
                </c:pt>
                <c:pt idx="81">
                  <c:v>1.8338485115012199E-17</c:v>
                </c:pt>
                <c:pt idx="82">
                  <c:v>1.8597502157160101E-17</c:v>
                </c:pt>
                <c:pt idx="83">
                  <c:v>1.8856040985224699E-17</c:v>
                </c:pt>
                <c:pt idx="84">
                  <c:v>1.9114095271732399E-17</c:v>
                </c:pt>
                <c:pt idx="85">
                  <c:v>1.9371658836694499E-17</c:v>
                </c:pt>
                <c:pt idx="86">
                  <c:v>1.96287256343262E-17</c:v>
                </c:pt>
                <c:pt idx="87">
                  <c:v>1.9885289741812101E-17</c:v>
                </c:pt>
                <c:pt idx="88">
                  <c:v>2.0141345349952599E-17</c:v>
                </c:pt>
                <c:pt idx="89">
                  <c:v>2.0396886755532901E-17</c:v>
                </c:pt>
                <c:pt idx="90">
                  <c:v>2.0651908355260701E-17</c:v>
                </c:pt>
                <c:pt idx="91">
                  <c:v>2.0906404641122301E-17</c:v>
                </c:pt>
                <c:pt idx="92">
                  <c:v>2.1160370197014701E-17</c:v>
                </c:pt>
                <c:pt idx="93">
                  <c:v>2.1413799696517401E-17</c:v>
                </c:pt>
                <c:pt idx="94">
                  <c:v>2.1666687901673201E-17</c:v>
                </c:pt>
                <c:pt idx="95">
                  <c:v>2.1919029662655999E-17</c:v>
                </c:pt>
                <c:pt idx="96">
                  <c:v>2.21708199182098E-17</c:v>
                </c:pt>
                <c:pt idx="97">
                  <c:v>2.2422053696750699E-17</c:v>
                </c:pt>
                <c:pt idx="98">
                  <c:v>2.26727261180301E-17</c:v>
                </c:pt>
                <c:pt idx="99">
                  <c:v>2.2922832395267301E-17</c:v>
                </c:pt>
                <c:pt idx="100">
                  <c:v>2.31723678376626E-17</c:v>
                </c:pt>
                <c:pt idx="101">
                  <c:v>2.34213278532125E-17</c:v>
                </c:pt>
                <c:pt idx="102">
                  <c:v>2.3669707951754499E-17</c:v>
                </c:pt>
                <c:pt idx="103">
                  <c:v>2.3917503748173699E-17</c:v>
                </c:pt>
                <c:pt idx="104">
                  <c:v>2.4164710965712899E-17</c:v>
                </c:pt>
                <c:pt idx="105">
                  <c:v>2.4411325439331199E-17</c:v>
                </c:pt>
                <c:pt idx="106">
                  <c:v>2.4657343119062399E-17</c:v>
                </c:pt>
                <c:pt idx="107">
                  <c:v>2.4902760073332301E-17</c:v>
                </c:pt>
                <c:pt idx="108">
                  <c:v>2.51475724921943E-17</c:v>
                </c:pt>
                <c:pt idx="109">
                  <c:v>2.5391776690453201E-17</c:v>
                </c:pt>
                <c:pt idx="110">
                  <c:v>2.5635369110646801E-17</c:v>
                </c:pt>
                <c:pt idx="111">
                  <c:v>2.58783463258623E-17</c:v>
                </c:pt>
                <c:pt idx="112">
                  <c:v>2.61207050423655E-17</c:v>
                </c:pt>
                <c:pt idx="113">
                  <c:v>2.6362442102028501E-17</c:v>
                </c:pt>
                <c:pt idx="114">
                  <c:v>2.6603554484540099E-17</c:v>
                </c:pt>
                <c:pt idx="115">
                  <c:v>2.6844039309388801E-17</c:v>
                </c:pt>
                <c:pt idx="116">
                  <c:v>2.7083893837612099E-17</c:v>
                </c:pt>
                <c:pt idx="117">
                  <c:v>2.7323115473305101E-17</c:v>
                </c:pt>
                <c:pt idx="118">
                  <c:v>2.75617017648862E-17</c:v>
                </c:pt>
                <c:pt idx="119">
                  <c:v>2.7799650406118498E-17</c:v>
                </c:pt>
                <c:pt idx="120">
                  <c:v>2.8036959236888298E-17</c:v>
                </c:pt>
                <c:pt idx="121">
                  <c:v>2.8273626243741802E-17</c:v>
                </c:pt>
                <c:pt idx="122">
                  <c:v>2.8509649560185802E-17</c:v>
                </c:pt>
                <c:pt idx="123">
                  <c:v>2.8745027466754801E-17</c:v>
                </c:pt>
                <c:pt idx="124">
                  <c:v>2.8979758390852398E-17</c:v>
                </c:pt>
                <c:pt idx="125">
                  <c:v>2.92138409063739E-17</c:v>
                </c:pt>
                <c:pt idx="126">
                  <c:v>2.9447273733116497E-17</c:v>
                </c:pt>
                <c:pt idx="127">
                  <c:v>2.9680055735986103E-17</c:v>
                </c:pt>
                <c:pt idx="128">
                  <c:v>2.9912185924010802E-17</c:v>
                </c:pt>
                <c:pt idx="129">
                  <c:v>3.0143663449167698E-17</c:v>
                </c:pt>
                <c:pt idx="130">
                  <c:v>3.0374487605035098E-17</c:v>
                </c:pt>
                <c:pt idx="131">
                  <c:v>3.0604657825278E-17</c:v>
                </c:pt>
                <c:pt idx="132">
                  <c:v>3.0834173681978503E-17</c:v>
                </c:pt>
                <c:pt idx="133">
                  <c:v>3.1063034883819199E-17</c:v>
                </c:pt>
                <c:pt idx="134">
                  <c:v>3.1291241274131E-17</c:v>
                </c:pt>
                <c:pt idx="135">
                  <c:v>3.1518792828815203E-17</c:v>
                </c:pt>
                <c:pt idx="136">
                  <c:v>3.1745689654148E-17</c:v>
                </c:pt>
                <c:pt idx="137">
                  <c:v>3.1971931984479702E-17</c:v>
                </c:pt>
                <c:pt idx="138">
                  <c:v>3.2197520179835802E-17</c:v>
                </c:pt>
                <c:pt idx="139">
                  <c:v>3.2422454723430599E-17</c:v>
                </c:pt>
                <c:pt idx="140">
                  <c:v>3.2646736219101298E-17</c:v>
                </c:pt>
                <c:pt idx="141">
                  <c:v>3.2870365388672502E-17</c:v>
                </c:pt>
                <c:pt idx="142">
                  <c:v>3.3093343069258701E-17</c:v>
                </c:pt>
                <c:pt idx="143">
                  <c:v>3.3315670210513001E-17</c:v>
                </c:pt>
                <c:pt idx="144">
                  <c:v>3.3537347871830002E-17</c:v>
                </c:pt>
                <c:pt idx="145">
                  <c:v>3.3758377219510498E-17</c:v>
                </c:pt>
                <c:pt idx="146">
                  <c:v>3.3978759523895303E-17</c:v>
                </c:pt>
                <c:pt idx="147">
                  <c:v>3.41984961564736E-17</c:v>
                </c:pt>
                <c:pt idx="148">
                  <c:v>3.4417588586974902E-17</c:v>
                </c:pt>
                <c:pt idx="149">
                  <c:v>3.4636038380448303E-17</c:v>
                </c:pt>
                <c:pt idx="150">
                  <c:v>3.4853847194335701E-17</c:v>
                </c:pt>
                <c:pt idx="151">
                  <c:v>3.5071016775545499E-17</c:v>
                </c:pt>
                <c:pt idx="152">
                  <c:v>3.5287548957529897E-17</c:v>
                </c:pt>
                <c:pt idx="153">
                  <c:v>3.5503445657372103E-17</c:v>
                </c:pt>
                <c:pt idx="154">
                  <c:v>3.5718708872888002E-17</c:v>
                </c:pt>
                <c:pt idx="155">
                  <c:v>3.5933340679745198E-17</c:v>
                </c:pt>
                <c:pt idx="156">
                  <c:v>3.6147343228604798E-17</c:v>
                </c:pt>
                <c:pt idx="157">
                  <c:v>3.6360718742288201E-17</c:v>
                </c:pt>
                <c:pt idx="158">
                  <c:v>3.6573469512973898E-17</c:v>
                </c:pt>
                <c:pt idx="159">
                  <c:v>3.6785597899425101E-17</c:v>
                </c:pt>
                <c:pt idx="160">
                  <c:v>3.6997106324253302E-17</c:v>
                </c:pt>
                <c:pt idx="161">
                  <c:v>3.7207997271218599E-17</c:v>
                </c:pt>
                <c:pt idx="162">
                  <c:v>3.7418273282569797E-17</c:v>
                </c:pt>
                <c:pt idx="163">
                  <c:v>3.7627936956426601E-17</c:v>
                </c:pt>
                <c:pt idx="164">
                  <c:v>3.7836990944204801E-17</c:v>
                </c:pt>
                <c:pt idx="165">
                  <c:v>3.8045437948087297E-17</c:v>
                </c:pt>
                <c:pt idx="166">
                  <c:v>3.8253280718541703E-17</c:v>
                </c:pt>
                <c:pt idx="167">
                  <c:v>3.84605220518857E-17</c:v>
                </c:pt>
                <c:pt idx="168">
                  <c:v>3.86671647879012E-17</c:v>
                </c:pt>
                <c:pt idx="169">
                  <c:v>3.8873211807499297E-17</c:v>
                </c:pt>
                <c:pt idx="170">
                  <c:v>3.9078666030435301E-17</c:v>
                </c:pt>
                <c:pt idx="171">
                  <c:v>3.9283530413074798E-17</c:v>
                </c:pt>
                <c:pt idx="172">
                  <c:v>3.9487807946211999E-17</c:v>
                </c:pt>
                <c:pt idx="173">
                  <c:v>3.9691501652940498E-17</c:v>
                </c:pt>
                <c:pt idx="174">
                  <c:v>3.9894614586575201E-17</c:v>
                </c:pt>
                <c:pt idx="175">
                  <c:v>4.0097149828627902E-17</c:v>
                </c:pt>
                <c:pt idx="176">
                  <c:v>4.02991104868343E-17</c:v>
                </c:pt>
                <c:pt idx="177">
                  <c:v>4.0500499693233898E-17</c:v>
                </c:pt>
                <c:pt idx="178">
                  <c:v>4.0701320602301998E-17</c:v>
                </c:pt>
                <c:pt idx="179">
                  <c:v>4.0901576389133101E-17</c:v>
                </c:pt>
                <c:pt idx="180">
                  <c:v>4.1101270247675698E-17</c:v>
                </c:pt>
                <c:pt idx="181">
                  <c:v>4.1300405389019201E-17</c:v>
                </c:pt>
                <c:pt idx="182">
                  <c:v>4.1498985039729803E-17</c:v>
                </c:pt>
                <c:pt idx="183">
                  <c:v>4.16970124402375E-17</c:v>
                </c:pt>
                <c:pt idx="184">
                  <c:v>4.1894490843271798E-17</c:v>
                </c:pt>
                <c:pt idx="185">
                  <c:v>4.2091423512346999E-17</c:v>
                </c:pt>
                <c:pt idx="186">
                  <c:v>4.2287813720294202E-17</c:v>
                </c:pt>
                <c:pt idx="187">
                  <c:v>4.2483664747841599E-17</c:v>
                </c:pt>
                <c:pt idx="188">
                  <c:v>4.2678979882241102E-17</c:v>
                </c:pt>
                <c:pt idx="189">
                  <c:v>4.2873762415940401E-17</c:v>
                </c:pt>
                <c:pt idx="190">
                  <c:v>4.3068015645300198E-17</c:v>
                </c:pt>
                <c:pt idx="191">
                  <c:v>4.3261742869355097E-17</c:v>
                </c:pt>
                <c:pt idx="192">
                  <c:v>4.3454947388618503E-17</c:v>
                </c:pt>
                <c:pt idx="193">
                  <c:v>4.36476325039282E-17</c:v>
                </c:pt>
                <c:pt idx="194">
                  <c:v>4.3839801515335399E-17</c:v>
                </c:pt>
                <c:pt idx="195">
                  <c:v>4.4031457721032299E-17</c:v>
                </c:pt>
                <c:pt idx="196">
                  <c:v>4.4222604416320898E-17</c:v>
                </c:pt>
                <c:pt idx="197">
                  <c:v>4.4413244892619099E-17</c:v>
                </c:pt>
                <c:pt idx="198">
                  <c:v>4.4603382436505302E-17</c:v>
                </c:pt>
                <c:pt idx="199">
                  <c:v>4.47930203288E-17</c:v>
                </c:pt>
                <c:pt idx="200">
                  <c:v>4.4982161843682202E-17</c:v>
                </c:pt>
                <c:pt idx="201">
                  <c:v>4.5170810247842099E-17</c:v>
                </c:pt>
                <c:pt idx="202">
                  <c:v>4.5358968799667397E-17</c:v>
                </c:pt>
                <c:pt idx="203">
                  <c:v>4.5546640748462102E-17</c:v>
                </c:pt>
                <c:pt idx="204">
                  <c:v>4.5733829333698602E-17</c:v>
                </c:pt>
                <c:pt idx="205">
                  <c:v>4.5920537784300599E-17</c:v>
                </c:pt>
                <c:pt idx="206">
                  <c:v>4.6106769317956699E-17</c:v>
                </c:pt>
                <c:pt idx="207">
                  <c:v>4.6292527140463698E-17</c:v>
                </c:pt>
                <c:pt idx="208">
                  <c:v>4.6477814445098302E-17</c:v>
                </c:pt>
                <c:pt idx="209">
                  <c:v>4.6662634412017498E-17</c:v>
                </c:pt>
                <c:pt idx="210">
                  <c:v>4.68469902076854E-17</c:v>
                </c:pt>
                <c:pt idx="211">
                  <c:v>4.7030884984326601E-17</c:v>
                </c:pt>
                <c:pt idx="212">
                  <c:v>4.7214321879405602E-17</c:v>
                </c:pt>
                <c:pt idx="213">
                  <c:v>4.7397304015129897E-17</c:v>
                </c:pt>
                <c:pt idx="214">
                  <c:v>4.7579834497978201E-17</c:v>
                </c:pt>
                <c:pt idx="215">
                  <c:v>4.7761916418250798E-17</c:v>
                </c:pt>
                <c:pt idx="216">
                  <c:v>4.7943552849643402E-17</c:v>
                </c:pt>
                <c:pt idx="217">
                  <c:v>4.8124746848842101E-17</c:v>
                </c:pt>
                <c:pt idx="218">
                  <c:v>4.83055014551395E-17</c:v>
                </c:pt>
                <c:pt idx="219">
                  <c:v>4.84858196900717E-17</c:v>
                </c:pt>
                <c:pt idx="220">
                  <c:v>4.8665704557073997E-17</c:v>
                </c:pt>
                <c:pt idx="221">
                  <c:v>4.8845159041157101E-17</c:v>
                </c:pt>
                <c:pt idx="222">
                  <c:v>4.90241861086002E-17</c:v>
                </c:pt>
                <c:pt idx="223">
                  <c:v>4.9202788706662799E-17</c:v>
                </c:pt>
                <c:pt idx="224">
                  <c:v>4.9380969763314E-17</c:v>
                </c:pt>
                <c:pt idx="225">
                  <c:v>4.9558732186977199E-17</c:v>
                </c:pt>
                <c:pt idx="226">
                  <c:v>4.9736078866292099E-17</c:v>
                </c:pt>
                <c:pt idx="227">
                  <c:v>4.9913012669891501E-17</c:v>
                </c:pt>
                <c:pt idx="228">
                  <c:v>5.0089536446193203E-17</c:v>
                </c:pt>
                <c:pt idx="229">
                  <c:v>5.0265653023206598E-17</c:v>
                </c:pt>
                <c:pt idx="230">
                  <c:v>5.0441365208352402E-17</c:v>
                </c:pt>
                <c:pt idx="231">
                  <c:v>5.06166757882972E-17</c:v>
                </c:pt>
                <c:pt idx="232">
                  <c:v>5.0791587528799197E-17</c:v>
                </c:pt>
                <c:pt idx="233">
                  <c:v>5.0966103174567802E-17</c:v>
                </c:pt>
                <c:pt idx="234">
                  <c:v>5.11402254491349E-17</c:v>
                </c:pt>
                <c:pt idx="235">
                  <c:v>5.1313957054737303E-17</c:v>
                </c:pt>
                <c:pt idx="236">
                  <c:v>5.1487300672211099E-17</c:v>
                </c:pt>
                <c:pt idx="237">
                  <c:v>5.1660258960895597E-17</c:v>
                </c:pt>
                <c:pt idx="238">
                  <c:v>5.1832834558549299E-17</c:v>
                </c:pt>
                <c:pt idx="239">
                  <c:v>5.2005030081274399E-17</c:v>
                </c:pt>
                <c:pt idx="240">
                  <c:v>5.21768481234516E-17</c:v>
                </c:pt>
                <c:pt idx="241">
                  <c:v>5.2348291257684E-17</c:v>
                </c:pt>
                <c:pt idx="242">
                  <c:v>5.2519362034750002E-17</c:v>
                </c:pt>
                <c:pt idx="243">
                  <c:v>5.2690062983564599E-17</c:v>
                </c:pt>
                <c:pt idx="244">
                  <c:v>5.2860396611149299E-17</c:v>
                </c:pt>
                <c:pt idx="245">
                  <c:v>5.3030365402609299E-17</c:v>
                </c:pt>
                <c:pt idx="246">
                  <c:v>5.3199971821119099E-17</c:v>
                </c:pt>
                <c:pt idx="247">
                  <c:v>5.3369218307914803E-17</c:v>
                </c:pt>
                <c:pt idx="248">
                  <c:v>5.3538107282294E-17</c:v>
                </c:pt>
                <c:pt idx="249">
                  <c:v>5.3706641141621897E-17</c:v>
                </c:pt>
                <c:pt idx="250">
                  <c:v>5.3874822261344297E-17</c:v>
                </c:pt>
                <c:pt idx="251">
                  <c:v>5.40426529950072E-17</c:v>
                </c:pt>
                <c:pt idx="252">
                  <c:v>5.4210135674281198E-17</c:v>
                </c:pt>
                <c:pt idx="253">
                  <c:v>5.4377272608993201E-17</c:v>
                </c:pt>
                <c:pt idx="254">
                  <c:v>5.4544066087162699E-17</c:v>
                </c:pt>
                <c:pt idx="255">
                  <c:v>5.4710518375043502E-17</c:v>
                </c:pt>
                <c:pt idx="256">
                  <c:v>5.4876631717171003E-17</c:v>
                </c:pt>
                <c:pt idx="257">
                  <c:v>5.50424083364137E-17</c:v>
                </c:pt>
                <c:pt idx="258">
                  <c:v>5.5207850434030303E-17</c:v>
                </c:pt>
                <c:pt idx="259">
                  <c:v>5.5372960189730099E-17</c:v>
                </c:pt>
                <c:pt idx="260">
                  <c:v>5.5537739761739206E-17</c:v>
                </c:pt>
                <c:pt idx="261">
                  <c:v>5.5702191286869705E-17</c:v>
                </c:pt>
                <c:pt idx="262">
                  <c:v>5.5866316880593301E-17</c:v>
                </c:pt>
                <c:pt idx="263">
                  <c:v>5.6030118637118502E-17</c:v>
                </c:pt>
                <c:pt idx="264">
                  <c:v>5.6193598629472296E-17</c:v>
                </c:pt>
                <c:pt idx="265">
                  <c:v>5.6356758909583797E-17</c:v>
                </c:pt>
                <c:pt idx="266">
                  <c:v>5.6519601508372903E-17</c:v>
                </c:pt>
                <c:pt idx="267">
                  <c:v>5.6682128435840806E-17</c:v>
                </c:pt>
                <c:pt idx="268">
                  <c:v>5.6844341681164399E-17</c:v>
                </c:pt>
                <c:pt idx="269">
                  <c:v>5.7006243212793303E-17</c:v>
                </c:pt>
                <c:pt idx="270">
                  <c:v>5.7167834978549696E-17</c:v>
                </c:pt>
                <c:pt idx="271">
                  <c:v>5.7329118905730705E-17</c:v>
                </c:pt>
                <c:pt idx="272">
                  <c:v>5.7490096901213706E-17</c:v>
                </c:pt>
                <c:pt idx="273">
                  <c:v>5.7650770851563398E-17</c:v>
                </c:pt>
                <c:pt idx="274">
                  <c:v>5.7811142623142297E-17</c:v>
                </c:pt>
                <c:pt idx="275">
                  <c:v>5.7971214062221802E-17</c:v>
                </c:pt>
                <c:pt idx="276">
                  <c:v>5.8130986995097099E-17</c:v>
                </c:pt>
                <c:pt idx="277">
                  <c:v>5.8290463228202898E-17</c:v>
                </c:pt>
                <c:pt idx="278">
                  <c:v>5.8449644548231299E-17</c:v>
                </c:pt>
                <c:pt idx="279">
                  <c:v>5.8608532722252005E-17</c:v>
                </c:pt>
                <c:pt idx="280">
                  <c:v>5.87671294978333E-17</c:v>
                </c:pt>
                <c:pt idx="281">
                  <c:v>5.8925436603165705E-17</c:v>
                </c:pt>
                <c:pt idx="282">
                  <c:v>5.9083455747185899E-17</c:v>
                </c:pt>
                <c:pt idx="283">
                  <c:v>5.9241188619703595E-17</c:v>
                </c:pt>
                <c:pt idx="284">
                  <c:v>5.9398636891528497E-17</c:v>
                </c:pt>
                <c:pt idx="285">
                  <c:v>5.9555802214599299E-17</c:v>
                </c:pt>
                <c:pt idx="286">
                  <c:v>5.9712686222113395E-17</c:v>
                </c:pt>
                <c:pt idx="287">
                  <c:v>5.9869290528658098E-17</c:v>
                </c:pt>
                <c:pt idx="288">
                  <c:v>6.0025616730342902E-17</c:v>
                </c:pt>
                <c:pt idx="289">
                  <c:v>6.0181666404932597E-17</c:v>
                </c:pt>
                <c:pt idx="290">
                  <c:v>6.0337441111981194E-17</c:v>
                </c:pt>
                <c:pt idx="291">
                  <c:v>6.0492942392967203E-17</c:v>
                </c:pt>
                <c:pt idx="292">
                  <c:v>6.0648171771429102E-17</c:v>
                </c:pt>
                <c:pt idx="293">
                  <c:v>6.0803130753102001E-17</c:v>
                </c:pt>
                <c:pt idx="294">
                  <c:v>6.0957820826054705E-17</c:v>
                </c:pt>
                <c:pt idx="295">
                  <c:v>6.1112243460827898E-17</c:v>
                </c:pt>
                <c:pt idx="296">
                  <c:v>6.1266400110572195E-17</c:v>
                </c:pt>
                <c:pt idx="297">
                  <c:v>6.1420292211187205E-17</c:v>
                </c:pt>
                <c:pt idx="298">
                  <c:v>6.1573921181460897E-17</c:v>
                </c:pt>
                <c:pt idx="299">
                  <c:v>6.17272884232097E-17</c:v>
                </c:pt>
                <c:pt idx="300">
                  <c:v>6.1880395321417996E-17</c:v>
                </c:pt>
                <c:pt idx="301">
                  <c:v>6.2033243244379395E-17</c:v>
                </c:pt>
                <c:pt idx="302">
                  <c:v>6.2185833543837394E-17</c:v>
                </c:pt>
                <c:pt idx="303">
                  <c:v>6.2338167555125899E-17</c:v>
                </c:pt>
                <c:pt idx="304">
                  <c:v>6.2490246597311099E-17</c:v>
                </c:pt>
                <c:pt idx="305">
                  <c:v>6.2642071973332599E-17</c:v>
                </c:pt>
                <c:pt idx="306">
                  <c:v>6.2793644970144502E-17</c:v>
                </c:pt>
                <c:pt idx="307">
                  <c:v>6.2944966858857896E-17</c:v>
                </c:pt>
                <c:pt idx="308">
                  <c:v>6.3096038894881396E-17</c:v>
                </c:pt>
                <c:pt idx="309">
                  <c:v>6.3246862318063804E-17</c:v>
                </c:pt>
                <c:pt idx="310">
                  <c:v>6.3397438352834798E-17</c:v>
                </c:pt>
                <c:pt idx="311">
                  <c:v>6.3547768208346606E-17</c:v>
                </c:pt>
                <c:pt idx="312">
                  <c:v>6.3697853078616097E-17</c:v>
                </c:pt>
                <c:pt idx="313">
                  <c:v>6.3847694142664798E-17</c:v>
                </c:pt>
                <c:pt idx="314">
                  <c:v>6.3997292564661202E-17</c:v>
                </c:pt>
                <c:pt idx="315">
                  <c:v>6.4146649494060796E-17</c:v>
                </c:pt>
                <c:pt idx="316">
                  <c:v>6.4295766065747006E-17</c:v>
                </c:pt>
                <c:pt idx="317">
                  <c:v>6.44446434001718E-17</c:v>
                </c:pt>
                <c:pt idx="318">
                  <c:v>6.4593282603495204E-17</c:v>
                </c:pt>
                <c:pt idx="319">
                  <c:v>6.4741684767725895E-17</c:v>
                </c:pt>
                <c:pt idx="320">
                  <c:v>6.4889850970859703E-17</c:v>
                </c:pt>
                <c:pt idx="321">
                  <c:v>6.5037782277019699E-17</c:v>
                </c:pt>
                <c:pt idx="322">
                  <c:v>6.5185479736594197E-17</c:v>
                </c:pt>
                <c:pt idx="323">
                  <c:v>6.5332944386375195E-17</c:v>
                </c:pt>
                <c:pt idx="324">
                  <c:v>6.5480177249696295E-17</c:v>
                </c:pt>
                <c:pt idx="325">
                  <c:v>6.5627179336570304E-17</c:v>
                </c:pt>
                <c:pt idx="326">
                  <c:v>6.5773951643825604E-17</c:v>
                </c:pt>
                <c:pt idx="327">
                  <c:v>6.5920495155243097E-17</c:v>
                </c:pt>
                <c:pt idx="328">
                  <c:v>6.6066810841691895E-17</c:v>
                </c:pt>
                <c:pt idx="329">
                  <c:v>6.6212899661264499E-17</c:v>
                </c:pt>
                <c:pt idx="330">
                  <c:v>6.6358762559412106E-17</c:v>
                </c:pt>
                <c:pt idx="331">
                  <c:v>6.6504400469078196E-17</c:v>
                </c:pt>
                <c:pt idx="332">
                  <c:v>6.6649814310832703E-17</c:v>
                </c:pt>
                <c:pt idx="333">
                  <c:v>6.6795004993004599E-17</c:v>
                </c:pt>
                <c:pt idx="334">
                  <c:v>6.6939973411814703E-17</c:v>
                </c:pt>
                <c:pt idx="335">
                  <c:v>6.7084720451507101E-17</c:v>
                </c:pt>
                <c:pt idx="336">
                  <c:v>6.7229246984480296E-17</c:v>
                </c:pt>
                <c:pt idx="337">
                  <c:v>6.7373553871417797E-17</c:v>
                </c:pt>
                <c:pt idx="338">
                  <c:v>6.7517641961417805E-17</c:v>
                </c:pt>
                <c:pt idx="339">
                  <c:v>6.7661512092122105E-17</c:v>
                </c:pt>
                <c:pt idx="340">
                  <c:v>6.78051650898443E-17</c:v>
                </c:pt>
                <c:pt idx="341">
                  <c:v>6.7948601769697896E-17</c:v>
                </c:pt>
                <c:pt idx="342">
                  <c:v>6.8091822935722704E-17</c:v>
                </c:pt>
                <c:pt idx="343">
                  <c:v>6.8234829381011004E-17</c:v>
                </c:pt>
                <c:pt idx="344">
                  <c:v>6.8377621887833101E-17</c:v>
                </c:pt>
                <c:pt idx="345">
                  <c:v>6.8520201227761804E-17</c:v>
                </c:pt>
                <c:pt idx="346">
                  <c:v>6.8662568161795896E-17</c:v>
                </c:pt>
                <c:pt idx="347">
                  <c:v>6.8804723440484006E-17</c:v>
                </c:pt>
                <c:pt idx="348">
                  <c:v>6.8946667804045605E-17</c:v>
                </c:pt>
                <c:pt idx="349">
                  <c:v>6.9088401982493598E-17</c:v>
                </c:pt>
                <c:pt idx="350">
                  <c:v>6.9229926695754094E-17</c:v>
                </c:pt>
                <c:pt idx="351">
                  <c:v>6.9371242653786503E-17</c:v>
                </c:pt>
                <c:pt idx="352">
                  <c:v>6.9512350556702398E-17</c:v>
                </c:pt>
                <c:pt idx="353">
                  <c:v>6.9653251094883706E-17</c:v>
                </c:pt>
                <c:pt idx="354">
                  <c:v>6.9793944949099601E-17</c:v>
                </c:pt>
                <c:pt idx="355">
                  <c:v>6.9934432790623494E-17</c:v>
                </c:pt>
                <c:pt idx="356">
                  <c:v>7.0074715281347796E-17</c:v>
                </c:pt>
                <c:pt idx="357">
                  <c:v>7.0214793073899499E-17</c:v>
                </c:pt>
                <c:pt idx="358">
                  <c:v>7.0354666811753099E-17</c:v>
                </c:pt>
                <c:pt idx="359">
                  <c:v>7.04943371293439E-17</c:v>
                </c:pt>
                <c:pt idx="360">
                  <c:v>7.0633804652180398E-17</c:v>
                </c:pt>
                <c:pt idx="361">
                  <c:v>7.0773069996954803E-17</c:v>
                </c:pt>
                <c:pt idx="362">
                  <c:v>7.0912133771653702E-17</c:v>
                </c:pt>
                <c:pt idx="363">
                  <c:v>7.1050996575667404E-17</c:v>
                </c:pt>
                <c:pt idx="364">
                  <c:v>7.1189658999898505E-17</c:v>
                </c:pt>
                <c:pt idx="365">
                  <c:v>7.1328121626869199E-17</c:v>
                </c:pt>
                <c:pt idx="366">
                  <c:v>7.1466385030828096E-17</c:v>
                </c:pt>
                <c:pt idx="367">
                  <c:v>7.1604449777856394E-17</c:v>
                </c:pt>
                <c:pt idx="368">
                  <c:v>7.1742316425972198E-17</c:v>
                </c:pt>
                <c:pt idx="369">
                  <c:v>7.1879985525234696E-17</c:v>
                </c:pt>
                <c:pt idx="370">
                  <c:v>7.2017457617847695E-17</c:v>
                </c:pt>
                <c:pt idx="371">
                  <c:v>7.2154733238261096E-17</c:v>
                </c:pt>
                <c:pt idx="372">
                  <c:v>7.22918129132725E-17</c:v>
                </c:pt>
                <c:pt idx="373">
                  <c:v>7.2428697162127498E-17</c:v>
                </c:pt>
                <c:pt idx="374">
                  <c:v>7.2565386496619496E-17</c:v>
                </c:pt>
                <c:pt idx="375">
                  <c:v>7.2701881421187596E-17</c:v>
                </c:pt>
                <c:pt idx="376">
                  <c:v>7.2838182433014404E-17</c:v>
                </c:pt>
                <c:pt idx="377">
                  <c:v>7.2974290022123305E-17</c:v>
                </c:pt>
                <c:pt idx="378">
                  <c:v>7.3110204671473594E-17</c:v>
                </c:pt>
                <c:pt idx="379">
                  <c:v>7.3245926857055597E-17</c:v>
                </c:pt>
                <c:pt idx="380">
                  <c:v>7.3381457047984703E-17</c:v>
                </c:pt>
                <c:pt idx="381">
                  <c:v>7.3516795706594504E-17</c:v>
                </c:pt>
                <c:pt idx="382">
                  <c:v>7.3651943288528801E-17</c:v>
                </c:pt>
                <c:pt idx="383">
                  <c:v>7.3786900242833194E-17</c:v>
                </c:pt>
                <c:pt idx="384">
                  <c:v>7.3921667012044895E-17</c:v>
                </c:pt>
                <c:pt idx="385">
                  <c:v>7.4056244032282794E-17</c:v>
                </c:pt>
                <c:pt idx="386">
                  <c:v>7.4190631733335805E-17</c:v>
                </c:pt>
                <c:pt idx="387">
                  <c:v>7.4324830538750199E-17</c:v>
                </c:pt>
                <c:pt idx="388">
                  <c:v>7.4458840865917103E-17</c:v>
                </c:pt>
                <c:pt idx="389">
                  <c:v>7.4592663126157798E-17</c:v>
                </c:pt>
                <c:pt idx="390">
                  <c:v>7.47262977248089E-17</c:v>
                </c:pt>
                <c:pt idx="391">
                  <c:v>7.4859745061306603E-17</c:v>
                </c:pt>
                <c:pt idx="392">
                  <c:v>7.4993005529269905E-17</c:v>
                </c:pt>
                <c:pt idx="393">
                  <c:v>7.51260795165827E-17</c:v>
                </c:pt>
                <c:pt idx="394">
                  <c:v>7.5258967405475595E-17</c:v>
                </c:pt>
                <c:pt idx="395">
                  <c:v>7.5391669572606401E-17</c:v>
                </c:pt>
                <c:pt idx="396">
                  <c:v>7.5524186389139906E-17</c:v>
                </c:pt>
                <c:pt idx="397">
                  <c:v>7.5656518220826698E-17</c:v>
                </c:pt>
                <c:pt idx="398">
                  <c:v>7.5788665428081202E-17</c:v>
                </c:pt>
                <c:pt idx="399">
                  <c:v>7.5920628366059001E-17</c:v>
                </c:pt>
                <c:pt idx="400">
                  <c:v>7.6052407384732898E-17</c:v>
                </c:pt>
                <c:pt idx="401">
                  <c:v>7.6184002828968501E-17</c:v>
                </c:pt>
                <c:pt idx="402">
                  <c:v>7.63154150385991E-17</c:v>
                </c:pt>
                <c:pt idx="403">
                  <c:v>7.6446644348499095E-17</c:v>
                </c:pt>
                <c:pt idx="404">
                  <c:v>7.6577691088657102E-17</c:v>
                </c:pt>
                <c:pt idx="405">
                  <c:v>7.6708555584248106E-17</c:v>
                </c:pt>
                <c:pt idx="406">
                  <c:v>7.6839238155704805E-17</c:v>
                </c:pt>
                <c:pt idx="407">
                  <c:v>7.6969739118787894E-17</c:v>
                </c:pt>
                <c:pt idx="408">
                  <c:v>7.7100058784656003E-17</c:v>
                </c:pt>
                <c:pt idx="409">
                  <c:v>7.7230197459934495E-17</c:v>
                </c:pt>
                <c:pt idx="410">
                  <c:v>7.7360155446783205E-17</c:v>
                </c:pt>
                <c:pt idx="411">
                  <c:v>7.7489933042964397E-17</c:v>
                </c:pt>
                <c:pt idx="412">
                  <c:v>7.7619530541908298E-17</c:v>
                </c:pt>
                <c:pt idx="413">
                  <c:v>7.7748948232779697E-17</c:v>
                </c:pt>
                <c:pt idx="414">
                  <c:v>7.7878186400542396E-17</c:v>
                </c:pt>
                <c:pt idx="415">
                  <c:v>7.8007245326023097E-17</c:v>
                </c:pt>
                <c:pt idx="416">
                  <c:v>7.8136125285975199E-17</c:v>
                </c:pt>
                <c:pt idx="417">
                  <c:v>7.8264826553141504E-17</c:v>
                </c:pt>
                <c:pt idx="418">
                  <c:v>7.8393349396315198E-17</c:v>
                </c:pt>
                <c:pt idx="419">
                  <c:v>7.8521694080401702E-17</c:v>
                </c:pt>
                <c:pt idx="420">
                  <c:v>7.8649860866479204E-17</c:v>
                </c:pt>
                <c:pt idx="421">
                  <c:v>7.8777850011857097E-17</c:v>
                </c:pt>
                <c:pt idx="422">
                  <c:v>7.8905661770135994E-17</c:v>
                </c:pt>
                <c:pt idx="423">
                  <c:v>7.9033296391265202E-17</c:v>
                </c:pt>
                <c:pt idx="424">
                  <c:v>7.9160754121600498E-17</c:v>
                </c:pt>
                <c:pt idx="425">
                  <c:v>7.9288035203960405E-17</c:v>
                </c:pt>
                <c:pt idx="426">
                  <c:v>7.94151398776824E-17</c:v>
                </c:pt>
                <c:pt idx="427">
                  <c:v>7.9542068378678098E-17</c:v>
                </c:pt>
                <c:pt idx="428">
                  <c:v>7.9668820939487694E-17</c:v>
                </c:pt>
                <c:pt idx="429">
                  <c:v>7.97953977893342E-17</c:v>
                </c:pt>
                <c:pt idx="430">
                  <c:v>7.9921799154176098E-17</c:v>
                </c:pt>
                <c:pt idx="431">
                  <c:v>8.0048025256760296E-17</c:v>
                </c:pt>
                <c:pt idx="432">
                  <c:v>8.0174076316673498E-17</c:v>
                </c:pt>
                <c:pt idx="433">
                  <c:v>8.0299952550393706E-17</c:v>
                </c:pt>
                <c:pt idx="434">
                  <c:v>8.0425654171340299E-17</c:v>
                </c:pt>
                <c:pt idx="435">
                  <c:v>8.0551181389924395E-17</c:v>
                </c:pt>
                <c:pt idx="436">
                  <c:v>8.0676534413597701E-17</c:v>
                </c:pt>
                <c:pt idx="437">
                  <c:v>8.0801713446900696E-17</c:v>
                </c:pt>
                <c:pt idx="438">
                  <c:v>8.0926718691511402E-17</c:v>
                </c:pt>
                <c:pt idx="439">
                  <c:v>8.1051550346291594E-17</c:v>
                </c:pt>
                <c:pt idx="440">
                  <c:v>8.1176208607333999E-17</c:v>
                </c:pt>
                <c:pt idx="441">
                  <c:v>8.1300693668008603E-17</c:v>
                </c:pt>
                <c:pt idx="442">
                  <c:v>8.1425005719007098E-17</c:v>
                </c:pt>
                <c:pt idx="443">
                  <c:v>8.1549144948388696E-17</c:v>
                </c:pt>
                <c:pt idx="444">
                  <c:v>8.1673111541623398E-17</c:v>
                </c:pt>
                <c:pt idx="445">
                  <c:v>8.1796905681636203E-17</c:v>
                </c:pt>
                <c:pt idx="446">
                  <c:v>8.1920527548849903E-17</c:v>
                </c:pt>
                <c:pt idx="447">
                  <c:v>8.2043977321227303E-17</c:v>
                </c:pt>
                <c:pt idx="448">
                  <c:v>8.2167255174313301E-17</c:v>
                </c:pt>
                <c:pt idx="449">
                  <c:v>8.2290361281276004E-17</c:v>
                </c:pt>
                <c:pt idx="450">
                  <c:v>8.2413295812947605E-17</c:v>
                </c:pt>
                <c:pt idx="451">
                  <c:v>8.2536058937864095E-17</c:v>
                </c:pt>
                <c:pt idx="452">
                  <c:v>8.2658650822305396E-17</c:v>
                </c:pt>
                <c:pt idx="453">
                  <c:v>8.2781071630333795E-17</c:v>
                </c:pt>
                <c:pt idx="454">
                  <c:v>8.2903321523833004E-17</c:v>
                </c:pt>
                <c:pt idx="455">
                  <c:v>8.3025400662545803E-17</c:v>
                </c:pt>
                <c:pt idx="456">
                  <c:v>8.3147309204111203E-17</c:v>
                </c:pt>
                <c:pt idx="457">
                  <c:v>8.3269047304102203E-17</c:v>
                </c:pt>
                <c:pt idx="458">
                  <c:v>8.3390615116060998E-17</c:v>
                </c:pt>
                <c:pt idx="459">
                  <c:v>8.3512012791535795E-17</c:v>
                </c:pt>
                <c:pt idx="460">
                  <c:v>8.3633240480115894E-17</c:v>
                </c:pt>
                <c:pt idx="461">
                  <c:v>8.3754298329466505E-17</c:v>
                </c:pt>
                <c:pt idx="462">
                  <c:v>8.38751864853628E-17</c:v>
                </c:pt>
                <c:pt idx="463">
                  <c:v>8.3995905091724402E-17</c:v>
                </c:pt>
                <c:pt idx="464">
                  <c:v>8.4116454290648296E-17</c:v>
                </c:pt>
                <c:pt idx="465">
                  <c:v>8.4236834222442096E-17</c:v>
                </c:pt>
                <c:pt idx="466">
                  <c:v>8.4357045025656203E-17</c:v>
                </c:pt>
                <c:pt idx="467">
                  <c:v>8.4477086837116004E-17</c:v>
                </c:pt>
                <c:pt idx="468">
                  <c:v>8.4596959791953296E-17</c:v>
                </c:pt>
                <c:pt idx="469">
                  <c:v>8.4716664023637195E-17</c:v>
                </c:pt>
                <c:pt idx="470">
                  <c:v>8.4836199664005105E-17</c:v>
                </c:pt>
                <c:pt idx="471">
                  <c:v>8.4955566843292698E-17</c:v>
                </c:pt>
                <c:pt idx="472">
                  <c:v>8.5074765690163497E-17</c:v>
                </c:pt>
                <c:pt idx="473">
                  <c:v>8.5193796331738406E-17</c:v>
                </c:pt>
                <c:pt idx="474">
                  <c:v>8.5312658893624603E-17</c:v>
                </c:pt>
                <c:pt idx="475">
                  <c:v>8.5431353499943806E-17</c:v>
                </c:pt>
                <c:pt idx="476">
                  <c:v>8.5549880273360298E-17</c:v>
                </c:pt>
                <c:pt idx="477">
                  <c:v>8.5668239335108898E-17</c:v>
                </c:pt>
                <c:pt idx="478">
                  <c:v>8.5786430805021805E-17</c:v>
                </c:pt>
                <c:pt idx="479">
                  <c:v>8.5904454801555297E-17</c:v>
                </c:pt>
                <c:pt idx="480">
                  <c:v>8.6022311441816798E-17</c:v>
                </c:pt>
                <c:pt idx="481">
                  <c:v>8.6140000841590198E-17</c:v>
                </c:pt>
                <c:pt idx="482">
                  <c:v>8.6257523115361905E-17</c:v>
                </c:pt>
                <c:pt idx="483">
                  <c:v>8.6374878376345994E-17</c:v>
                </c:pt>
                <c:pt idx="484">
                  <c:v>8.6492066736508996E-17</c:v>
                </c:pt>
                <c:pt idx="485">
                  <c:v>8.6609088306594506E-17</c:v>
                </c:pt>
                <c:pt idx="486">
                  <c:v>8.6725943196147399E-17</c:v>
                </c:pt>
                <c:pt idx="487">
                  <c:v>8.6842631513537404E-17</c:v>
                </c:pt>
                <c:pt idx="488">
                  <c:v>8.69591533659827E-17</c:v>
                </c:pt>
                <c:pt idx="489">
                  <c:v>8.70755088595729E-17</c:v>
                </c:pt>
                <c:pt idx="490">
                  <c:v>8.7191698099292004E-17</c:v>
                </c:pt>
                <c:pt idx="491">
                  <c:v>8.7307721189040094E-17</c:v>
                </c:pt>
                <c:pt idx="492">
                  <c:v>8.7423578231656504E-17</c:v>
                </c:pt>
                <c:pt idx="493">
                  <c:v>8.7539269328940406E-17</c:v>
                </c:pt>
                <c:pt idx="494">
                  <c:v>8.7654794581672896E-17</c:v>
                </c:pt>
                <c:pt idx="495">
                  <c:v>8.7770154089637805E-17</c:v>
                </c:pt>
                <c:pt idx="496">
                  <c:v>8.7885347951642401E-17</c:v>
                </c:pt>
                <c:pt idx="497">
                  <c:v>8.8000376265537805E-17</c:v>
                </c:pt>
                <c:pt idx="498">
                  <c:v>8.81152391282394E-17</c:v>
                </c:pt>
                <c:pt idx="499">
                  <c:v>8.8229936635745999E-17</c:v>
                </c:pt>
                <c:pt idx="500">
                  <c:v>8.8344468883160195E-17</c:v>
                </c:pt>
                <c:pt idx="501">
                  <c:v>8.8458835964706703E-17</c:v>
                </c:pt>
                <c:pt idx="502">
                  <c:v>8.8573037973751598E-17</c:v>
                </c:pt>
                <c:pt idx="503">
                  <c:v>8.86870750028214E-17</c:v>
                </c:pt>
                <c:pt idx="504">
                  <c:v>8.8800947143620596E-17</c:v>
                </c:pt>
                <c:pt idx="505">
                  <c:v>8.8914654487050098E-17</c:v>
                </c:pt>
                <c:pt idx="506">
                  <c:v>8.9028197123225098E-17</c:v>
                </c:pt>
                <c:pt idx="507">
                  <c:v>8.9141575141492204E-17</c:v>
                </c:pt>
                <c:pt idx="508">
                  <c:v>8.9254788630447005E-17</c:v>
                </c:pt>
                <c:pt idx="509">
                  <c:v>8.9367837677951002E-17</c:v>
                </c:pt>
                <c:pt idx="510">
                  <c:v>8.94807223711478E-17</c:v>
                </c:pt>
                <c:pt idx="511">
                  <c:v>8.9593442796480295E-17</c:v>
                </c:pt>
                <c:pt idx="512">
                  <c:v>8.9705999039706099E-17</c:v>
                </c:pt>
                <c:pt idx="513">
                  <c:v>8.9818391185914103E-17</c:v>
                </c:pt>
                <c:pt idx="514">
                  <c:v>8.9930619319539505E-17</c:v>
                </c:pt>
                <c:pt idx="515">
                  <c:v>9.0042683524380002E-17</c:v>
                </c:pt>
                <c:pt idx="516">
                  <c:v>9.0154583883610304E-17</c:v>
                </c:pt>
                <c:pt idx="517">
                  <c:v>9.0266320479797203E-17</c:v>
                </c:pt>
                <c:pt idx="518">
                  <c:v>9.0377893394914698E-17</c:v>
                </c:pt>
                <c:pt idx="519">
                  <c:v>9.0489302710357804E-17</c:v>
                </c:pt>
                <c:pt idx="520">
                  <c:v>9.0600548506957596E-17</c:v>
                </c:pt>
                <c:pt idx="521">
                  <c:v>9.0711630864994402E-17</c:v>
                </c:pt>
                <c:pt idx="522">
                  <c:v>9.0822549864212299E-17</c:v>
                </c:pt>
                <c:pt idx="523">
                  <c:v>9.0933305583832396E-17</c:v>
                </c:pt>
                <c:pt idx="524">
                  <c:v>9.1043898102565804E-17</c:v>
                </c:pt>
                <c:pt idx="525">
                  <c:v>9.1154327498627897E-17</c:v>
                </c:pt>
                <c:pt idx="526">
                  <c:v>9.1264593849750095E-17</c:v>
                </c:pt>
                <c:pt idx="527">
                  <c:v>9.1374697233193201E-17</c:v>
                </c:pt>
                <c:pt idx="528">
                  <c:v>9.14846377257599E-17</c:v>
                </c:pt>
                <c:pt idx="529">
                  <c:v>9.1594415403806996E-17</c:v>
                </c:pt>
                <c:pt idx="530">
                  <c:v>9.1704030343257803E-17</c:v>
                </c:pt>
                <c:pt idx="531">
                  <c:v>9.1813482619613496E-17</c:v>
                </c:pt>
                <c:pt idx="532">
                  <c:v>9.1922772307965696E-17</c:v>
                </c:pt>
                <c:pt idx="533">
                  <c:v>9.20318994830074E-17</c:v>
                </c:pt>
                <c:pt idx="534">
                  <c:v>9.2140864219044698E-17</c:v>
                </c:pt>
                <c:pt idx="535">
                  <c:v>9.2249666590007894E-17</c:v>
                </c:pt>
                <c:pt idx="536">
                  <c:v>9.2358306669462594E-17</c:v>
                </c:pt>
                <c:pt idx="537">
                  <c:v>9.2466784530620305E-17</c:v>
                </c:pt>
                <c:pt idx="538">
                  <c:v>9.2575100246349502E-17</c:v>
                </c:pt>
                <c:pt idx="539">
                  <c:v>9.2683253889185906E-17</c:v>
                </c:pt>
                <c:pt idx="540">
                  <c:v>9.2791245531342906E-17</c:v>
                </c:pt>
                <c:pt idx="541">
                  <c:v>9.2899075244721697E-17</c:v>
                </c:pt>
                <c:pt idx="542">
                  <c:v>9.3006743100921095E-17</c:v>
                </c:pt>
                <c:pt idx="543">
                  <c:v>9.3114249171247999E-17</c:v>
                </c:pt>
                <c:pt idx="544">
                  <c:v>9.3221593526726194E-17</c:v>
                </c:pt>
                <c:pt idx="545">
                  <c:v>9.3328776238106705E-17</c:v>
                </c:pt>
                <c:pt idx="546">
                  <c:v>9.3435797375876595E-17</c:v>
                </c:pt>
                <c:pt idx="547">
                  <c:v>9.3542657010268595E-17</c:v>
                </c:pt>
                <c:pt idx="548">
                  <c:v>9.3649355211270197E-17</c:v>
                </c:pt>
                <c:pt idx="549">
                  <c:v>9.3755892048631903E-17</c:v>
                </c:pt>
                <c:pt idx="550">
                  <c:v>9.3862267591876901E-17</c:v>
                </c:pt>
                <c:pt idx="551">
                  <c:v>9.3968481910309295E-17</c:v>
                </c:pt>
                <c:pt idx="552">
                  <c:v>9.40745350730227E-17</c:v>
                </c:pt>
                <c:pt idx="553">
                  <c:v>9.41804271489084E-17</c:v>
                </c:pt>
                <c:pt idx="554">
                  <c:v>9.4286158206663794E-17</c:v>
                </c:pt>
                <c:pt idx="555">
                  <c:v>9.43917283148006E-17</c:v>
                </c:pt>
                <c:pt idx="556">
                  <c:v>9.4497137541652403E-17</c:v>
                </c:pt>
                <c:pt idx="557">
                  <c:v>9.4602385955382997E-17</c:v>
                </c:pt>
                <c:pt idx="558">
                  <c:v>9.4707473623993794E-17</c:v>
                </c:pt>
                <c:pt idx="559">
                  <c:v>9.4812400615331504E-17</c:v>
                </c:pt>
                <c:pt idx="560">
                  <c:v>9.4917166997095505E-17</c:v>
                </c:pt>
                <c:pt idx="561">
                  <c:v>9.5021772836845199E-17</c:v>
                </c:pt>
                <c:pt idx="562">
                  <c:v>9.5126218202007401E-17</c:v>
                </c:pt>
                <c:pt idx="563">
                  <c:v>9.5230503159883199E-17</c:v>
                </c:pt>
                <c:pt idx="564">
                  <c:v>9.5334627777655095E-17</c:v>
                </c:pt>
                <c:pt idx="565">
                  <c:v>9.5438592122394001E-17</c:v>
                </c:pt>
                <c:pt idx="566">
                  <c:v>9.5542396261065495E-17</c:v>
                </c:pt>
                <c:pt idx="567">
                  <c:v>9.5646040260537199E-17</c:v>
                </c:pt>
                <c:pt idx="568">
                  <c:v>9.5749524187584598E-17</c:v>
                </c:pt>
                <c:pt idx="569">
                  <c:v>9.5852848108898005E-17</c:v>
                </c:pt>
                <c:pt idx="570">
                  <c:v>9.59560120910887E-17</c:v>
                </c:pt>
                <c:pt idx="571">
                  <c:v>9.6059016200694795E-17</c:v>
                </c:pt>
                <c:pt idx="572">
                  <c:v>9.6161860504188101E-17</c:v>
                </c:pt>
                <c:pt idx="573">
                  <c:v>9.6264545067979502E-17</c:v>
                </c:pt>
                <c:pt idx="574">
                  <c:v>9.6367069958425303E-17</c:v>
                </c:pt>
                <c:pt idx="575">
                  <c:v>9.6469435241832603E-17</c:v>
                </c:pt>
                <c:pt idx="576">
                  <c:v>9.6571640984465497E-17</c:v>
                </c:pt>
                <c:pt idx="577">
                  <c:v>9.6673687252550299E-17</c:v>
                </c:pt>
                <c:pt idx="578">
                  <c:v>9.67755741122814E-17</c:v>
                </c:pt>
                <c:pt idx="579">
                  <c:v>9.6877301629826605E-17</c:v>
                </c:pt>
                <c:pt idx="580">
                  <c:v>9.6978869871332195E-17</c:v>
                </c:pt>
                <c:pt idx="581">
                  <c:v>9.70802789029288E-17</c:v>
                </c:pt>
                <c:pt idx="582">
                  <c:v>9.7181528790736005E-17</c:v>
                </c:pt>
                <c:pt idx="583">
                  <c:v>9.7282619600867699E-17</c:v>
                </c:pt>
                <c:pt idx="584">
                  <c:v>9.7383551399437206E-17</c:v>
                </c:pt>
                <c:pt idx="585">
                  <c:v>9.7484324252561805E-17</c:v>
                </c:pt>
                <c:pt idx="586">
                  <c:v>9.7584938226368095E-17</c:v>
                </c:pt>
                <c:pt idx="587">
                  <c:v>9.7685393386996306E-17</c:v>
                </c:pt>
                <c:pt idx="588">
                  <c:v>9.7785689800605404E-17</c:v>
                </c:pt>
                <c:pt idx="589">
                  <c:v>9.7885827533376999E-17</c:v>
                </c:pt>
                <c:pt idx="590">
                  <c:v>9.7985806651520704E-17</c:v>
                </c:pt>
                <c:pt idx="591">
                  <c:v>9.8085627221278204E-17</c:v>
                </c:pt>
                <c:pt idx="592">
                  <c:v>9.81852893089273E-17</c:v>
                </c:pt>
                <c:pt idx="593">
                  <c:v>9.8284792980786998E-17</c:v>
                </c:pt>
                <c:pt idx="594">
                  <c:v>9.83841383032209E-17</c:v>
                </c:pt>
                <c:pt idx="595">
                  <c:v>9.8483325342641998E-17</c:v>
                </c:pt>
                <c:pt idx="596">
                  <c:v>9.8582354165516396E-17</c:v>
                </c:pt>
                <c:pt idx="597">
                  <c:v>9.86812248383675E-17</c:v>
                </c:pt>
                <c:pt idx="598">
                  <c:v>9.8779937427779906E-17</c:v>
                </c:pt>
                <c:pt idx="599">
                  <c:v>9.8878492000403102E-17</c:v>
                </c:pt>
                <c:pt idx="600">
                  <c:v>9.8976888622955801E-17</c:v>
                </c:pt>
                <c:pt idx="601">
                  <c:v>9.9075127362229106E-17</c:v>
                </c:pt>
                <c:pt idx="602">
                  <c:v>9.91732082850906E-17</c:v>
                </c:pt>
                <c:pt idx="603">
                  <c:v>9.9271131458487706E-17</c:v>
                </c:pt>
                <c:pt idx="604">
                  <c:v>9.9368896949451597E-17</c:v>
                </c:pt>
                <c:pt idx="605">
                  <c:v>9.9466504825100298E-17</c:v>
                </c:pt>
                <c:pt idx="606">
                  <c:v>9.9563955152642305E-17</c:v>
                </c:pt>
                <c:pt idx="607">
                  <c:v>9.9661247999380001E-17</c:v>
                </c:pt>
                <c:pt idx="608">
                  <c:v>9.9758383432713094E-17</c:v>
                </c:pt>
                <c:pt idx="609">
                  <c:v>9.9855361520141504E-17</c:v>
                </c:pt>
                <c:pt idx="610">
                  <c:v>9.9952182329268995E-17</c:v>
                </c:pt>
                <c:pt idx="611">
                  <c:v>1.00048845927806E-16</c:v>
                </c:pt>
                <c:pt idx="612">
                  <c:v>1.00145352383573E-16</c:v>
                </c:pt>
                <c:pt idx="613">
                  <c:v>1.00241701764504E-16</c:v>
                </c:pt>
                <c:pt idx="614">
                  <c:v>1.00337894138647E-16</c:v>
                </c:pt>
                <c:pt idx="615">
                  <c:v>1.00433929574172E-16</c:v>
                </c:pt>
                <c:pt idx="616">
                  <c:v>1.0052980813936699E-16</c:v>
                </c:pt>
                <c:pt idx="617">
                  <c:v>1.00625529902649E-16</c:v>
                </c:pt>
                <c:pt idx="618">
                  <c:v>1.00721094932558E-16</c:v>
                </c:pt>
                <c:pt idx="619">
                  <c:v>1.00816503297768E-16</c:v>
                </c:pt>
                <c:pt idx="620">
                  <c:v>1.0091175506708401E-16</c:v>
                </c:pt>
                <c:pt idx="621">
                  <c:v>1.01006850309446E-16</c:v>
                </c:pt>
                <c:pt idx="622">
                  <c:v>1.0110178909393199E-16</c:v>
                </c:pt>
                <c:pt idx="623">
                  <c:v>1.01196571489763E-16</c:v>
                </c:pt>
                <c:pt idx="624">
                  <c:v>1.0129119756630099E-16</c:v>
                </c:pt>
                <c:pt idx="625">
                  <c:v>1.01385667393054E-16</c:v>
                </c:pt>
                <c:pt idx="626">
                  <c:v>1.01479981039678E-16</c:v>
                </c:pt>
                <c:pt idx="627">
                  <c:v>1.0157413857597999E-16</c:v>
                </c:pt>
                <c:pt idx="628">
                  <c:v>1.0166814007192E-16</c:v>
                </c:pt>
                <c:pt idx="629">
                  <c:v>1.01761985597611E-16</c:v>
                </c:pt>
                <c:pt idx="630">
                  <c:v>1.01855675223325E-16</c:v>
                </c:pt>
                <c:pt idx="631">
                  <c:v>1.0194920901949399E-16</c:v>
                </c:pt>
                <c:pt idx="632">
                  <c:v>1.0204258705671E-16</c:v>
                </c:pt>
                <c:pt idx="633">
                  <c:v>1.02135809405729E-16</c:v>
                </c:pt>
                <c:pt idx="634">
                  <c:v>1.02228876137474E-16</c:v>
                </c:pt>
                <c:pt idx="635">
                  <c:v>1.0232178732303599E-16</c:v>
                </c:pt>
                <c:pt idx="636">
                  <c:v>1.02414543033673E-16</c:v>
                </c:pt>
                <c:pt idx="637">
                  <c:v>1.02507143340819E-16</c:v>
                </c:pt>
                <c:pt idx="638">
                  <c:v>1.02599588316079E-16</c:v>
                </c:pt>
                <c:pt idx="639">
                  <c:v>1.02691878031234E-16</c:v>
                </c:pt>
                <c:pt idx="640">
                  <c:v>1.02784012558244E-16</c:v>
                </c:pt>
                <c:pt idx="641">
                  <c:v>1.02875991969247E-16</c:v>
                </c:pt>
                <c:pt idx="642">
                  <c:v>1.02967816336562E-16</c:v>
                </c:pt>
                <c:pt idx="643">
                  <c:v>1.03059485732692E-16</c:v>
                </c:pt>
                <c:pt idx="644">
                  <c:v>1.03151000230324E-16</c:v>
                </c:pt>
                <c:pt idx="645">
                  <c:v>1.03242359902332E-16</c:v>
                </c:pt>
                <c:pt idx="646">
                  <c:v>1.03333564821776E-16</c:v>
                </c:pt>
                <c:pt idx="647">
                  <c:v>1.03424615061909E-16</c:v>
                </c:pt>
                <c:pt idx="648">
                  <c:v>1.03515510696172E-16</c:v>
                </c:pt>
                <c:pt idx="649">
                  <c:v>1.0360625179820099E-16</c:v>
                </c:pt>
                <c:pt idx="650">
                  <c:v>1.03696838441824E-16</c:v>
                </c:pt>
                <c:pt idx="651">
                  <c:v>1.03787270701066E-16</c:v>
                </c:pt>
                <c:pt idx="652">
                  <c:v>1.03877548650151E-16</c:v>
                </c:pt>
                <c:pt idx="653">
                  <c:v>1.03967672363499E-16</c:v>
                </c:pt>
                <c:pt idx="654">
                  <c:v>1.04057641915731E-16</c:v>
                </c:pt>
                <c:pt idx="655">
                  <c:v>1.0414745738167E-16</c:v>
                </c:pt>
                <c:pt idx="656">
                  <c:v>1.0423711883634101E-16</c:v>
                </c:pt>
                <c:pt idx="657">
                  <c:v>1.04326626354973E-16</c:v>
                </c:pt>
                <c:pt idx="658">
                  <c:v>1.0441598001300201E-16</c:v>
                </c:pt>
                <c:pt idx="659">
                  <c:v>1.04505179886069E-16</c:v>
                </c:pt>
                <c:pt idx="660">
                  <c:v>1.04594226050024E-16</c:v>
                </c:pt>
                <c:pt idx="661">
                  <c:v>1.0468311858092601E-16</c:v>
                </c:pt>
                <c:pt idx="662">
                  <c:v>1.04771857555042E-16</c:v>
                </c:pt>
                <c:pt idx="663">
                  <c:v>1.04860443048855E-16</c:v>
                </c:pt>
                <c:pt idx="664">
                  <c:v>1.04948875139057E-16</c:v>
                </c:pt>
                <c:pt idx="665">
                  <c:v>1.05037153902554E-16</c:v>
                </c:pt>
                <c:pt idx="666">
                  <c:v>1.0512527941646899E-16</c:v>
                </c:pt>
                <c:pt idx="667">
                  <c:v>1.05213251758138E-16</c:v>
                </c:pt>
                <c:pt idx="668">
                  <c:v>1.05301071005117E-16</c:v>
                </c:pt>
                <c:pt idx="669">
                  <c:v>1.05388737235178E-16</c:v>
                </c:pt>
                <c:pt idx="670">
                  <c:v>1.05476250526311E-16</c:v>
                </c:pt>
                <c:pt idx="671">
                  <c:v>1.05563610956728E-16</c:v>
                </c:pt>
                <c:pt idx="672">
                  <c:v>1.0565081860486E-16</c:v>
                </c:pt>
                <c:pt idx="673">
                  <c:v>1.05737873549361E-16</c:v>
                </c:pt>
                <c:pt idx="674">
                  <c:v>1.0582477586910699E-16</c:v>
                </c:pt>
                <c:pt idx="675">
                  <c:v>1.05911525643197E-16</c:v>
                </c:pt>
                <c:pt idx="676">
                  <c:v>1.05998122950956E-16</c:v>
                </c:pt>
                <c:pt idx="677">
                  <c:v>1.06084567871931E-16</c:v>
                </c:pt>
                <c:pt idx="678">
                  <c:v>1.06170860485899E-16</c:v>
                </c:pt>
                <c:pt idx="679">
                  <c:v>1.0625700087286E-16</c:v>
                </c:pt>
                <c:pt idx="680">
                  <c:v>1.06342989113044E-16</c:v>
                </c:pt>
                <c:pt idx="681">
                  <c:v>1.06428825286907E-16</c:v>
                </c:pt>
                <c:pt idx="682">
                  <c:v>1.06514509475137E-16</c:v>
                </c:pt>
                <c:pt idx="683">
                  <c:v>1.06600041758649E-16</c:v>
                </c:pt>
                <c:pt idx="684">
                  <c:v>1.06685422218589E-16</c:v>
                </c:pt>
                <c:pt idx="685">
                  <c:v>1.06770650936334E-16</c:v>
                </c:pt>
                <c:pt idx="686">
                  <c:v>1.06855727993494E-16</c:v>
                </c:pt>
                <c:pt idx="687">
                  <c:v>1.06940653471909E-16</c:v>
                </c:pt>
                <c:pt idx="688">
                  <c:v>1.07025427453653E-16</c:v>
                </c:pt>
                <c:pt idx="689">
                  <c:v>1.07110050021034E-16</c:v>
                </c:pt>
                <c:pt idx="690">
                  <c:v>1.07194521256593E-16</c:v>
                </c:pt>
                <c:pt idx="691">
                  <c:v>1.07278841243106E-16</c:v>
                </c:pt>
                <c:pt idx="692">
                  <c:v>1.07363010063584E-16</c:v>
                </c:pt>
                <c:pt idx="693">
                  <c:v>1.07447027801273E-16</c:v>
                </c:pt>
                <c:pt idx="694">
                  <c:v>1.0753089453965699E-16</c:v>
                </c:pt>
                <c:pt idx="695">
                  <c:v>1.0761461036245499E-16</c:v>
                </c:pt>
                <c:pt idx="696">
                  <c:v>1.07698175353622E-16</c:v>
                </c:pt>
                <c:pt idx="697">
                  <c:v>1.07781589597353E-16</c:v>
                </c:pt>
                <c:pt idx="698">
                  <c:v>1.0786485317808E-16</c:v>
                </c:pt>
                <c:pt idx="699">
                  <c:v>1.07947966180473E-16</c:v>
                </c:pt>
                <c:pt idx="700">
                  <c:v>1.08030928689439E-16</c:v>
                </c:pt>
                <c:pt idx="701">
                  <c:v>1.08113740790128E-16</c:v>
                </c:pt>
                <c:pt idx="702">
                  <c:v>1.08196402567927E-16</c:v>
                </c:pt>
                <c:pt idx="703">
                  <c:v>1.08278914108462E-16</c:v>
                </c:pt>
                <c:pt idx="704">
                  <c:v>1.08361275497601E-16</c:v>
                </c:pt>
                <c:pt idx="705">
                  <c:v>1.0844348682145099E-16</c:v>
                </c:pt>
                <c:pt idx="706">
                  <c:v>1.08525548166361E-16</c:v>
                </c:pt>
                <c:pt idx="707">
                  <c:v>1.0860745961892E-16</c:v>
                </c:pt>
                <c:pt idx="708">
                  <c:v>1.0868922126596E-16</c:v>
                </c:pt>
                <c:pt idx="709">
                  <c:v>1.0877083319455099E-16</c:v>
                </c:pt>
                <c:pt idx="710">
                  <c:v>1.08852295492008E-16</c:v>
                </c:pt>
                <c:pt idx="711">
                  <c:v>1.08933608245888E-16</c:v>
                </c:pt>
                <c:pt idx="712">
                  <c:v>1.09014771543988E-16</c:v>
                </c:pt>
                <c:pt idx="713">
                  <c:v>1.09095785474349E-16</c:v>
                </c:pt>
                <c:pt idx="714">
                  <c:v>1.0917665012525499E-16</c:v>
                </c:pt>
                <c:pt idx="715">
                  <c:v>1.09257365585231E-16</c:v>
                </c:pt>
                <c:pt idx="716">
                  <c:v>1.09337931943047E-16</c:v>
                </c:pt>
                <c:pt idx="717">
                  <c:v>1.09418349287713E-16</c:v>
                </c:pt>
                <c:pt idx="718">
                  <c:v>1.09498617708487E-16</c:v>
                </c:pt>
                <c:pt idx="719">
                  <c:v>1.0957873729486599E-16</c:v>
                </c:pt>
                <c:pt idx="720">
                  <c:v>1.0965870813659099E-16</c:v>
                </c:pt>
                <c:pt idx="721">
                  <c:v>1.09738530323649E-16</c:v>
                </c:pt>
                <c:pt idx="722">
                  <c:v>1.0981820394626901E-16</c:v>
                </c:pt>
                <c:pt idx="723">
                  <c:v>1.0989772909492299E-16</c:v>
                </c:pt>
                <c:pt idx="724">
                  <c:v>1.09977105860328E-16</c:v>
                </c:pt>
                <c:pt idx="725">
                  <c:v>1.1005633433344299E-16</c:v>
                </c:pt>
                <c:pt idx="726">
                  <c:v>1.10135414605472E-16</c:v>
                </c:pt>
                <c:pt idx="727">
                  <c:v>1.10214346767864E-16</c:v>
                </c:pt>
                <c:pt idx="728">
                  <c:v>1.10293130912309E-16</c:v>
                </c:pt>
                <c:pt idx="729">
                  <c:v>1.10371767130743E-16</c:v>
                </c:pt>
                <c:pt idx="730">
                  <c:v>1.10450255515344E-16</c:v>
                </c:pt>
                <c:pt idx="731">
                  <c:v>1.10528596158535E-16</c:v>
                </c:pt>
                <c:pt idx="732">
                  <c:v>1.10606789152982E-16</c:v>
                </c:pt>
                <c:pt idx="733">
                  <c:v>1.10684834591595E-16</c:v>
                </c:pt>
                <c:pt idx="734">
                  <c:v>1.10762732567528E-16</c:v>
                </c:pt>
                <c:pt idx="735">
                  <c:v>1.10840483174177E-16</c:v>
                </c:pt>
                <c:pt idx="736">
                  <c:v>1.1091808650518201E-16</c:v>
                </c:pt>
                <c:pt idx="737">
                  <c:v>1.10995542654428E-16</c:v>
                </c:pt>
                <c:pt idx="738">
                  <c:v>1.1107285171603999E-16</c:v>
                </c:pt>
                <c:pt idx="739">
                  <c:v>1.11150013784389E-16</c:v>
                </c:pt>
                <c:pt idx="740">
                  <c:v>1.11227028954087E-16</c:v>
                </c:pt>
                <c:pt idx="741">
                  <c:v>1.1130389731998901E-16</c:v>
                </c:pt>
                <c:pt idx="742">
                  <c:v>1.1138061897719301E-16</c:v>
                </c:pt>
                <c:pt idx="743">
                  <c:v>1.1145719402103999E-16</c:v>
                </c:pt>
                <c:pt idx="744">
                  <c:v>1.1153362254711299E-16</c:v>
                </c:pt>
                <c:pt idx="745">
                  <c:v>1.1160990465123601E-16</c:v>
                </c:pt>
                <c:pt idx="746">
                  <c:v>1.1168604042947601E-16</c:v>
                </c:pt>
                <c:pt idx="747">
                  <c:v>1.11762029978141E-16</c:v>
                </c:pt>
                <c:pt idx="748">
                  <c:v>1.1183787339378199E-16</c:v>
                </c:pt>
                <c:pt idx="749">
                  <c:v>1.1191357077318799E-16</c:v>
                </c:pt>
                <c:pt idx="750">
                  <c:v>1.11989122213394E-16</c:v>
                </c:pt>
                <c:pt idx="751">
                  <c:v>1.1206452781167099E-16</c:v>
                </c:pt>
                <c:pt idx="752">
                  <c:v>1.1213978766553201E-16</c:v>
                </c:pt>
                <c:pt idx="753">
                  <c:v>1.1221490187273299E-16</c:v>
                </c:pt>
                <c:pt idx="754">
                  <c:v>1.1228987053126599E-16</c:v>
                </c:pt>
                <c:pt idx="755">
                  <c:v>1.12364693739365E-16</c:v>
                </c:pt>
                <c:pt idx="756">
                  <c:v>1.1243937159550301E-16</c:v>
                </c:pt>
                <c:pt idx="757">
                  <c:v>1.1251390419839099E-16</c:v>
                </c:pt>
                <c:pt idx="758">
                  <c:v>1.1258829164698201E-16</c:v>
                </c:pt>
                <c:pt idx="759">
                  <c:v>1.1266253404046401E-16</c:v>
                </c:pt>
                <c:pt idx="760">
                  <c:v>1.1273663147826499E-16</c:v>
                </c:pt>
                <c:pt idx="761">
                  <c:v>1.1281058406004999E-16</c:v>
                </c:pt>
                <c:pt idx="762">
                  <c:v>1.1288439188572301E-16</c:v>
                </c:pt>
                <c:pt idx="763">
                  <c:v>1.1295805505542401E-16</c:v>
                </c:pt>
                <c:pt idx="764">
                  <c:v>1.1303157366953E-16</c:v>
                </c:pt>
                <c:pt idx="765">
                  <c:v>1.13104947828654E-16</c:v>
                </c:pt>
                <c:pt idx="766">
                  <c:v>1.1317817763364601E-16</c:v>
                </c:pt>
                <c:pt idx="767">
                  <c:v>1.13251263185592E-16</c:v>
                </c:pt>
                <c:pt idx="768">
                  <c:v>1.13324204585812E-16</c:v>
                </c:pt>
                <c:pt idx="769">
                  <c:v>1.1339700193586099E-16</c:v>
                </c:pt>
                <c:pt idx="770">
                  <c:v>1.1346965533753101E-16</c:v>
                </c:pt>
                <c:pt idx="771">
                  <c:v>1.13542164892845E-16</c:v>
                </c:pt>
                <c:pt idx="772">
                  <c:v>1.1361453070405999E-16</c:v>
                </c:pt>
                <c:pt idx="773">
                  <c:v>1.1368675287367E-16</c:v>
                </c:pt>
                <c:pt idx="774">
                  <c:v>1.13758831504397E-16</c:v>
                </c:pt>
                <c:pt idx="775">
                  <c:v>1.1383076669919801E-16</c:v>
                </c:pt>
                <c:pt idx="776">
                  <c:v>1.1390255856126199E-16</c:v>
                </c:pt>
                <c:pt idx="777">
                  <c:v>1.1397420719400799E-16</c:v>
                </c:pt>
                <c:pt idx="778">
                  <c:v>1.1404571270108701E-16</c:v>
                </c:pt>
                <c:pt idx="779">
                  <c:v>1.14117075186382E-16</c:v>
                </c:pt>
                <c:pt idx="780">
                  <c:v>1.1418829475400401E-16</c:v>
                </c:pt>
                <c:pt idx="781">
                  <c:v>1.14259371508293E-16</c:v>
                </c:pt>
                <c:pt idx="782">
                  <c:v>1.14330305553821E-16</c:v>
                </c:pt>
                <c:pt idx="783">
                  <c:v>1.14401096995387E-16</c:v>
                </c:pt>
                <c:pt idx="784">
                  <c:v>1.14471745938017E-16</c:v>
                </c:pt>
                <c:pt idx="785">
                  <c:v>1.1454225248696599E-16</c:v>
                </c:pt>
                <c:pt idx="786">
                  <c:v>1.14612616747717E-16</c:v>
                </c:pt>
                <c:pt idx="787">
                  <c:v>1.1468283882597801E-16</c:v>
                </c:pt>
                <c:pt idx="788">
                  <c:v>1.14752918827682E-16</c:v>
                </c:pt>
                <c:pt idx="789">
                  <c:v>1.1482285685899099E-16</c:v>
                </c:pt>
                <c:pt idx="790">
                  <c:v>1.1489265302628801E-16</c:v>
                </c:pt>
                <c:pt idx="791">
                  <c:v>1.1496230743618399E-16</c:v>
                </c:pt>
                <c:pt idx="792">
                  <c:v>1.15031820195511E-16</c:v>
                </c:pt>
                <c:pt idx="793">
                  <c:v>1.15101191411327E-16</c:v>
                </c:pt>
                <c:pt idx="794">
                  <c:v>1.1517042119091001E-16</c:v>
                </c:pt>
                <c:pt idx="795">
                  <c:v>1.15239509641761E-16</c:v>
                </c:pt>
                <c:pt idx="796">
                  <c:v>1.1530845687160499E-16</c:v>
                </c:pt>
                <c:pt idx="797">
                  <c:v>1.15377262988384E-16</c:v>
                </c:pt>
                <c:pt idx="798">
                  <c:v>1.15445928100263E-16</c:v>
                </c:pt>
                <c:pt idx="799">
                  <c:v>1.15514452315627E-16</c:v>
                </c:pt>
                <c:pt idx="800">
                  <c:v>1.15582835743079E-16</c:v>
                </c:pt>
                <c:pt idx="801">
                  <c:v>1.1565107849144001E-16</c:v>
                </c:pt>
                <c:pt idx="802">
                  <c:v>1.1571918066975199E-16</c:v>
                </c:pt>
                <c:pt idx="803">
                  <c:v>1.1578714238727099E-16</c:v>
                </c:pt>
                <c:pt idx="804">
                  <c:v>1.1585496375347101E-16</c:v>
                </c:pt>
                <c:pt idx="805">
                  <c:v>1.1592264487804399E-16</c:v>
                </c:pt>
                <c:pt idx="806">
                  <c:v>1.1599018587089401E-16</c:v>
                </c:pt>
                <c:pt idx="807">
                  <c:v>1.1605758684214399E-16</c:v>
                </c:pt>
                <c:pt idx="808">
                  <c:v>1.16124847902126E-16</c:v>
                </c:pt>
                <c:pt idx="809">
                  <c:v>1.16191969161391E-16</c:v>
                </c:pt>
                <c:pt idx="810">
                  <c:v>1.16258950730698E-16</c:v>
                </c:pt>
                <c:pt idx="811">
                  <c:v>1.16325792721023E-16</c:v>
                </c:pt>
                <c:pt idx="812">
                  <c:v>1.1639249524355001E-16</c:v>
                </c:pt>
                <c:pt idx="813">
                  <c:v>1.1645905840967601E-16</c:v>
                </c:pt>
                <c:pt idx="814">
                  <c:v>1.16525482331007E-16</c:v>
                </c:pt>
                <c:pt idx="815">
                  <c:v>1.1659176711935801E-16</c:v>
                </c:pt>
                <c:pt idx="816">
                  <c:v>1.1665791288675601E-16</c:v>
                </c:pt>
                <c:pt idx="817">
                  <c:v>1.1672391974543201E-16</c:v>
                </c:pt>
                <c:pt idx="818">
                  <c:v>1.1678978780782801E-16</c:v>
                </c:pt>
                <c:pt idx="819">
                  <c:v>1.1685551718659099E-16</c:v>
                </c:pt>
                <c:pt idx="820">
                  <c:v>1.16921107994575E-16</c:v>
                </c:pt>
                <c:pt idx="821">
                  <c:v>1.16986560344838E-16</c:v>
                </c:pt>
                <c:pt idx="822">
                  <c:v>1.1705187435064501E-16</c:v>
                </c:pt>
                <c:pt idx="823">
                  <c:v>1.1711705012546399E-16</c:v>
                </c:pt>
                <c:pt idx="824">
                  <c:v>1.1718208778296399E-16</c:v>
                </c:pt>
                <c:pt idx="825">
                  <c:v>1.1724698743701999E-16</c:v>
                </c:pt>
                <c:pt idx="826">
                  <c:v>1.1731174920170699E-16</c:v>
                </c:pt>
                <c:pt idx="827">
                  <c:v>1.1737637319130101E-16</c:v>
                </c:pt>
                <c:pt idx="828">
                  <c:v>1.1744085952028001E-16</c:v>
                </c:pt>
                <c:pt idx="829">
                  <c:v>1.1750520830332E-16</c:v>
                </c:pt>
                <c:pt idx="830">
                  <c:v>1.1756941965529701E-16</c:v>
                </c:pt>
                <c:pt idx="831">
                  <c:v>1.17633493691283E-16</c:v>
                </c:pt>
                <c:pt idx="832">
                  <c:v>1.1769743052655E-16</c:v>
                </c:pt>
                <c:pt idx="833">
                  <c:v>1.1776123027656501E-16</c:v>
                </c:pt>
                <c:pt idx="834">
                  <c:v>1.1782489305699301E-16</c:v>
                </c:pt>
                <c:pt idx="835">
                  <c:v>1.1788841898369E-16</c:v>
                </c:pt>
                <c:pt idx="836">
                  <c:v>1.17951808172712E-16</c:v>
                </c:pt>
                <c:pt idx="837">
                  <c:v>1.1801506074030301E-16</c:v>
                </c:pt>
                <c:pt idx="838">
                  <c:v>1.18078176802904E-16</c:v>
                </c:pt>
                <c:pt idx="839">
                  <c:v>1.1814115647714601E-16</c:v>
                </c:pt>
                <c:pt idx="840">
                  <c:v>1.1820399987985101E-16</c:v>
                </c:pt>
                <c:pt idx="841">
                  <c:v>1.18266707128033E-16</c:v>
                </c:pt>
                <c:pt idx="842">
                  <c:v>1.18329278338895E-16</c:v>
                </c:pt>
                <c:pt idx="843">
                  <c:v>1.18391713629829E-16</c:v>
                </c:pt>
                <c:pt idx="844">
                  <c:v>1.1845401311841501E-16</c:v>
                </c:pt>
                <c:pt idx="845">
                  <c:v>1.1851617692242001E-16</c:v>
                </c:pt>
                <c:pt idx="846">
                  <c:v>1.18578205159798E-16</c:v>
                </c:pt>
                <c:pt idx="847">
                  <c:v>1.1864009794868899E-16</c:v>
                </c:pt>
                <c:pt idx="848">
                  <c:v>1.18701855407417E-16</c:v>
                </c:pt>
                <c:pt idx="849">
                  <c:v>1.1876347765449199E-16</c:v>
                </c:pt>
                <c:pt idx="850">
                  <c:v>1.18824964808604E-16</c:v>
                </c:pt>
                <c:pt idx="851">
                  <c:v>1.1888631698863001E-16</c:v>
                </c:pt>
                <c:pt idx="852">
                  <c:v>1.1894753431362501E-16</c:v>
                </c:pt>
                <c:pt idx="853">
                  <c:v>1.1900861690282701E-16</c:v>
                </c:pt>
                <c:pt idx="854">
                  <c:v>1.1906956487565199E-16</c:v>
                </c:pt>
                <c:pt idx="855">
                  <c:v>1.19130378351698E-16</c:v>
                </c:pt>
                <c:pt idx="856">
                  <c:v>1.1919105745073899E-16</c:v>
                </c:pt>
                <c:pt idx="857">
                  <c:v>1.19251602292728E-16</c:v>
                </c:pt>
                <c:pt idx="858">
                  <c:v>1.19312012997794E-16</c:v>
                </c:pt>
                <c:pt idx="859">
                  <c:v>1.1937228968624301E-16</c:v>
                </c:pt>
                <c:pt idx="860">
                  <c:v>1.1943243247855601E-16</c:v>
                </c:pt>
                <c:pt idx="861">
                  <c:v>1.19492441495385E-16</c:v>
                </c:pt>
                <c:pt idx="862">
                  <c:v>1.1955231685756099E-16</c:v>
                </c:pt>
                <c:pt idx="863">
                  <c:v>1.19612058686083E-16</c:v>
                </c:pt>
                <c:pt idx="864">
                  <c:v>1.19671667102124E-16</c:v>
                </c:pt>
                <c:pt idx="865">
                  <c:v>1.1973114222702801E-16</c:v>
                </c:pt>
                <c:pt idx="866">
                  <c:v>1.19790484182307E-16</c:v>
                </c:pt>
                <c:pt idx="867">
                  <c:v>1.19849693089645E-16</c:v>
                </c:pt>
                <c:pt idx="868">
                  <c:v>1.19908769070891E-16</c:v>
                </c:pt>
                <c:pt idx="869">
                  <c:v>1.19967712248066E-16</c:v>
                </c:pt>
                <c:pt idx="870">
                  <c:v>1.20026522743353E-16</c:v>
                </c:pt>
                <c:pt idx="871">
                  <c:v>1.2008520067910301E-16</c:v>
                </c:pt>
                <c:pt idx="872">
                  <c:v>1.2014374617783299E-16</c:v>
                </c:pt>
                <c:pt idx="873">
                  <c:v>1.2020215936222101E-16</c:v>
                </c:pt>
                <c:pt idx="874">
                  <c:v>1.20260440355112E-16</c:v>
                </c:pt>
                <c:pt idx="875">
                  <c:v>1.2031858927951E-16</c:v>
                </c:pt>
                <c:pt idx="876">
                  <c:v>1.2037660625858201E-16</c:v>
                </c:pt>
                <c:pt idx="877">
                  <c:v>1.20434491415656E-16</c:v>
                </c:pt>
                <c:pt idx="878">
                  <c:v>1.20492244874218E-16</c:v>
                </c:pt>
                <c:pt idx="879">
                  <c:v>1.20549866757915E-16</c:v>
                </c:pt>
                <c:pt idx="880">
                  <c:v>1.2060735719054901E-16</c:v>
                </c:pt>
                <c:pt idx="881">
                  <c:v>1.20664716296083E-16</c:v>
                </c:pt>
                <c:pt idx="882">
                  <c:v>1.20721944198633E-16</c:v>
                </c:pt>
                <c:pt idx="883">
                  <c:v>1.2077904102247199E-16</c:v>
                </c:pt>
                <c:pt idx="884">
                  <c:v>1.2083600689202701E-16</c:v>
                </c:pt>
                <c:pt idx="885">
                  <c:v>1.20892841931879E-16</c:v>
                </c:pt>
                <c:pt idx="886">
                  <c:v>1.2094954626675901E-16</c:v>
                </c:pt>
                <c:pt idx="887">
                  <c:v>1.21006120021554E-16</c:v>
                </c:pt>
                <c:pt idx="888">
                  <c:v>1.210625633213E-16</c:v>
                </c:pt>
                <c:pt idx="889">
                  <c:v>1.21118876291182E-16</c:v>
                </c:pt>
                <c:pt idx="890">
                  <c:v>1.2117505905653501E-16</c:v>
                </c:pt>
                <c:pt idx="891">
                  <c:v>1.21231111742844E-16</c:v>
                </c:pt>
                <c:pt idx="892">
                  <c:v>1.2128703447573701E-16</c:v>
                </c:pt>
                <c:pt idx="893">
                  <c:v>1.2134282738099301E-16</c:v>
                </c:pt>
                <c:pt idx="894">
                  <c:v>1.21398490584535E-16</c:v>
                </c:pt>
                <c:pt idx="895">
                  <c:v>1.21454024212429E-16</c:v>
                </c:pt>
                <c:pt idx="896">
                  <c:v>1.21509428390887E-16</c:v>
                </c:pt>
                <c:pt idx="897">
                  <c:v>1.2156470324626201E-16</c:v>
                </c:pt>
                <c:pt idx="898">
                  <c:v>1.2161984890505201E-16</c:v>
                </c:pt>
                <c:pt idx="899">
                  <c:v>1.2167486549389299E-16</c:v>
                </c:pt>
                <c:pt idx="900">
                  <c:v>1.2172975313956201E-16</c:v>
                </c:pt>
                <c:pt idx="901">
                  <c:v>1.2178451196897599E-16</c:v>
                </c:pt>
                <c:pt idx="902">
                  <c:v>1.2183914210919001E-16</c:v>
                </c:pt>
                <c:pt idx="903">
                  <c:v>1.2189364368739699E-16</c:v>
                </c:pt>
                <c:pt idx="904">
                  <c:v>1.21948016830924E-16</c:v>
                </c:pt>
                <c:pt idx="905">
                  <c:v>1.2200226166723901E-16</c:v>
                </c:pt>
                <c:pt idx="906">
                  <c:v>1.2205637832393799E-16</c:v>
                </c:pt>
                <c:pt idx="907">
                  <c:v>1.2211036692875701E-16</c:v>
                </c:pt>
                <c:pt idx="908">
                  <c:v>1.22164227609561E-16</c:v>
                </c:pt>
                <c:pt idx="909">
                  <c:v>1.2221796049434899E-16</c:v>
                </c:pt>
                <c:pt idx="910">
                  <c:v>1.22271565711251E-16</c:v>
                </c:pt>
                <c:pt idx="911">
                  <c:v>1.22325043388526E-16</c:v>
                </c:pt>
                <c:pt idx="912">
                  <c:v>1.2237839365456299E-16</c:v>
                </c:pt>
                <c:pt idx="913">
                  <c:v>1.2243161663787899E-16</c:v>
                </c:pt>
                <c:pt idx="914">
                  <c:v>1.22484712467121E-16</c:v>
                </c:pt>
                <c:pt idx="915">
                  <c:v>1.22537681271059E-16</c:v>
                </c:pt>
                <c:pt idx="916">
                  <c:v>1.22590523178592E-16</c:v>
                </c:pt>
                <c:pt idx="917">
                  <c:v>1.2264323831873999E-16</c:v>
                </c:pt>
                <c:pt idx="918">
                  <c:v>1.22695826820651E-16</c:v>
                </c:pt>
                <c:pt idx="919">
                  <c:v>1.2274828881359401E-16</c:v>
                </c:pt>
                <c:pt idx="920">
                  <c:v>1.2280062442695801E-16</c:v>
                </c:pt>
                <c:pt idx="921">
                  <c:v>1.2285283379025801E-16</c:v>
                </c:pt>
                <c:pt idx="922">
                  <c:v>1.2290491703312501E-16</c:v>
                </c:pt>
                <c:pt idx="923">
                  <c:v>1.22956874285311E-16</c:v>
                </c:pt>
                <c:pt idx="924">
                  <c:v>1.2300870567668601E-16</c:v>
                </c:pt>
                <c:pt idx="925">
                  <c:v>1.23060411337238E-16</c:v>
                </c:pt>
                <c:pt idx="926">
                  <c:v>1.23111991397072E-16</c:v>
                </c:pt>
                <c:pt idx="927">
                  <c:v>1.2316344598640699E-16</c:v>
                </c:pt>
                <c:pt idx="928">
                  <c:v>1.23214775235579E-16</c:v>
                </c:pt>
                <c:pt idx="929">
                  <c:v>1.2326597927503499E-16</c:v>
                </c:pt>
                <c:pt idx="930">
                  <c:v>1.2331705823533801E-16</c:v>
                </c:pt>
                <c:pt idx="931">
                  <c:v>1.23368012247162E-16</c:v>
                </c:pt>
                <c:pt idx="932">
                  <c:v>1.2341884144129101E-16</c:v>
                </c:pt>
                <c:pt idx="933">
                  <c:v>1.2346954594862E-16</c:v>
                </c:pt>
                <c:pt idx="934">
                  <c:v>1.2352012590015299E-16</c:v>
                </c:pt>
                <c:pt idx="935">
                  <c:v>1.2357058142700301E-16</c:v>
                </c:pt>
                <c:pt idx="936">
                  <c:v>1.2362091266039101E-16</c:v>
                </c:pt>
                <c:pt idx="937">
                  <c:v>1.23671119731643E-16</c:v>
                </c:pt>
                <c:pt idx="938">
                  <c:v>1.2372120277219199E-16</c:v>
                </c:pt>
                <c:pt idx="939">
                  <c:v>1.2377116191357399E-16</c:v>
                </c:pt>
                <c:pt idx="940">
                  <c:v>1.23820997287431E-16</c:v>
                </c:pt>
                <c:pt idx="941">
                  <c:v>1.2387070902550701E-16</c:v>
                </c:pt>
                <c:pt idx="942">
                  <c:v>1.2392029725964801E-16</c:v>
                </c:pt>
                <c:pt idx="943">
                  <c:v>1.2396976212180099E-16</c:v>
                </c:pt>
                <c:pt idx="944">
                  <c:v>1.2401910374401299E-16</c:v>
                </c:pt>
                <c:pt idx="945">
                  <c:v>1.2406832225843099E-16</c:v>
                </c:pt>
                <c:pt idx="946">
                  <c:v>1.2411741779730001E-16</c:v>
                </c:pt>
                <c:pt idx="947">
                  <c:v>1.24166390492962E-16</c:v>
                </c:pt>
                <c:pt idx="948">
                  <c:v>1.24215240477857E-16</c:v>
                </c:pt>
                <c:pt idx="949">
                  <c:v>1.24263967884519E-16</c:v>
                </c:pt>
                <c:pt idx="950">
                  <c:v>1.24312572845578E-16</c:v>
                </c:pt>
                <c:pt idx="951">
                  <c:v>1.2436105549375701E-16</c:v>
                </c:pt>
                <c:pt idx="952">
                  <c:v>1.2440941596187301E-16</c:v>
                </c:pt>
                <c:pt idx="953">
                  <c:v>1.2445765438283399E-16</c:v>
                </c:pt>
                <c:pt idx="954">
                  <c:v>1.2450577088964E-16</c:v>
                </c:pt>
                <c:pt idx="955">
                  <c:v>1.2455376561538E-16</c:v>
                </c:pt>
                <c:pt idx="956">
                  <c:v>1.24601638693233E-16</c:v>
                </c:pt>
                <c:pt idx="957">
                  <c:v>1.24649390256468E-16</c:v>
                </c:pt>
                <c:pt idx="958">
                  <c:v>1.2469702043844E-16</c:v>
                </c:pt>
                <c:pt idx="959">
                  <c:v>1.24744529372589E-16</c:v>
                </c:pt>
                <c:pt idx="960">
                  <c:v>1.24791917192445E-16</c:v>
                </c:pt>
                <c:pt idx="961">
                  <c:v>1.24839184031619E-16</c:v>
                </c:pt>
                <c:pt idx="962">
                  <c:v>1.2488633002380801E-16</c:v>
                </c:pt>
                <c:pt idx="963">
                  <c:v>1.24933355302791E-16</c:v>
                </c:pt>
                <c:pt idx="964">
                  <c:v>1.2498026000243E-16</c:v>
                </c:pt>
                <c:pt idx="965">
                  <c:v>1.25027044256668E-16</c:v>
                </c:pt>
                <c:pt idx="966">
                  <c:v>1.2507370819952801E-16</c:v>
                </c:pt>
                <c:pt idx="967">
                  <c:v>1.2512025196511299E-16</c:v>
                </c:pt>
                <c:pt idx="968">
                  <c:v>1.2516667568760499E-16</c:v>
                </c:pt>
                <c:pt idx="969">
                  <c:v>1.2521297950126101E-16</c:v>
                </c:pt>
                <c:pt idx="970">
                  <c:v>1.25259163540419E-16</c:v>
                </c:pt>
                <c:pt idx="971">
                  <c:v>1.2530522793949E-16</c:v>
                </c:pt>
                <c:pt idx="972">
                  <c:v>1.25351172832961E-16</c:v>
                </c:pt>
                <c:pt idx="973">
                  <c:v>1.2539699835539299E-16</c:v>
                </c:pt>
                <c:pt idx="974">
                  <c:v>1.2544270464142101E-16</c:v>
                </c:pt>
                <c:pt idx="975">
                  <c:v>1.2548829182574999E-16</c:v>
                </c:pt>
                <c:pt idx="976">
                  <c:v>1.2553376004315999E-16</c:v>
                </c:pt>
                <c:pt idx="977">
                  <c:v>1.2557910942849801E-16</c:v>
                </c:pt>
                <c:pt idx="978">
                  <c:v>1.2562434011668401E-16</c:v>
                </c:pt>
                <c:pt idx="979">
                  <c:v>1.2566945224270501E-16</c:v>
                </c:pt>
                <c:pt idx="980">
                  <c:v>1.2571444594161599E-16</c:v>
                </c:pt>
                <c:pt idx="981">
                  <c:v>1.25759321348539E-16</c:v>
                </c:pt>
                <c:pt idx="982">
                  <c:v>1.2580407859866401E-16</c:v>
                </c:pt>
                <c:pt idx="983">
                  <c:v>1.2584871782724499E-16</c:v>
                </c:pt>
                <c:pt idx="984">
                  <c:v>1.2589323916959999E-16</c:v>
                </c:pt>
                <c:pt idx="985">
                  <c:v>1.2593764276110999E-16</c:v>
                </c:pt>
                <c:pt idx="986">
                  <c:v>1.2598192873722201E-16</c:v>
                </c:pt>
                <c:pt idx="987">
                  <c:v>1.26026097233441E-16</c:v>
                </c:pt>
                <c:pt idx="988">
                  <c:v>1.26070148385336E-16</c:v>
                </c:pt>
                <c:pt idx="989">
                  <c:v>1.26114082328534E-16</c:v>
                </c:pt>
                <c:pt idx="990">
                  <c:v>1.26157899198722E-16</c:v>
                </c:pt>
                <c:pt idx="991">
                  <c:v>1.2620159913164599E-16</c:v>
                </c:pt>
                <c:pt idx="992">
                  <c:v>1.26245182263109E-16</c:v>
                </c:pt>
                <c:pt idx="993">
                  <c:v>1.2628864872897099E-16</c:v>
                </c:pt>
                <c:pt idx="994">
                  <c:v>1.26331998665147E-16</c:v>
                </c:pt>
                <c:pt idx="995">
                  <c:v>1.2637523220760699E-16</c:v>
                </c:pt>
                <c:pt idx="996">
                  <c:v>1.2641834949237601E-16</c:v>
                </c:pt>
                <c:pt idx="997">
                  <c:v>1.26461350655533E-16</c:v>
                </c:pt>
                <c:pt idx="998">
                  <c:v>1.2650423583320599E-16</c:v>
                </c:pt>
                <c:pt idx="999">
                  <c:v>1.26547005161579E-16</c:v>
                </c:pt>
                <c:pt idx="1000">
                  <c:v>1.2658965877688299E-16</c:v>
                </c:pt>
              </c:numCache>
            </c:numRef>
          </c:yVal>
          <c:smooth val="0"/>
          <c:extLst>
            <c:ext xmlns:c16="http://schemas.microsoft.com/office/drawing/2014/chart" uri="{C3380CC4-5D6E-409C-BE32-E72D297353CC}">
              <c16:uniqueId val="{00000002-65B7-4CCA-8FFB-780EC76C0C04}"/>
            </c:ext>
          </c:extLst>
        </c:ser>
        <c:ser>
          <c:idx val="3"/>
          <c:order val="3"/>
          <c:tx>
            <c:v>TT</c:v>
          </c:tx>
          <c:spPr>
            <a:ln w="28575">
              <a:solidFill>
                <a:schemeClr val="tx1"/>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sv!$I$3:$I$1003</c:f>
              <c:numCache>
                <c:formatCode>0.00E+00</c:formatCode>
                <c:ptCount val="1001"/>
                <c:pt idx="0" formatCode="General">
                  <c:v>0</c:v>
                </c:pt>
                <c:pt idx="1">
                  <c:v>1.8419725317492201E-23</c:v>
                </c:pt>
                <c:pt idx="2">
                  <c:v>9.7853158738499807E-22</c:v>
                </c:pt>
                <c:pt idx="3">
                  <c:v>6.4139899752907901E-21</c:v>
                </c:pt>
                <c:pt idx="4">
                  <c:v>2.05614295591954E-20</c:v>
                </c:pt>
                <c:pt idx="5">
                  <c:v>4.6586121914323899E-20</c:v>
                </c:pt>
                <c:pt idx="6">
                  <c:v>8.6345952222433603E-20</c:v>
                </c:pt>
                <c:pt idx="7">
                  <c:v>1.40628541699493E-19</c:v>
                </c:pt>
                <c:pt idx="8">
                  <c:v>2.0945931775160899E-19</c:v>
                </c:pt>
                <c:pt idx="9">
                  <c:v>2.9237043751609198E-19</c:v>
                </c:pt>
                <c:pt idx="10">
                  <c:v>3.8860595334981799E-19</c:v>
                </c:pt>
                <c:pt idx="11">
                  <c:v>4.9726551310192099E-19</c:v>
                </c:pt>
                <c:pt idx="12">
                  <c:v>6.1739781043894998E-19</c:v>
                </c:pt>
                <c:pt idx="13">
                  <c:v>7.4805700789317196E-19</c:v>
                </c:pt>
                <c:pt idx="14">
                  <c:v>8.8833410243627607E-19</c:v>
                </c:pt>
                <c:pt idx="15">
                  <c:v>1.03737258085668E-18</c:v>
                </c:pt>
                <c:pt idx="16">
                  <c:v>1.1943748887787701E-18</c:v>
                </c:pt>
                <c:pt idx="17">
                  <c:v>1.3586038512957E-18</c:v>
                </c:pt>
                <c:pt idx="18">
                  <c:v>1.5293814575783599E-18</c:v>
                </c:pt>
                <c:pt idx="19">
                  <c:v>1.7060863170575E-18</c:v>
                </c:pt>
                <c:pt idx="20">
                  <c:v>1.8881504588084099E-18</c:v>
                </c:pt>
                <c:pt idx="21">
                  <c:v>2.0750558143598901E-18</c:v>
                </c:pt>
                <c:pt idx="22">
                  <c:v>2.2663305671662099E-18</c:v>
                </c:pt>
                <c:pt idx="23">
                  <c:v>2.4615454831460901E-18</c:v>
                </c:pt>
                <c:pt idx="24">
                  <c:v>2.6603103062462301E-18</c:v>
                </c:pt>
                <c:pt idx="25">
                  <c:v>2.86227028593855E-18</c:v>
                </c:pt>
                <c:pt idx="26">
                  <c:v>3.0671028894393901E-18</c:v>
                </c:pt>
                <c:pt idx="27">
                  <c:v>3.2745147371768201E-18</c:v>
                </c:pt>
                <c:pt idx="28">
                  <c:v>3.4842387857119099E-18</c:v>
                </c:pt>
                <c:pt idx="29">
                  <c:v>3.6960317689455398E-18</c:v>
                </c:pt>
                <c:pt idx="30">
                  <c:v>3.9096718969532499E-18</c:v>
                </c:pt>
                <c:pt idx="31">
                  <c:v>4.1249568027304704E-18</c:v>
                </c:pt>
                <c:pt idx="32">
                  <c:v>4.34170172063684E-18</c:v>
                </c:pt>
                <c:pt idx="33">
                  <c:v>4.5597378762333897E-18</c:v>
                </c:pt>
                <c:pt idx="34">
                  <c:v>4.7789110651610502E-18</c:v>
                </c:pt>
                <c:pt idx="35">
                  <c:v>4.9990803982869998E-18</c:v>
                </c:pt>
                <c:pt idx="36">
                  <c:v>5.2201171911156396E-18</c:v>
                </c:pt>
                <c:pt idx="37">
                  <c:v>5.4419039770340102E-18</c:v>
                </c:pt>
                <c:pt idx="38">
                  <c:v>5.6643336260109198E-18</c:v>
                </c:pt>
                <c:pt idx="39">
                  <c:v>5.8873085526376598E-18</c:v>
                </c:pt>
                <c:pt idx="40">
                  <c:v>6.1107399996959102E-18</c:v>
                </c:pt>
                <c:pt idx="41">
                  <c:v>6.3345473856345602E-18</c:v>
                </c:pt>
                <c:pt idx="42">
                  <c:v>6.55865770634833E-18</c:v>
                </c:pt>
                <c:pt idx="43">
                  <c:v>6.7830049834311699E-18</c:v>
                </c:pt>
                <c:pt idx="44">
                  <c:v>7.0075297526104898E-18</c:v>
                </c:pt>
                <c:pt idx="45">
                  <c:v>7.23217858735527E-18</c:v>
                </c:pt>
                <c:pt idx="46">
                  <c:v>7.4569036537074795E-18</c:v>
                </c:pt>
                <c:pt idx="47">
                  <c:v>7.6816622932347207E-18</c:v>
                </c:pt>
                <c:pt idx="48">
                  <c:v>7.9064166316686306E-18</c:v>
                </c:pt>
                <c:pt idx="49">
                  <c:v>8.1311332113065507E-18</c:v>
                </c:pt>
                <c:pt idx="50">
                  <c:v>8.3557826456379703E-18</c:v>
                </c:pt>
                <c:pt idx="51">
                  <c:v>8.5803392949389007E-18</c:v>
                </c:pt>
                <c:pt idx="52">
                  <c:v>8.8047809617761404E-18</c:v>
                </c:pt>
                <c:pt idx="53">
                  <c:v>9.0290886055001707E-18</c:v>
                </c:pt>
                <c:pt idx="54">
                  <c:v>9.2532460748934005E-18</c:v>
                </c:pt>
                <c:pt idx="55">
                  <c:v>9.4772398581960705E-18</c:v>
                </c:pt>
                <c:pt idx="56">
                  <c:v>9.7010588497619305E-18</c:v>
                </c:pt>
                <c:pt idx="57">
                  <c:v>9.9246941326112598E-18</c:v>
                </c:pt>
                <c:pt idx="58">
                  <c:v>1.01481387761547E-17</c:v>
                </c:pt>
                <c:pt idx="59">
                  <c:v>1.03713876483617E-17</c:v>
                </c:pt>
                <c:pt idx="60">
                  <c:v>1.05944372416487E-17</c:v>
                </c:pt>
                <c:pt idx="61">
                  <c:v>1.0817285511760699E-17</c:v>
                </c:pt>
                <c:pt idx="62">
                  <c:v>1.1039931728926299E-17</c:v>
                </c:pt>
                <c:pt idx="63">
                  <c:v>1.12623763405714E-17</c:v>
                </c:pt>
                <c:pt idx="64">
                  <c:v>1.14846208448868E-17</c:v>
                </c:pt>
                <c:pt idx="65">
                  <c:v>1.1706667674562699E-17</c:v>
                </c:pt>
                <c:pt idx="66">
                  <c:v>1.1928520090017599E-17</c:v>
                </c:pt>
                <c:pt idx="67">
                  <c:v>1.21501820814735E-17</c:v>
                </c:pt>
                <c:pt idx="68">
                  <c:v>1.2371658279251201E-17</c:v>
                </c:pt>
                <c:pt idx="69">
                  <c:v>1.25929538716884E-17</c:v>
                </c:pt>
                <c:pt idx="70">
                  <c:v>1.28140745301093E-17</c:v>
                </c:pt>
                <c:pt idx="71">
                  <c:v>1.3035026340305499E-17</c:v>
                </c:pt>
                <c:pt idx="72">
                  <c:v>1.32558157400167E-17</c:v>
                </c:pt>
                <c:pt idx="73">
                  <c:v>1.3476449461931999E-17</c:v>
                </c:pt>
                <c:pt idx="74">
                  <c:v>1.3696934481761299E-17</c:v>
                </c:pt>
                <c:pt idx="75">
                  <c:v>1.39172779709569E-17</c:v>
                </c:pt>
                <c:pt idx="76">
                  <c:v>1.4137487253695901E-17</c:v>
                </c:pt>
                <c:pt idx="77">
                  <c:v>1.43575697677596E-17</c:v>
                </c:pt>
                <c:pt idx="78">
                  <c:v>1.4577533028977399E-17</c:v>
                </c:pt>
                <c:pt idx="79">
                  <c:v>1.4797384598925E-17</c:v>
                </c:pt>
                <c:pt idx="80">
                  <c:v>1.5017132055593499E-17</c:v>
                </c:pt>
                <c:pt idx="81">
                  <c:v>1.5236782966770001E-17</c:v>
                </c:pt>
                <c:pt idx="82">
                  <c:v>1.5456344865891201E-17</c:v>
                </c:pt>
                <c:pt idx="83">
                  <c:v>1.56758252301504E-17</c:v>
                </c:pt>
                <c:pt idx="84">
                  <c:v>1.5895231460663899E-17</c:v>
                </c:pt>
                <c:pt idx="85">
                  <c:v>1.6114570864511E-17</c:v>
                </c:pt>
                <c:pt idx="86">
                  <c:v>1.6333850638487301E-17</c:v>
                </c:pt>
                <c:pt idx="87">
                  <c:v>1.6553077854421199E-17</c:v>
                </c:pt>
                <c:pt idx="88">
                  <c:v>1.6772259445917599E-17</c:v>
                </c:pt>
                <c:pt idx="89">
                  <c:v>1.69914021964077E-17</c:v>
                </c:pt>
                <c:pt idx="90">
                  <c:v>1.7210512728394301E-17</c:v>
                </c:pt>
                <c:pt idx="91">
                  <c:v>1.74295974937913E-17</c:v>
                </c:pt>
                <c:pt idx="92">
                  <c:v>1.76486627652688E-17</c:v>
                </c:pt>
                <c:pt idx="93">
                  <c:v>1.78677146285203E-17</c:v>
                </c:pt>
                <c:pt idx="94">
                  <c:v>1.80867589753794E-17</c:v>
                </c:pt>
                <c:pt idx="95">
                  <c:v>1.8305801497719399E-17</c:v>
                </c:pt>
                <c:pt idx="96">
                  <c:v>1.8524847682073799E-17</c:v>
                </c:pt>
                <c:pt idx="97">
                  <c:v>1.8743902804926301E-17</c:v>
                </c:pt>
                <c:pt idx="98">
                  <c:v>1.89629719286171E-17</c:v>
                </c:pt>
                <c:pt idx="99">
                  <c:v>1.9182059897823901E-17</c:v>
                </c:pt>
                <c:pt idx="100">
                  <c:v>1.9401171336575599E-17</c:v>
                </c:pt>
                <c:pt idx="101">
                  <c:v>1.9620310645761699E-17</c:v>
                </c:pt>
                <c:pt idx="102">
                  <c:v>1.9839482001104201E-17</c:v>
                </c:pt>
                <c:pt idx="103">
                  <c:v>2.0058689351560999E-17</c:v>
                </c:pt>
                <c:pt idx="104">
                  <c:v>2.0277936418132801E-17</c:v>
                </c:pt>
                <c:pt idx="105">
                  <c:v>2.04972266930482E-17</c:v>
                </c:pt>
                <c:pt idx="106">
                  <c:v>2.0716563439301999E-17</c:v>
                </c:pt>
                <c:pt idx="107">
                  <c:v>2.0935949690526302E-17</c:v>
                </c:pt>
                <c:pt idx="108">
                  <c:v>2.1155388251173501E-17</c:v>
                </c:pt>
                <c:pt idx="109">
                  <c:v>2.1374881696991899E-17</c:v>
                </c:pt>
                <c:pt idx="110">
                  <c:v>2.15944323757773E-17</c:v>
                </c:pt>
                <c:pt idx="111">
                  <c:v>2.1814042408383999E-17</c:v>
                </c:pt>
                <c:pt idx="112">
                  <c:v>2.2033713689978899E-17</c:v>
                </c:pt>
                <c:pt idx="113">
                  <c:v>2.2253447891525799E-17</c:v>
                </c:pt>
                <c:pt idx="114">
                  <c:v>2.24732464614851E-17</c:v>
                </c:pt>
                <c:pt idx="115">
                  <c:v>2.2693110627716599E-17</c:v>
                </c:pt>
                <c:pt idx="116">
                  <c:v>2.2913041399572801E-17</c:v>
                </c:pt>
                <c:pt idx="117">
                  <c:v>2.3133039570171199E-17</c:v>
                </c:pt>
                <c:pt idx="118">
                  <c:v>2.3353105718835099E-17</c:v>
                </c:pt>
                <c:pt idx="119">
                  <c:v>2.35732402136909E-17</c:v>
                </c:pt>
                <c:pt idx="120">
                  <c:v>2.3793443214413301E-17</c:v>
                </c:pt>
                <c:pt idx="121">
                  <c:v>2.4013714675107301E-17</c:v>
                </c:pt>
                <c:pt idx="122">
                  <c:v>2.42340543473191E-17</c:v>
                </c:pt>
                <c:pt idx="123">
                  <c:v>2.4454461783165598E-17</c:v>
                </c:pt>
                <c:pt idx="124">
                  <c:v>2.4674936338573901E-17</c:v>
                </c:pt>
                <c:pt idx="125">
                  <c:v>2.4895477176624199E-17</c:v>
                </c:pt>
                <c:pt idx="126">
                  <c:v>2.51160832709853E-17</c:v>
                </c:pt>
                <c:pt idx="127">
                  <c:v>2.5336753409437301E-17</c:v>
                </c:pt>
                <c:pt idx="128">
                  <c:v>2.55574861974732E-17</c:v>
                </c:pt>
                <c:pt idx="129">
                  <c:v>2.5778280061971201E-17</c:v>
                </c:pt>
                <c:pt idx="130">
                  <c:v>2.5999133254932499E-17</c:v>
                </c:pt>
                <c:pt idx="131">
                  <c:v>2.6220043857276599E-17</c:v>
                </c:pt>
                <c:pt idx="132">
                  <c:v>2.6441009782688099E-17</c:v>
                </c:pt>
                <c:pt idx="133">
                  <c:v>2.6662028781508901E-17</c:v>
                </c:pt>
                <c:pt idx="134">
                  <c:v>2.6883098444668501E-17</c:v>
                </c:pt>
                <c:pt idx="135">
                  <c:v>2.7104216207649399E-17</c:v>
                </c:pt>
                <c:pt idx="136">
                  <c:v>2.7325379354478401E-17</c:v>
                </c:pt>
                <c:pt idx="137">
                  <c:v>2.7546585021741599E-17</c:v>
                </c:pt>
                <c:pt idx="138">
                  <c:v>2.7767830202615998E-17</c:v>
                </c:pt>
                <c:pt idx="139">
                  <c:v>2.7989111750913399E-17</c:v>
                </c:pt>
                <c:pt idx="140">
                  <c:v>2.8210426385131901E-17</c:v>
                </c:pt>
                <c:pt idx="141">
                  <c:v>2.8431770692510299E-17</c:v>
                </c:pt>
                <c:pt idx="142">
                  <c:v>2.8653141133081399E-17</c:v>
                </c:pt>
                <c:pt idx="143">
                  <c:v>2.8874534043718903E-17</c:v>
                </c:pt>
                <c:pt idx="144">
                  <c:v>2.9095945642175903E-17</c:v>
                </c:pt>
                <c:pt idx="145">
                  <c:v>2.9317372031109299E-17</c:v>
                </c:pt>
                <c:pt idx="146">
                  <c:v>2.9538809202087002E-17</c:v>
                </c:pt>
                <c:pt idx="147">
                  <c:v>2.9760253039575799E-17</c:v>
                </c:pt>
                <c:pt idx="148">
                  <c:v>2.9981699324904699E-17</c:v>
                </c:pt>
                <c:pt idx="149">
                  <c:v>3.0203143740201501E-17</c:v>
                </c:pt>
                <c:pt idx="150">
                  <c:v>3.0424581872301003E-17</c:v>
                </c:pt>
                <c:pt idx="151">
                  <c:v>3.0646009216618701E-17</c:v>
                </c:pt>
                <c:pt idx="152">
                  <c:v>3.0867421180991599E-17</c:v>
                </c:pt>
                <c:pt idx="153">
                  <c:v>3.1088813089480399E-17</c:v>
                </c:pt>
                <c:pt idx="154">
                  <c:v>3.1310180186131998E-17</c:v>
                </c:pt>
                <c:pt idx="155">
                  <c:v>3.15315176387007E-17</c:v>
                </c:pt>
                <c:pt idx="156">
                  <c:v>3.1752820542325197E-17</c:v>
                </c:pt>
                <c:pt idx="157">
                  <c:v>3.1974083923159501E-17</c:v>
                </c:pt>
                <c:pt idx="158">
                  <c:v>3.2195302741957401E-17</c:v>
                </c:pt>
                <c:pt idx="159">
                  <c:v>3.2416471897606799E-17</c:v>
                </c:pt>
                <c:pt idx="160">
                  <c:v>3.2637586230614103E-17</c:v>
                </c:pt>
                <c:pt idx="161">
                  <c:v>3.2858640526536499E-17</c:v>
                </c:pt>
                <c:pt idx="162">
                  <c:v>3.3079629519361803E-17</c:v>
                </c:pt>
                <c:pt idx="163">
                  <c:v>3.3300547894832599E-17</c:v>
                </c:pt>
                <c:pt idx="164">
                  <c:v>3.3521390293717101E-17</c:v>
                </c:pt>
                <c:pt idx="165">
                  <c:v>3.3742151315022102E-17</c:v>
                </c:pt>
                <c:pt idx="166">
                  <c:v>3.3962825519150303E-17</c:v>
                </c:pt>
                <c:pt idx="167">
                  <c:v>3.4183407430999099E-17</c:v>
                </c:pt>
                <c:pt idx="168">
                  <c:v>3.4403891543001803E-17</c:v>
                </c:pt>
                <c:pt idx="169">
                  <c:v>3.4624272318109602E-17</c:v>
                </c:pt>
                <c:pt idx="170">
                  <c:v>3.4844544192714802E-17</c:v>
                </c:pt>
                <c:pt idx="171">
                  <c:v>3.5064701579514202E-17</c:v>
                </c:pt>
                <c:pt idx="172">
                  <c:v>3.5284738870312302E-17</c:v>
                </c:pt>
                <c:pt idx="173">
                  <c:v>3.5504650438765901E-17</c:v>
                </c:pt>
                <c:pt idx="174">
                  <c:v>3.5724430643066401E-17</c:v>
                </c:pt>
                <c:pt idx="175">
                  <c:v>3.5944073828564301E-17</c:v>
                </c:pt>
                <c:pt idx="176">
                  <c:v>3.6163574330331499E-17</c:v>
                </c:pt>
                <c:pt idx="177">
                  <c:v>3.6382926475664801E-17</c:v>
                </c:pt>
                <c:pt idx="178">
                  <c:v>3.6602124586528903E-17</c:v>
                </c:pt>
                <c:pt idx="179">
                  <c:v>3.6821162981939502E-17</c:v>
                </c:pt>
                <c:pt idx="180">
                  <c:v>3.7040035980287298E-17</c:v>
                </c:pt>
                <c:pt idx="181">
                  <c:v>3.7258737901602498E-17</c:v>
                </c:pt>
                <c:pt idx="182">
                  <c:v>3.7477263069759899E-17</c:v>
                </c:pt>
                <c:pt idx="183">
                  <c:v>3.7695605814626499E-17</c:v>
                </c:pt>
                <c:pt idx="184">
                  <c:v>3.7913760474150003E-17</c:v>
                </c:pt>
                <c:pt idx="185">
                  <c:v>3.8131721396390103E-17</c:v>
                </c:pt>
                <c:pt idx="186">
                  <c:v>3.8349482941492401E-17</c:v>
                </c:pt>
                <c:pt idx="187">
                  <c:v>3.8567039483606099E-17</c:v>
                </c:pt>
                <c:pt idx="188">
                  <c:v>3.8784385412744799E-17</c:v>
                </c:pt>
                <c:pt idx="189">
                  <c:v>3.90015151365926E-17</c:v>
                </c:pt>
                <c:pt idx="190">
                  <c:v>3.9218423082254801E-17</c:v>
                </c:pt>
                <c:pt idx="191">
                  <c:v>3.9435103697954698E-17</c:v>
                </c:pt>
                <c:pt idx="192">
                  <c:v>3.9651551454676302E-17</c:v>
                </c:pt>
                <c:pt idx="193">
                  <c:v>3.9867760847755003E-17</c:v>
                </c:pt>
                <c:pt idx="194">
                  <c:v>4.0083726398415098E-17</c:v>
                </c:pt>
                <c:pt idx="195">
                  <c:v>4.0299442655256299E-17</c:v>
                </c:pt>
                <c:pt idx="196">
                  <c:v>4.0514904195689601E-17</c:v>
                </c:pt>
                <c:pt idx="197">
                  <c:v>4.0730105627323199E-17</c:v>
                </c:pt>
                <c:pt idx="198">
                  <c:v>4.0945041589298398E-17</c:v>
                </c:pt>
                <c:pt idx="199">
                  <c:v>4.1159706753578699E-17</c:v>
                </c:pt>
                <c:pt idx="200">
                  <c:v>4.1374095826189098E-17</c:v>
                </c:pt>
                <c:pt idx="201">
                  <c:v>4.1588203548410501E-17</c:v>
                </c:pt>
                <c:pt idx="202">
                  <c:v>4.1802024697927097E-17</c:v>
                </c:pt>
                <c:pt idx="203">
                  <c:v>4.2015554089928098E-17</c:v>
                </c:pt>
                <c:pt idx="204">
                  <c:v>4.2228786578166298E-17</c:v>
                </c:pt>
                <c:pt idx="205">
                  <c:v>4.2441717055971599E-17</c:v>
                </c:pt>
                <c:pt idx="206">
                  <c:v>4.2654340457222698E-17</c:v>
                </c:pt>
                <c:pt idx="207">
                  <c:v>4.2866651757276401E-17</c:v>
                </c:pt>
                <c:pt idx="208">
                  <c:v>4.3078645973855997E-17</c:v>
                </c:pt>
                <c:pt idx="209">
                  <c:v>4.3290318167898701E-17</c:v>
                </c:pt>
                <c:pt idx="210">
                  <c:v>4.3501663444364397E-17</c:v>
                </c:pt>
                <c:pt idx="211">
                  <c:v>4.3712676953004999E-17</c:v>
                </c:pt>
                <c:pt idx="212">
                  <c:v>4.39233538890963E-17</c:v>
                </c:pt>
                <c:pt idx="213">
                  <c:v>4.4133689494132403E-17</c:v>
                </c:pt>
                <c:pt idx="214">
                  <c:v>4.4343679056484498E-17</c:v>
                </c:pt>
                <c:pt idx="215">
                  <c:v>4.4553317912023097E-17</c:v>
                </c:pt>
                <c:pt idx="216">
                  <c:v>4.4762601444706598E-17</c:v>
                </c:pt>
                <c:pt idx="217">
                  <c:v>4.4971525087135902E-17</c:v>
                </c:pt>
                <c:pt idx="218">
                  <c:v>4.5180084321075002E-17</c:v>
                </c:pt>
                <c:pt idx="219">
                  <c:v>4.5388274677940102E-17</c:v>
                </c:pt>
                <c:pt idx="220">
                  <c:v>4.5596091739257097E-17</c:v>
                </c:pt>
                <c:pt idx="221">
                  <c:v>4.5803531137088297E-17</c:v>
                </c:pt>
                <c:pt idx="222">
                  <c:v>4.6010588554428199E-17</c:v>
                </c:pt>
                <c:pt idx="223">
                  <c:v>4.6217259725571699E-17</c:v>
                </c:pt>
                <c:pt idx="224">
                  <c:v>4.6423540436452199E-17</c:v>
                </c:pt>
                <c:pt idx="225">
                  <c:v>4.6629426524952702E-17</c:v>
                </c:pt>
                <c:pt idx="226">
                  <c:v>4.6834913881189797E-17</c:v>
                </c:pt>
                <c:pt idx="227">
                  <c:v>4.7039998447771002E-17</c:v>
                </c:pt>
                <c:pt idx="228">
                  <c:v>4.7244676220026497E-17</c:v>
                </c:pt>
                <c:pt idx="229">
                  <c:v>4.74489432462161E-17</c:v>
                </c:pt>
                <c:pt idx="230">
                  <c:v>4.7652795627711898E-17</c:v>
                </c:pt>
                <c:pt idx="231">
                  <c:v>4.7856229519157E-17</c:v>
                </c:pt>
                <c:pt idx="232">
                  <c:v>4.8059241128601899E-17</c:v>
                </c:pt>
                <c:pt idx="233">
                  <c:v>4.8261826717617699E-17</c:v>
                </c:pt>
                <c:pt idx="234">
                  <c:v>4.8463982601388601E-17</c:v>
                </c:pt>
                <c:pt idx="235">
                  <c:v>4.8665705148782797E-17</c:v>
                </c:pt>
                <c:pt idx="236">
                  <c:v>4.8866990782403203E-17</c:v>
                </c:pt>
                <c:pt idx="237">
                  <c:v>4.9067835978618299E-17</c:v>
                </c:pt>
                <c:pt idx="238">
                  <c:v>4.9268237267573998E-17</c:v>
                </c:pt>
                <c:pt idx="239">
                  <c:v>4.9468191233186297E-17</c:v>
                </c:pt>
                <c:pt idx="240">
                  <c:v>4.9667694513117E-17</c:v>
                </c:pt>
                <c:pt idx="241">
                  <c:v>4.9866743798731203E-17</c:v>
                </c:pt>
                <c:pt idx="242">
                  <c:v>5.0065335835037902E-17</c:v>
                </c:pt>
                <c:pt idx="243">
                  <c:v>5.0263467420614598E-17</c:v>
                </c:pt>
                <c:pt idx="244">
                  <c:v>5.0461135407516198E-17</c:v>
                </c:pt>
                <c:pt idx="245">
                  <c:v>5.0658336701168001E-17</c:v>
                </c:pt>
                <c:pt idx="246">
                  <c:v>5.0855068260244603E-17</c:v>
                </c:pt>
                <c:pt idx="247">
                  <c:v>5.10513270965346E-17</c:v>
                </c:pt>
                <c:pt idx="248">
                  <c:v>5.1247110274790597E-17</c:v>
                </c:pt>
                <c:pt idx="249">
                  <c:v>5.1442414912567502E-17</c:v>
                </c:pt>
                <c:pt idx="250">
                  <c:v>5.1637238180046299E-17</c:v>
                </c:pt>
                <c:pt idx="251">
                  <c:v>5.1831577299846897E-17</c:v>
                </c:pt>
                <c:pt idx="252">
                  <c:v>5.2025429546828698E-17</c:v>
                </c:pt>
                <c:pt idx="253">
                  <c:v>5.2218792247878899E-17</c:v>
                </c:pt>
                <c:pt idx="254">
                  <c:v>5.24116627816915E-17</c:v>
                </c:pt>
                <c:pt idx="255">
                  <c:v>5.2604038578534002E-17</c:v>
                </c:pt>
                <c:pt idx="256">
                  <c:v>5.2795917120005398E-17</c:v>
                </c:pt>
                <c:pt idx="257">
                  <c:v>5.2987295938783297E-17</c:v>
                </c:pt>
                <c:pt idx="258">
                  <c:v>5.31781726183625E-17</c:v>
                </c:pt>
                <c:pt idx="259">
                  <c:v>5.3368544792783998E-17</c:v>
                </c:pt>
                <c:pt idx="260">
                  <c:v>5.3558410146356197E-17</c:v>
                </c:pt>
                <c:pt idx="261">
                  <c:v>5.3747766413367202E-17</c:v>
                </c:pt>
                <c:pt idx="262">
                  <c:v>5.3936611377789502E-17</c:v>
                </c:pt>
                <c:pt idx="263">
                  <c:v>5.4124942872977099E-17</c:v>
                </c:pt>
                <c:pt idx="264">
                  <c:v>5.4312758781356097E-17</c:v>
                </c:pt>
                <c:pt idx="265">
                  <c:v>5.4500057034107199E-17</c:v>
                </c:pt>
                <c:pt idx="266">
                  <c:v>5.4686835610843001E-17</c:v>
                </c:pt>
                <c:pt idx="267">
                  <c:v>5.4873092539278798E-17</c:v>
                </c:pt>
                <c:pt idx="268">
                  <c:v>5.5058825894896498E-17</c:v>
                </c:pt>
                <c:pt idx="269">
                  <c:v>5.5244033800604601E-17</c:v>
                </c:pt>
                <c:pt idx="270">
                  <c:v>5.5428714426392E-17</c:v>
                </c:pt>
                <c:pt idx="271">
                  <c:v>5.5612865988976497E-17</c:v>
                </c:pt>
                <c:pt idx="272">
                  <c:v>5.5796486751449597E-17</c:v>
                </c:pt>
                <c:pt idx="273">
                  <c:v>5.5979575022915696E-17</c:v>
                </c:pt>
                <c:pt idx="274">
                  <c:v>5.6162129158128599E-17</c:v>
                </c:pt>
                <c:pt idx="275">
                  <c:v>5.6344147557122601E-17</c:v>
                </c:pt>
                <c:pt idx="276">
                  <c:v>5.6525628664840606E-17</c:v>
                </c:pt>
                <c:pt idx="277">
                  <c:v>5.6706570970759105E-17</c:v>
                </c:pt>
                <c:pt idx="278">
                  <c:v>5.68869730085097E-17</c:v>
                </c:pt>
                <c:pt idx="279">
                  <c:v>5.7066833355497304E-17</c:v>
                </c:pt>
                <c:pt idx="280">
                  <c:v>5.7246150632516004E-17</c:v>
                </c:pt>
                <c:pt idx="281">
                  <c:v>5.7424923503362902E-17</c:v>
                </c:pt>
                <c:pt idx="282">
                  <c:v>5.7603150674448404E-17</c:v>
                </c:pt>
                <c:pt idx="283">
                  <c:v>5.7780830894405401E-17</c:v>
                </c:pt>
                <c:pt idx="284">
                  <c:v>5.7957962953696297E-17</c:v>
                </c:pt>
                <c:pt idx="285">
                  <c:v>5.8134545684218398E-17</c:v>
                </c:pt>
                <c:pt idx="286">
                  <c:v>5.8310577958907296E-17</c:v>
                </c:pt>
                <c:pt idx="287">
                  <c:v>5.8486058691339696E-17</c:v>
                </c:pt>
                <c:pt idx="288">
                  <c:v>5.8660986835334196E-17</c:v>
                </c:pt>
                <c:pt idx="289">
                  <c:v>5.8835361384552006E-17</c:v>
                </c:pt>
                <c:pt idx="290">
                  <c:v>5.9009181372095906E-17</c:v>
                </c:pt>
                <c:pt idx="291">
                  <c:v>5.9182445870109201E-17</c:v>
                </c:pt>
                <c:pt idx="292">
                  <c:v>5.9355153989373705E-17</c:v>
                </c:pt>
                <c:pt idx="293">
                  <c:v>5.95273048789078E-17</c:v>
                </c:pt>
                <c:pt idx="294">
                  <c:v>5.9698897725563599E-17</c:v>
                </c:pt>
                <c:pt idx="295">
                  <c:v>5.9869931753624801E-17</c:v>
                </c:pt>
                <c:pt idx="296">
                  <c:v>6.0040406224404002E-17</c:v>
                </c:pt>
                <c:pt idx="297">
                  <c:v>6.0210320435840104E-17</c:v>
                </c:pt>
                <c:pt idx="298">
                  <c:v>6.0379673722096995E-17</c:v>
                </c:pt>
                <c:pt idx="299">
                  <c:v>6.05484654531608E-17</c:v>
                </c:pt>
                <c:pt idx="300">
                  <c:v>6.0716695034439899E-17</c:v>
                </c:pt>
                <c:pt idx="301">
                  <c:v>6.0884361906363501E-17</c:v>
                </c:pt>
                <c:pt idx="302">
                  <c:v>6.1051465543982601E-17</c:v>
                </c:pt>
                <c:pt idx="303">
                  <c:v>6.1218005456570704E-17</c:v>
                </c:pt>
                <c:pt idx="304">
                  <c:v>6.1383981187226205E-17</c:v>
                </c:pt>
                <c:pt idx="305">
                  <c:v>6.1549392312475001E-17</c:v>
                </c:pt>
                <c:pt idx="306">
                  <c:v>6.1714238441875205E-17</c:v>
                </c:pt>
                <c:pt idx="307">
                  <c:v>6.1878519217622597E-17</c:v>
                </c:pt>
                <c:pt idx="308">
                  <c:v>6.2042234314157498E-17</c:v>
                </c:pt>
                <c:pt idx="309">
                  <c:v>6.2205383437772302E-17</c:v>
                </c:pt>
                <c:pt idx="310">
                  <c:v>6.2367966326222403E-17</c:v>
                </c:pt>
                <c:pt idx="311">
                  <c:v>6.2529982748336106E-17</c:v>
                </c:pt>
                <c:pt idx="312">
                  <c:v>6.2691432503628701E-17</c:v>
                </c:pt>
                <c:pt idx="313">
                  <c:v>6.2852315421916095E-17</c:v>
                </c:pt>
                <c:pt idx="314">
                  <c:v>6.3012631362931806E-17</c:v>
                </c:pt>
                <c:pt idx="315">
                  <c:v>6.3172380215944795E-17</c:v>
                </c:pt>
                <c:pt idx="316">
                  <c:v>6.3331561899379895E-17</c:v>
                </c:pt>
                <c:pt idx="317">
                  <c:v>6.3490176360439297E-17</c:v>
                </c:pt>
                <c:pt idx="318">
                  <c:v>6.3648223574727096E-17</c:v>
                </c:pt>
                <c:pt idx="319">
                  <c:v>6.3805703545875097E-17</c:v>
                </c:pt>
                <c:pt idx="320">
                  <c:v>6.3962616305171298E-17</c:v>
                </c:pt>
                <c:pt idx="321">
                  <c:v>6.4118961911189804E-17</c:v>
                </c:pt>
                <c:pt idx="322">
                  <c:v>6.4274740449424095E-17</c:v>
                </c:pt>
                <c:pt idx="323">
                  <c:v>6.44299520319212E-17</c:v>
                </c:pt>
                <c:pt idx="324">
                  <c:v>6.4584596796918996E-17</c:v>
                </c:pt>
                <c:pt idx="325">
                  <c:v>6.4738674908486204E-17</c:v>
                </c:pt>
                <c:pt idx="326">
                  <c:v>6.4892186556163394E-17</c:v>
                </c:pt>
                <c:pt idx="327">
                  <c:v>6.5045131954607694E-17</c:v>
                </c:pt>
                <c:pt idx="328">
                  <c:v>6.5197511343239596E-17</c:v>
                </c:pt>
                <c:pt idx="329">
                  <c:v>6.5349324985891805E-17</c:v>
                </c:pt>
                <c:pt idx="330">
                  <c:v>6.5500573170460698E-17</c:v>
                </c:pt>
                <c:pt idx="331">
                  <c:v>6.5651256208561395E-17</c:v>
                </c:pt>
                <c:pt idx="332">
                  <c:v>6.5801374435183299E-17</c:v>
                </c:pt>
                <c:pt idx="333">
                  <c:v>6.59509282083504E-17</c:v>
                </c:pt>
                <c:pt idx="334">
                  <c:v>6.60999179087826E-17</c:v>
                </c:pt>
                <c:pt idx="335">
                  <c:v>6.6248343939560299E-17</c:v>
                </c:pt>
                <c:pt idx="336">
                  <c:v>6.6396206725791998E-17</c:v>
                </c:pt>
                <c:pt idx="337">
                  <c:v>6.6543506714283595E-17</c:v>
                </c:pt>
                <c:pt idx="338">
                  <c:v>6.6690244373211194E-17</c:v>
                </c:pt>
                <c:pt idx="339">
                  <c:v>6.6836420191796105E-17</c:v>
                </c:pt>
                <c:pt idx="340">
                  <c:v>6.6982034679983101E-17</c:v>
                </c:pt>
                <c:pt idx="341">
                  <c:v>6.7127088368120398E-17</c:v>
                </c:pt>
                <c:pt idx="342">
                  <c:v>6.7271581806643803E-17</c:v>
                </c:pt>
                <c:pt idx="343">
                  <c:v>6.7415515565761994E-17</c:v>
                </c:pt>
                <c:pt idx="344">
                  <c:v>6.7558890235146097E-17</c:v>
                </c:pt>
                <c:pt idx="345">
                  <c:v>6.7701706423620504E-17</c:v>
                </c:pt>
                <c:pt idx="346">
                  <c:v>6.7843964758857594E-17</c:v>
                </c:pt>
                <c:pt idx="347">
                  <c:v>6.7985665887075198E-17</c:v>
                </c:pt>
                <c:pt idx="348">
                  <c:v>6.8126810472735601E-17</c:v>
                </c:pt>
                <c:pt idx="349">
                  <c:v>6.8267399198248699E-17</c:v>
                </c:pt>
                <c:pt idx="350">
                  <c:v>6.8407432763677601E-17</c:v>
                </c:pt>
                <c:pt idx="351">
                  <c:v>6.8546911886446299E-17</c:v>
                </c:pt>
                <c:pt idx="352">
                  <c:v>6.8685837301050806E-17</c:v>
                </c:pt>
                <c:pt idx="353">
                  <c:v>6.8824209758773098E-17</c:v>
                </c:pt>
                <c:pt idx="354">
                  <c:v>6.8962030027397097E-17</c:v>
                </c:pt>
                <c:pt idx="355">
                  <c:v>6.9099298890928504E-17</c:v>
                </c:pt>
                <c:pt idx="356">
                  <c:v>6.9236017149316501E-17</c:v>
                </c:pt>
                <c:pt idx="357">
                  <c:v>6.9372185618178394E-17</c:v>
                </c:pt>
                <c:pt idx="358">
                  <c:v>6.9507805128527697E-17</c:v>
                </c:pt>
                <c:pt idx="359">
                  <c:v>6.9642876526503595E-17</c:v>
                </c:pt>
                <c:pt idx="360">
                  <c:v>6.9777400673104796E-17</c:v>
                </c:pt>
                <c:pt idx="361">
                  <c:v>6.9911378443924603E-17</c:v>
                </c:pt>
                <c:pt idx="362">
                  <c:v>7.0044810728890106E-17</c:v>
                </c:pt>
                <c:pt idx="363">
                  <c:v>7.0177698432002597E-17</c:v>
                </c:pt>
                <c:pt idx="364">
                  <c:v>7.0310042471082499E-17</c:v>
                </c:pt>
                <c:pt idx="365">
                  <c:v>7.0441843777514796E-17</c:v>
                </c:pt>
                <c:pt idx="366">
                  <c:v>7.0573103295999297E-17</c:v>
                </c:pt>
                <c:pt idx="367">
                  <c:v>7.0703821984302506E-17</c:v>
                </c:pt>
                <c:pt idx="368">
                  <c:v>7.0834000813011799E-17</c:v>
                </c:pt>
                <c:pt idx="369">
                  <c:v>7.0963640765293398E-17</c:v>
                </c:pt>
                <c:pt idx="370">
                  <c:v>7.10927428366519E-17</c:v>
                </c:pt>
                <c:pt idx="371">
                  <c:v>7.1221308034693003E-17</c:v>
                </c:pt>
                <c:pt idx="372">
                  <c:v>7.1349337378889106E-17</c:v>
                </c:pt>
                <c:pt idx="373">
                  <c:v>7.1476831900346701E-17</c:v>
                </c:pt>
                <c:pt idx="374">
                  <c:v>7.1603792641577103E-17</c:v>
                </c:pt>
                <c:pt idx="375">
                  <c:v>7.1730220656269602E-17</c:v>
                </c:pt>
                <c:pt idx="376">
                  <c:v>7.1856117009066696E-17</c:v>
                </c:pt>
                <c:pt idx="377">
                  <c:v>7.1981482775342598E-17</c:v>
                </c:pt>
                <c:pt idx="378">
                  <c:v>7.2106319040984003E-17</c:v>
                </c:pt>
                <c:pt idx="379">
                  <c:v>7.2230626902173106E-17</c:v>
                </c:pt>
                <c:pt idx="380">
                  <c:v>7.2354407465173297E-17</c:v>
                </c:pt>
                <c:pt idx="381">
                  <c:v>7.2477661846117902E-17</c:v>
                </c:pt>
                <c:pt idx="382">
                  <c:v>7.2600391170800401E-17</c:v>
                </c:pt>
                <c:pt idx="383">
                  <c:v>7.2722596574467799E-17</c:v>
                </c:pt>
                <c:pt idx="384">
                  <c:v>7.2844279201616395E-17</c:v>
                </c:pt>
                <c:pt idx="385">
                  <c:v>7.29654402057898E-17</c:v>
                </c:pt>
                <c:pt idx="386">
                  <c:v>7.3086080749379402E-17</c:v>
                </c:pt>
                <c:pt idx="387">
                  <c:v>7.32062020034272E-17</c:v>
                </c:pt>
                <c:pt idx="388">
                  <c:v>7.3325805147431303E-17</c:v>
                </c:pt>
                <c:pt idx="389">
                  <c:v>7.3444891369153198E-17</c:v>
                </c:pt>
                <c:pt idx="390">
                  <c:v>7.3563461864428203E-17</c:v>
                </c:pt>
                <c:pt idx="391">
                  <c:v>7.3681517836977399E-17</c:v>
                </c:pt>
                <c:pt idx="392">
                  <c:v>7.3799060498222603E-17</c:v>
                </c:pt>
                <c:pt idx="393">
                  <c:v>7.3916091067102897E-17</c:v>
                </c:pt>
                <c:pt idx="394">
                  <c:v>7.4032610769894103E-17</c:v>
                </c:pt>
                <c:pt idx="395">
                  <c:v>7.4148620840030204E-17</c:v>
                </c:pt>
                <c:pt idx="396">
                  <c:v>7.4264122517927204E-17</c:v>
                </c:pt>
                <c:pt idx="397">
                  <c:v>7.4379117050808597E-17</c:v>
                </c:pt>
                <c:pt idx="398">
                  <c:v>7.4493605692534205E-17</c:v>
                </c:pt>
                <c:pt idx="399">
                  <c:v>7.4607589703429304E-17</c:v>
                </c:pt>
                <c:pt idx="400">
                  <c:v>7.4721070350118904E-17</c:v>
                </c:pt>
                <c:pt idx="401">
                  <c:v>7.4834048905360595E-17</c:v>
                </c:pt>
                <c:pt idx="402">
                  <c:v>7.4946526647882396E-17</c:v>
                </c:pt>
                <c:pt idx="403">
                  <c:v>7.5058504862221404E-17</c:v>
                </c:pt>
                <c:pt idx="404">
                  <c:v>7.5169984838564595E-17</c:v>
                </c:pt>
                <c:pt idx="405">
                  <c:v>7.5280967872591995E-17</c:v>
                </c:pt>
                <c:pt idx="406">
                  <c:v>7.5391455265321903E-17</c:v>
                </c:pt>
                <c:pt idx="407">
                  <c:v>7.5501448322957796E-17</c:v>
                </c:pt>
                <c:pt idx="408">
                  <c:v>7.56109483567378E-17</c:v>
                </c:pt>
                <c:pt idx="409">
                  <c:v>7.5719956682785704E-17</c:v>
                </c:pt>
                <c:pt idx="410">
                  <c:v>7.5828474621963995E-17</c:v>
                </c:pt>
                <c:pt idx="411">
                  <c:v>7.5936503499729399E-17</c:v>
                </c:pt>
                <c:pt idx="412">
                  <c:v>7.6044044645989496E-17</c:v>
                </c:pt>
                <c:pt idx="413">
                  <c:v>7.6151099394962102E-17</c:v>
                </c:pt>
                <c:pt idx="414">
                  <c:v>7.6257669085035802E-17</c:v>
                </c:pt>
                <c:pt idx="415">
                  <c:v>7.6363755058633405E-17</c:v>
                </c:pt>
                <c:pt idx="416">
                  <c:v>7.64693586620758E-17</c:v>
                </c:pt>
                <c:pt idx="417">
                  <c:v>7.6574481245449295E-17</c:v>
                </c:pt>
                <c:pt idx="418">
                  <c:v>7.6679124162473396E-17</c:v>
                </c:pt>
                <c:pt idx="419">
                  <c:v>7.6783288770371494E-17</c:v>
                </c:pt>
                <c:pt idx="420">
                  <c:v>7.6886976429742406E-17</c:v>
                </c:pt>
                <c:pt idx="421">
                  <c:v>7.6990188504434796E-17</c:v>
                </c:pt>
                <c:pt idx="422">
                  <c:v>7.7092926361421896E-17</c:v>
                </c:pt>
                <c:pt idx="423">
                  <c:v>7.71951913706797E-17</c:v>
                </c:pt>
                <c:pt idx="424">
                  <c:v>7.7296984905065601E-17</c:v>
                </c:pt>
                <c:pt idx="425">
                  <c:v>7.7398308340198895E-17</c:v>
                </c:pt>
                <c:pt idx="426">
                  <c:v>7.7499163054343496E-17</c:v>
                </c:pt>
                <c:pt idx="427">
                  <c:v>7.7599550428292604E-17</c:v>
                </c:pt>
                <c:pt idx="428">
                  <c:v>7.7699471845253406E-17</c:v>
                </c:pt>
                <c:pt idx="429">
                  <c:v>7.7798928690735306E-17</c:v>
                </c:pt>
                <c:pt idx="430">
                  <c:v>7.7897922352438894E-17</c:v>
                </c:pt>
                <c:pt idx="431">
                  <c:v>7.7996454220146402E-17</c:v>
                </c:pt>
                <c:pt idx="432">
                  <c:v>7.8094525685614101E-17</c:v>
                </c:pt>
                <c:pt idx="433">
                  <c:v>7.8192138142466099E-17</c:v>
                </c:pt>
                <c:pt idx="434">
                  <c:v>7.8289292986090004E-17</c:v>
                </c:pt>
                <c:pt idx="435">
                  <c:v>7.8385991613533505E-17</c:v>
                </c:pt>
                <c:pt idx="436">
                  <c:v>7.8482235423402897E-17</c:v>
                </c:pt>
                <c:pt idx="437">
                  <c:v>7.8578025815763402E-17</c:v>
                </c:pt>
                <c:pt idx="438">
                  <c:v>7.8673364192040405E-17</c:v>
                </c:pt>
                <c:pt idx="439">
                  <c:v>7.87682519549222E-17</c:v>
                </c:pt>
                <c:pt idx="440">
                  <c:v>7.8862690508264804E-17</c:v>
                </c:pt>
                <c:pt idx="441">
                  <c:v>7.89566812569977E-17</c:v>
                </c:pt>
                <c:pt idx="442">
                  <c:v>7.9050225607030901E-17</c:v>
                </c:pt>
                <c:pt idx="443">
                  <c:v>7.9143324965163898E-17</c:v>
                </c:pt>
                <c:pt idx="444">
                  <c:v>7.9235980738995495E-17</c:v>
                </c:pt>
                <c:pt idx="445">
                  <c:v>7.9328194336835801E-17</c:v>
                </c:pt>
                <c:pt idx="446">
                  <c:v>7.9419967167618398E-17</c:v>
                </c:pt>
                <c:pt idx="447">
                  <c:v>7.9511300640814797E-17</c:v>
                </c:pt>
                <c:pt idx="448">
                  <c:v>7.96021961663503E-17</c:v>
                </c:pt>
                <c:pt idx="449">
                  <c:v>7.9692655154520395E-17</c:v>
                </c:pt>
                <c:pt idx="450">
                  <c:v>7.9782679015908997E-17</c:v>
                </c:pt>
                <c:pt idx="451">
                  <c:v>7.9872269161307998E-17</c:v>
                </c:pt>
                <c:pt idx="452">
                  <c:v>7.9961427001637701E-17</c:v>
                </c:pt>
                <c:pt idx="453">
                  <c:v>8.0050153947869203E-17</c:v>
                </c:pt>
                <c:pt idx="454">
                  <c:v>8.0138451410947299E-17</c:v>
                </c:pt>
                <c:pt idx="455">
                  <c:v>8.0226320801715205E-17</c:v>
                </c:pt>
                <c:pt idx="456">
                  <c:v>8.0313763530839605E-17</c:v>
                </c:pt>
                <c:pt idx="457">
                  <c:v>8.0400781008738101E-17</c:v>
                </c:pt>
                <c:pt idx="458">
                  <c:v>8.0487374645507104E-17</c:v>
                </c:pt>
                <c:pt idx="459">
                  <c:v>8.05735458508509E-17</c:v>
                </c:pt>
                <c:pt idx="460">
                  <c:v>8.0659296034012095E-17</c:v>
                </c:pt>
                <c:pt idx="461">
                  <c:v>8.07446266037034E-17</c:v>
                </c:pt>
                <c:pt idx="462">
                  <c:v>8.0829538968039498E-17</c:v>
                </c:pt>
                <c:pt idx="463">
                  <c:v>8.0914034534471701E-17</c:v>
                </c:pt>
                <c:pt idx="464">
                  <c:v>8.0998114709722401E-17</c:v>
                </c:pt>
                <c:pt idx="465">
                  <c:v>8.1081780899721097E-17</c:v>
                </c:pt>
                <c:pt idx="466">
                  <c:v>8.1165034509541105E-17</c:v>
                </c:pt>
                <c:pt idx="467">
                  <c:v>8.1247876943338295E-17</c:v>
                </c:pt>
                <c:pt idx="468">
                  <c:v>8.1330309604289597E-17</c:v>
                </c:pt>
                <c:pt idx="469">
                  <c:v>8.1412333894533899E-17</c:v>
                </c:pt>
                <c:pt idx="470">
                  <c:v>8.1493951215112094E-17</c:v>
                </c:pt>
                <c:pt idx="471">
                  <c:v>8.1575162965910897E-17</c:v>
                </c:pt>
                <c:pt idx="472">
                  <c:v>8.1655970545604703E-17</c:v>
                </c:pt>
                <c:pt idx="473">
                  <c:v>8.1736375351600295E-17</c:v>
                </c:pt>
                <c:pt idx="474">
                  <c:v>8.1816378779982399E-17</c:v>
                </c:pt>
                <c:pt idx="475">
                  <c:v>8.1895982225458994E-17</c:v>
                </c:pt>
                <c:pt idx="476">
                  <c:v>8.1975187081309604E-17</c:v>
                </c:pt>
                <c:pt idx="477">
                  <c:v>8.2053994739331704E-17</c:v>
                </c:pt>
                <c:pt idx="478">
                  <c:v>8.2132406589791494E-17</c:v>
                </c:pt>
                <c:pt idx="479">
                  <c:v>8.2210424021372496E-17</c:v>
                </c:pt>
                <c:pt idx="480">
                  <c:v>8.2288048421126806E-17</c:v>
                </c:pt>
                <c:pt idx="481">
                  <c:v>8.2365281174426799E-17</c:v>
                </c:pt>
                <c:pt idx="482">
                  <c:v>8.2442123664917606E-17</c:v>
                </c:pt>
                <c:pt idx="483">
                  <c:v>8.2518577274470502E-17</c:v>
                </c:pt>
                <c:pt idx="484">
                  <c:v>8.2594643383137504E-17</c:v>
                </c:pt>
                <c:pt idx="485">
                  <c:v>8.2670323369105795E-17</c:v>
                </c:pt>
                <c:pt idx="486">
                  <c:v>8.2745618608654702E-17</c:v>
                </c:pt>
                <c:pt idx="487">
                  <c:v>8.2820530476111698E-17</c:v>
                </c:pt>
                <c:pt idx="488">
                  <c:v>8.2895060343810398E-17</c:v>
                </c:pt>
                <c:pt idx="489">
                  <c:v>8.2969209582048799E-17</c:v>
                </c:pt>
                <c:pt idx="490">
                  <c:v>8.3042979559048603E-17</c:v>
                </c:pt>
                <c:pt idx="491">
                  <c:v>8.3116371640915395E-17</c:v>
                </c:pt>
                <c:pt idx="492">
                  <c:v>8.3189387191598898E-17</c:v>
                </c:pt>
                <c:pt idx="493">
                  <c:v>8.32620275728552E-17</c:v>
                </c:pt>
                <c:pt idx="494">
                  <c:v>8.3334294144208394E-17</c:v>
                </c:pt>
                <c:pt idx="495">
                  <c:v>8.3406188262914104E-17</c:v>
                </c:pt>
                <c:pt idx="496">
                  <c:v>8.3477711283922999E-17</c:v>
                </c:pt>
                <c:pt idx="497">
                  <c:v>8.3548864559845201E-17</c:v>
                </c:pt>
                <c:pt idx="498">
                  <c:v>8.3619649440916002E-17</c:v>
                </c:pt>
                <c:pt idx="499">
                  <c:v>8.3690067274961105E-17</c:v>
                </c:pt>
                <c:pt idx="500">
                  <c:v>8.3760119407363803E-17</c:v>
                </c:pt>
                <c:pt idx="501">
                  <c:v>8.3829807181031904E-17</c:v>
                </c:pt>
                <c:pt idx="502">
                  <c:v>8.3899131936365898E-17</c:v>
                </c:pt>
                <c:pt idx="503">
                  <c:v>8.39680950112273E-17</c:v>
                </c:pt>
                <c:pt idx="504">
                  <c:v>8.4036697740908601E-17</c:v>
                </c:pt>
                <c:pt idx="505">
                  <c:v>8.4104941458102603E-17</c:v>
                </c:pt>
                <c:pt idx="506">
                  <c:v>8.4172827492873101E-17</c:v>
                </c:pt>
                <c:pt idx="507">
                  <c:v>8.4240357172626396E-17</c:v>
                </c:pt>
                <c:pt idx="508">
                  <c:v>8.4307531822082899E-17</c:v>
                </c:pt>
                <c:pt idx="509">
                  <c:v>8.4374352763249795E-17</c:v>
                </c:pt>
                <c:pt idx="510">
                  <c:v>8.4440821315393806E-17</c:v>
                </c:pt>
                <c:pt idx="511">
                  <c:v>8.4506938795015103E-17</c:v>
                </c:pt>
                <c:pt idx="512">
                  <c:v>8.45727065158217E-17</c:v>
                </c:pt>
                <c:pt idx="513">
                  <c:v>8.4638125788703895E-17</c:v>
                </c:pt>
                <c:pt idx="514">
                  <c:v>8.4703197921709994E-17</c:v>
                </c:pt>
                <c:pt idx="515">
                  <c:v>8.4767924220022197E-17</c:v>
                </c:pt>
                <c:pt idx="516">
                  <c:v>8.4832305985933095E-17</c:v>
                </c:pt>
                <c:pt idx="517">
                  <c:v>8.4896344518823002E-17</c:v>
                </c:pt>
                <c:pt idx="518">
                  <c:v>8.4960041115137298E-17</c:v>
                </c:pt>
                <c:pt idx="519">
                  <c:v>8.5023397068364603E-17</c:v>
                </c:pt>
                <c:pt idx="520">
                  <c:v>8.5086413669015796E-17</c:v>
                </c:pt>
                <c:pt idx="521">
                  <c:v>8.5149092204602706E-17</c:v>
                </c:pt>
                <c:pt idx="522">
                  <c:v>8.5211433959618705E-17</c:v>
                </c:pt>
                <c:pt idx="523">
                  <c:v>8.5273440215517995E-17</c:v>
                </c:pt>
                <c:pt idx="524">
                  <c:v>8.5335112250696697E-17</c:v>
                </c:pt>
                <c:pt idx="525">
                  <c:v>8.5396451340474497E-17</c:v>
                </c:pt>
                <c:pt idx="526">
                  <c:v>8.5457458757075701E-17</c:v>
                </c:pt>
                <c:pt idx="527">
                  <c:v>8.5518135769611896E-17</c:v>
                </c:pt>
                <c:pt idx="528">
                  <c:v>8.5578483644064502E-17</c:v>
                </c:pt>
                <c:pt idx="529">
                  <c:v>8.5638503643267694E-17</c:v>
                </c:pt>
                <c:pt idx="530">
                  <c:v>8.5698197026892095E-17</c:v>
                </c:pt>
                <c:pt idx="531">
                  <c:v>8.5757565051429103E-17</c:v>
                </c:pt>
                <c:pt idx="532">
                  <c:v>8.5816608970174802E-17</c:v>
                </c:pt>
                <c:pt idx="533">
                  <c:v>8.5875330033215794E-17</c:v>
                </c:pt>
                <c:pt idx="534">
                  <c:v>8.5933729487413004E-17</c:v>
                </c:pt>
                <c:pt idx="535">
                  <c:v>8.5991808576389304E-17</c:v>
                </c:pt>
                <c:pt idx="536">
                  <c:v>8.6049568540514404E-17</c:v>
                </c:pt>
                <c:pt idx="537">
                  <c:v>8.6107010616891796E-17</c:v>
                </c:pt>
                <c:pt idx="538">
                  <c:v>8.6164136039345997E-17</c:v>
                </c:pt>
                <c:pt idx="539">
                  <c:v>8.6220946038409794E-17</c:v>
                </c:pt>
                <c:pt idx="540">
                  <c:v>8.6277441841311903E-17</c:v>
                </c:pt>
                <c:pt idx="541">
                  <c:v>8.6333624671965495E-17</c:v>
                </c:pt>
                <c:pt idx="542">
                  <c:v>8.6389495750956399E-17</c:v>
                </c:pt>
                <c:pt idx="543">
                  <c:v>8.6445056295532504E-17</c:v>
                </c:pt>
                <c:pt idx="544">
                  <c:v>8.6500307519592698E-17</c:v>
                </c:pt>
                <c:pt idx="545">
                  <c:v>8.6555250633676706E-17</c:v>
                </c:pt>
                <c:pt idx="546">
                  <c:v>8.6609886844955196E-17</c:v>
                </c:pt>
                <c:pt idx="547">
                  <c:v>8.6664217357220002E-17</c:v>
                </c:pt>
                <c:pt idx="548">
                  <c:v>8.6718243370875498E-17</c:v>
                </c:pt>
                <c:pt idx="549">
                  <c:v>8.67719660829284E-17</c:v>
                </c:pt>
                <c:pt idx="550">
                  <c:v>8.6825386686980996E-17</c:v>
                </c:pt>
                <c:pt idx="551">
                  <c:v>8.6878506373221495E-17</c:v>
                </c:pt>
                <c:pt idx="552">
                  <c:v>8.6931326328416395E-17</c:v>
                </c:pt>
                <c:pt idx="553">
                  <c:v>8.6983847735903598E-17</c:v>
                </c:pt>
                <c:pt idx="554">
                  <c:v>8.7036071775584702E-17</c:v>
                </c:pt>
                <c:pt idx="555">
                  <c:v>8.7087999623917704E-17</c:v>
                </c:pt>
                <c:pt idx="556">
                  <c:v>8.7139632453911099E-17</c:v>
                </c:pt>
                <c:pt idx="557">
                  <c:v>8.7190971435117098E-17</c:v>
                </c:pt>
                <c:pt idx="558">
                  <c:v>8.7242017733625602E-17</c:v>
                </c:pt>
                <c:pt idx="559">
                  <c:v>8.7292772512058999E-17</c:v>
                </c:pt>
                <c:pt idx="560">
                  <c:v>8.7343236929566004E-17</c:v>
                </c:pt>
                <c:pt idx="561">
                  <c:v>8.7393412141816797E-17</c:v>
                </c:pt>
                <c:pt idx="562">
                  <c:v>8.7443299300998395E-17</c:v>
                </c:pt>
                <c:pt idx="563">
                  <c:v>8.74928995558101E-17</c:v>
                </c:pt>
                <c:pt idx="564">
                  <c:v>8.7542214051458594E-17</c:v>
                </c:pt>
                <c:pt idx="565">
                  <c:v>8.7591243929654302E-17</c:v>
                </c:pt>
                <c:pt idx="566">
                  <c:v>8.7639990328607906E-17</c:v>
                </c:pt>
                <c:pt idx="567">
                  <c:v>8.7688454383026298E-17</c:v>
                </c:pt>
                <c:pt idx="568">
                  <c:v>8.7736637224109196E-17</c:v>
                </c:pt>
                <c:pt idx="569">
                  <c:v>8.7784539979547205E-17</c:v>
                </c:pt>
                <c:pt idx="570">
                  <c:v>8.7832163773517503E-17</c:v>
                </c:pt>
                <c:pt idx="571">
                  <c:v>8.7879509726682795E-17</c:v>
                </c:pt>
                <c:pt idx="572">
                  <c:v>8.7926578956187797E-17</c:v>
                </c:pt>
                <c:pt idx="573">
                  <c:v>8.7973372575658096E-17</c:v>
                </c:pt>
                <c:pt idx="574">
                  <c:v>8.8019891695197996E-17</c:v>
                </c:pt>
                <c:pt idx="575">
                  <c:v>8.8066137421388605E-17</c:v>
                </c:pt>
                <c:pt idx="576">
                  <c:v>8.81121108572871E-17</c:v>
                </c:pt>
                <c:pt idx="577">
                  <c:v>8.8157813102425302E-17</c:v>
                </c:pt>
                <c:pt idx="578">
                  <c:v>8.8203245252808501E-17</c:v>
                </c:pt>
                <c:pt idx="579">
                  <c:v>8.8248408400915104E-17</c:v>
                </c:pt>
                <c:pt idx="580">
                  <c:v>8.8293303635695901E-17</c:v>
                </c:pt>
                <c:pt idx="581">
                  <c:v>8.8337932042574098E-17</c:v>
                </c:pt>
                <c:pt idx="582">
                  <c:v>8.83822947034449E-17</c:v>
                </c:pt>
                <c:pt idx="583">
                  <c:v>8.8426392696675495E-17</c:v>
                </c:pt>
                <c:pt idx="584">
                  <c:v>8.8470227097105902E-17</c:v>
                </c:pt>
                <c:pt idx="585">
                  <c:v>8.8513798976049302E-17</c:v>
                </c:pt>
                <c:pt idx="586">
                  <c:v>8.8557109401292E-17</c:v>
                </c:pt>
                <c:pt idx="587">
                  <c:v>8.8600159437095194E-17</c:v>
                </c:pt>
                <c:pt idx="588">
                  <c:v>8.8642950144196004E-17</c:v>
                </c:pt>
                <c:pt idx="589">
                  <c:v>8.8685482579808101E-17</c:v>
                </c:pt>
                <c:pt idx="590">
                  <c:v>8.8727757797623401E-17</c:v>
                </c:pt>
                <c:pt idx="591">
                  <c:v>8.8769776847813895E-17</c:v>
                </c:pt>
                <c:pt idx="592">
                  <c:v>8.8811540777033194E-17</c:v>
                </c:pt>
                <c:pt idx="593">
                  <c:v>8.8853050628418304E-17</c:v>
                </c:pt>
                <c:pt idx="594">
                  <c:v>8.8894307441591804E-17</c:v>
                </c:pt>
                <c:pt idx="595">
                  <c:v>8.8935312252664696E-17</c:v>
                </c:pt>
                <c:pt idx="596">
                  <c:v>8.8976066094237897E-17</c:v>
                </c:pt>
                <c:pt idx="597">
                  <c:v>8.9016569995405098E-17</c:v>
                </c:pt>
                <c:pt idx="598">
                  <c:v>8.9056824981756005E-17</c:v>
                </c:pt>
                <c:pt idx="599">
                  <c:v>8.9096832075378398E-17</c:v>
                </c:pt>
                <c:pt idx="600">
                  <c:v>8.9136592294861999E-17</c:v>
                </c:pt>
                <c:pt idx="601">
                  <c:v>8.9176106655300796E-17</c:v>
                </c:pt>
                <c:pt idx="602">
                  <c:v>8.9215376168297003E-17</c:v>
                </c:pt>
                <c:pt idx="603">
                  <c:v>8.92544018419641E-17</c:v>
                </c:pt>
                <c:pt idx="604">
                  <c:v>8.9293184680930698E-17</c:v>
                </c:pt>
                <c:pt idx="605">
                  <c:v>8.9331725686344301E-17</c:v>
                </c:pt>
                <c:pt idx="606">
                  <c:v>8.9370025855874399E-17</c:v>
                </c:pt>
                <c:pt idx="607">
                  <c:v>8.9408086183717904E-17</c:v>
                </c:pt>
                <c:pt idx="608">
                  <c:v>8.9445907660601703E-17</c:v>
                </c:pt>
                <c:pt idx="609">
                  <c:v>8.9483491273788004E-17</c:v>
                </c:pt>
                <c:pt idx="610">
                  <c:v>8.9520838007078195E-17</c:v>
                </c:pt>
                <c:pt idx="611">
                  <c:v>8.9557948840817199E-17</c:v>
                </c:pt>
                <c:pt idx="612">
                  <c:v>8.9594824751898499E-17</c:v>
                </c:pt>
                <c:pt idx="613">
                  <c:v>8.9631466713769005E-17</c:v>
                </c:pt>
                <c:pt idx="614">
                  <c:v>8.9667875696432796E-17</c:v>
                </c:pt>
                <c:pt idx="615">
                  <c:v>8.9704052666457102E-17</c:v>
                </c:pt>
                <c:pt idx="616">
                  <c:v>8.9739998586977203E-17</c:v>
                </c:pt>
                <c:pt idx="617">
                  <c:v>8.9775714417701395E-17</c:v>
                </c:pt>
                <c:pt idx="618">
                  <c:v>8.9811201114915697E-17</c:v>
                </c:pt>
                <c:pt idx="619">
                  <c:v>8.9846459631490597E-17</c:v>
                </c:pt>
                <c:pt idx="620">
                  <c:v>8.9881490916885101E-17</c:v>
                </c:pt>
                <c:pt idx="621">
                  <c:v>8.9916295917153296E-17</c:v>
                </c:pt>
                <c:pt idx="622">
                  <c:v>8.9950875574949206E-17</c:v>
                </c:pt>
                <c:pt idx="623">
                  <c:v>8.9985230829533506E-17</c:v>
                </c:pt>
                <c:pt idx="624">
                  <c:v>9.00193626167779E-17</c:v>
                </c:pt>
                <c:pt idx="625">
                  <c:v>9.0053271869172802E-17</c:v>
                </c:pt>
                <c:pt idx="626">
                  <c:v>9.0086959515832299E-17</c:v>
                </c:pt>
                <c:pt idx="627">
                  <c:v>9.0120426482500095E-17</c:v>
                </c:pt>
                <c:pt idx="628">
                  <c:v>9.0153673691556599E-17</c:v>
                </c:pt>
                <c:pt idx="629">
                  <c:v>9.0186702062024605E-17</c:v>
                </c:pt>
                <c:pt idx="630">
                  <c:v>9.0219512509575296E-17</c:v>
                </c:pt>
                <c:pt idx="631">
                  <c:v>9.02521059465358E-17</c:v>
                </c:pt>
                <c:pt idx="632">
                  <c:v>9.0284483281894602E-17</c:v>
                </c:pt>
                <c:pt idx="633">
                  <c:v>9.0316645421308602E-17</c:v>
                </c:pt>
                <c:pt idx="634">
                  <c:v>9.0348593267110197E-17</c:v>
                </c:pt>
                <c:pt idx="635">
                  <c:v>9.0380327718313204E-17</c:v>
                </c:pt>
                <c:pt idx="636">
                  <c:v>9.0411849670620101E-17</c:v>
                </c:pt>
                <c:pt idx="637">
                  <c:v>9.0443160016428997E-17</c:v>
                </c:pt>
                <c:pt idx="638">
                  <c:v>9.0474259644840501E-17</c:v>
                </c:pt>
                <c:pt idx="639">
                  <c:v>9.0505149441664602E-17</c:v>
                </c:pt>
                <c:pt idx="640">
                  <c:v>9.0535830289428197E-17</c:v>
                </c:pt>
                <c:pt idx="641">
                  <c:v>9.0566303067381302E-17</c:v>
                </c:pt>
                <c:pt idx="642">
                  <c:v>9.0596568651505401E-17</c:v>
                </c:pt>
                <c:pt idx="643">
                  <c:v>9.0626627914520197E-17</c:v>
                </c:pt>
                <c:pt idx="644">
                  <c:v>9.0656481725890801E-17</c:v>
                </c:pt>
                <c:pt idx="645">
                  <c:v>9.0686130951835101E-17</c:v>
                </c:pt>
                <c:pt idx="646">
                  <c:v>9.0715576455331698E-17</c:v>
                </c:pt>
                <c:pt idx="647">
                  <c:v>9.0744819096126901E-17</c:v>
                </c:pt>
                <c:pt idx="648">
                  <c:v>9.0773859730742398E-17</c:v>
                </c:pt>
                <c:pt idx="649">
                  <c:v>9.08026992124833E-17</c:v>
                </c:pt>
                <c:pt idx="650">
                  <c:v>9.0831338391444803E-17</c:v>
                </c:pt>
                <c:pt idx="651">
                  <c:v>9.0859778114521094E-17</c:v>
                </c:pt>
                <c:pt idx="652">
                  <c:v>9.0888019225412296E-17</c:v>
                </c:pt>
                <c:pt idx="653">
                  <c:v>9.0916062564632594E-17</c:v>
                </c:pt>
                <c:pt idx="654">
                  <c:v>9.0943908969517794E-17</c:v>
                </c:pt>
                <c:pt idx="655">
                  <c:v>9.0971559274233797E-17</c:v>
                </c:pt>
                <c:pt idx="656">
                  <c:v>9.0999014309783604E-17</c:v>
                </c:pt>
                <c:pt idx="657">
                  <c:v>9.1026274904016399E-17</c:v>
                </c:pt>
                <c:pt idx="658">
                  <c:v>9.1053341881634799E-17</c:v>
                </c:pt>
                <c:pt idx="659">
                  <c:v>9.1080216064203095E-17</c:v>
                </c:pt>
                <c:pt idx="660">
                  <c:v>9.1106898270155294E-17</c:v>
                </c:pt>
                <c:pt idx="661">
                  <c:v>9.1133389314803597E-17</c:v>
                </c:pt>
                <c:pt idx="662">
                  <c:v>9.11596900103462E-17</c:v>
                </c:pt>
                <c:pt idx="663">
                  <c:v>9.1185801165875602E-17</c:v>
                </c:pt>
                <c:pt idx="664">
                  <c:v>9.1211723587386794E-17</c:v>
                </c:pt>
                <c:pt idx="665">
                  <c:v>9.1237458077785806E-17</c:v>
                </c:pt>
                <c:pt idx="666">
                  <c:v>9.1263005436897502E-17</c:v>
                </c:pt>
                <c:pt idx="667">
                  <c:v>9.1288366461474699E-17</c:v>
                </c:pt>
                <c:pt idx="668">
                  <c:v>9.1313541945205504E-17</c:v>
                </c:pt>
                <c:pt idx="669">
                  <c:v>9.1338532678722603E-17</c:v>
                </c:pt>
                <c:pt idx="670">
                  <c:v>9.1363339449611497E-17</c:v>
                </c:pt>
                <c:pt idx="671">
                  <c:v>9.1387963042418196E-17</c:v>
                </c:pt>
                <c:pt idx="672">
                  <c:v>9.1412404238659002E-17</c:v>
                </c:pt>
                <c:pt idx="673">
                  <c:v>9.1436663816827905E-17</c:v>
                </c:pt>
                <c:pt idx="674">
                  <c:v>9.1460742552405695E-17</c:v>
                </c:pt>
                <c:pt idx="675">
                  <c:v>9.1484641217868203E-17</c:v>
                </c:pt>
                <c:pt idx="676">
                  <c:v>9.1508360582694998E-17</c:v>
                </c:pt>
                <c:pt idx="677">
                  <c:v>9.1531901413378106E-17</c:v>
                </c:pt>
                <c:pt idx="678">
                  <c:v>9.1555264473430704E-17</c:v>
                </c:pt>
                <c:pt idx="679">
                  <c:v>9.1578450523394897E-17</c:v>
                </c:pt>
                <c:pt idx="680">
                  <c:v>9.1601460320851703E-17</c:v>
                </c:pt>
                <c:pt idx="681">
                  <c:v>9.1624294620428804E-17</c:v>
                </c:pt>
                <c:pt idx="682">
                  <c:v>9.1646954173809495E-17</c:v>
                </c:pt>
                <c:pt idx="683">
                  <c:v>9.1669439729741303E-17</c:v>
                </c:pt>
                <c:pt idx="684">
                  <c:v>9.1691752034044697E-17</c:v>
                </c:pt>
                <c:pt idx="685">
                  <c:v>9.1713891829622494E-17</c:v>
                </c:pt>
                <c:pt idx="686">
                  <c:v>9.1735859856467405E-17</c:v>
                </c:pt>
                <c:pt idx="687">
                  <c:v>9.1757656851671597E-17</c:v>
                </c:pt>
                <c:pt idx="688">
                  <c:v>9.1779283549435298E-17</c:v>
                </c:pt>
                <c:pt idx="689">
                  <c:v>9.1800740681075694E-17</c:v>
                </c:pt>
                <c:pt idx="690">
                  <c:v>9.1822028975035501E-17</c:v>
                </c:pt>
                <c:pt idx="691">
                  <c:v>9.1843149156891994E-17</c:v>
                </c:pt>
                <c:pt idx="692">
                  <c:v>9.1864101949365699E-17</c:v>
                </c:pt>
                <c:pt idx="693">
                  <c:v>9.1884888072329196E-17</c:v>
                </c:pt>
                <c:pt idx="694">
                  <c:v>9.1905508242816099E-17</c:v>
                </c:pt>
                <c:pt idx="695">
                  <c:v>9.1925963175029604E-17</c:v>
                </c:pt>
                <c:pt idx="696">
                  <c:v>9.1946253580352003E-17</c:v>
                </c:pt>
                <c:pt idx="697">
                  <c:v>9.1966380167352605E-17</c:v>
                </c:pt>
                <c:pt idx="698">
                  <c:v>9.1986343641797395E-17</c:v>
                </c:pt>
                <c:pt idx="699">
                  <c:v>9.2006144706657506E-17</c:v>
                </c:pt>
                <c:pt idx="700">
                  <c:v>9.20257840621182E-17</c:v>
                </c:pt>
                <c:pt idx="701">
                  <c:v>9.2045262405587896E-17</c:v>
                </c:pt>
                <c:pt idx="702">
                  <c:v>9.2064580431706694E-17</c:v>
                </c:pt>
                <c:pt idx="703">
                  <c:v>9.2083738832355502E-17</c:v>
                </c:pt>
                <c:pt idx="704">
                  <c:v>9.2102738296665102E-17</c:v>
                </c:pt>
                <c:pt idx="705">
                  <c:v>9.21215795110244E-17</c:v>
                </c:pt>
                <c:pt idx="706">
                  <c:v>9.2140263159090396E-17</c:v>
                </c:pt>
                <c:pt idx="707">
                  <c:v>9.2158789921795903E-17</c:v>
                </c:pt>
                <c:pt idx="708">
                  <c:v>9.2177160477359105E-17</c:v>
                </c:pt>
                <c:pt idx="709">
                  <c:v>9.2195375501292602E-17</c:v>
                </c:pt>
                <c:pt idx="710">
                  <c:v>9.2213435666411397E-17</c:v>
                </c:pt>
                <c:pt idx="711">
                  <c:v>9.2231341642843205E-17</c:v>
                </c:pt>
                <c:pt idx="712">
                  <c:v>9.2249094098036E-17</c:v>
                </c:pt>
                <c:pt idx="713">
                  <c:v>9.22666936967677E-17</c:v>
                </c:pt>
                <c:pt idx="714">
                  <c:v>9.2284141101154605E-17</c:v>
                </c:pt>
                <c:pt idx="715">
                  <c:v>9.2301436970660704E-17</c:v>
                </c:pt>
                <c:pt idx="716">
                  <c:v>9.2318581962106204E-17</c:v>
                </c:pt>
                <c:pt idx="717">
                  <c:v>9.2335576729676594E-17</c:v>
                </c:pt>
                <c:pt idx="718">
                  <c:v>9.2352421924931303E-17</c:v>
                </c:pt>
                <c:pt idx="719">
                  <c:v>9.2369118196813E-17</c:v>
                </c:pt>
                <c:pt idx="720">
                  <c:v>9.2385666191655995E-17</c:v>
                </c:pt>
                <c:pt idx="721">
                  <c:v>9.2402066553195206E-17</c:v>
                </c:pt>
                <c:pt idx="722">
                  <c:v>9.2418319922575102E-17</c:v>
                </c:pt>
                <c:pt idx="723">
                  <c:v>9.2434426938358803E-17</c:v>
                </c:pt>
                <c:pt idx="724">
                  <c:v>9.2450388236536102E-17</c:v>
                </c:pt>
                <c:pt idx="725">
                  <c:v>9.2466204450533205E-17</c:v>
                </c:pt>
                <c:pt idx="726">
                  <c:v>9.2481876211221098E-17</c:v>
                </c:pt>
                <c:pt idx="727">
                  <c:v>9.2497404146924299E-17</c:v>
                </c:pt>
                <c:pt idx="728">
                  <c:v>9.2512788883429796E-17</c:v>
                </c:pt>
                <c:pt idx="729">
                  <c:v>9.2528031043995896E-17</c:v>
                </c:pt>
                <c:pt idx="730">
                  <c:v>9.2543131249361096E-17</c:v>
                </c:pt>
                <c:pt idx="731">
                  <c:v>9.2558090117752299E-17</c:v>
                </c:pt>
                <c:pt idx="732">
                  <c:v>9.2572908264894103E-17</c:v>
                </c:pt>
                <c:pt idx="733">
                  <c:v>9.25875863040178E-17</c:v>
                </c:pt>
                <c:pt idx="734">
                  <c:v>9.2602124845869401E-17</c:v>
                </c:pt>
                <c:pt idx="735">
                  <c:v>9.2616524498718694E-17</c:v>
                </c:pt>
                <c:pt idx="736">
                  <c:v>9.2630785868368096E-17</c:v>
                </c:pt>
                <c:pt idx="737">
                  <c:v>9.2644909558161402E-17</c:v>
                </c:pt>
                <c:pt idx="738">
                  <c:v>9.2658896168991898E-17</c:v>
                </c:pt>
                <c:pt idx="739">
                  <c:v>9.2672746299312197E-17</c:v>
                </c:pt>
                <c:pt idx="740">
                  <c:v>9.2686460545141495E-17</c:v>
                </c:pt>
                <c:pt idx="741">
                  <c:v>9.2700039500075401E-17</c:v>
                </c:pt>
                <c:pt idx="742">
                  <c:v>9.2713483755293795E-17</c:v>
                </c:pt>
                <c:pt idx="743">
                  <c:v>9.2726793899570101E-17</c:v>
                </c:pt>
                <c:pt idx="744">
                  <c:v>9.2739970519279496E-17</c:v>
                </c:pt>
                <c:pt idx="745">
                  <c:v>9.2753014198407598E-17</c:v>
                </c:pt>
                <c:pt idx="746">
                  <c:v>9.2765925518559006E-17</c:v>
                </c:pt>
                <c:pt idx="747">
                  <c:v>9.2778705058966095E-17</c:v>
                </c:pt>
                <c:pt idx="748">
                  <c:v>9.2791353396497503E-17</c:v>
                </c:pt>
                <c:pt idx="749">
                  <c:v>9.2803871105666304E-17</c:v>
                </c:pt>
                <c:pt idx="750">
                  <c:v>9.2816258758639401E-17</c:v>
                </c:pt>
                <c:pt idx="751">
                  <c:v>9.2828516925244898E-17</c:v>
                </c:pt>
                <c:pt idx="752">
                  <c:v>9.2840646172981602E-17</c:v>
                </c:pt>
                <c:pt idx="753">
                  <c:v>9.2852647067027196E-17</c:v>
                </c:pt>
                <c:pt idx="754">
                  <c:v>9.2864520170246198E-17</c:v>
                </c:pt>
                <c:pt idx="755">
                  <c:v>9.2876266043199398E-17</c:v>
                </c:pt>
                <c:pt idx="756">
                  <c:v>9.2887885244151294E-17</c:v>
                </c:pt>
                <c:pt idx="757">
                  <c:v>9.2899378329079405E-17</c:v>
                </c:pt>
                <c:pt idx="758">
                  <c:v>9.2910745851681897E-17</c:v>
                </c:pt>
                <c:pt idx="759">
                  <c:v>9.2921988363386605E-17</c:v>
                </c:pt>
                <c:pt idx="760">
                  <c:v>9.2933106413358903E-17</c:v>
                </c:pt>
                <c:pt idx="761">
                  <c:v>9.2944100548510396E-17</c:v>
                </c:pt>
                <c:pt idx="762">
                  <c:v>9.2954971313507202E-17</c:v>
                </c:pt>
                <c:pt idx="763">
                  <c:v>9.2965719250778201E-17</c:v>
                </c:pt>
                <c:pt idx="764">
                  <c:v>9.2976344900523298E-17</c:v>
                </c:pt>
                <c:pt idx="765">
                  <c:v>9.2986848800721694E-17</c:v>
                </c:pt>
                <c:pt idx="766">
                  <c:v>9.29972314871405E-17</c:v>
                </c:pt>
                <c:pt idx="767">
                  <c:v>9.3007493493342504E-17</c:v>
                </c:pt>
                <c:pt idx="768">
                  <c:v>9.3017635350694599E-17</c:v>
                </c:pt>
                <c:pt idx="769">
                  <c:v>9.3027657588376095E-17</c:v>
                </c:pt>
                <c:pt idx="770">
                  <c:v>9.3037560733386801E-17</c:v>
                </c:pt>
                <c:pt idx="771">
                  <c:v>9.30473453105552E-17</c:v>
                </c:pt>
                <c:pt idx="772">
                  <c:v>9.3057011842546606E-17</c:v>
                </c:pt>
                <c:pt idx="773">
                  <c:v>9.3066560849871301E-17</c:v>
                </c:pt>
                <c:pt idx="774">
                  <c:v>9.3075992850892697E-17</c:v>
                </c:pt>
                <c:pt idx="775">
                  <c:v>9.3085308361835501E-17</c:v>
                </c:pt>
                <c:pt idx="776">
                  <c:v>9.3094507896793401E-17</c:v>
                </c:pt>
                <c:pt idx="777">
                  <c:v>9.3103591967737705E-17</c:v>
                </c:pt>
                <c:pt idx="778">
                  <c:v>9.3112561084524906E-17</c:v>
                </c:pt>
                <c:pt idx="779">
                  <c:v>9.3121415754904895E-17</c:v>
                </c:pt>
                <c:pt idx="780">
                  <c:v>9.3130156484529105E-17</c:v>
                </c:pt>
                <c:pt idx="781">
                  <c:v>9.3138783776957996E-17</c:v>
                </c:pt>
                <c:pt idx="782">
                  <c:v>9.3147298133669705E-17</c:v>
                </c:pt>
                <c:pt idx="783">
                  <c:v>9.3155700054067397E-17</c:v>
                </c:pt>
                <c:pt idx="784">
                  <c:v>9.3163990035487404E-17</c:v>
                </c:pt>
                <c:pt idx="785">
                  <c:v>9.3172168573207295E-17</c:v>
                </c:pt>
                <c:pt idx="786">
                  <c:v>9.3180236160453095E-17</c:v>
                </c:pt>
                <c:pt idx="787">
                  <c:v>9.3188193288408096E-17</c:v>
                </c:pt>
                <c:pt idx="788">
                  <c:v>9.3196040446220195E-17</c:v>
                </c:pt>
                <c:pt idx="789">
                  <c:v>9.3203778121009302E-17</c:v>
                </c:pt>
                <c:pt idx="790">
                  <c:v>9.32114067978759E-17</c:v>
                </c:pt>
                <c:pt idx="791">
                  <c:v>9.3218926959908302E-17</c:v>
                </c:pt>
                <c:pt idx="792">
                  <c:v>9.3226339088190704E-17</c:v>
                </c:pt>
                <c:pt idx="793">
                  <c:v>9.3233643661810402E-17</c:v>
                </c:pt>
                <c:pt idx="794">
                  <c:v>9.3240841157866404E-17</c:v>
                </c:pt>
                <c:pt idx="795">
                  <c:v>9.3247932051476099E-17</c:v>
                </c:pt>
                <c:pt idx="796">
                  <c:v>9.3254916815783406E-17</c:v>
                </c:pt>
                <c:pt idx="797">
                  <c:v>9.3261795921966696E-17</c:v>
                </c:pt>
                <c:pt idx="798">
                  <c:v>9.3268569839245798E-17</c:v>
                </c:pt>
                <c:pt idx="799">
                  <c:v>9.3275239034890204E-17</c:v>
                </c:pt>
                <c:pt idx="800">
                  <c:v>9.3281803974226001E-17</c:v>
                </c:pt>
                <c:pt idx="801">
                  <c:v>9.32882651206439E-17</c:v>
                </c:pt>
                <c:pt idx="802">
                  <c:v>9.3294622935606898E-17</c:v>
                </c:pt>
                <c:pt idx="803">
                  <c:v>9.3300877878657004E-17</c:v>
                </c:pt>
                <c:pt idx="804">
                  <c:v>9.3307030407423804E-17</c:v>
                </c:pt>
                <c:pt idx="805">
                  <c:v>9.3313080977630902E-17</c:v>
                </c:pt>
                <c:pt idx="806">
                  <c:v>9.3319030043103996E-17</c:v>
                </c:pt>
                <c:pt idx="807">
                  <c:v>9.3324878055778395E-17</c:v>
                </c:pt>
                <c:pt idx="808">
                  <c:v>9.3330625465705505E-17</c:v>
                </c:pt>
                <c:pt idx="809">
                  <c:v>9.33362727210617E-17</c:v>
                </c:pt>
                <c:pt idx="810">
                  <c:v>9.3341820268153996E-17</c:v>
                </c:pt>
                <c:pt idx="811">
                  <c:v>9.3347268551428699E-17</c:v>
                </c:pt>
                <c:pt idx="812">
                  <c:v>9.3352618013478401E-17</c:v>
                </c:pt>
                <c:pt idx="813">
                  <c:v>9.3357869095048504E-17</c:v>
                </c:pt>
                <c:pt idx="814">
                  <c:v>9.3363022235045597E-17</c:v>
                </c:pt>
                <c:pt idx="815">
                  <c:v>9.3368077870544006E-17</c:v>
                </c:pt>
                <c:pt idx="816">
                  <c:v>9.33730364367932E-17</c:v>
                </c:pt>
                <c:pt idx="817">
                  <c:v>9.3377898367224705E-17</c:v>
                </c:pt>
                <c:pt idx="818">
                  <c:v>9.3382664093459994E-17</c:v>
                </c:pt>
                <c:pt idx="819">
                  <c:v>9.3387334045316994E-17</c:v>
                </c:pt>
                <c:pt idx="820">
                  <c:v>9.3391908650817604E-17</c:v>
                </c:pt>
                <c:pt idx="821">
                  <c:v>9.3396388336193998E-17</c:v>
                </c:pt>
                <c:pt idx="822">
                  <c:v>9.3400773525897296E-17</c:v>
                </c:pt>
                <c:pt idx="823">
                  <c:v>9.3405064642602696E-17</c:v>
                </c:pt>
                <c:pt idx="824">
                  <c:v>9.3409262107218201E-17</c:v>
                </c:pt>
                <c:pt idx="825">
                  <c:v>9.3413366338890495E-17</c:v>
                </c:pt>
                <c:pt idx="826">
                  <c:v>9.3417377755012404E-17</c:v>
                </c:pt>
                <c:pt idx="827">
                  <c:v>9.3421296771230203E-17</c:v>
                </c:pt>
                <c:pt idx="828">
                  <c:v>9.3425123801449594E-17</c:v>
                </c:pt>
                <c:pt idx="829">
                  <c:v>9.3428859257843597E-17</c:v>
                </c:pt>
                <c:pt idx="830">
                  <c:v>9.3432503550858895E-17</c:v>
                </c:pt>
                <c:pt idx="831">
                  <c:v>9.3436057089223194E-17</c:v>
                </c:pt>
                <c:pt idx="832">
                  <c:v>9.3439520279951299E-17</c:v>
                </c:pt>
                <c:pt idx="833">
                  <c:v>9.3442893528352906E-17</c:v>
                </c:pt>
                <c:pt idx="834">
                  <c:v>9.34461772380387E-17</c:v>
                </c:pt>
                <c:pt idx="835">
                  <c:v>9.34493718109271E-17</c:v>
                </c:pt>
                <c:pt idx="836">
                  <c:v>9.3452477647252196E-17</c:v>
                </c:pt>
                <c:pt idx="837">
                  <c:v>9.3455495145568606E-17</c:v>
                </c:pt>
                <c:pt idx="838">
                  <c:v>9.3458424702759806E-17</c:v>
                </c:pt>
                <c:pt idx="839">
                  <c:v>9.3461266714044199E-17</c:v>
                </c:pt>
                <c:pt idx="840">
                  <c:v>9.3464021572981506E-17</c:v>
                </c:pt>
                <c:pt idx="841">
                  <c:v>9.3466689671479995E-17</c:v>
                </c:pt>
                <c:pt idx="842">
                  <c:v>9.3469271399802801E-17</c:v>
                </c:pt>
                <c:pt idx="843">
                  <c:v>9.3471767146574496E-17</c:v>
                </c:pt>
                <c:pt idx="844">
                  <c:v>9.3474177298788003E-17</c:v>
                </c:pt>
                <c:pt idx="845">
                  <c:v>9.3476502241810602E-17</c:v>
                </c:pt>
                <c:pt idx="846">
                  <c:v>9.34787423593911E-17</c:v>
                </c:pt>
                <c:pt idx="847">
                  <c:v>9.3480898033665799E-17</c:v>
                </c:pt>
                <c:pt idx="848">
                  <c:v>9.3482969645165496E-17</c:v>
                </c:pt>
                <c:pt idx="849">
                  <c:v>9.3484957572821402E-17</c:v>
                </c:pt>
                <c:pt idx="850">
                  <c:v>9.3486862193972199E-17</c:v>
                </c:pt>
                <c:pt idx="851">
                  <c:v>9.3488683884369902E-17</c:v>
                </c:pt>
                <c:pt idx="852">
                  <c:v>9.3490423018186695E-17</c:v>
                </c:pt>
                <c:pt idx="853">
                  <c:v>9.3492079968021094E-17</c:v>
                </c:pt>
                <c:pt idx="854">
                  <c:v>9.34936551049043E-17</c:v>
                </c:pt>
                <c:pt idx="855">
                  <c:v>9.3495148798306799E-17</c:v>
                </c:pt>
                <c:pt idx="856">
                  <c:v>9.3496561416144294E-17</c:v>
                </c:pt>
                <c:pt idx="857">
                  <c:v>9.3497893324784202E-17</c:v>
                </c:pt>
                <c:pt idx="858">
                  <c:v>9.3499144889051998E-17</c:v>
                </c:pt>
                <c:pt idx="859">
                  <c:v>9.3500316472237298E-17</c:v>
                </c:pt>
                <c:pt idx="860">
                  <c:v>9.3501408436100298E-17</c:v>
                </c:pt>
                <c:pt idx="861">
                  <c:v>9.3502421140877696E-17</c:v>
                </c:pt>
                <c:pt idx="862">
                  <c:v>9.3503354945289097E-17</c:v>
                </c:pt>
                <c:pt idx="863">
                  <c:v>9.3504210206543195E-17</c:v>
                </c:pt>
                <c:pt idx="864">
                  <c:v>9.3504987280343695E-17</c:v>
                </c:pt>
                <c:pt idx="865">
                  <c:v>9.3505686520895799E-17</c:v>
                </c:pt>
                <c:pt idx="866">
                  <c:v>9.3506308280911605E-17</c:v>
                </c:pt>
                <c:pt idx="867">
                  <c:v>9.3506852911617195E-17</c:v>
                </c:pt>
                <c:pt idx="868">
                  <c:v>9.3507320762757601E-17</c:v>
                </c:pt>
                <c:pt idx="869">
                  <c:v>9.3507712182603905E-17</c:v>
                </c:pt>
                <c:pt idx="870">
                  <c:v>9.3508027517958394E-17</c:v>
                </c:pt>
                <c:pt idx="871">
                  <c:v>9.3508267114160803E-17</c:v>
                </c:pt>
                <c:pt idx="872">
                  <c:v>9.3508431315094597E-17</c:v>
                </c:pt>
                <c:pt idx="873">
                  <c:v>9.3508520463192497E-17</c:v>
                </c:pt>
                <c:pt idx="874">
                  <c:v>9.3508534899442503E-17</c:v>
                </c:pt>
                <c:pt idx="875">
                  <c:v>9.3508474963394E-17</c:v>
                </c:pt>
                <c:pt idx="876">
                  <c:v>9.35083409931633E-17</c:v>
                </c:pt>
                <c:pt idx="877">
                  <c:v>9.3508133325439997E-17</c:v>
                </c:pt>
                <c:pt idx="878">
                  <c:v>9.3507852295492094E-17</c:v>
                </c:pt>
                <c:pt idx="879">
                  <c:v>9.3507498237172603E-17</c:v>
                </c:pt>
                <c:pt idx="880">
                  <c:v>9.3507071482924605E-17</c:v>
                </c:pt>
                <c:pt idx="881">
                  <c:v>9.3506572363787502E-17</c:v>
                </c:pt>
                <c:pt idx="882">
                  <c:v>9.3506001209402698E-17</c:v>
                </c:pt>
                <c:pt idx="883">
                  <c:v>9.3505358348019199E-17</c:v>
                </c:pt>
                <c:pt idx="884">
                  <c:v>9.3504644106499203E-17</c:v>
                </c:pt>
                <c:pt idx="885">
                  <c:v>9.3503858810324303E-17</c:v>
                </c:pt>
                <c:pt idx="886">
                  <c:v>9.3503002783600295E-17</c:v>
                </c:pt>
                <c:pt idx="887">
                  <c:v>9.3502076349064005E-17</c:v>
                </c:pt>
                <c:pt idx="888">
                  <c:v>9.3501079828087506E-17</c:v>
                </c:pt>
                <c:pt idx="889">
                  <c:v>9.3500013540684905E-17</c:v>
                </c:pt>
                <c:pt idx="890">
                  <c:v>9.3498877805517406E-17</c:v>
                </c:pt>
                <c:pt idx="891">
                  <c:v>9.3497672939898697E-17</c:v>
                </c:pt>
                <c:pt idx="892">
                  <c:v>9.3496399259801001E-17</c:v>
                </c:pt>
                <c:pt idx="893">
                  <c:v>9.3495057079860095E-17</c:v>
                </c:pt>
                <c:pt idx="894">
                  <c:v>9.3493646713381001E-17</c:v>
                </c:pt>
                <c:pt idx="895">
                  <c:v>9.3492168472343698E-17</c:v>
                </c:pt>
                <c:pt idx="896">
                  <c:v>9.3490622667407997E-17</c:v>
                </c:pt>
                <c:pt idx="897">
                  <c:v>9.3489009607919697E-17</c:v>
                </c:pt>
                <c:pt idx="898">
                  <c:v>9.34873296019154E-17</c:v>
                </c:pt>
                <c:pt idx="899">
                  <c:v>9.34855829561281E-17</c:v>
                </c:pt>
                <c:pt idx="900">
                  <c:v>9.3483769975992699E-17</c:v>
                </c:pt>
                <c:pt idx="901">
                  <c:v>9.3481890965651201E-17</c:v>
                </c:pt>
                <c:pt idx="902">
                  <c:v>9.3479946227958205E-17</c:v>
                </c:pt>
                <c:pt idx="903">
                  <c:v>9.3477936064485695E-17</c:v>
                </c:pt>
                <c:pt idx="904">
                  <c:v>9.3475860775529105E-17</c:v>
                </c:pt>
                <c:pt idx="905">
                  <c:v>9.3473720660112299E-17</c:v>
                </c:pt>
                <c:pt idx="906">
                  <c:v>9.3471516015992194E-17</c:v>
                </c:pt>
                <c:pt idx="907">
                  <c:v>9.3469247139665095E-17</c:v>
                </c:pt>
                <c:pt idx="908">
                  <c:v>9.3466914326371095E-17</c:v>
                </c:pt>
                <c:pt idx="909">
                  <c:v>9.3464517870099401E-17</c:v>
                </c:pt>
                <c:pt idx="910">
                  <c:v>9.3462058063593803E-17</c:v>
                </c:pt>
                <c:pt idx="911">
                  <c:v>9.3459535198357501E-17</c:v>
                </c:pt>
                <c:pt idx="912">
                  <c:v>9.3456949564658297E-17</c:v>
                </c:pt>
                <c:pt idx="913">
                  <c:v>9.3454301451533904E-17</c:v>
                </c:pt>
                <c:pt idx="914">
                  <c:v>9.3451591146796894E-17</c:v>
                </c:pt>
                <c:pt idx="915">
                  <c:v>9.3448818937039695E-17</c:v>
                </c:pt>
                <c:pt idx="916">
                  <c:v>9.3445985107639802E-17</c:v>
                </c:pt>
                <c:pt idx="917">
                  <c:v>9.3443089942764401E-17</c:v>
                </c:pt>
                <c:pt idx="918">
                  <c:v>9.3440133725376098E-17</c:v>
                </c:pt>
                <c:pt idx="919">
                  <c:v>9.3437116737237298E-17</c:v>
                </c:pt>
                <c:pt idx="920">
                  <c:v>9.3434039258915602E-17</c:v>
                </c:pt>
                <c:pt idx="921">
                  <c:v>9.3430901569788194E-17</c:v>
                </c:pt>
                <c:pt idx="922">
                  <c:v>9.3427703948047305E-17</c:v>
                </c:pt>
                <c:pt idx="923">
                  <c:v>9.3424446670705004E-17</c:v>
                </c:pt>
                <c:pt idx="924">
                  <c:v>9.3421130013598006E-17</c:v>
                </c:pt>
                <c:pt idx="925">
                  <c:v>9.3417754251392505E-17</c:v>
                </c:pt>
                <c:pt idx="926">
                  <c:v>9.3414319657589005E-17</c:v>
                </c:pt>
                <c:pt idx="927">
                  <c:v>9.3410826504527497E-17</c:v>
                </c:pt>
                <c:pt idx="928">
                  <c:v>9.3407275063391897E-17</c:v>
                </c:pt>
                <c:pt idx="929">
                  <c:v>9.34036656042149E-17</c:v>
                </c:pt>
                <c:pt idx="930">
                  <c:v>9.33999983958831E-17</c:v>
                </c:pt>
                <c:pt idx="931">
                  <c:v>9.3396273706141002E-17</c:v>
                </c:pt>
                <c:pt idx="932">
                  <c:v>9.3392491801596796E-17</c:v>
                </c:pt>
                <c:pt idx="933">
                  <c:v>9.3388652947726002E-17</c:v>
                </c:pt>
                <c:pt idx="934">
                  <c:v>9.3384757408877402E-17</c:v>
                </c:pt>
                <c:pt idx="935">
                  <c:v>9.3380805448276204E-17</c:v>
                </c:pt>
                <c:pt idx="936">
                  <c:v>9.3376797328030194E-17</c:v>
                </c:pt>
                <c:pt idx="937">
                  <c:v>9.3372733309133302E-17</c:v>
                </c:pt>
                <c:pt idx="938">
                  <c:v>9.3368613651470895E-17</c:v>
                </c:pt>
                <c:pt idx="939">
                  <c:v>9.3364438613824197E-17</c:v>
                </c:pt>
                <c:pt idx="940">
                  <c:v>9.33602084538744E-17</c:v>
                </c:pt>
                <c:pt idx="941">
                  <c:v>9.33559234282083E-17</c:v>
                </c:pt>
                <c:pt idx="942">
                  <c:v>9.3351583792321798E-17</c:v>
                </c:pt>
                <c:pt idx="943">
                  <c:v>9.3347189800625E-17</c:v>
                </c:pt>
                <c:pt idx="944">
                  <c:v>9.3342741706446497E-17</c:v>
                </c:pt>
                <c:pt idx="945">
                  <c:v>9.3338239762038198E-17</c:v>
                </c:pt>
                <c:pt idx="946">
                  <c:v>9.3333684218579502E-17</c:v>
                </c:pt>
                <c:pt idx="947">
                  <c:v>9.3329075326181596E-17</c:v>
                </c:pt>
                <c:pt idx="948">
                  <c:v>9.3324413333892697E-17</c:v>
                </c:pt>
                <c:pt idx="949">
                  <c:v>9.3319698489701501E-17</c:v>
                </c:pt>
                <c:pt idx="950">
                  <c:v>9.3314931040542201E-17</c:v>
                </c:pt>
                <c:pt idx="951">
                  <c:v>9.3310111232298897E-17</c:v>
                </c:pt>
                <c:pt idx="952">
                  <c:v>9.3305239309809398E-17</c:v>
                </c:pt>
                <c:pt idx="953">
                  <c:v>9.3300315516870306E-17</c:v>
                </c:pt>
                <c:pt idx="954">
                  <c:v>9.32953400962411E-17</c:v>
                </c:pt>
                <c:pt idx="955">
                  <c:v>9.3290313289648202E-17</c:v>
                </c:pt>
                <c:pt idx="956">
                  <c:v>9.3285235337789602E-17</c:v>
                </c:pt>
                <c:pt idx="957">
                  <c:v>9.3280106480339005E-17</c:v>
                </c:pt>
                <c:pt idx="958">
                  <c:v>9.3274926955950205E-17</c:v>
                </c:pt>
                <c:pt idx="959">
                  <c:v>9.3269697002261004E-17</c:v>
                </c:pt>
                <c:pt idx="960">
                  <c:v>9.3264416855898095E-17</c:v>
                </c:pt>
                <c:pt idx="961">
                  <c:v>9.3259086752480795E-17</c:v>
                </c:pt>
                <c:pt idx="962">
                  <c:v>9.32537069266252E-17</c:v>
                </c:pt>
                <c:pt idx="963">
                  <c:v>9.3248277611948596E-17</c:v>
                </c:pt>
                <c:pt idx="964">
                  <c:v>9.32427990410738E-17</c:v>
                </c:pt>
                <c:pt idx="965">
                  <c:v>9.3237271445632905E-17</c:v>
                </c:pt>
                <c:pt idx="966">
                  <c:v>9.3231695056271498E-17</c:v>
                </c:pt>
                <c:pt idx="967">
                  <c:v>9.3226070102652996E-17</c:v>
                </c:pt>
                <c:pt idx="968">
                  <c:v>9.3220396813462801E-17</c:v>
                </c:pt>
                <c:pt idx="969">
                  <c:v>9.3214675416411802E-17</c:v>
                </c:pt>
                <c:pt idx="970">
                  <c:v>9.32089061382414E-17</c:v>
                </c:pt>
                <c:pt idx="971">
                  <c:v>9.3203089204726594E-17</c:v>
                </c:pt>
                <c:pt idx="972">
                  <c:v>9.3197224840680503E-17</c:v>
                </c:pt>
                <c:pt idx="973">
                  <c:v>9.3191313269958802E-17</c:v>
                </c:pt>
                <c:pt idx="974">
                  <c:v>9.3185354715462496E-17</c:v>
                </c:pt>
                <c:pt idx="975">
                  <c:v>9.3179349399143395E-17</c:v>
                </c:pt>
                <c:pt idx="976">
                  <c:v>9.3173297542006995E-17</c:v>
                </c:pt>
                <c:pt idx="977">
                  <c:v>9.3167199364116806E-17</c:v>
                </c:pt>
                <c:pt idx="978">
                  <c:v>9.3161055084598295E-17</c:v>
                </c:pt>
                <c:pt idx="979">
                  <c:v>9.3154864921643094E-17</c:v>
                </c:pt>
                <c:pt idx="980">
                  <c:v>9.3148629092512295E-17</c:v>
                </c:pt>
                <c:pt idx="981">
                  <c:v>9.3142347813540796E-17</c:v>
                </c:pt>
                <c:pt idx="982">
                  <c:v>9.3136021300140896E-17</c:v>
                </c:pt>
                <c:pt idx="983">
                  <c:v>9.3129649766806699E-17</c:v>
                </c:pt>
                <c:pt idx="984">
                  <c:v>9.3123233427117106E-17</c:v>
                </c:pt>
                <c:pt idx="985">
                  <c:v>9.3116772493740499E-17</c:v>
                </c:pt>
                <c:pt idx="986">
                  <c:v>9.3110267178437898E-17</c:v>
                </c:pt>
                <c:pt idx="987">
                  <c:v>9.3103717692067103E-17</c:v>
                </c:pt>
                <c:pt idx="988">
                  <c:v>9.30971242445865E-17</c:v>
                </c:pt>
                <c:pt idx="989">
                  <c:v>9.3090487045058602E-17</c:v>
                </c:pt>
                <c:pt idx="990">
                  <c:v>9.3083806301654002E-17</c:v>
                </c:pt>
                <c:pt idx="991">
                  <c:v>9.3077082221654801E-17</c:v>
                </c:pt>
                <c:pt idx="992">
                  <c:v>9.3070315011459E-17</c:v>
                </c:pt>
                <c:pt idx="993">
                  <c:v>9.3063504876583303E-17</c:v>
                </c:pt>
                <c:pt idx="994">
                  <c:v>9.3056652021667794E-17</c:v>
                </c:pt>
                <c:pt idx="995">
                  <c:v>9.3049756650478499E-17</c:v>
                </c:pt>
                <c:pt idx="996">
                  <c:v>9.3042818965911897E-17</c:v>
                </c:pt>
                <c:pt idx="997">
                  <c:v>9.3035839169998397E-17</c:v>
                </c:pt>
                <c:pt idx="998">
                  <c:v>9.3028817463905801E-17</c:v>
                </c:pt>
                <c:pt idx="999">
                  <c:v>9.3021754047943E-17</c:v>
                </c:pt>
                <c:pt idx="1000">
                  <c:v>9.3014649121563503E-17</c:v>
                </c:pt>
              </c:numCache>
            </c:numRef>
          </c:yVal>
          <c:smooth val="0"/>
          <c:extLst>
            <c:ext xmlns:c16="http://schemas.microsoft.com/office/drawing/2014/chart" uri="{C3380CC4-5D6E-409C-BE32-E72D297353CC}">
              <c16:uniqueId val="{00000003-65B7-4CCA-8FFB-780EC76C0C04}"/>
            </c:ext>
          </c:extLst>
        </c:ser>
        <c:ser>
          <c:idx val="4"/>
          <c:order val="4"/>
          <c:tx>
            <c:v>DHe3</c:v>
          </c:tx>
          <c:spPr>
            <a:ln w="28575">
              <a:solidFill>
                <a:srgbClr val="33CC33"/>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sv!$G$3:$G$1003</c:f>
              <c:numCache>
                <c:formatCode>0.00E+00</c:formatCode>
                <c:ptCount val="1001"/>
                <c:pt idx="0" formatCode="General">
                  <c:v>0</c:v>
                </c:pt>
                <c:pt idx="1">
                  <c:v>3.58320684206942E-26</c:v>
                </c:pt>
                <c:pt idx="2">
                  <c:v>1.6240568948057401E-23</c:v>
                </c:pt>
                <c:pt idx="3">
                  <c:v>3.0809768596852001E-22</c:v>
                </c:pt>
                <c:pt idx="4">
                  <c:v>1.9554216396645002E-21</c:v>
                </c:pt>
                <c:pt idx="5">
                  <c:v>7.2575786947904594E-21</c:v>
                </c:pt>
                <c:pt idx="6">
                  <c:v>1.9721502566257801E-20</c:v>
                </c:pt>
                <c:pt idx="7">
                  <c:v>4.3839546573247901E-20</c:v>
                </c:pt>
                <c:pt idx="8">
                  <c:v>8.4831135504289001E-20</c:v>
                </c:pt>
                <c:pt idx="9">
                  <c:v>1.48416917084794E-19</c:v>
                </c:pt>
                <c:pt idx="10">
                  <c:v>2.4063702305909802E-19</c:v>
                </c:pt>
                <c:pt idx="11">
                  <c:v>3.6770432001010401E-19</c:v>
                </c:pt>
                <c:pt idx="12">
                  <c:v>5.3588015930758797E-19</c:v>
                </c:pt>
                <c:pt idx="13">
                  <c:v>7.5136365405311702E-19</c:v>
                </c:pt>
                <c:pt idx="14">
                  <c:v>1.0201901569918399E-18</c:v>
                </c:pt>
                <c:pt idx="15">
                  <c:v>1.34813789634467E-18</c:v>
                </c:pt>
                <c:pt idx="16">
                  <c:v>1.7406433813739098E-18</c:v>
                </c:pt>
                <c:pt idx="17">
                  <c:v>2.2027267782616301E-18</c:v>
                </c:pt>
                <c:pt idx="18">
                  <c:v>2.738928499591E-18</c:v>
                </c:pt>
                <c:pt idx="19">
                  <c:v>3.3532580227928499E-18</c:v>
                </c:pt>
                <c:pt idx="20">
                  <c:v>4.049155573991E-18</c:v>
                </c:pt>
                <c:pt idx="21">
                  <c:v>4.8294668516455397E-18</c:v>
                </c:pt>
                <c:pt idx="22">
                  <c:v>5.6964304799804803E-18</c:v>
                </c:pt>
                <c:pt idx="23">
                  <c:v>6.6516774323029801E-18</c:v>
                </c:pt>
                <c:pt idx="24">
                  <c:v>7.6962412931866396E-18</c:v>
                </c:pt>
                <c:pt idx="25">
                  <c:v>8.8305779615870204E-18</c:v>
                </c:pt>
                <c:pt idx="26">
                  <c:v>1.0054593241068401E-17</c:v>
                </c:pt>
                <c:pt idx="27">
                  <c:v>1.13676767106573E-17</c:v>
                </c:pt>
                <c:pt idx="28">
                  <c:v>1.27687403035864E-17</c:v>
                </c:pt>
                <c:pt idx="29">
                  <c:v>1.42562601205705E-17</c:v>
                </c:pt>
                <c:pt idx="30">
                  <c:v>1.5828320148308399E-17</c:v>
                </c:pt>
                <c:pt idx="31">
                  <c:v>1.7482656723847301E-17</c:v>
                </c:pt>
                <c:pt idx="32">
                  <c:v>1.9216702765847601E-17</c:v>
                </c:pt>
                <c:pt idx="33">
                  <c:v>2.1027630972865699E-17</c:v>
                </c:pt>
                <c:pt idx="34">
                  <c:v>2.2912395358239501E-17</c:v>
                </c:pt>
                <c:pt idx="35">
                  <c:v>2.4867770645650599E-17</c:v>
                </c:pt>
                <c:pt idx="36">
                  <c:v>2.6890389186044901E-17</c:v>
                </c:pt>
                <c:pt idx="37">
                  <c:v>2.8976775174152501E-17</c:v>
                </c:pt>
                <c:pt idx="38">
                  <c:v>3.1123376041556698E-17</c:v>
                </c:pt>
                <c:pt idx="39">
                  <c:v>3.3326590984139498E-17</c:v>
                </c:pt>
                <c:pt idx="40">
                  <c:v>3.5582796646342398E-17</c:v>
                </c:pt>
                <c:pt idx="41">
                  <c:v>3.7888370034864603E-17</c:v>
                </c:pt>
                <c:pt idx="42">
                  <c:v>4.0239708772099998E-17</c:v>
                </c:pt>
                <c:pt idx="43">
                  <c:v>4.2633248826676001E-17</c:v>
                </c:pt>
                <c:pt idx="44">
                  <c:v>4.5065479876679302E-17</c:v>
                </c:pt>
                <c:pt idx="45">
                  <c:v>4.7532958472145701E-17</c:v>
                </c:pt>
                <c:pt idx="46">
                  <c:v>5.0032319168585698E-17</c:v>
                </c:pt>
                <c:pt idx="47">
                  <c:v>5.25602838039475E-17</c:v>
                </c:pt>
                <c:pt idx="48">
                  <c:v>5.5113669088553397E-17</c:v>
                </c:pt>
                <c:pt idx="49">
                  <c:v>5.7689392672060898E-17</c:v>
                </c:pt>
                <c:pt idx="50">
                  <c:v>6.0284477844136106E-17</c:v>
                </c:pt>
                <c:pt idx="51">
                  <c:v>6.2896057016884797E-17</c:v>
                </c:pt>
                <c:pt idx="52">
                  <c:v>6.5521374127636506E-17</c:v>
                </c:pt>
                <c:pt idx="53">
                  <c:v>6.8157786090812404E-17</c:v>
                </c:pt>
                <c:pt idx="54">
                  <c:v>7.0802763417616004E-17</c:v>
                </c:pt>
                <c:pt idx="55">
                  <c:v>7.3453890112390497E-17</c:v>
                </c:pt>
                <c:pt idx="56">
                  <c:v>7.6108862944865302E-17</c:v>
                </c:pt>
                <c:pt idx="57">
                  <c:v>7.8765490188274604E-17</c:v>
                </c:pt>
                <c:pt idx="58">
                  <c:v>8.1421689904566298E-17</c:v>
                </c:pt>
                <c:pt idx="59">
                  <c:v>8.4075487849673297E-17</c:v>
                </c:pt>
                <c:pt idx="60">
                  <c:v>8.67250150641332E-17</c:v>
                </c:pt>
                <c:pt idx="61">
                  <c:v>8.9368505207206405E-17</c:v>
                </c:pt>
                <c:pt idx="62">
                  <c:v>9.2004291686084596E-17</c:v>
                </c:pt>
                <c:pt idx="63">
                  <c:v>9.4630804625751604E-17</c:v>
                </c:pt>
                <c:pt idx="64">
                  <c:v>9.72465677195759E-17</c:v>
                </c:pt>
                <c:pt idx="65">
                  <c:v>9.9850194995713699E-17</c:v>
                </c:pt>
                <c:pt idx="66">
                  <c:v>1.0244038752989299E-16</c:v>
                </c:pt>
                <c:pt idx="67">
                  <c:v>1.0501593013106599E-16</c:v>
                </c:pt>
                <c:pt idx="68">
                  <c:v>1.07575688022772E-16</c:v>
                </c:pt>
                <c:pt idx="69">
                  <c:v>1.10118603539741E-16</c:v>
                </c:pt>
                <c:pt idx="70">
                  <c:v>1.1264369285638299E-16</c:v>
                </c:pt>
                <c:pt idx="71">
                  <c:v>1.15150042761147E-16</c:v>
                </c:pt>
                <c:pt idx="72">
                  <c:v>1.1763680748846299E-16</c:v>
                </c:pt>
                <c:pt idx="73">
                  <c:v>1.2010320561789701E-16</c:v>
                </c:pt>
                <c:pt idx="74">
                  <c:v>1.22548517048359E-16</c:v>
                </c:pt>
                <c:pt idx="75">
                  <c:v>1.2497208005360399E-16</c:v>
                </c:pt>
                <c:pt idx="76">
                  <c:v>1.27373288423875E-16</c:v>
                </c:pt>
                <c:pt idx="77">
                  <c:v>1.29751588697314E-16</c:v>
                </c:pt>
                <c:pt idx="78">
                  <c:v>1.32106477483716E-16</c:v>
                </c:pt>
                <c:pt idx="79">
                  <c:v>1.3443749888228101E-16</c:v>
                </c:pt>
                <c:pt idx="80">
                  <c:v>1.3674424199421301E-16</c:v>
                </c:pt>
                <c:pt idx="81">
                  <c:v>1.3902633853036599E-16</c:v>
                </c:pt>
                <c:pt idx="82">
                  <c:v>1.4128346051353E-16</c:v>
                </c:pt>
                <c:pt idx="83">
                  <c:v>1.43515318074479E-16</c:v>
                </c:pt>
                <c:pt idx="84">
                  <c:v>1.4572165734048101E-16</c:v>
                </c:pt>
                <c:pt idx="85">
                  <c:v>1.4790225841463399E-16</c:v>
                </c:pt>
                <c:pt idx="86">
                  <c:v>1.5005693344411201E-16</c:v>
                </c:pt>
                <c:pt idx="87">
                  <c:v>1.5218552477517699E-16</c:v>
                </c:pt>
                <c:pt idx="88">
                  <c:v>1.5428790319262899E-16</c:v>
                </c:pt>
                <c:pt idx="89">
                  <c:v>1.56363966241225E-16</c:v>
                </c:pt>
                <c:pt idx="90">
                  <c:v>1.5841363662651501E-16</c:v>
                </c:pt>
                <c:pt idx="91">
                  <c:v>1.6043686069243301E-16</c:v>
                </c:pt>
                <c:pt idx="92">
                  <c:v>1.62433606972971E-16</c:v>
                </c:pt>
                <c:pt idx="93">
                  <c:v>1.6440386481521901E-16</c:v>
                </c:pt>
                <c:pt idx="94">
                  <c:v>1.66347643071058E-16</c:v>
                </c:pt>
                <c:pt idx="95">
                  <c:v>1.6826496885479501E-16</c:v>
                </c:pt>
                <c:pt idx="96">
                  <c:v>1.7015588636408599E-16</c:v>
                </c:pt>
                <c:pt idx="97">
                  <c:v>1.7202045576148499E-16</c:v>
                </c:pt>
                <c:pt idx="98">
                  <c:v>1.7385875211404101E-16</c:v>
                </c:pt>
                <c:pt idx="99">
                  <c:v>1.7567086438841901E-16</c:v>
                </c:pt>
                <c:pt idx="100">
                  <c:v>1.77456894499052E-16</c:v>
                </c:pt>
                <c:pt idx="101">
                  <c:v>1.79216956406943E-16</c:v>
                </c:pt>
                <c:pt idx="102">
                  <c:v>1.80951175266774E-16</c:v>
                </c:pt>
                <c:pt idx="103">
                  <c:v>1.8265968662006E-16</c:v>
                </c:pt>
                <c:pt idx="104">
                  <c:v>1.8434263563217301E-16</c:v>
                </c:pt>
                <c:pt idx="105">
                  <c:v>1.8600017637113899E-16</c:v>
                </c:pt>
                <c:pt idx="106">
                  <c:v>1.8763247112615399E-16</c:v>
                </c:pt>
                <c:pt idx="107">
                  <c:v>1.8923968976390601E-16</c:v>
                </c:pt>
                <c:pt idx="108">
                  <c:v>1.908220091208E-16</c:v>
                </c:pt>
                <c:pt idx="109">
                  <c:v>1.9237961242931E-16</c:v>
                </c:pt>
                <c:pt idx="110">
                  <c:v>1.9391268877673301E-16</c:v>
                </c:pt>
                <c:pt idx="111">
                  <c:v>1.9542143259469801E-16</c:v>
                </c:pt>
                <c:pt idx="112">
                  <c:v>1.96906043177854E-16</c:v>
                </c:pt>
                <c:pt idx="113">
                  <c:v>1.9836672423024499E-16</c:v>
                </c:pt>
                <c:pt idx="114">
                  <c:v>1.99803683437921E-16</c:v>
                </c:pt>
                <c:pt idx="115">
                  <c:v>2.01217132066434E-16</c:v>
                </c:pt>
                <c:pt idx="116">
                  <c:v>2.0260728458190101E-16</c:v>
                </c:pt>
                <c:pt idx="117">
                  <c:v>2.0397435829439801E-16</c:v>
                </c:pt>
                <c:pt idx="118">
                  <c:v>2.05318573022508E-16</c:v>
                </c:pt>
                <c:pt idx="119">
                  <c:v>2.0664015077788599E-16</c:v>
                </c:pt>
                <c:pt idx="120">
                  <c:v>2.0793931546878299E-16</c:v>
                </c:pt>
                <c:pt idx="121">
                  <c:v>2.0921629262150201E-16</c:v>
                </c:pt>
                <c:pt idx="122">
                  <c:v>2.10471309118837E-16</c:v>
                </c:pt>
                <c:pt idx="123">
                  <c:v>2.1170459295455401E-16</c:v>
                </c:pt>
                <c:pt idx="124">
                  <c:v>2.1291637300306799E-16</c:v>
                </c:pt>
                <c:pt idx="125">
                  <c:v>2.1410687880347201E-16</c:v>
                </c:pt>
                <c:pt idx="126">
                  <c:v>2.1527634035714599E-16</c:v>
                </c:pt>
                <c:pt idx="127">
                  <c:v>2.16424987938196E-16</c:v>
                </c:pt>
                <c:pt idx="128">
                  <c:v>2.1755305191602101E-16</c:v>
                </c:pt>
                <c:pt idx="129">
                  <c:v>2.1866076258934399E-16</c:v>
                </c:pt>
                <c:pt idx="130">
                  <c:v>2.1974835003106699E-16</c:v>
                </c:pt>
                <c:pt idx="131">
                  <c:v>2.2081604394335999E-16</c:v>
                </c:pt>
                <c:pt idx="132">
                  <c:v>2.2186407352240399E-16</c:v>
                </c:pt>
                <c:pt idx="133">
                  <c:v>2.2289266733226699E-16</c:v>
                </c:pt>
                <c:pt idx="134">
                  <c:v>2.2390205318738798E-16</c:v>
                </c:pt>
                <c:pt idx="135">
                  <c:v>2.248924580432E-16</c:v>
                </c:pt>
                <c:pt idx="136">
                  <c:v>2.2586410789442299E-16</c:v>
                </c:pt>
                <c:pt idx="137">
                  <c:v>2.2681722768061499E-16</c:v>
                </c:pt>
                <c:pt idx="138">
                  <c:v>2.2775204119854702E-16</c:v>
                </c:pt>
                <c:pt idx="139">
                  <c:v>2.2866877102104101E-16</c:v>
                </c:pt>
                <c:pt idx="140">
                  <c:v>2.2956763842188798E-16</c:v>
                </c:pt>
                <c:pt idx="141">
                  <c:v>2.30448863306512E-16</c:v>
                </c:pt>
                <c:pt idx="142">
                  <c:v>2.31312664148037E-16</c:v>
                </c:pt>
                <c:pt idx="143">
                  <c:v>2.3215925792847601E-16</c:v>
                </c:pt>
                <c:pt idx="144">
                  <c:v>2.3298886008471402E-16</c:v>
                </c:pt>
                <c:pt idx="145">
                  <c:v>2.3380168445903801E-16</c:v>
                </c:pt>
                <c:pt idx="146">
                  <c:v>2.34597943253939E-16</c:v>
                </c:pt>
                <c:pt idx="147">
                  <c:v>2.3537784699094099E-16</c:v>
                </c:pt>
                <c:pt idx="148">
                  <c:v>2.3614160447322199E-16</c:v>
                </c:pt>
                <c:pt idx="149">
                  <c:v>2.3688942275180602E-16</c:v>
                </c:pt>
                <c:pt idx="150">
                  <c:v>2.37621507095129E-16</c:v>
                </c:pt>
                <c:pt idx="151">
                  <c:v>2.3833806096175501E-16</c:v>
                </c:pt>
                <c:pt idx="152">
                  <c:v>2.39039285976087E-16</c:v>
                </c:pt>
                <c:pt idx="153">
                  <c:v>2.39725381906872E-16</c:v>
                </c:pt>
                <c:pt idx="154">
                  <c:v>2.4039654664834602E-16</c:v>
                </c:pt>
                <c:pt idx="155">
                  <c:v>2.41052976203858E-16</c:v>
                </c:pt>
                <c:pt idx="156">
                  <c:v>2.41694864671824E-16</c:v>
                </c:pt>
                <c:pt idx="157">
                  <c:v>2.4232240423386802E-16</c:v>
                </c:pt>
                <c:pt idx="158">
                  <c:v>2.4293578514502402E-16</c:v>
                </c:pt>
                <c:pt idx="159">
                  <c:v>2.4353519572586399E-16</c:v>
                </c:pt>
                <c:pt idx="160">
                  <c:v>2.4412082235644098E-16</c:v>
                </c:pt>
                <c:pt idx="161">
                  <c:v>2.4469284947192898E-16</c:v>
                </c:pt>
                <c:pt idx="162">
                  <c:v>2.4525145955985701E-16</c:v>
                </c:pt>
                <c:pt idx="163">
                  <c:v>2.4579683315884001E-16</c:v>
                </c:pt>
                <c:pt idx="164">
                  <c:v>2.4632914885870198E-16</c:v>
                </c:pt>
                <c:pt idx="165">
                  <c:v>2.4684858330191001E-16</c:v>
                </c:pt>
                <c:pt idx="166">
                  <c:v>2.4735531118623602E-16</c:v>
                </c:pt>
                <c:pt idx="167">
                  <c:v>2.4784950526856199E-16</c:v>
                </c:pt>
                <c:pt idx="168">
                  <c:v>2.4833133636974799E-16</c:v>
                </c:pt>
                <c:pt idx="169">
                  <c:v>2.48800973380504E-16</c:v>
                </c:pt>
                <c:pt idx="170">
                  <c:v>2.4925858326819299E-16</c:v>
                </c:pt>
                <c:pt idx="171">
                  <c:v>2.4970433108449501E-16</c:v>
                </c:pt>
                <c:pt idx="172">
                  <c:v>2.50138379973882E-16</c:v>
                </c:pt>
                <c:pt idx="173">
                  <c:v>2.5056089118284098E-16</c:v>
                </c:pt>
                <c:pt idx="174">
                  <c:v>2.5097202406979198E-16</c:v>
                </c:pt>
                <c:pt idx="175">
                  <c:v>2.5137193611565499E-16</c:v>
                </c:pt>
                <c:pt idx="176">
                  <c:v>2.5176078293500998E-16</c:v>
                </c:pt>
                <c:pt idx="177">
                  <c:v>2.5213871828781599E-16</c:v>
                </c:pt>
                <c:pt idx="178">
                  <c:v>2.5250589409162902E-16</c:v>
                </c:pt>
                <c:pt idx="179">
                  <c:v>2.52862460434304E-16</c:v>
                </c:pt>
                <c:pt idx="180">
                  <c:v>2.5320856558711598E-16</c:v>
                </c:pt>
                <c:pt idx="181">
                  <c:v>2.5354435601828298E-16</c:v>
                </c:pt>
                <c:pt idx="182">
                  <c:v>2.53869976406852E-16</c:v>
                </c:pt>
                <c:pt idx="183">
                  <c:v>2.5418556965691E-16</c:v>
                </c:pt>
                <c:pt idx="184">
                  <c:v>2.5449127691210302E-16</c:v>
                </c:pt>
                <c:pt idx="185">
                  <c:v>2.5478723757041402E-16</c:v>
                </c:pt>
                <c:pt idx="186">
                  <c:v>2.5507358929920399E-16</c:v>
                </c:pt>
                <c:pt idx="187">
                  <c:v>2.5535046805045202E-16</c:v>
                </c:pt>
                <c:pt idx="188">
                  <c:v>2.5561800807621099E-16</c:v>
                </c:pt>
                <c:pt idx="189">
                  <c:v>2.5587634194421899E-16</c:v>
                </c:pt>
                <c:pt idx="190">
                  <c:v>2.5612560055367902E-16</c:v>
                </c:pt>
                <c:pt idx="191">
                  <c:v>2.5636591315115701E-16</c:v>
                </c:pt>
                <c:pt idx="192">
                  <c:v>2.5659740734660599E-16</c:v>
                </c:pt>
                <c:pt idx="193">
                  <c:v>2.5682020912947598E-16</c:v>
                </c:pt>
                <c:pt idx="194">
                  <c:v>2.5703444288491299E-16</c:v>
                </c:pt>
                <c:pt idx="195">
                  <c:v>2.5724023141001301E-16</c:v>
                </c:pt>
                <c:pt idx="196">
                  <c:v>2.5743769593012999E-16</c:v>
                </c:pt>
                <c:pt idx="197">
                  <c:v>2.5762695611522298E-16</c:v>
                </c:pt>
                <c:pt idx="198">
                  <c:v>2.5780813009621498E-16</c:v>
                </c:pt>
                <c:pt idx="199">
                  <c:v>2.57981334481378E-16</c:v>
                </c:pt>
                <c:pt idx="200">
                  <c:v>2.5814668437269901E-16</c:v>
                </c:pt>
                <c:pt idx="201">
                  <c:v>2.5830429338225E-16</c:v>
                </c:pt>
                <c:pt idx="202">
                  <c:v>2.5845427364852498E-16</c:v>
                </c:pt>
                <c:pt idx="203">
                  <c:v>2.5859673585275701E-16</c:v>
                </c:pt>
                <c:pt idx="204">
                  <c:v>2.5873178923518199E-16</c:v>
                </c:pt>
                <c:pt idx="205">
                  <c:v>2.58859541611267E-16</c:v>
                </c:pt>
                <c:pt idx="206">
                  <c:v>2.5898009938787599E-16</c:v>
                </c:pt>
                <c:pt idx="207">
                  <c:v>2.5909356757937098E-16</c:v>
                </c:pt>
                <c:pt idx="208">
                  <c:v>2.5920004982365201E-16</c:v>
                </c:pt>
                <c:pt idx="209">
                  <c:v>2.59299648398111E-16</c:v>
                </c:pt>
                <c:pt idx="210">
                  <c:v>2.5939246423551298E-16</c:v>
                </c:pt>
                <c:pt idx="211">
                  <c:v>2.5947859693978198E-16</c:v>
                </c:pt>
                <c:pt idx="212">
                  <c:v>2.5955814480170301E-16</c:v>
                </c:pt>
                <c:pt idx="213">
                  <c:v>2.5963120481452102E-16</c:v>
                </c:pt>
                <c:pt idx="214">
                  <c:v>2.59697872689441E-16</c:v>
                </c:pt>
                <c:pt idx="215">
                  <c:v>2.5975824287102502E-16</c:v>
                </c:pt>
                <c:pt idx="216">
                  <c:v>2.5981240855247799E-16</c:v>
                </c:pt>
                <c:pt idx="217">
                  <c:v>2.5986046169082199E-16</c:v>
                </c:pt>
                <c:pt idx="218">
                  <c:v>2.5990249302195602E-16</c:v>
                </c:pt>
                <c:pt idx="219">
                  <c:v>2.5993859207559998E-16</c:v>
                </c:pt>
                <c:pt idx="220">
                  <c:v>2.5996884719011002E-16</c:v>
                </c:pt>
                <c:pt idx="221">
                  <c:v>2.5999334552718499E-16</c:v>
                </c:pt>
                <c:pt idx="222">
                  <c:v>2.6001217308643398E-16</c:v>
                </c:pt>
                <c:pt idx="223">
                  <c:v>2.6002541471982401E-16</c:v>
                </c:pt>
                <c:pt idx="224">
                  <c:v>2.6003315414599899E-16</c:v>
                </c:pt>
                <c:pt idx="225">
                  <c:v>2.6003547396446698E-16</c:v>
                </c:pt>
                <c:pt idx="226">
                  <c:v>2.6003245566965698E-16</c:v>
                </c:pt>
                <c:pt idx="227">
                  <c:v>2.6002417966483999E-16</c:v>
                </c:pt>
                <c:pt idx="228">
                  <c:v>2.6001072527592198E-16</c:v>
                </c:pt>
                <c:pt idx="229">
                  <c:v>2.5999217076509801E-16</c:v>
                </c:pt>
                <c:pt idx="230">
                  <c:v>2.59968593344371E-16</c:v>
                </c:pt>
                <c:pt idx="231">
                  <c:v>2.5994006918893698E-16</c:v>
                </c:pt>
                <c:pt idx="232">
                  <c:v>2.5990667345043098E-16</c:v>
                </c:pt>
                <c:pt idx="233">
                  <c:v>2.5986848027004E-16</c:v>
                </c:pt>
                <c:pt idx="234">
                  <c:v>2.5982556279147102E-16</c:v>
                </c:pt>
                <c:pt idx="235">
                  <c:v>2.5977799317379402E-16</c:v>
                </c:pt>
                <c:pt idx="236">
                  <c:v>2.5972584260413698E-16</c:v>
                </c:pt>
                <c:pt idx="237">
                  <c:v>2.59669181310245E-16</c:v>
                </c:pt>
                <c:pt idx="238">
                  <c:v>2.5960807857290999E-16</c:v>
                </c:pt>
                <c:pt idx="239">
                  <c:v>2.59542602738253E-16</c:v>
                </c:pt>
                <c:pt idx="240">
                  <c:v>2.5947282122987699E-16</c:v>
                </c:pt>
                <c:pt idx="241">
                  <c:v>2.5939880056088001E-16</c:v>
                </c:pt>
                <c:pt idx="242">
                  <c:v>2.5932060634573298E-16</c:v>
                </c:pt>
                <c:pt idx="243">
                  <c:v>2.59238303312023E-16</c:v>
                </c:pt>
                <c:pt idx="244">
                  <c:v>2.5915195531205999E-16</c:v>
                </c:pt>
                <c:pt idx="245">
                  <c:v>2.59061625334349E-16</c:v>
                </c:pt>
                <c:pt idx="246">
                  <c:v>2.58967375514931E-16</c:v>
                </c:pt>
                <c:pt idx="247">
                  <c:v>2.5886926714858898E-16</c:v>
                </c:pt>
                <c:pt idx="248">
                  <c:v>2.5876736069991999E-16</c:v>
                </c:pt>
                <c:pt idx="249">
                  <c:v>2.5866171581427601E-16</c:v>
                </c:pt>
                <c:pt idx="250">
                  <c:v>2.5855239132857902E-16</c:v>
                </c:pt>
                <c:pt idx="251">
                  <c:v>2.5843944528200201E-16</c:v>
                </c:pt>
                <c:pt idx="252">
                  <c:v>2.5832293492651602E-16</c:v>
                </c:pt>
                <c:pt idx="253">
                  <c:v>2.5820291673732001E-16</c:v>
                </c:pt>
                <c:pt idx="254">
                  <c:v>2.5807944642313401E-16</c:v>
                </c:pt>
                <c:pt idx="255">
                  <c:v>2.5795257893636998E-16</c:v>
                </c:pt>
                <c:pt idx="256">
                  <c:v>2.57822368483181E-16</c:v>
                </c:pt>
                <c:pt idx="257">
                  <c:v>2.5768886853337402E-16</c:v>
                </c:pt>
                <c:pt idx="258">
                  <c:v>2.5755213183021402E-16</c:v>
                </c:pt>
                <c:pt idx="259">
                  <c:v>2.5741221040009701E-16</c:v>
                </c:pt>
                <c:pt idx="260">
                  <c:v>2.5726915556210401E-16</c:v>
                </c:pt>
                <c:pt idx="261">
                  <c:v>2.5712301793743498E-16</c:v>
                </c:pt>
                <c:pt idx="262">
                  <c:v>2.5697384745872301E-16</c:v>
                </c:pt>
                <c:pt idx="263">
                  <c:v>2.5682169337923399E-16</c:v>
                </c:pt>
                <c:pt idx="264">
                  <c:v>2.5666660428194198E-16</c:v>
                </c:pt>
                <c:pt idx="265">
                  <c:v>2.5650862808849798E-16</c:v>
                </c:pt>
                <c:pt idx="266">
                  <c:v>2.5634781206807702E-16</c:v>
                </c:pt>
                <c:pt idx="267">
                  <c:v>2.5618420284611601E-16</c:v>
                </c:pt>
                <c:pt idx="268">
                  <c:v>2.5601784641293701E-16</c:v>
                </c:pt>
                <c:pt idx="269">
                  <c:v>2.5584878813226198E-16</c:v>
                </c:pt>
                <c:pt idx="270">
                  <c:v>2.5567707274961002E-16</c:v>
                </c:pt>
                <c:pt idx="271">
                  <c:v>2.5550274440060002E-16</c:v>
                </c:pt>
                <c:pt idx="272">
                  <c:v>2.5532584661912898E-16</c:v>
                </c:pt>
                <c:pt idx="273">
                  <c:v>2.5514642234545502E-16</c:v>
                </c:pt>
                <c:pt idx="274">
                  <c:v>2.5496451393417302E-16</c:v>
                </c:pt>
                <c:pt idx="275">
                  <c:v>2.5478016316208198E-16</c:v>
                </c:pt>
                <c:pt idx="276">
                  <c:v>2.54593411235952E-16</c:v>
                </c:pt>
                <c:pt idx="277">
                  <c:v>2.5440429880019198E-16</c:v>
                </c:pt>
                <c:pt idx="278">
                  <c:v>2.5421286594440901E-16</c:v>
                </c:pt>
                <c:pt idx="279">
                  <c:v>2.5401915221087798E-16</c:v>
                </c:pt>
                <c:pt idx="280">
                  <c:v>2.5382319660190298E-16</c:v>
                </c:pt>
                <c:pt idx="281">
                  <c:v>2.5362503758708802E-16</c:v>
                </c:pt>
                <c:pt idx="282">
                  <c:v>2.5342471311050899E-16</c:v>
                </c:pt>
                <c:pt idx="283">
                  <c:v>2.5322226059778902E-16</c:v>
                </c:pt>
                <c:pt idx="284">
                  <c:v>2.5301771696308202E-16</c:v>
                </c:pt>
                <c:pt idx="285">
                  <c:v>2.5281111861596702E-16</c:v>
                </c:pt>
                <c:pt idx="286">
                  <c:v>2.5260250146823698E-16</c:v>
                </c:pt>
                <c:pt idx="287">
                  <c:v>2.5239190094061501E-16</c:v>
                </c:pt>
                <c:pt idx="288">
                  <c:v>2.5217935196936798E-16</c:v>
                </c:pt>
                <c:pt idx="289">
                  <c:v>2.5196488901283801E-16</c:v>
                </c:pt>
                <c:pt idx="290">
                  <c:v>2.5174854605788201E-16</c:v>
                </c:pt>
                <c:pt idx="291">
                  <c:v>2.51530356626227E-16</c:v>
                </c:pt>
                <c:pt idx="292">
                  <c:v>2.5131035378074301E-16</c:v>
                </c:pt>
                <c:pt idx="293">
                  <c:v>2.5108857013162698E-16</c:v>
                </c:pt>
                <c:pt idx="294">
                  <c:v>2.5086503784250598E-16</c:v>
                </c:pt>
                <c:pt idx="295">
                  <c:v>2.5063978863645901E-16</c:v>
                </c:pt>
                <c:pt idx="296">
                  <c:v>2.5041285380195299E-16</c:v>
                </c:pt>
                <c:pt idx="297">
                  <c:v>2.50184264198705E-16</c:v>
                </c:pt>
                <c:pt idx="298">
                  <c:v>2.49954050263462E-16</c:v>
                </c:pt>
                <c:pt idx="299">
                  <c:v>2.4972224201570299E-16</c:v>
                </c:pt>
                <c:pt idx="300">
                  <c:v>2.49488869063261E-16</c:v>
                </c:pt>
                <c:pt idx="301">
                  <c:v>2.4925396060787702E-16</c:v>
                </c:pt>
                <c:pt idx="302">
                  <c:v>2.4901754545067199E-16</c:v>
                </c:pt>
                <c:pt idx="303">
                  <c:v>2.48779651997544E-16</c:v>
                </c:pt>
                <c:pt idx="304">
                  <c:v>2.4854030826449599E-16</c:v>
                </c:pt>
                <c:pt idx="305">
                  <c:v>2.4829954188289398E-16</c:v>
                </c:pt>
                <c:pt idx="306">
                  <c:v>2.4805738010463999E-16</c:v>
                </c:pt>
                <c:pt idx="307">
                  <c:v>2.4781384980729802E-16</c:v>
                </c:pt>
                <c:pt idx="308">
                  <c:v>2.4756897749912499E-16</c:v>
                </c:pt>
                <c:pt idx="309">
                  <c:v>2.4732278932405101E-16</c:v>
                </c:pt>
                <c:pt idx="310">
                  <c:v>2.4707531106658498E-16</c:v>
                </c:pt>
                <c:pt idx="311">
                  <c:v>2.4682656815665702E-16</c:v>
                </c:pt>
                <c:pt idx="312">
                  <c:v>2.4657658567438701E-16</c:v>
                </c:pt>
                <c:pt idx="313">
                  <c:v>2.4632538835479902E-16</c:v>
                </c:pt>
                <c:pt idx="314">
                  <c:v>2.46073000592464E-16</c:v>
                </c:pt>
                <c:pt idx="315">
                  <c:v>2.45819446446082E-16</c:v>
                </c:pt>
                <c:pt idx="316">
                  <c:v>2.4556474964300201E-16</c:v>
                </c:pt>
                <c:pt idx="317">
                  <c:v>2.4530893358367601E-16</c:v>
                </c:pt>
                <c:pt idx="318">
                  <c:v>2.4505202134606298E-16</c:v>
                </c:pt>
                <c:pt idx="319">
                  <c:v>2.4479403568995702E-16</c:v>
                </c:pt>
                <c:pt idx="320">
                  <c:v>2.44534999061274E-16</c:v>
                </c:pt>
                <c:pt idx="321">
                  <c:v>2.4427493359626198E-16</c:v>
                </c:pt>
                <c:pt idx="322">
                  <c:v>2.4401386112567201E-16</c:v>
                </c:pt>
                <c:pt idx="323">
                  <c:v>2.4375180317885399E-16</c:v>
                </c:pt>
                <c:pt idx="324">
                  <c:v>2.4348878098781302E-16</c:v>
                </c:pt>
                <c:pt idx="325">
                  <c:v>2.4322481549120101E-16</c:v>
                </c:pt>
                <c:pt idx="326">
                  <c:v>2.4295992733825099E-16</c:v>
                </c:pt>
                <c:pt idx="327">
                  <c:v>2.4269413689266999E-16</c:v>
                </c:pt>
                <c:pt idx="328">
                  <c:v>2.4242746423646502E-16</c:v>
                </c:pt>
                <c:pt idx="329">
                  <c:v>2.4215992917372701E-16</c:v>
                </c:pt>
                <c:pt idx="330">
                  <c:v>2.4189155123435801E-16</c:v>
                </c:pt>
                <c:pt idx="331">
                  <c:v>2.4162234967774602E-16</c:v>
                </c:pt>
                <c:pt idx="332">
                  <c:v>2.4135234349639699E-16</c:v>
                </c:pt>
                <c:pt idx="333">
                  <c:v>2.4108155141950701E-16</c:v>
                </c:pt>
                <c:pt idx="334">
                  <c:v>2.4080999191649498E-16</c:v>
                </c:pt>
                <c:pt idx="335">
                  <c:v>2.40537683200481E-16</c:v>
                </c:pt>
                <c:pt idx="336">
                  <c:v>2.4026464323172202E-16</c:v>
                </c:pt>
                <c:pt idx="337">
                  <c:v>2.3999088972099402E-16</c:v>
                </c:pt>
                <c:pt idx="338">
                  <c:v>2.3971644013293399E-16</c:v>
                </c:pt>
                <c:pt idx="339">
                  <c:v>2.3944131168933598E-16</c:v>
                </c:pt>
                <c:pt idx="340">
                  <c:v>2.3916552137239598E-16</c:v>
                </c:pt>
                <c:pt idx="341">
                  <c:v>2.3888908592792001E-16</c:v>
                </c:pt>
                <c:pt idx="342">
                  <c:v>2.3861202186848798E-16</c:v>
                </c:pt>
                <c:pt idx="343">
                  <c:v>2.3833434547656298E-16</c:v>
                </c:pt>
                <c:pt idx="344">
                  <c:v>2.3805607280757601E-16</c:v>
                </c:pt>
                <c:pt idx="345">
                  <c:v>2.3777721969295502E-16</c:v>
                </c:pt>
                <c:pt idx="346">
                  <c:v>2.3749780174311702E-16</c:v>
                </c:pt>
                <c:pt idx="347">
                  <c:v>2.3721783435042199E-16</c:v>
                </c:pt>
                <c:pt idx="348">
                  <c:v>2.3693733269207999E-16</c:v>
                </c:pt>
                <c:pt idx="349">
                  <c:v>2.36656311733026E-16</c:v>
                </c:pt>
                <c:pt idx="350">
                  <c:v>2.3637478622875101E-16</c:v>
                </c:pt>
                <c:pt idx="351">
                  <c:v>2.3609277072809401E-16</c:v>
                </c:pt>
                <c:pt idx="352">
                  <c:v>2.3581027957600401E-16</c:v>
                </c:pt>
                <c:pt idx="353">
                  <c:v>2.35527326916248E-16</c:v>
                </c:pt>
                <c:pt idx="354">
                  <c:v>2.3524392669409998E-16</c:v>
                </c:pt>
                <c:pt idx="355">
                  <c:v>2.3496009265898398E-16</c:v>
                </c:pt>
                <c:pt idx="356">
                  <c:v>2.3467583836707899E-16</c:v>
                </c:pt>
                <c:pt idx="357">
                  <c:v>2.3439117718389898E-16</c:v>
                </c:pt>
                <c:pt idx="358">
                  <c:v>2.3410612228682299E-16</c:v>
                </c:pt>
                <c:pt idx="359">
                  <c:v>2.3382068666760299E-16</c:v>
                </c:pt>
                <c:pt idx="360">
                  <c:v>2.33534883134835E-16</c:v>
                </c:pt>
                <c:pt idx="361">
                  <c:v>2.33248724316392E-16</c:v>
                </c:pt>
                <c:pt idx="362">
                  <c:v>2.32962222661828E-16</c:v>
                </c:pt>
                <c:pt idx="363">
                  <c:v>2.3267539044474702E-16</c:v>
                </c:pt>
                <c:pt idx="364">
                  <c:v>2.3238823976514402E-16</c:v>
                </c:pt>
                <c:pt idx="365">
                  <c:v>2.3210078255170902E-16</c:v>
                </c:pt>
                <c:pt idx="366">
                  <c:v>2.3181303056410202E-16</c:v>
                </c:pt>
                <c:pt idx="367">
                  <c:v>2.3152499539519802E-16</c:v>
                </c:pt>
                <c:pt idx="368">
                  <c:v>2.3123668847330101E-16</c:v>
                </c:pt>
                <c:pt idx="369">
                  <c:v>2.3094812106432702E-16</c:v>
                </c:pt>
                <c:pt idx="370">
                  <c:v>2.3065930427395901E-16</c:v>
                </c:pt>
                <c:pt idx="371">
                  <c:v>2.3037024904977098E-16</c:v>
                </c:pt>
                <c:pt idx="372">
                  <c:v>2.3008096618332302E-16</c:v>
                </c:pt>
                <c:pt idx="373">
                  <c:v>2.2979146631223301E-16</c:v>
                </c:pt>
                <c:pt idx="374">
                  <c:v>2.29501759922213E-16</c:v>
                </c:pt>
                <c:pt idx="375">
                  <c:v>2.29211857349084E-16</c:v>
                </c:pt>
                <c:pt idx="376">
                  <c:v>2.2892176878075799E-16</c:v>
                </c:pt>
                <c:pt idx="377">
                  <c:v>2.2863150425919798E-16</c:v>
                </c:pt>
                <c:pt idx="378">
                  <c:v>2.2834107368234998E-16</c:v>
                </c:pt>
                <c:pt idx="379">
                  <c:v>2.2805048680605E-16</c:v>
                </c:pt>
                <c:pt idx="380">
                  <c:v>2.2775975324590099E-16</c:v>
                </c:pt>
                <c:pt idx="381">
                  <c:v>2.27468882479128E-16</c:v>
                </c:pt>
                <c:pt idx="382">
                  <c:v>2.2717788384641001E-16</c:v>
                </c:pt>
                <c:pt idx="383">
                  <c:v>2.2688676655368302E-16</c:v>
                </c:pt>
                <c:pt idx="384">
                  <c:v>2.2659553967392202E-16</c:v>
                </c:pt>
                <c:pt idx="385">
                  <c:v>2.2630421214889702E-16</c:v>
                </c:pt>
                <c:pt idx="386">
                  <c:v>2.2601279279090398E-16</c:v>
                </c:pt>
                <c:pt idx="387">
                  <c:v>2.25721290284478E-16</c:v>
                </c:pt>
                <c:pt idx="388">
                  <c:v>2.2542971318807899E-16</c:v>
                </c:pt>
                <c:pt idx="389">
                  <c:v>2.25138069935753E-16</c:v>
                </c:pt>
                <c:pt idx="390">
                  <c:v>2.24846368838776E-16</c:v>
                </c:pt>
                <c:pt idx="391">
                  <c:v>2.2455461808727601E-16</c:v>
                </c:pt>
                <c:pt idx="392">
                  <c:v>2.2426282575182601E-16</c:v>
                </c:pt>
                <c:pt idx="393">
                  <c:v>2.2397099978502301E-16</c:v>
                </c:pt>
                <c:pt idx="394">
                  <c:v>2.2367914802304301E-16</c:v>
                </c:pt>
                <c:pt idx="395">
                  <c:v>2.2338727818717601E-16</c:v>
                </c:pt>
                <c:pt idx="396">
                  <c:v>2.2309539788533701E-16</c:v>
                </c:pt>
                <c:pt idx="397">
                  <c:v>2.2280351461356401E-16</c:v>
                </c:pt>
                <c:pt idx="398">
                  <c:v>2.2251163575748898E-16</c:v>
                </c:pt>
                <c:pt idx="399">
                  <c:v>2.2221976859378901E-16</c:v>
                </c:pt>
                <c:pt idx="400">
                  <c:v>2.2192792029162701E-16</c:v>
                </c:pt>
                <c:pt idx="401">
                  <c:v>2.2163609791406301E-16</c:v>
                </c:pt>
                <c:pt idx="402">
                  <c:v>2.21344308419448E-16</c:v>
                </c:pt>
                <c:pt idx="403">
                  <c:v>2.2105255866280799E-16</c:v>
                </c:pt>
                <c:pt idx="404">
                  <c:v>2.2076085539719699E-16</c:v>
                </c:pt>
                <c:pt idx="405">
                  <c:v>2.20469205275044E-16</c:v>
                </c:pt>
                <c:pt idx="406">
                  <c:v>2.2017761484947E-16</c:v>
                </c:pt>
                <c:pt idx="407">
                  <c:v>2.19886090575598E-16</c:v>
                </c:pt>
                <c:pt idx="408">
                  <c:v>2.1959463881184E-16</c:v>
                </c:pt>
                <c:pt idx="409">
                  <c:v>2.19303265821166E-16</c:v>
                </c:pt>
                <c:pt idx="410">
                  <c:v>2.19011977772363E-16</c:v>
                </c:pt>
                <c:pt idx="411">
                  <c:v>2.1872078074126601E-16</c:v>
                </c:pt>
                <c:pt idx="412">
                  <c:v>2.1842968071198499E-16</c:v>
                </c:pt>
                <c:pt idx="413">
                  <c:v>2.1813868357810501E-16</c:v>
                </c:pt>
                <c:pt idx="414">
                  <c:v>2.1784779514387801E-16</c:v>
                </c:pt>
                <c:pt idx="415">
                  <c:v>2.1755702112539399E-16</c:v>
                </c:pt>
                <c:pt idx="416">
                  <c:v>2.17266367151739E-16</c:v>
                </c:pt>
                <c:pt idx="417">
                  <c:v>2.1697583876613599E-16</c:v>
                </c:pt>
                <c:pt idx="418">
                  <c:v>2.1668544142707601E-16</c:v>
                </c:pt>
                <c:pt idx="419">
                  <c:v>2.16395180509422E-16</c:v>
                </c:pt>
                <c:pt idx="420">
                  <c:v>2.1610506130551399E-16</c:v>
                </c:pt>
                <c:pt idx="421">
                  <c:v>2.15815089026249E-16</c:v>
                </c:pt>
                <c:pt idx="422">
                  <c:v>2.1552526880214801E-16</c:v>
                </c:pt>
                <c:pt idx="423">
                  <c:v>2.1523560568440899E-16</c:v>
                </c:pt>
                <c:pt idx="424">
                  <c:v>2.1494610464595401E-16</c:v>
                </c:pt>
                <c:pt idx="425">
                  <c:v>2.14656770582447E-16</c:v>
                </c:pt>
                <c:pt idx="426">
                  <c:v>2.1436760831331301E-16</c:v>
                </c:pt>
                <c:pt idx="427">
                  <c:v>2.14078622582734E-16</c:v>
                </c:pt>
                <c:pt idx="428">
                  <c:v>2.1378981806063901E-16</c:v>
                </c:pt>
                <c:pt idx="429">
                  <c:v>2.13501199343673E-16</c:v>
                </c:pt>
                <c:pt idx="430">
                  <c:v>2.1321277095616101E-16</c:v>
                </c:pt>
                <c:pt idx="431">
                  <c:v>2.1292453735105499E-16</c:v>
                </c:pt>
                <c:pt idx="432">
                  <c:v>2.12636502910868E-16</c:v>
                </c:pt>
                <c:pt idx="433">
                  <c:v>2.1234867194859999E-16</c:v>
                </c:pt>
                <c:pt idx="434">
                  <c:v>2.12061048708647E-16</c:v>
                </c:pt>
                <c:pt idx="435">
                  <c:v>2.1177363736769999E-16</c:v>
                </c:pt>
                <c:pt idx="436">
                  <c:v>2.11486442035631E-16</c:v>
                </c:pt>
                <c:pt idx="437">
                  <c:v>2.1119946675637199E-16</c:v>
                </c:pt>
                <c:pt idx="438">
                  <c:v>2.1091271550877699E-16</c:v>
                </c:pt>
                <c:pt idx="439">
                  <c:v>2.10626192207475E-16</c:v>
                </c:pt>
                <c:pt idx="440">
                  <c:v>2.1033990070370899E-16</c:v>
                </c:pt>
                <c:pt idx="441">
                  <c:v>2.1005384478617201E-16</c:v>
                </c:pt>
                <c:pt idx="442">
                  <c:v>2.09768028181821E-16</c:v>
                </c:pt>
                <c:pt idx="443">
                  <c:v>2.0948245455669001E-16</c:v>
                </c:pt>
                <c:pt idx="444">
                  <c:v>2.09197127516685E-16</c:v>
                </c:pt>
                <c:pt idx="445">
                  <c:v>2.0891205060837501E-16</c:v>
                </c:pt>
                <c:pt idx="446">
                  <c:v>2.0862722731976799E-16</c:v>
                </c:pt>
                <c:pt idx="447">
                  <c:v>2.0834266108107701E-16</c:v>
                </c:pt>
                <c:pt idx="448">
                  <c:v>2.0805835526547901E-16</c:v>
                </c:pt>
                <c:pt idx="449">
                  <c:v>2.07774313189864E-16</c:v>
                </c:pt>
                <c:pt idx="450">
                  <c:v>2.0749053811557E-16</c:v>
                </c:pt>
                <c:pt idx="451">
                  <c:v>2.0720703324910999E-16</c:v>
                </c:pt>
                <c:pt idx="452">
                  <c:v>2.0692380174289701E-16</c:v>
                </c:pt>
                <c:pt idx="453">
                  <c:v>2.06640846695945E-16</c:v>
                </c:pt>
                <c:pt idx="454">
                  <c:v>2.06358171154575E-16</c:v>
                </c:pt>
                <c:pt idx="455">
                  <c:v>2.0607577811310401E-16</c:v>
                </c:pt>
                <c:pt idx="456">
                  <c:v>2.05793670514525E-16</c:v>
                </c:pt>
                <c:pt idx="457">
                  <c:v>2.05511851251184E-16</c:v>
                </c:pt>
                <c:pt idx="458">
                  <c:v>2.0523032316543999E-16</c:v>
                </c:pt>
                <c:pt idx="459">
                  <c:v>2.0494908905032499E-16</c:v>
                </c:pt>
                <c:pt idx="460">
                  <c:v>2.04668151650188E-16</c:v>
                </c:pt>
                <c:pt idx="461">
                  <c:v>2.04387513661333E-16</c:v>
                </c:pt>
                <c:pt idx="462">
                  <c:v>2.0410717773265401E-16</c:v>
                </c:pt>
                <c:pt idx="463">
                  <c:v>2.03827146466253E-16</c:v>
                </c:pt>
                <c:pt idx="464">
                  <c:v>2.03547422418055E-16</c:v>
                </c:pt>
                <c:pt idx="465">
                  <c:v>2.03268008098417E-16</c:v>
                </c:pt>
                <c:pt idx="466">
                  <c:v>2.0298890597272199E-16</c:v>
                </c:pt>
                <c:pt idx="467">
                  <c:v>2.0271011846197399E-16</c:v>
                </c:pt>
                <c:pt idx="468">
                  <c:v>2.0243164794337801E-16</c:v>
                </c:pt>
                <c:pt idx="469">
                  <c:v>2.0215349675091699E-16</c:v>
                </c:pt>
                <c:pt idx="470">
                  <c:v>2.0187566717591901E-16</c:v>
                </c:pt>
                <c:pt idx="471">
                  <c:v>2.0159816146762E-16</c:v>
                </c:pt>
                <c:pt idx="472">
                  <c:v>2.01320981833713E-16</c:v>
                </c:pt>
                <c:pt idx="473">
                  <c:v>2.01044130440901E-16</c:v>
                </c:pt>
                <c:pt idx="474">
                  <c:v>2.0076760941543E-16</c:v>
                </c:pt>
                <c:pt idx="475">
                  <c:v>2.0049142084362399E-16</c:v>
                </c:pt>
                <c:pt idx="476">
                  <c:v>2.0021556677241001E-16</c:v>
                </c:pt>
                <c:pt idx="477">
                  <c:v>1.9994004920983801E-16</c:v>
                </c:pt>
                <c:pt idx="478">
                  <c:v>1.9966487012559199E-16</c:v>
                </c:pt>
                <c:pt idx="479">
                  <c:v>1.99390031451496E-16</c:v>
                </c:pt>
                <c:pt idx="480">
                  <c:v>1.9911553508200999E-16</c:v>
                </c:pt>
                <c:pt idx="481">
                  <c:v>1.98841382874728E-16</c:v>
                </c:pt>
                <c:pt idx="482">
                  <c:v>1.9856757665085901E-16</c:v>
                </c:pt>
                <c:pt idx="483">
                  <c:v>1.9829411819571099E-16</c:v>
                </c:pt>
                <c:pt idx="484">
                  <c:v>1.98021009259161E-16</c:v>
                </c:pt>
                <c:pt idx="485">
                  <c:v>1.97748251556125E-16</c:v>
                </c:pt>
                <c:pt idx="486">
                  <c:v>1.97475846767021E-16</c:v>
                </c:pt>
                <c:pt idx="487">
                  <c:v>1.97203796538222E-16</c:v>
                </c:pt>
                <c:pt idx="488">
                  <c:v>1.9693210248250599E-16</c:v>
                </c:pt>
                <c:pt idx="489">
                  <c:v>1.96660766179502E-16</c:v>
                </c:pt>
                <c:pt idx="490">
                  <c:v>1.9638978917612899E-16</c:v>
                </c:pt>
                <c:pt idx="491">
                  <c:v>1.9611917298702499E-16</c:v>
                </c:pt>
                <c:pt idx="492">
                  <c:v>1.9584891909498001E-16</c:v>
                </c:pt>
                <c:pt idx="493">
                  <c:v>1.9557902895135299E-16</c:v>
                </c:pt>
                <c:pt idx="494">
                  <c:v>1.9530950397648899E-16</c:v>
                </c:pt>
                <c:pt idx="495">
                  <c:v>1.9504034556013401E-16</c:v>
                </c:pt>
                <c:pt idx="496">
                  <c:v>1.9477155506183701E-16</c:v>
                </c:pt>
                <c:pt idx="497">
                  <c:v>1.94503133811353E-16</c:v>
                </c:pt>
                <c:pt idx="498">
                  <c:v>1.9423508310903501E-16</c:v>
                </c:pt>
                <c:pt idx="499">
                  <c:v>1.9396740422623099E-16</c:v>
                </c:pt>
                <c:pt idx="500">
                  <c:v>1.93700098405662E-16</c:v>
                </c:pt>
                <c:pt idx="501">
                  <c:v>1.93433166861809E-16</c:v>
                </c:pt>
                <c:pt idx="502">
                  <c:v>1.93166610781286E-16</c:v>
                </c:pt>
                <c:pt idx="503">
                  <c:v>1.9290043132320899E-16</c:v>
                </c:pt>
                <c:pt idx="504">
                  <c:v>1.92634629619568E-16</c:v>
                </c:pt>
                <c:pt idx="505">
                  <c:v>1.9236920677558299E-16</c:v>
                </c:pt>
                <c:pt idx="506">
                  <c:v>1.9210416387006201E-16</c:v>
                </c:pt>
                <c:pt idx="507">
                  <c:v>1.9183950195575699E-16</c:v>
                </c:pt>
                <c:pt idx="508">
                  <c:v>1.9157522205970899E-16</c:v>
                </c:pt>
                <c:pt idx="509">
                  <c:v>1.91311325183592E-16</c:v>
                </c:pt>
                <c:pt idx="510">
                  <c:v>1.91047812304052E-16</c:v>
                </c:pt>
                <c:pt idx="511">
                  <c:v>1.9078468437304401E-16</c:v>
                </c:pt>
                <c:pt idx="512">
                  <c:v>1.9052194231815899E-16</c:v>
                </c:pt>
                <c:pt idx="513">
                  <c:v>1.9025958704295301E-16</c:v>
                </c:pt>
                <c:pt idx="514">
                  <c:v>1.8999761942726999E-16</c:v>
                </c:pt>
                <c:pt idx="515">
                  <c:v>1.8973604032755699E-16</c:v>
                </c:pt>
                <c:pt idx="516">
                  <c:v>1.8947485057718299E-16</c:v>
                </c:pt>
                <c:pt idx="517">
                  <c:v>1.8921405098674401E-16</c:v>
                </c:pt>
                <c:pt idx="518">
                  <c:v>1.88953642344372E-16</c:v>
                </c:pt>
                <c:pt idx="519">
                  <c:v>1.88693625416038E-16</c:v>
                </c:pt>
                <c:pt idx="520">
                  <c:v>1.8843400094584899E-16</c:v>
                </c:pt>
                <c:pt idx="521">
                  <c:v>1.8817476965634501E-16</c:v>
                </c:pt>
                <c:pt idx="522">
                  <c:v>1.87915932248785E-16</c:v>
                </c:pt>
                <c:pt idx="523">
                  <c:v>1.8765748940344301E-16</c:v>
                </c:pt>
                <c:pt idx="524">
                  <c:v>1.87399441779881E-16</c:v>
                </c:pt>
                <c:pt idx="525">
                  <c:v>1.8714179001724001E-16</c:v>
                </c:pt>
                <c:pt idx="526">
                  <c:v>1.8688453473450799E-16</c:v>
                </c:pt>
                <c:pt idx="527">
                  <c:v>1.86627676530797E-16</c:v>
                </c:pt>
                <c:pt idx="528">
                  <c:v>1.8637121598561501E-16</c:v>
                </c:pt>
                <c:pt idx="529">
                  <c:v>1.8611515365912499E-16</c:v>
                </c:pt>
                <c:pt idx="530">
                  <c:v>1.85859490092417E-16</c:v>
                </c:pt>
                <c:pt idx="531">
                  <c:v>1.8560422580775999E-16</c:v>
                </c:pt>
                <c:pt idx="532">
                  <c:v>1.85349361308862E-16</c:v>
                </c:pt>
                <c:pt idx="533">
                  <c:v>1.8509489708112201E-16</c:v>
                </c:pt>
                <c:pt idx="534">
                  <c:v>1.84840833591883E-16</c:v>
                </c:pt>
                <c:pt idx="535">
                  <c:v>1.84587171290673E-16</c:v>
                </c:pt>
                <c:pt idx="536">
                  <c:v>1.84333910609453E-16</c:v>
                </c:pt>
                <c:pt idx="537">
                  <c:v>1.84081051962855E-16</c:v>
                </c:pt>
                <c:pt idx="538">
                  <c:v>1.83828595748424E-16</c:v>
                </c:pt>
                <c:pt idx="539">
                  <c:v>1.83576542346845E-16</c:v>
                </c:pt>
                <c:pt idx="540">
                  <c:v>1.83324892122183E-16</c:v>
                </c:pt>
                <c:pt idx="541">
                  <c:v>1.83073645422106E-16</c:v>
                </c:pt>
                <c:pt idx="542">
                  <c:v>1.82822802578111E-16</c:v>
                </c:pt>
                <c:pt idx="543">
                  <c:v>1.8257236390575099E-16</c:v>
                </c:pt>
                <c:pt idx="544">
                  <c:v>1.8232232970485099E-16</c:v>
                </c:pt>
                <c:pt idx="545">
                  <c:v>1.8207270025972701E-16</c:v>
                </c:pt>
                <c:pt idx="546">
                  <c:v>1.81823475839402E-16</c:v>
                </c:pt>
                <c:pt idx="547">
                  <c:v>1.8157465669781601E-16</c:v>
                </c:pt>
                <c:pt idx="548">
                  <c:v>1.8132624307403401E-16</c:v>
                </c:pt>
                <c:pt idx="549">
                  <c:v>1.81078235192458E-16</c:v>
                </c:pt>
                <c:pt idx="550">
                  <c:v>1.80830633263025E-16</c:v>
                </c:pt>
                <c:pt idx="551">
                  <c:v>1.8058343748141201E-16</c:v>
                </c:pt>
                <c:pt idx="552">
                  <c:v>1.80336648029235E-16</c:v>
                </c:pt>
                <c:pt idx="553">
                  <c:v>1.8009026507424299E-16</c:v>
                </c:pt>
                <c:pt idx="554">
                  <c:v>1.79844288770516E-16</c:v>
                </c:pt>
                <c:pt idx="555">
                  <c:v>1.7959871925865301E-16</c:v>
                </c:pt>
                <c:pt idx="556">
                  <c:v>1.79353556665961E-16</c:v>
                </c:pt>
                <c:pt idx="557">
                  <c:v>1.7910880110664601E-16</c:v>
                </c:pt>
                <c:pt idx="558">
                  <c:v>1.7886445268199299E-16</c:v>
                </c:pt>
                <c:pt idx="559">
                  <c:v>1.78620511480551E-16</c:v>
                </c:pt>
                <c:pt idx="560">
                  <c:v>1.7837697757831099E-16</c:v>
                </c:pt>
                <c:pt idx="561">
                  <c:v>1.78133851038886E-16</c:v>
                </c:pt>
                <c:pt idx="562">
                  <c:v>1.77891131913682E-16</c:v>
                </c:pt>
                <c:pt idx="563">
                  <c:v>1.7764882024207701E-16</c:v>
                </c:pt>
                <c:pt idx="564">
                  <c:v>1.7740691605158701E-16</c:v>
                </c:pt>
                <c:pt idx="565">
                  <c:v>1.77165419358038E-16</c:v>
                </c:pt>
                <c:pt idx="566">
                  <c:v>1.7692433016573199E-16</c:v>
                </c:pt>
                <c:pt idx="567">
                  <c:v>1.76683648467611E-16</c:v>
                </c:pt>
                <c:pt idx="568">
                  <c:v>1.7644337424541899E-16</c:v>
                </c:pt>
                <c:pt idx="569">
                  <c:v>1.7620350746986701E-16</c:v>
                </c:pt>
                <c:pt idx="570">
                  <c:v>1.75964048100783E-16</c:v>
                </c:pt>
                <c:pt idx="571">
                  <c:v>1.7572499608727901E-16</c:v>
                </c:pt>
                <c:pt idx="572">
                  <c:v>1.7548635136789801E-16</c:v>
                </c:pt>
                <c:pt idx="573">
                  <c:v>1.7524811387076801E-16</c:v>
                </c:pt>
                <c:pt idx="574">
                  <c:v>1.7501028351375801E-16</c:v>
                </c:pt>
                <c:pt idx="575">
                  <c:v>1.74772860204618E-16</c:v>
                </c:pt>
                <c:pt idx="576">
                  <c:v>1.7453584384113501E-16</c:v>
                </c:pt>
                <c:pt idx="577">
                  <c:v>1.74299234311272E-16</c:v>
                </c:pt>
                <c:pt idx="578">
                  <c:v>1.7406303149331301E-16</c:v>
                </c:pt>
                <c:pt idx="579">
                  <c:v>1.7382723525600699E-16</c:v>
                </c:pt>
                <c:pt idx="580">
                  <c:v>1.73591845458705E-16</c:v>
                </c:pt>
                <c:pt idx="581">
                  <c:v>1.7335686195149801E-16</c:v>
                </c:pt>
                <c:pt idx="582">
                  <c:v>1.73122284575356E-16</c:v>
                </c:pt>
                <c:pt idx="583">
                  <c:v>1.7288811316226101E-16</c:v>
                </c:pt>
                <c:pt idx="584">
                  <c:v>1.7265434753533901E-16</c:v>
                </c:pt>
                <c:pt idx="585">
                  <c:v>1.72420987508992E-16</c:v>
                </c:pt>
                <c:pt idx="586">
                  <c:v>1.72188032889029E-16</c:v>
                </c:pt>
                <c:pt idx="587">
                  <c:v>1.7195548347279301E-16</c:v>
                </c:pt>
                <c:pt idx="588">
                  <c:v>1.7172333904928601E-16</c:v>
                </c:pt>
                <c:pt idx="589">
                  <c:v>1.7149159939929599E-16</c:v>
                </c:pt>
                <c:pt idx="590">
                  <c:v>1.71260264295521E-16</c:v>
                </c:pt>
                <c:pt idx="591">
                  <c:v>1.71029333502686E-16</c:v>
                </c:pt>
                <c:pt idx="592">
                  <c:v>1.7079880677767101E-16</c:v>
                </c:pt>
                <c:pt idx="593">
                  <c:v>1.7056868386962099E-16</c:v>
                </c:pt>
                <c:pt idx="594">
                  <c:v>1.7033896452007E-16</c:v>
                </c:pt>
                <c:pt idx="595">
                  <c:v>1.70109648463054E-16</c:v>
                </c:pt>
                <c:pt idx="596">
                  <c:v>1.6988073542522401E-16</c:v>
                </c:pt>
                <c:pt idx="597">
                  <c:v>1.6965222512596201E-16</c:v>
                </c:pt>
                <c:pt idx="598">
                  <c:v>1.6942411727749101E-16</c:v>
                </c:pt>
                <c:pt idx="599">
                  <c:v>1.69196411584985E-16</c:v>
                </c:pt>
                <c:pt idx="600">
                  <c:v>1.68969107746677E-16</c:v>
                </c:pt>
                <c:pt idx="601">
                  <c:v>1.6874220545396801E-16</c:v>
                </c:pt>
                <c:pt idx="602">
                  <c:v>1.6851570439153199E-16</c:v>
                </c:pt>
                <c:pt idx="603">
                  <c:v>1.68289604237421E-16</c:v>
                </c:pt>
                <c:pt idx="604">
                  <c:v>1.6806390466316699E-16</c:v>
                </c:pt>
                <c:pt idx="605">
                  <c:v>1.6783860533388699E-16</c:v>
                </c:pt>
                <c:pt idx="606">
                  <c:v>1.67613705908381E-16</c:v>
                </c:pt>
                <c:pt idx="607">
                  <c:v>1.6738920603923401E-16</c:v>
                </c:pt>
                <c:pt idx="608">
                  <c:v>1.6716510537291201E-16</c:v>
                </c:pt>
                <c:pt idx="609">
                  <c:v>1.6694140354985899E-16</c:v>
                </c:pt>
                <c:pt idx="610">
                  <c:v>1.66718100204596E-16</c:v>
                </c:pt>
                <c:pt idx="611">
                  <c:v>1.66495194965812E-16</c:v>
                </c:pt>
                <c:pt idx="612">
                  <c:v>1.6627268745646E-16</c:v>
                </c:pt>
                <c:pt idx="613">
                  <c:v>1.6605057729384799E-16</c:v>
                </c:pt>
                <c:pt idx="614">
                  <c:v>1.65828864089729E-16</c:v>
                </c:pt>
                <c:pt idx="615">
                  <c:v>1.65607547450396E-16</c:v>
                </c:pt>
                <c:pt idx="616">
                  <c:v>1.6538662697676301E-16</c:v>
                </c:pt>
                <c:pt idx="617">
                  <c:v>1.6516610226446099E-16</c:v>
                </c:pt>
                <c:pt idx="618">
                  <c:v>1.6494597290391701E-16</c:v>
                </c:pt>
                <c:pt idx="619">
                  <c:v>1.64726238480447E-16</c:v>
                </c:pt>
                <c:pt idx="620">
                  <c:v>1.6450689857433399E-16</c:v>
                </c:pt>
                <c:pt idx="621">
                  <c:v>1.6428795276091501E-16</c:v>
                </c:pt>
                <c:pt idx="622">
                  <c:v>1.64069400610663E-16</c:v>
                </c:pt>
                <c:pt idx="623">
                  <c:v>1.6385124168926799E-16</c:v>
                </c:pt>
                <c:pt idx="624">
                  <c:v>1.6363347555771699E-16</c:v>
                </c:pt>
                <c:pt idx="625">
                  <c:v>1.6341610177237399E-16</c:v>
                </c:pt>
                <c:pt idx="626">
                  <c:v>1.6319911988505799E-16</c:v>
                </c:pt>
                <c:pt idx="627">
                  <c:v>1.6298252944311799E-16</c:v>
                </c:pt>
                <c:pt idx="628">
                  <c:v>1.6276632998951599E-16</c:v>
                </c:pt>
                <c:pt idx="629">
                  <c:v>1.6255052106289499E-16</c:v>
                </c:pt>
                <c:pt idx="630">
                  <c:v>1.62335102197656E-16</c:v>
                </c:pt>
                <c:pt idx="631">
                  <c:v>1.6212007292403401E-16</c:v>
                </c:pt>
                <c:pt idx="632">
                  <c:v>1.6190543276816901E-16</c:v>
                </c:pt>
                <c:pt idx="633">
                  <c:v>1.6169118125217499E-16</c:v>
                </c:pt>
                <c:pt idx="634">
                  <c:v>1.61477317894215E-16</c:v>
                </c:pt>
                <c:pt idx="635">
                  <c:v>1.6126384220856799E-16</c:v>
                </c:pt>
                <c:pt idx="636">
                  <c:v>1.610507537057E-16</c:v>
                </c:pt>
                <c:pt idx="637">
                  <c:v>1.6083805189232999E-16</c:v>
                </c:pt>
                <c:pt idx="638">
                  <c:v>1.606257362715E-16</c:v>
                </c:pt>
                <c:pt idx="639">
                  <c:v>1.6041380634263799E-16</c:v>
                </c:pt>
                <c:pt idx="640">
                  <c:v>1.6020226160162699E-16</c:v>
                </c:pt>
                <c:pt idx="641">
                  <c:v>1.5999110154086799E-16</c:v>
                </c:pt>
                <c:pt idx="642">
                  <c:v>1.59780325649344E-16</c:v>
                </c:pt>
                <c:pt idx="643">
                  <c:v>1.59569933412682E-16</c:v>
                </c:pt>
                <c:pt idx="644">
                  <c:v>1.5935992431321901E-16</c:v>
                </c:pt>
                <c:pt idx="645">
                  <c:v>1.5915029783005901E-16</c:v>
                </c:pt>
                <c:pt idx="646">
                  <c:v>1.58941053439138E-16</c:v>
                </c:pt>
                <c:pt idx="647">
                  <c:v>1.58732190613281E-16</c:v>
                </c:pt>
                <c:pt idx="648">
                  <c:v>1.5852370882226299E-16</c:v>
                </c:pt>
                <c:pt idx="649">
                  <c:v>1.58315607532864E-16</c:v>
                </c:pt>
                <c:pt idx="650">
                  <c:v>1.5810788620893299E-16</c:v>
                </c:pt>
                <c:pt idx="651">
                  <c:v>1.57900544311441E-16</c:v>
                </c:pt>
                <c:pt idx="652">
                  <c:v>1.57693581298534E-16</c:v>
                </c:pt>
                <c:pt idx="653">
                  <c:v>1.57486996625598E-16</c:v>
                </c:pt>
                <c:pt idx="654">
                  <c:v>1.57280789745304E-16</c:v>
                </c:pt>
                <c:pt idx="655">
                  <c:v>1.57074960107668E-16</c:v>
                </c:pt>
                <c:pt idx="656">
                  <c:v>1.56869507160103E-16</c:v>
                </c:pt>
                <c:pt idx="657">
                  <c:v>1.56664430347471E-16</c:v>
                </c:pt>
                <c:pt idx="658">
                  <c:v>1.5645972911213799E-16</c:v>
                </c:pt>
                <c:pt idx="659">
                  <c:v>1.56255402894019E-16</c:v>
                </c:pt>
                <c:pt idx="660">
                  <c:v>1.56051451130638E-16</c:v>
                </c:pt>
                <c:pt idx="661">
                  <c:v>1.55847873257171E-16</c:v>
                </c:pt>
                <c:pt idx="662">
                  <c:v>1.55644668706496E-16</c:v>
                </c:pt>
                <c:pt idx="663">
                  <c:v>1.5544183690924801E-16</c:v>
                </c:pt>
                <c:pt idx="664">
                  <c:v>1.5523937729385901E-16</c:v>
                </c:pt>
                <c:pt idx="665">
                  <c:v>1.55037289286612E-16</c:v>
                </c:pt>
                <c:pt idx="666">
                  <c:v>1.5483557231168399E-16</c:v>
                </c:pt>
                <c:pt idx="667">
                  <c:v>1.54634225791196E-16</c:v>
                </c:pt>
                <c:pt idx="668">
                  <c:v>1.5443324914525499E-16</c:v>
                </c:pt>
                <c:pt idx="669">
                  <c:v>1.54232641792004E-16</c:v>
                </c:pt>
                <c:pt idx="670">
                  <c:v>1.5403240314766E-16</c:v>
                </c:pt>
                <c:pt idx="671">
                  <c:v>1.53832532626564E-16</c:v>
                </c:pt>
                <c:pt idx="672">
                  <c:v>1.53633029641224E-16</c:v>
                </c:pt>
                <c:pt idx="673">
                  <c:v>1.53433893602353E-16</c:v>
                </c:pt>
                <c:pt idx="674">
                  <c:v>1.5323512391891799E-16</c:v>
                </c:pt>
                <c:pt idx="675">
                  <c:v>1.5303671999817799E-16</c:v>
                </c:pt>
                <c:pt idx="676">
                  <c:v>1.5283868124572499E-16</c:v>
                </c:pt>
                <c:pt idx="677">
                  <c:v>1.52641007065526E-16</c:v>
                </c:pt>
                <c:pt idx="678">
                  <c:v>1.5244369685996401E-16</c:v>
                </c:pt>
                <c:pt idx="679">
                  <c:v>1.52246750029877E-16</c:v>
                </c:pt>
                <c:pt idx="680">
                  <c:v>1.5205016597459699E-16</c:v>
                </c:pt>
                <c:pt idx="681">
                  <c:v>1.51853944091987E-16</c:v>
                </c:pt>
                <c:pt idx="682">
                  <c:v>1.5165808377848501E-16</c:v>
                </c:pt>
                <c:pt idx="683">
                  <c:v>1.5146258442913299E-16</c:v>
                </c:pt>
                <c:pt idx="684">
                  <c:v>1.51267445437624E-16</c:v>
                </c:pt>
                <c:pt idx="685">
                  <c:v>1.5107266619632901E-16</c:v>
                </c:pt>
                <c:pt idx="686">
                  <c:v>1.5087824609634199E-16</c:v>
                </c:pt>
                <c:pt idx="687">
                  <c:v>1.5068418452751001E-16</c:v>
                </c:pt>
                <c:pt idx="688">
                  <c:v>1.5049048087847101E-16</c:v>
                </c:pt>
                <c:pt idx="689">
                  <c:v>1.50297134536687E-16</c:v>
                </c:pt>
                <c:pt idx="690">
                  <c:v>1.5010414488848E-16</c:v>
                </c:pt>
                <c:pt idx="691">
                  <c:v>1.4991151131906601E-16</c:v>
                </c:pt>
                <c:pt idx="692">
                  <c:v>1.49719233212588E-16</c:v>
                </c:pt>
                <c:pt idx="693">
                  <c:v>1.4952730995214901E-16</c:v>
                </c:pt>
                <c:pt idx="694">
                  <c:v>1.4933574091984399E-16</c:v>
                </c:pt>
                <c:pt idx="695">
                  <c:v>1.49144525496794E-16</c:v>
                </c:pt>
                <c:pt idx="696">
                  <c:v>1.4895366306317499E-16</c:v>
                </c:pt>
                <c:pt idx="697">
                  <c:v>1.48763152998255E-16</c:v>
                </c:pt>
                <c:pt idx="698">
                  <c:v>1.48572994680416E-16</c:v>
                </c:pt>
                <c:pt idx="699">
                  <c:v>1.48383187487194E-16</c:v>
                </c:pt>
                <c:pt idx="700">
                  <c:v>1.4819373079530301E-16</c:v>
                </c:pt>
                <c:pt idx="701">
                  <c:v>1.48004623980666E-16</c:v>
                </c:pt>
                <c:pt idx="702">
                  <c:v>1.47815866418446E-16</c:v>
                </c:pt>
                <c:pt idx="703">
                  <c:v>1.47627457483073E-16</c:v>
                </c:pt>
                <c:pt idx="704">
                  <c:v>1.47439396548276E-16</c:v>
                </c:pt>
                <c:pt idx="705">
                  <c:v>1.4725168298710499E-16</c:v>
                </c:pt>
                <c:pt idx="706">
                  <c:v>1.4706431617196401E-16</c:v>
                </c:pt>
                <c:pt idx="707">
                  <c:v>1.4687729547464001E-16</c:v>
                </c:pt>
                <c:pt idx="708">
                  <c:v>1.4669062026632199E-16</c:v>
                </c:pt>
                <c:pt idx="709">
                  <c:v>1.4650428991763701E-16</c:v>
                </c:pt>
                <c:pt idx="710">
                  <c:v>1.4631830379866901E-16</c:v>
                </c:pt>
                <c:pt idx="711">
                  <c:v>1.4613266127899099E-16</c:v>
                </c:pt>
                <c:pt idx="712">
                  <c:v>1.45947361727687E-16</c:v>
                </c:pt>
                <c:pt idx="713">
                  <c:v>1.4576240451337701E-16</c:v>
                </c:pt>
                <c:pt idx="714">
                  <c:v>1.45577789004244E-16</c:v>
                </c:pt>
                <c:pt idx="715">
                  <c:v>1.45393514568059E-16</c:v>
                </c:pt>
                <c:pt idx="716">
                  <c:v>1.4520958057220299E-16</c:v>
                </c:pt>
                <c:pt idx="717">
                  <c:v>1.45025986383692E-16</c:v>
                </c:pt>
                <c:pt idx="718">
                  <c:v>1.44842731369201E-16</c:v>
                </c:pt>
                <c:pt idx="719">
                  <c:v>1.4465981489508801E-16</c:v>
                </c:pt>
                <c:pt idx="720">
                  <c:v>1.4447723632741601E-16</c:v>
                </c:pt>
                <c:pt idx="721">
                  <c:v>1.4429499503197501E-16</c:v>
                </c:pt>
                <c:pt idx="722">
                  <c:v>1.4411309037430501E-16</c:v>
                </c:pt>
                <c:pt idx="723">
                  <c:v>1.4393152171972099E-16</c:v>
                </c:pt>
                <c:pt idx="724">
                  <c:v>1.4375028843333E-16</c:v>
                </c:pt>
                <c:pt idx="725">
                  <c:v>1.4356938988005399E-16</c:v>
                </c:pt>
                <c:pt idx="726">
                  <c:v>1.4338882542465501E-16</c:v>
                </c:pt>
                <c:pt idx="727">
                  <c:v>1.43208594431749E-16</c:v>
                </c:pt>
                <c:pt idx="728">
                  <c:v>1.4302869626583401E-16</c:v>
                </c:pt>
                <c:pt idx="729">
                  <c:v>1.42849130291304E-16</c:v>
                </c:pt>
                <c:pt idx="730">
                  <c:v>1.4266989587247299E-16</c:v>
                </c:pt>
                <c:pt idx="731">
                  <c:v>1.4249099237359401E-16</c:v>
                </c:pt>
                <c:pt idx="732">
                  <c:v>1.4231241915887799E-16</c:v>
                </c:pt>
                <c:pt idx="733">
                  <c:v>1.4213417559251199E-16</c:v>
                </c:pt>
                <c:pt idx="734">
                  <c:v>1.4195626103868199E-16</c:v>
                </c:pt>
                <c:pt idx="735">
                  <c:v>1.4177867486158501E-16</c:v>
                </c:pt>
                <c:pt idx="736">
                  <c:v>1.4160141642545599E-16</c:v>
                </c:pt>
                <c:pt idx="737">
                  <c:v>1.4142448509457801E-16</c:v>
                </c:pt>
                <c:pt idx="738">
                  <c:v>1.41247880233306E-16</c:v>
                </c:pt>
                <c:pt idx="739">
                  <c:v>1.4107160120608101E-16</c:v>
                </c:pt>
                <c:pt idx="740">
                  <c:v>1.4089564737744799E-16</c:v>
                </c:pt>
                <c:pt idx="741">
                  <c:v>1.40720018112075E-16</c:v>
                </c:pt>
                <c:pt idx="742">
                  <c:v>1.4054471277476999E-16</c:v>
                </c:pt>
                <c:pt idx="743">
                  <c:v>1.4036973073049299E-16</c:v>
                </c:pt>
                <c:pt idx="744">
                  <c:v>1.4019507134437899E-16</c:v>
                </c:pt>
                <c:pt idx="745">
                  <c:v>1.4002073398175E-16</c:v>
                </c:pt>
                <c:pt idx="746">
                  <c:v>1.3984671800813099E-16</c:v>
                </c:pt>
                <c:pt idx="747">
                  <c:v>1.3967302278927E-16</c:v>
                </c:pt>
                <c:pt idx="748">
                  <c:v>1.39499647691147E-16</c:v>
                </c:pt>
                <c:pt idx="749">
                  <c:v>1.3932659207999501E-16</c:v>
                </c:pt>
                <c:pt idx="750">
                  <c:v>1.3915385532231099E-16</c:v>
                </c:pt>
                <c:pt idx="751">
                  <c:v>1.38981436784876E-16</c:v>
                </c:pt>
                <c:pt idx="752">
                  <c:v>1.3880933583476199E-16</c:v>
                </c:pt>
                <c:pt idx="753">
                  <c:v>1.3863755183935499E-16</c:v>
                </c:pt>
                <c:pt idx="754">
                  <c:v>1.3846608416636101E-16</c:v>
                </c:pt>
                <c:pt idx="755">
                  <c:v>1.38294932183828E-16</c:v>
                </c:pt>
                <c:pt idx="756">
                  <c:v>1.3812409526015301E-16</c:v>
                </c:pt>
                <c:pt idx="757">
                  <c:v>1.3795357276410001E-16</c:v>
                </c:pt>
                <c:pt idx="758">
                  <c:v>1.37783364064811E-16</c:v>
                </c:pt>
                <c:pt idx="759">
                  <c:v>1.37613468531822E-16</c:v>
                </c:pt>
                <c:pt idx="760">
                  <c:v>1.3744388553507199E-16</c:v>
                </c:pt>
                <c:pt idx="761">
                  <c:v>1.3727461444491999E-16</c:v>
                </c:pt>
                <c:pt idx="762">
                  <c:v>1.3710565463215299E-16</c:v>
                </c:pt>
                <c:pt idx="763">
                  <c:v>1.3693700546800399E-16</c:v>
                </c:pt>
                <c:pt idx="764">
                  <c:v>1.3676866632416E-16</c:v>
                </c:pt>
                <c:pt idx="765">
                  <c:v>1.3660063657277501E-16</c:v>
                </c:pt>
                <c:pt idx="766">
                  <c:v>1.3643291558648401E-16</c:v>
                </c:pt>
                <c:pt idx="767">
                  <c:v>1.3626550273841101E-16</c:v>
                </c:pt>
                <c:pt idx="768">
                  <c:v>1.3609839740218401E-16</c:v>
                </c:pt>
                <c:pt idx="769">
                  <c:v>1.3593159895194601E-16</c:v>
                </c:pt>
                <c:pt idx="770">
                  <c:v>1.3576510676236201E-16</c:v>
                </c:pt>
                <c:pt idx="771">
                  <c:v>1.3559892020863699E-16</c:v>
                </c:pt>
                <c:pt idx="772">
                  <c:v>1.3543303866652001E-16</c:v>
                </c:pt>
                <c:pt idx="773">
                  <c:v>1.35267461512319E-16</c:v>
                </c:pt>
                <c:pt idx="774">
                  <c:v>1.3510218812291099E-16</c:v>
                </c:pt>
                <c:pt idx="775">
                  <c:v>1.3493721787574999E-16</c:v>
                </c:pt>
                <c:pt idx="776">
                  <c:v>1.3477255014888E-16</c:v>
                </c:pt>
                <c:pt idx="777">
                  <c:v>1.3460818432094401E-16</c:v>
                </c:pt>
                <c:pt idx="778">
                  <c:v>1.3444411977119399E-16</c:v>
                </c:pt>
                <c:pt idx="779">
                  <c:v>1.3428035587949801E-16</c:v>
                </c:pt>
                <c:pt idx="780">
                  <c:v>1.3411689202635501E-16</c:v>
                </c:pt>
                <c:pt idx="781">
                  <c:v>1.33953727592901E-16</c:v>
                </c:pt>
                <c:pt idx="782">
                  <c:v>1.33790861960917E-16</c:v>
                </c:pt>
                <c:pt idx="783">
                  <c:v>1.3362829451284099E-16</c:v>
                </c:pt>
                <c:pt idx="784">
                  <c:v>1.3346602463177699E-16</c:v>
                </c:pt>
                <c:pt idx="785">
                  <c:v>1.3330405170150099E-16</c:v>
                </c:pt>
                <c:pt idx="786">
                  <c:v>1.33142375106471E-16</c:v>
                </c:pt>
                <c:pt idx="787">
                  <c:v>1.3298099423183699E-16</c:v>
                </c:pt>
                <c:pt idx="788">
                  <c:v>1.3281990846344901E-16</c:v>
                </c:pt>
                <c:pt idx="789">
                  <c:v>1.3265911718786301E-16</c:v>
                </c:pt>
                <c:pt idx="790">
                  <c:v>1.3249861979235099E-16</c:v>
                </c:pt>
                <c:pt idx="791">
                  <c:v>1.3233841566490999E-16</c:v>
                </c:pt>
                <c:pt idx="792">
                  <c:v>1.3217850419426801E-16</c:v>
                </c:pt>
                <c:pt idx="793">
                  <c:v>1.32018884769891E-16</c:v>
                </c:pt>
                <c:pt idx="794">
                  <c:v>1.31859556781993E-16</c:v>
                </c:pt>
                <c:pt idx="795">
                  <c:v>1.31700519621543E-16</c:v>
                </c:pt>
                <c:pt idx="796">
                  <c:v>1.3154177268026999E-16</c:v>
                </c:pt>
                <c:pt idx="797">
                  <c:v>1.31383315350675E-16</c:v>
                </c:pt>
                <c:pt idx="798">
                  <c:v>1.3122514702603299E-16</c:v>
                </c:pt>
                <c:pt idx="799">
                  <c:v>1.310672671004E-16</c:v>
                </c:pt>
                <c:pt idx="800">
                  <c:v>1.30909674968627E-16</c:v>
                </c:pt>
                <c:pt idx="801">
                  <c:v>1.3075237002635801E-16</c:v>
                </c:pt>
                <c:pt idx="802">
                  <c:v>1.3059535167004101E-16</c:v>
                </c:pt>
                <c:pt idx="803">
                  <c:v>1.30438619296935E-16</c:v>
                </c:pt>
                <c:pt idx="804">
                  <c:v>1.30282172305113E-16</c:v>
                </c:pt>
                <c:pt idx="805">
                  <c:v>1.3012601009347401E-16</c:v>
                </c:pt>
                <c:pt idx="806">
                  <c:v>1.29970132061741E-16</c:v>
                </c:pt>
                <c:pt idx="807">
                  <c:v>1.2981453761047601E-16</c:v>
                </c:pt>
                <c:pt idx="808">
                  <c:v>1.2965922614107999E-16</c:v>
                </c:pt>
                <c:pt idx="809">
                  <c:v>1.2950419705580001E-16</c:v>
                </c:pt>
                <c:pt idx="810">
                  <c:v>1.2934944975773601E-16</c:v>
                </c:pt>
                <c:pt idx="811">
                  <c:v>1.29194983650846E-16</c:v>
                </c:pt>
                <c:pt idx="812">
                  <c:v>1.2904079813995E-16</c:v>
                </c:pt>
                <c:pt idx="813">
                  <c:v>1.2888689263073999E-16</c:v>
                </c:pt>
                <c:pt idx="814">
                  <c:v>1.2873326652977899E-16</c:v>
                </c:pt>
                <c:pt idx="815">
                  <c:v>1.28579919244512E-16</c:v>
                </c:pt>
                <c:pt idx="816">
                  <c:v>1.2842685018326501E-16</c:v>
                </c:pt>
                <c:pt idx="817">
                  <c:v>1.28274058755258E-16</c:v>
                </c:pt>
                <c:pt idx="818">
                  <c:v>1.2812154437060199E-16</c:v>
                </c:pt>
                <c:pt idx="819">
                  <c:v>1.2796930644030901E-16</c:v>
                </c:pt>
                <c:pt idx="820">
                  <c:v>1.27817344376295E-16</c:v>
                </c:pt>
                <c:pt idx="821">
                  <c:v>1.2766565759138399E-16</c:v>
                </c:pt>
                <c:pt idx="822">
                  <c:v>1.27514245499314E-16</c:v>
                </c:pt>
                <c:pt idx="823">
                  <c:v>1.27363107514741E-16</c:v>
                </c:pt>
                <c:pt idx="824">
                  <c:v>1.27212243053242E-16</c:v>
                </c:pt>
                <c:pt idx="825">
                  <c:v>1.2706165153132201E-16</c:v>
                </c:pt>
                <c:pt idx="826">
                  <c:v>1.2691133236641499E-16</c:v>
                </c:pt>
                <c:pt idx="827">
                  <c:v>1.2676128497689099E-16</c:v>
                </c:pt>
                <c:pt idx="828">
                  <c:v>1.26611508782058E-16</c:v>
                </c:pt>
                <c:pt idx="829">
                  <c:v>1.2646200320216701E-16</c:v>
                </c:pt>
                <c:pt idx="830">
                  <c:v>1.26312767658417E-16</c:v>
                </c:pt>
                <c:pt idx="831">
                  <c:v>1.26163801572954E-16</c:v>
                </c:pt>
                <c:pt idx="832">
                  <c:v>1.26015104368881E-16</c:v>
                </c:pt>
                <c:pt idx="833">
                  <c:v>1.25866675470258E-16</c:v>
                </c:pt>
                <c:pt idx="834">
                  <c:v>1.2571851430210701E-16</c:v>
                </c:pt>
                <c:pt idx="835">
                  <c:v>1.2557062029041199E-16</c:v>
                </c:pt>
                <c:pt idx="836">
                  <c:v>1.2542299286212801E-16</c:v>
                </c:pt>
                <c:pt idx="837">
                  <c:v>1.2527563144518E-16</c:v>
                </c:pt>
                <c:pt idx="838">
                  <c:v>1.25128535468468E-16</c:v>
                </c:pt>
                <c:pt idx="839">
                  <c:v>1.2498170436187E-16</c:v>
                </c:pt>
                <c:pt idx="840">
                  <c:v>1.24835137556245E-16</c:v>
                </c:pt>
                <c:pt idx="841">
                  <c:v>1.2468883448343499E-16</c:v>
                </c:pt>
                <c:pt idx="842">
                  <c:v>1.2454279457627001E-16</c:v>
                </c:pt>
                <c:pt idx="843">
                  <c:v>1.2439701726856801E-16</c:v>
                </c:pt>
                <c:pt idx="844">
                  <c:v>1.24251501995143E-16</c:v>
                </c:pt>
                <c:pt idx="845">
                  <c:v>1.241062481918E-16</c:v>
                </c:pt>
                <c:pt idx="846">
                  <c:v>1.23961255295345E-16</c:v>
                </c:pt>
                <c:pt idx="847">
                  <c:v>1.2381652274358301E-16</c:v>
                </c:pt>
                <c:pt idx="848">
                  <c:v>1.23672049975323E-16</c:v>
                </c:pt>
                <c:pt idx="849">
                  <c:v>1.2352783643038E-16</c:v>
                </c:pt>
                <c:pt idx="850">
                  <c:v>1.2338388154957499E-16</c:v>
                </c:pt>
                <c:pt idx="851">
                  <c:v>1.2324018477474099E-16</c:v>
                </c:pt>
                <c:pt idx="852">
                  <c:v>1.2309674554872301E-16</c:v>
                </c:pt>
                <c:pt idx="853">
                  <c:v>1.2295356331538E-16</c:v>
                </c:pt>
                <c:pt idx="854">
                  <c:v>1.2281063751959001E-16</c:v>
                </c:pt>
                <c:pt idx="855">
                  <c:v>1.2266796760724899E-16</c:v>
                </c:pt>
                <c:pt idx="856">
                  <c:v>1.2252555302527401E-16</c:v>
                </c:pt>
                <c:pt idx="857">
                  <c:v>1.22383393221603E-16</c:v>
                </c:pt>
                <c:pt idx="858">
                  <c:v>1.2224148764520399E-16</c:v>
                </c:pt>
                <c:pt idx="859">
                  <c:v>1.2209983574606701E-16</c:v>
                </c:pt>
                <c:pt idx="860">
                  <c:v>1.2195843697521201E-16</c:v>
                </c:pt>
                <c:pt idx="861">
                  <c:v>1.2181729078469199E-16</c:v>
                </c:pt>
                <c:pt idx="862">
                  <c:v>1.21676396627588E-16</c:v>
                </c:pt>
                <c:pt idx="863">
                  <c:v>1.2153575395801801E-16</c:v>
                </c:pt>
                <c:pt idx="864">
                  <c:v>1.2139536223113299E-16</c:v>
                </c:pt>
                <c:pt idx="865">
                  <c:v>1.2125522090312299E-16</c:v>
                </c:pt>
                <c:pt idx="866">
                  <c:v>1.2111532943121301E-16</c:v>
                </c:pt>
                <c:pt idx="867">
                  <c:v>1.20975687273673E-16</c:v>
                </c:pt>
                <c:pt idx="868">
                  <c:v>1.2083629388980899E-16</c:v>
                </c:pt>
                <c:pt idx="869">
                  <c:v>1.20697148739971E-16</c:v>
                </c:pt>
                <c:pt idx="870">
                  <c:v>1.20558251285555E-16</c:v>
                </c:pt>
                <c:pt idx="871">
                  <c:v>1.20419600988999E-16</c:v>
                </c:pt>
                <c:pt idx="872">
                  <c:v>1.2028119731378799E-16</c:v>
                </c:pt>
                <c:pt idx="873">
                  <c:v>1.2014303972445499E-16</c:v>
                </c:pt>
                <c:pt idx="874">
                  <c:v>1.2000512768657999E-16</c:v>
                </c:pt>
                <c:pt idx="875">
                  <c:v>1.1986746066679501E-16</c:v>
                </c:pt>
                <c:pt idx="876">
                  <c:v>1.1973003813277799E-16</c:v>
                </c:pt>
                <c:pt idx="877">
                  <c:v>1.1959285955326301E-16</c:v>
                </c:pt>
                <c:pt idx="878">
                  <c:v>1.19455924398033E-16</c:v>
                </c:pt>
                <c:pt idx="879">
                  <c:v>1.19319232137925E-16</c:v>
                </c:pt>
                <c:pt idx="880">
                  <c:v>1.19182782244829E-16</c:v>
                </c:pt>
                <c:pt idx="881">
                  <c:v>1.1904657419169299E-16</c:v>
                </c:pt>
                <c:pt idx="882">
                  <c:v>1.1891060745251499E-16</c:v>
                </c:pt>
                <c:pt idx="883">
                  <c:v>1.18774881502354E-16</c:v>
                </c:pt>
                <c:pt idx="884">
                  <c:v>1.18639395817322E-16</c:v>
                </c:pt>
                <c:pt idx="885">
                  <c:v>1.1850414987459101E-16</c:v>
                </c:pt>
                <c:pt idx="886">
                  <c:v>1.18369143152389E-16</c:v>
                </c:pt>
                <c:pt idx="887">
                  <c:v>1.18234375130003E-16</c:v>
                </c:pt>
                <c:pt idx="888">
                  <c:v>1.18099845287778E-16</c:v>
                </c:pt>
                <c:pt idx="889">
                  <c:v>1.1796555310712099E-16</c:v>
                </c:pt>
                <c:pt idx="890">
                  <c:v>1.1783149807049601E-16</c:v>
                </c:pt>
                <c:pt idx="891">
                  <c:v>1.17697679661426E-16</c:v>
                </c:pt>
                <c:pt idx="892">
                  <c:v>1.17564097364499E-16</c:v>
                </c:pt>
                <c:pt idx="893">
                  <c:v>1.1743075066535801E-16</c:v>
                </c:pt>
                <c:pt idx="894">
                  <c:v>1.1729763905071201E-16</c:v>
                </c:pt>
                <c:pt idx="895">
                  <c:v>1.17164762008327E-16</c:v>
                </c:pt>
                <c:pt idx="896">
                  <c:v>1.17032119027033E-16</c:v>
                </c:pt>
                <c:pt idx="897">
                  <c:v>1.1689970959672101E-16</c:v>
                </c:pt>
                <c:pt idx="898">
                  <c:v>1.1676753320834199E-16</c:v>
                </c:pt>
                <c:pt idx="899">
                  <c:v>1.16635589353911E-16</c:v>
                </c:pt>
                <c:pt idx="900">
                  <c:v>1.16503877526503E-16</c:v>
                </c:pt>
                <c:pt idx="901">
                  <c:v>1.16372397220255E-16</c:v>
                </c:pt>
                <c:pt idx="902">
                  <c:v>1.1624114793036601E-16</c:v>
                </c:pt>
                <c:pt idx="903">
                  <c:v>1.1611012915309701E-16</c:v>
                </c:pt>
                <c:pt idx="904">
                  <c:v>1.1597934038576899E-16</c:v>
                </c:pt>
                <c:pt idx="905">
                  <c:v>1.1584878112676701E-16</c:v>
                </c:pt>
                <c:pt idx="906">
                  <c:v>1.15718450875536E-16</c:v>
                </c:pt>
                <c:pt idx="907">
                  <c:v>1.1558834913258099E-16</c:v>
                </c:pt>
                <c:pt idx="908">
                  <c:v>1.1545847539946899E-16</c:v>
                </c:pt>
                <c:pt idx="909">
                  <c:v>1.1532882917882901E-16</c:v>
                </c:pt>
                <c:pt idx="910">
                  <c:v>1.1519940997434699E-16</c:v>
                </c:pt>
                <c:pt idx="911">
                  <c:v>1.15070217290774E-16</c:v>
                </c:pt>
                <c:pt idx="912">
                  <c:v>1.14941250633916E-16</c:v>
                </c:pt>
                <c:pt idx="913">
                  <c:v>1.1481250951064101E-16</c:v>
                </c:pt>
                <c:pt idx="914">
                  <c:v>1.1468399342887599E-16</c:v>
                </c:pt>
                <c:pt idx="915">
                  <c:v>1.1455570189760601E-16</c:v>
                </c:pt>
                <c:pt idx="916">
                  <c:v>1.14427634426875E-16</c:v>
                </c:pt>
                <c:pt idx="917">
                  <c:v>1.1429979052778499E-16</c:v>
                </c:pt>
                <c:pt idx="918">
                  <c:v>1.1417216971249399E-16</c:v>
                </c:pt>
                <c:pt idx="919">
                  <c:v>1.14044771494218E-16</c:v>
                </c:pt>
                <c:pt idx="920">
                  <c:v>1.13917595387228E-16</c:v>
                </c:pt>
                <c:pt idx="921">
                  <c:v>1.1379064090685399E-16</c:v>
                </c:pt>
                <c:pt idx="922">
                  <c:v>1.13663907569477E-16</c:v>
                </c:pt>
                <c:pt idx="923">
                  <c:v>1.1353739489253399E-16</c:v>
                </c:pt>
                <c:pt idx="924">
                  <c:v>1.1341110239451801E-16</c:v>
                </c:pt>
                <c:pt idx="925">
                  <c:v>1.13285029594973E-16</c:v>
                </c:pt>
                <c:pt idx="926">
                  <c:v>1.13159176014496E-16</c:v>
                </c:pt>
                <c:pt idx="927">
                  <c:v>1.1303354117473699E-16</c:v>
                </c:pt>
                <c:pt idx="928">
                  <c:v>1.1290812459839499E-16</c:v>
                </c:pt>
                <c:pt idx="929">
                  <c:v>1.1278292580922101E-16</c:v>
                </c:pt>
                <c:pt idx="930">
                  <c:v>1.12657944332016E-16</c:v>
                </c:pt>
                <c:pt idx="931">
                  <c:v>1.12533179692629E-16</c:v>
                </c:pt>
                <c:pt idx="932">
                  <c:v>1.1240863141795799E-16</c:v>
                </c:pt>
                <c:pt idx="933">
                  <c:v>1.12284299035947E-16</c:v>
                </c:pt>
                <c:pt idx="934">
                  <c:v>1.1216018207558699E-16</c:v>
                </c:pt>
                <c:pt idx="935">
                  <c:v>1.12036280066915E-16</c:v>
                </c:pt>
                <c:pt idx="936">
                  <c:v>1.11912592541012E-16</c:v>
                </c:pt>
                <c:pt idx="937">
                  <c:v>1.1178911903000401E-16</c:v>
                </c:pt>
                <c:pt idx="938">
                  <c:v>1.1166585906705701E-16</c:v>
                </c:pt>
                <c:pt idx="939">
                  <c:v>1.11542812186381E-16</c:v>
                </c:pt>
                <c:pt idx="940">
                  <c:v>1.1141997792322799E-16</c:v>
                </c:pt>
                <c:pt idx="941">
                  <c:v>1.1129735581388701E-16</c:v>
                </c:pt>
                <c:pt idx="942">
                  <c:v>1.1117494539568899E-16</c:v>
                </c:pt>
                <c:pt idx="943">
                  <c:v>1.1105274620699899E-16</c:v>
                </c:pt>
                <c:pt idx="944">
                  <c:v>1.10930757787223E-16</c:v>
                </c:pt>
                <c:pt idx="945">
                  <c:v>1.108089796768E-16</c:v>
                </c:pt>
                <c:pt idx="946">
                  <c:v>1.10687411417204E-16</c:v>
                </c:pt>
                <c:pt idx="947">
                  <c:v>1.1056605255094501E-16</c:v>
                </c:pt>
                <c:pt idx="948">
                  <c:v>1.10444902621563E-16</c:v>
                </c:pt>
                <c:pt idx="949">
                  <c:v>1.1032396117362999E-16</c:v>
                </c:pt>
                <c:pt idx="950">
                  <c:v>1.10203227752748E-16</c:v>
                </c:pt>
                <c:pt idx="951">
                  <c:v>1.1008270190554999E-16</c:v>
                </c:pt>
                <c:pt idx="952">
                  <c:v>1.09962383179694E-16</c:v>
                </c:pt>
                <c:pt idx="953">
                  <c:v>1.0984227112386699E-16</c:v>
                </c:pt>
                <c:pt idx="954">
                  <c:v>1.09722365287782E-16</c:v>
                </c:pt>
                <c:pt idx="955">
                  <c:v>1.09602665222173E-16</c:v>
                </c:pt>
                <c:pt idx="956">
                  <c:v>1.09483170478801E-16</c:v>
                </c:pt>
                <c:pt idx="957">
                  <c:v>1.09363880610446E-16</c:v>
                </c:pt>
                <c:pt idx="958">
                  <c:v>1.0924479517091101E-16</c:v>
                </c:pt>
                <c:pt idx="959">
                  <c:v>1.09125913715017E-16</c:v>
                </c:pt>
                <c:pt idx="960">
                  <c:v>1.0900723579860199E-16</c:v>
                </c:pt>
                <c:pt idx="961">
                  <c:v>1.08888760978524E-16</c:v>
                </c:pt>
                <c:pt idx="962">
                  <c:v>1.08770488812652E-16</c:v>
                </c:pt>
                <c:pt idx="963">
                  <c:v>1.08652418859874E-16</c:v>
                </c:pt>
                <c:pt idx="964">
                  <c:v>1.08534550680086E-16</c:v>
                </c:pt>
                <c:pt idx="965">
                  <c:v>1.0841688383419999E-16</c:v>
                </c:pt>
                <c:pt idx="966">
                  <c:v>1.08299417884135E-16</c:v>
                </c:pt>
                <c:pt idx="967">
                  <c:v>1.0818215239281899E-16</c:v>
                </c:pt>
                <c:pt idx="968">
                  <c:v>1.08065086924188E-16</c:v>
                </c:pt>
                <c:pt idx="969">
                  <c:v>1.07948221043185E-16</c:v>
                </c:pt>
                <c:pt idx="970">
                  <c:v>1.07831554315755E-16</c:v>
                </c:pt>
                <c:pt idx="971">
                  <c:v>1.07715086308848E-16</c:v>
                </c:pt>
                <c:pt idx="972">
                  <c:v>1.0759881659041501E-16</c:v>
                </c:pt>
                <c:pt idx="973">
                  <c:v>1.07482744729408E-16</c:v>
                </c:pt>
                <c:pt idx="974">
                  <c:v>1.0736687029577499E-16</c:v>
                </c:pt>
                <c:pt idx="975">
                  <c:v>1.07251192860466E-16</c:v>
                </c:pt>
                <c:pt idx="976">
                  <c:v>1.0713571199542201E-16</c:v>
                </c:pt>
                <c:pt idx="977">
                  <c:v>1.07020427273581E-16</c:v>
                </c:pt>
                <c:pt idx="978">
                  <c:v>1.06905338268874E-16</c:v>
                </c:pt>
                <c:pt idx="979">
                  <c:v>1.0679044455622299E-16</c:v>
                </c:pt>
                <c:pt idx="980">
                  <c:v>1.06675745711538E-16</c:v>
                </c:pt>
                <c:pt idx="981">
                  <c:v>1.0656124131171999E-16</c:v>
                </c:pt>
                <c:pt idx="982">
                  <c:v>1.06446930934656E-16</c:v>
                </c:pt>
                <c:pt idx="983">
                  <c:v>1.06332814159216E-16</c:v>
                </c:pt>
                <c:pt idx="984">
                  <c:v>1.0621889056525701E-16</c:v>
                </c:pt>
                <c:pt idx="985">
                  <c:v>1.06105159733617E-16</c:v>
                </c:pt>
                <c:pt idx="986">
                  <c:v>1.05991621246112E-16</c:v>
                </c:pt>
                <c:pt idx="987">
                  <c:v>1.05878274685541E-16</c:v>
                </c:pt>
                <c:pt idx="988">
                  <c:v>1.0576511963567899E-16</c:v>
                </c:pt>
                <c:pt idx="989">
                  <c:v>1.05652155681274E-16</c:v>
                </c:pt>
                <c:pt idx="990">
                  <c:v>1.05539382408053E-16</c:v>
                </c:pt>
                <c:pt idx="991">
                  <c:v>1.05426799402712E-16</c:v>
                </c:pt>
                <c:pt idx="992">
                  <c:v>1.0531440625291899E-16</c:v>
                </c:pt>
                <c:pt idx="993">
                  <c:v>1.0520220254731099E-16</c:v>
                </c:pt>
                <c:pt idx="994">
                  <c:v>1.0509018787549499E-16</c:v>
                </c:pt>
                <c:pt idx="995">
                  <c:v>1.0497836182804E-16</c:v>
                </c:pt>
                <c:pt idx="996">
                  <c:v>1.0486672399648301E-16</c:v>
                </c:pt>
                <c:pt idx="997">
                  <c:v>1.04755273973323E-16</c:v>
                </c:pt>
                <c:pt idx="998">
                  <c:v>1.04644011352018E-16</c:v>
                </c:pt>
                <c:pt idx="999">
                  <c:v>1.04532935726989E-16</c:v>
                </c:pt>
                <c:pt idx="1000">
                  <c:v>1.04422046693611E-16</c:v>
                </c:pt>
              </c:numCache>
            </c:numRef>
          </c:yVal>
          <c:smooth val="0"/>
          <c:extLst>
            <c:ext xmlns:c16="http://schemas.microsoft.com/office/drawing/2014/chart" uri="{C3380CC4-5D6E-409C-BE32-E72D297353CC}">
              <c16:uniqueId val="{00000004-65B7-4CCA-8FFB-780EC76C0C04}"/>
            </c:ext>
          </c:extLst>
        </c:ser>
        <c:ser>
          <c:idx val="5"/>
          <c:order val="5"/>
          <c:tx>
            <c:v>He3He3</c:v>
          </c:tx>
          <c:spPr>
            <a:ln w="28575">
              <a:solidFill>
                <a:schemeClr val="bg1">
                  <a:lumMod val="50000"/>
                </a:schemeClr>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sv!$H$3:$H$1003</c:f>
              <c:numCache>
                <c:formatCode>0.00E+00</c:formatCode>
                <c:ptCount val="1001"/>
                <c:pt idx="0" formatCode="General">
                  <c:v>0</c:v>
                </c:pt>
                <c:pt idx="1">
                  <c:v>4.9246936511855502E-36</c:v>
                </c:pt>
                <c:pt idx="2">
                  <c:v>2.2410817376943199E-31</c:v>
                </c:pt>
                <c:pt idx="3">
                  <c:v>3.9395447496392402E-29</c:v>
                </c:pt>
                <c:pt idx="4">
                  <c:v>1.00860881842831E-27</c:v>
                </c:pt>
                <c:pt idx="5">
                  <c:v>1.00326219206847E-26</c:v>
                </c:pt>
                <c:pt idx="6">
                  <c:v>5.7503439791387297E-26</c:v>
                </c:pt>
                <c:pt idx="7">
                  <c:v>2.30803527001665E-25</c:v>
                </c:pt>
                <c:pt idx="8">
                  <c:v>7.2379397805147102E-25</c:v>
                </c:pt>
                <c:pt idx="9">
                  <c:v>1.8964370014099999E-24</c:v>
                </c:pt>
                <c:pt idx="10">
                  <c:v>4.33738831365716E-24</c:v>
                </c:pt>
                <c:pt idx="11">
                  <c:v>8.9232194140076598E-24</c:v>
                </c:pt>
                <c:pt idx="12">
                  <c:v>1.6869761948692599E-23</c:v>
                </c:pt>
                <c:pt idx="13">
                  <c:v>2.9772973204284203E-23</c:v>
                </c:pt>
                <c:pt idx="14">
                  <c:v>4.9638282618870301E-23</c:v>
                </c:pt>
                <c:pt idx="15">
                  <c:v>7.8898498983529795E-23</c:v>
                </c:pt>
                <c:pt idx="16">
                  <c:v>1.2042108267426099E-22</c:v>
                </c:pt>
                <c:pt idx="17">
                  <c:v>1.77506002679201E-22</c:v>
                </c:pt>
                <c:pt idx="18">
                  <c:v>2.5387558984821601E-22</c:v>
                </c:pt>
                <c:pt idx="19">
                  <c:v>3.5365783746357E-22</c:v>
                </c:pt>
                <c:pt idx="20">
                  <c:v>4.8136454312385303E-22</c:v>
                </c:pt>
                <c:pt idx="21">
                  <c:v>6.4186557210493902E-22</c:v>
                </c:pt>
                <c:pt idx="22">
                  <c:v>8.40360379545392E-22</c:v>
                </c:pt>
                <c:pt idx="23">
                  <c:v>1.0823477753328399E-21</c:v>
                </c:pt>
                <c:pt idx="24">
                  <c:v>1.37359476294311E-21</c:v>
                </c:pt>
                <c:pt idx="25">
                  <c:v>1.7201051385090698E-21</c:v>
                </c:pt>
                <c:pt idx="26">
                  <c:v>2.12808840286048E-21</c:v>
                </c:pt>
                <c:pt idx="27">
                  <c:v>2.6039294191576002E-21</c:v>
                </c:pt>
                <c:pt idx="28">
                  <c:v>3.1541591429638099E-21</c:v>
                </c:pt>
                <c:pt idx="29">
                  <c:v>3.7854266604367903E-21</c:v>
                </c:pt>
                <c:pt idx="30">
                  <c:v>4.5044726935540798E-21</c:v>
                </c:pt>
                <c:pt idx="31">
                  <c:v>5.3181046683129603E-21</c:v>
                </c:pt>
                <c:pt idx="32">
                  <c:v>6.2331733916803703E-21</c:v>
                </c:pt>
                <c:pt idx="33">
                  <c:v>7.2565513444477098E-21</c:v>
                </c:pt>
                <c:pt idx="34">
                  <c:v>8.3951125685955906E-21</c:v>
                </c:pt>
                <c:pt idx="35">
                  <c:v>9.6557141077194998E-21</c:v>
                </c:pt>
                <c:pt idx="36">
                  <c:v>1.10451789459346E-20</c:v>
                </c:pt>
                <c:pt idx="37">
                  <c:v>1.2570280382968799E-20</c:v>
                </c:pt>
                <c:pt idx="38">
                  <c:v>1.42377277795206E-20</c:v>
                </c:pt>
                <c:pt idx="39">
                  <c:v>1.6054153606230299E-20</c:v>
                </c:pt>
                <c:pt idx="40">
                  <c:v>1.80261017308183E-20</c:v>
                </c:pt>
                <c:pt idx="41">
                  <c:v>2.01600168803055E-20</c:v>
                </c:pt>
                <c:pt idx="42">
                  <c:v>2.2462235218158901E-20</c:v>
                </c:pt>
                <c:pt idx="43">
                  <c:v>2.49389759792637E-20</c:v>
                </c:pt>
                <c:pt idx="44">
                  <c:v>2.7596334108523599E-20</c:v>
                </c:pt>
                <c:pt idx="45">
                  <c:v>3.0440273851455698E-20</c:v>
                </c:pt>
                <c:pt idx="46">
                  <c:v>3.3476623247274201E-20</c:v>
                </c:pt>
                <c:pt idx="47">
                  <c:v>3.6711069476641002E-20</c:v>
                </c:pt>
                <c:pt idx="48">
                  <c:v>4.0149155017508197E-20</c:v>
                </c:pt>
                <c:pt idx="49">
                  <c:v>4.3796274563354198E-20</c:v>
                </c:pt>
                <c:pt idx="50">
                  <c:v>4.7657672658693801E-20</c:v>
                </c:pt>
                <c:pt idx="51">
                  <c:v>5.1738442007101702E-20</c:v>
                </c:pt>
                <c:pt idx="52">
                  <c:v>5.60435224072226E-20</c:v>
                </c:pt>
                <c:pt idx="53">
                  <c:v>6.0577700272415404E-20</c:v>
                </c:pt>
                <c:pt idx="54">
                  <c:v>6.5345608689877305E-20</c:v>
                </c:pt>
                <c:pt idx="55">
                  <c:v>7.0351727975366805E-20</c:v>
                </c:pt>
                <c:pt idx="56">
                  <c:v>7.5600386680048405E-20</c:v>
                </c:pt>
                <c:pt idx="57">
                  <c:v>8.1095763006542498E-20</c:v>
                </c:pt>
                <c:pt idx="58">
                  <c:v>8.6841886592016396E-20</c:v>
                </c:pt>
                <c:pt idx="59">
                  <c:v>9.2842640617102201E-20</c:v>
                </c:pt>
                <c:pt idx="60">
                  <c:v>9.91017642005818E-20</c:v>
                </c:pt>
                <c:pt idx="61">
                  <c:v>1.05622855041132E-19</c:v>
                </c:pt>
                <c:pt idx="62">
                  <c:v>1.1240937226896901E-19</c:v>
                </c:pt>
                <c:pt idx="63">
                  <c:v>1.1946463947193599E-19</c:v>
                </c:pt>
                <c:pt idx="64">
                  <c:v>1.2679184786244999E-19</c:v>
                </c:pt>
                <c:pt idx="65">
                  <c:v>1.3439405955372101E-19</c:v>
                </c:pt>
                <c:pt idx="66">
                  <c:v>1.42274210915721E-19</c:v>
                </c:pt>
                <c:pt idx="67">
                  <c:v>1.50435115983589E-19</c:v>
                </c:pt>
                <c:pt idx="68">
                  <c:v>1.58879469893342E-19</c:v>
                </c:pt>
                <c:pt idx="69">
                  <c:v>1.6760985232202899E-19</c:v>
                </c:pt>
                <c:pt idx="70">
                  <c:v>1.76628730911675E-19</c:v>
                </c:pt>
                <c:pt idx="71">
                  <c:v>1.85938464658626E-19</c:v>
                </c:pt>
                <c:pt idx="72">
                  <c:v>1.9554130725202401E-19</c:v>
                </c:pt>
                <c:pt idx="73">
                  <c:v>2.0543941034731699E-19</c:v>
                </c:pt>
                <c:pt idx="74">
                  <c:v>2.1563482676268101E-19</c:v>
                </c:pt>
                <c:pt idx="75">
                  <c:v>2.26129513588234E-19</c:v>
                </c:pt>
                <c:pt idx="76">
                  <c:v>2.3692533519971501E-19</c:v>
                </c:pt>
                <c:pt idx="77">
                  <c:v>2.4802406617006501E-19</c:v>
                </c:pt>
                <c:pt idx="78">
                  <c:v>2.5942739407394002E-19</c:v>
                </c:pt>
                <c:pt idx="79">
                  <c:v>2.7113692218167998E-19</c:v>
                </c:pt>
                <c:pt idx="80">
                  <c:v>2.8315417204062499E-19</c:v>
                </c:pt>
                <c:pt idx="81">
                  <c:v>2.9548058594289402E-19</c:v>
                </c:pt>
                <c:pt idx="82">
                  <c:v>3.0811752927987E-19</c:v>
                </c:pt>
                <c:pt idx="83">
                  <c:v>3.2106629278459701E-19</c:v>
                </c:pt>
                <c:pt idx="84">
                  <c:v>3.3432809466419502E-19</c:v>
                </c:pt>
                <c:pt idx="85">
                  <c:v>3.4790408262509502E-19</c:v>
                </c:pt>
                <c:pt idx="86">
                  <c:v>3.6179533579460498E-19</c:v>
                </c:pt>
                <c:pt idx="87">
                  <c:v>3.7600286654277102E-19</c:v>
                </c:pt>
                <c:pt idx="88">
                  <c:v>3.9052762220899399E-19</c:v>
                </c:pt>
                <c:pt idx="89">
                  <c:v>4.0537048673817802E-19</c:v>
                </c:pt>
                <c:pt idx="90">
                  <c:v>4.2053228223141902E-19</c:v>
                </c:pt>
                <c:pt idx="91">
                  <c:v>4.3601377041647198E-19</c:v>
                </c:pt>
                <c:pt idx="92">
                  <c:v>4.5181565404328304E-19</c:v>
                </c:pt>
                <c:pt idx="93">
                  <c:v>4.6793857820995498E-19</c:v>
                </c:pt>
                <c:pt idx="94">
                  <c:v>4.8438313162447703E-19</c:v>
                </c:pt>
                <c:pt idx="95">
                  <c:v>5.0114984780748802E-19</c:v>
                </c:pt>
                <c:pt idx="96">
                  <c:v>5.1823920624124798E-19</c:v>
                </c:pt>
                <c:pt idx="97">
                  <c:v>5.3565163346980598E-19</c:v>
                </c:pt>
                <c:pt idx="98">
                  <c:v>5.5338750415521602E-19</c:v>
                </c:pt>
                <c:pt idx="99">
                  <c:v>5.7144714209442602E-19</c:v>
                </c:pt>
                <c:pt idx="100">
                  <c:v>5.8983082120122198E-19</c:v>
                </c:pt>
                <c:pt idx="101">
                  <c:v>6.0853876645740401E-19</c:v>
                </c:pt>
                <c:pt idx="102">
                  <c:v>6.2757115483707502E-19</c:v>
                </c:pt>
                <c:pt idx="103">
                  <c:v>6.4692811620767802E-19</c:v>
                </c:pt>
                <c:pt idx="104">
                  <c:v>6.6660973421115798E-19</c:v>
                </c:pt>
                <c:pt idx="105">
                  <c:v>6.8661604712831498E-19</c:v>
                </c:pt>
                <c:pt idx="106">
                  <c:v>7.0694704872919203E-19</c:v>
                </c:pt>
                <c:pt idx="107">
                  <c:v>7.2760268911204701E-19</c:v>
                </c:pt>
                <c:pt idx="108">
                  <c:v>7.4858287553318898E-19</c:v>
                </c:pt>
                <c:pt idx="109">
                  <c:v>7.6988747322973004E-19</c:v>
                </c:pt>
                <c:pt idx="110">
                  <c:v>7.9151630623704301E-19</c:v>
                </c:pt>
                <c:pt idx="111">
                  <c:v>8.1346915820248604E-19</c:v>
                </c:pt>
                <c:pt idx="112">
                  <c:v>8.3574577319671599E-19</c:v>
                </c:pt>
                <c:pt idx="113">
                  <c:v>8.5834585652373604E-19</c:v>
                </c:pt>
                <c:pt idx="114">
                  <c:v>8.8126907553058207E-19</c:v>
                </c:pt>
                <c:pt idx="115">
                  <c:v>9.0451506041738308E-19</c:v>
                </c:pt>
                <c:pt idx="116">
                  <c:v>9.2808340504837606E-19</c:v>
                </c:pt>
                <c:pt idx="117">
                  <c:v>9.5197366776426098E-19</c:v>
                </c:pt>
                <c:pt idx="118">
                  <c:v>9.7618537219615595E-19</c:v>
                </c:pt>
                <c:pt idx="119">
                  <c:v>1.0007180080812699E-18</c:v>
                </c:pt>
                <c:pt idx="120">
                  <c:v>1.02557103208028E-18</c:v>
                </c:pt>
                <c:pt idx="121">
                  <c:v>1.05074386859635E-18</c:v>
                </c:pt>
                <c:pt idx="122">
                  <c:v>1.0762359105955E-18</c:v>
                </c:pt>
                <c:pt idx="123">
                  <c:v>1.1020465204280601E-18</c:v>
                </c:pt>
                <c:pt idx="124">
                  <c:v>1.12817503065091E-18</c:v>
                </c:pt>
                <c:pt idx="125">
                  <c:v>1.1546207448499299E-18</c:v>
                </c:pt>
                <c:pt idx="126">
                  <c:v>1.18138293846227E-18</c:v>
                </c:pt>
                <c:pt idx="127">
                  <c:v>1.20846085959786E-18</c:v>
                </c:pt>
                <c:pt idx="128">
                  <c:v>1.2358537298596001E-18</c:v>
                </c:pt>
                <c:pt idx="129">
                  <c:v>1.26356074516152E-18</c:v>
                </c:pt>
                <c:pt idx="130">
                  <c:v>1.29158107654451E-18</c:v>
                </c:pt>
                <c:pt idx="131">
                  <c:v>1.31991387098868E-18</c:v>
                </c:pt>
                <c:pt idx="132">
                  <c:v>1.34855825222189E-18</c:v>
                </c:pt>
                <c:pt idx="133">
                  <c:v>1.37751332152377E-18</c:v>
                </c:pt>
                <c:pt idx="134">
                  <c:v>1.4067781585244699E-18</c:v>
                </c:pt>
                <c:pt idx="135">
                  <c:v>1.4363518219975601E-18</c:v>
                </c:pt>
                <c:pt idx="136">
                  <c:v>1.4662333506464601E-18</c:v>
                </c:pt>
                <c:pt idx="137">
                  <c:v>1.49642176388369E-18</c:v>
                </c:pt>
                <c:pt idx="138">
                  <c:v>1.52691606260236E-18</c:v>
                </c:pt>
                <c:pt idx="139">
                  <c:v>1.5577152299393899E-18</c:v>
                </c:pt>
                <c:pt idx="140">
                  <c:v>1.5888182320297E-18</c:v>
                </c:pt>
                <c:pt idx="141">
                  <c:v>1.6202240187510599E-18</c:v>
                </c:pt>
                <c:pt idx="142">
                  <c:v>1.6519315244588401E-18</c:v>
                </c:pt>
                <c:pt idx="143">
                  <c:v>1.6839396687103601E-18</c:v>
                </c:pt>
                <c:pt idx="144">
                  <c:v>1.71624735697831E-18</c:v>
                </c:pt>
                <c:pt idx="145">
                  <c:v>1.7488534813527299E-18</c:v>
                </c:pt>
                <c:pt idx="146">
                  <c:v>1.7817569212312701E-18</c:v>
                </c:pt>
                <c:pt idx="147">
                  <c:v>1.8149565439972699E-18</c:v>
                </c:pt>
                <c:pt idx="148">
                  <c:v>1.8484512056854098E-18</c:v>
                </c:pt>
                <c:pt idx="149">
                  <c:v>1.8822397516344398E-18</c:v>
                </c:pt>
                <c:pt idx="150">
                  <c:v>1.91632101712698E-18</c:v>
                </c:pt>
                <c:pt idx="151">
                  <c:v>1.9506938280158301E-18</c:v>
                </c:pt>
                <c:pt idx="152">
                  <c:v>1.98535700133686E-18</c:v>
                </c:pt>
                <c:pt idx="153">
                  <c:v>2.02030934590808E-18</c:v>
                </c:pt>
                <c:pt idx="154">
                  <c:v>2.05554966291482E-18</c:v>
                </c:pt>
                <c:pt idx="155">
                  <c:v>2.0910767464808901E-18</c:v>
                </c:pt>
                <c:pt idx="156">
                  <c:v>2.1268893842255898E-18</c:v>
                </c:pt>
                <c:pt idx="157">
                  <c:v>2.1629863578064202E-18</c:v>
                </c:pt>
                <c:pt idx="158">
                  <c:v>2.1993664434476601E-18</c:v>
                </c:pt>
                <c:pt idx="159">
                  <c:v>2.2360284124544499E-18</c:v>
                </c:pt>
                <c:pt idx="160">
                  <c:v>2.27297103171272E-18</c:v>
                </c:pt>
                <c:pt idx="161">
                  <c:v>2.3101930641746499E-18</c:v>
                </c:pt>
                <c:pt idx="162">
                  <c:v>2.34769326932998E-18</c:v>
                </c:pt>
                <c:pt idx="163">
                  <c:v>2.3854704036630501E-18</c:v>
                </c:pt>
                <c:pt idx="164">
                  <c:v>2.42352322109565E-18</c:v>
                </c:pt>
                <c:pt idx="165">
                  <c:v>2.4618504734159201E-18</c:v>
                </c:pt>
                <c:pt idx="166">
                  <c:v>2.5004509106931601E-18</c:v>
                </c:pt>
                <c:pt idx="167">
                  <c:v>2.5393232816789998E-18</c:v>
                </c:pt>
                <c:pt idx="168">
                  <c:v>2.57846633419467E-18</c:v>
                </c:pt>
                <c:pt idx="169">
                  <c:v>2.6178788155049401E-18</c:v>
                </c:pt>
                <c:pt idx="170">
                  <c:v>2.6575594726785399E-18</c:v>
                </c:pt>
                <c:pt idx="171">
                  <c:v>2.69750705293548E-18</c:v>
                </c:pt>
                <c:pt idx="172">
                  <c:v>2.7377203039813402E-18</c:v>
                </c:pt>
                <c:pt idx="173">
                  <c:v>2.7781979743287399E-18</c:v>
                </c:pt>
                <c:pt idx="174">
                  <c:v>2.81893881360623E-18</c:v>
                </c:pt>
                <c:pt idx="175">
                  <c:v>2.85994157285478E-18</c:v>
                </c:pt>
                <c:pt idx="176">
                  <c:v>2.90120500481213E-18</c:v>
                </c:pt>
                <c:pt idx="177">
                  <c:v>2.9427278641851702E-18</c:v>
                </c:pt>
                <c:pt idx="178">
                  <c:v>2.9845089079106401E-18</c:v>
                </c:pt>
                <c:pt idx="179">
                  <c:v>3.02654689540435E-18</c:v>
                </c:pt>
                <c:pt idx="180">
                  <c:v>3.0688405887992299E-18</c:v>
                </c:pt>
                <c:pt idx="181">
                  <c:v>3.1113887531723301E-18</c:v>
                </c:pt>
                <c:pt idx="182">
                  <c:v>3.1541901567611198E-18</c:v>
                </c:pt>
                <c:pt idx="183">
                  <c:v>3.1972435711693701E-18</c:v>
                </c:pt>
                <c:pt idx="184">
                  <c:v>3.2405477715627502E-18</c:v>
                </c:pt>
                <c:pt idx="185">
                  <c:v>3.28410153685446E-18</c:v>
                </c:pt>
                <c:pt idx="186">
                  <c:v>3.3279036498812201E-18</c:v>
                </c:pt>
                <c:pt idx="187">
                  <c:v>3.3719528975696999E-18</c:v>
                </c:pt>
                <c:pt idx="188">
                  <c:v>3.4162480710938701E-18</c:v>
                </c:pt>
                <c:pt idx="189">
                  <c:v>3.46078796602333E-18</c:v>
                </c:pt>
                <c:pt idx="190">
                  <c:v>3.50557138246294E-18</c:v>
                </c:pt>
                <c:pt idx="191">
                  <c:v>3.5505971251840899E-18</c:v>
                </c:pt>
                <c:pt idx="192">
                  <c:v>3.5958640037477103E-18</c:v>
                </c:pt>
                <c:pt idx="193">
                  <c:v>3.6413708326194E-18</c:v>
                </c:pt>
                <c:pt idx="194">
                  <c:v>3.6871164312767897E-18</c:v>
                </c:pt>
                <c:pt idx="195">
                  <c:v>3.7330996243096098E-18</c:v>
                </c:pt>
                <c:pt idx="196">
                  <c:v>3.7793192415123403E-18</c:v>
                </c:pt>
                <c:pt idx="197">
                  <c:v>3.8257741179700998E-18</c:v>
                </c:pt>
                <c:pt idx="198">
                  <c:v>3.8724630941376603E-18</c:v>
                </c:pt>
                <c:pt idx="199">
                  <c:v>3.9193850159120899E-18</c:v>
                </c:pt>
                <c:pt idx="200">
                  <c:v>3.96653873469897E-18</c:v>
                </c:pt>
                <c:pt idx="201">
                  <c:v>4.0139231074727298E-18</c:v>
                </c:pt>
                <c:pt idx="202">
                  <c:v>4.0615369968310502E-18</c:v>
                </c:pt>
                <c:pt idx="203">
                  <c:v>4.1093792710437101E-18</c:v>
                </c:pt>
                <c:pt idx="204">
                  <c:v>4.1574488040959698E-18</c:v>
                </c:pt>
                <c:pt idx="205">
                  <c:v>4.2057444757268899E-18</c:v>
                </c:pt>
                <c:pt idx="206">
                  <c:v>4.25426517146255E-18</c:v>
                </c:pt>
                <c:pt idx="207">
                  <c:v>4.3030097826445299E-18</c:v>
                </c:pt>
                <c:pt idx="208">
                  <c:v>4.3519772064538299E-18</c:v>
                </c:pt>
                <c:pt idx="209">
                  <c:v>4.4011663459303603E-18</c:v>
                </c:pt>
                <c:pt idx="210">
                  <c:v>4.45057610998822E-18</c:v>
                </c:pt>
                <c:pt idx="211">
                  <c:v>4.5002054134269797E-18</c:v>
                </c:pt>
                <c:pt idx="212">
                  <c:v>4.5500531769390898E-18</c:v>
                </c:pt>
                <c:pt idx="213">
                  <c:v>4.6001183271136E-18</c:v>
                </c:pt>
                <c:pt idx="214">
                  <c:v>4.6503997964364397E-18</c:v>
                </c:pt>
                <c:pt idx="215">
                  <c:v>4.7008965232872698E-18</c:v>
                </c:pt>
                <c:pt idx="216">
                  <c:v>4.7516074519332001E-18</c:v>
                </c:pt>
                <c:pt idx="217">
                  <c:v>4.8025315325195001E-18</c:v>
                </c:pt>
                <c:pt idx="218">
                  <c:v>4.8536677210573503E-18</c:v>
                </c:pt>
                <c:pt idx="219">
                  <c:v>4.9050149794089802E-18</c:v>
                </c:pt>
                <c:pt idx="220">
                  <c:v>4.9565722752701302E-18</c:v>
                </c:pt>
                <c:pt idx="221">
                  <c:v>5.0083385821501299E-18</c:v>
                </c:pt>
                <c:pt idx="222">
                  <c:v>5.0603128793495799E-18</c:v>
                </c:pt>
                <c:pt idx="223">
                  <c:v>5.1124941519359302E-18</c:v>
                </c:pt>
                <c:pt idx="224">
                  <c:v>5.1648813907170103E-18</c:v>
                </c:pt>
                <c:pt idx="225">
                  <c:v>5.2174735922125096E-18</c:v>
                </c:pt>
                <c:pt idx="226">
                  <c:v>5.2702697586237898E-18</c:v>
                </c:pt>
                <c:pt idx="227">
                  <c:v>5.32326889780188E-18</c:v>
                </c:pt>
                <c:pt idx="228">
                  <c:v>5.3764700232139199E-18</c:v>
                </c:pt>
                <c:pt idx="229">
                  <c:v>5.4298721539081598E-18</c:v>
                </c:pt>
                <c:pt idx="230">
                  <c:v>5.4834743144774498E-18</c:v>
                </c:pt>
                <c:pt idx="231">
                  <c:v>5.5372755350216503E-18</c:v>
                </c:pt>
                <c:pt idx="232">
                  <c:v>5.5912748511085896E-18</c:v>
                </c:pt>
                <c:pt idx="233">
                  <c:v>5.6454713037341499E-18</c:v>
                </c:pt>
                <c:pt idx="234">
                  <c:v>5.6998639392812396E-18</c:v>
                </c:pt>
                <c:pt idx="235">
                  <c:v>5.7544518094778502E-18</c:v>
                </c:pt>
                <c:pt idx="236">
                  <c:v>5.8092339713542698E-18</c:v>
                </c:pt>
                <c:pt idx="237">
                  <c:v>5.8642094871995801E-18</c:v>
                </c:pt>
                <c:pt idx="238">
                  <c:v>5.9193774245173502E-18</c:v>
                </c:pt>
                <c:pt idx="239">
                  <c:v>5.97473685598088E-18</c:v>
                </c:pt>
                <c:pt idx="240">
                  <c:v>6.0302868593877696E-18</c:v>
                </c:pt>
                <c:pt idx="241">
                  <c:v>6.0860265176140198E-18</c:v>
                </c:pt>
                <c:pt idx="242">
                  <c:v>6.1419549185677898E-18</c:v>
                </c:pt>
                <c:pt idx="243">
                  <c:v>6.1980711551427502E-18</c:v>
                </c:pt>
                <c:pt idx="244">
                  <c:v>6.2543743251711198E-18</c:v>
                </c:pt>
                <c:pt idx="245">
                  <c:v>6.3108635313765398E-18</c:v>
                </c:pt>
                <c:pt idx="246">
                  <c:v>6.3675378813266498E-18</c:v>
                </c:pt>
                <c:pt idx="247">
                  <c:v>6.42439648738565E-18</c:v>
                </c:pt>
                <c:pt idx="248">
                  <c:v>6.4814384666666899E-18</c:v>
                </c:pt>
                <c:pt idx="249">
                  <c:v>6.5386629409842103E-18</c:v>
                </c:pt>
                <c:pt idx="250">
                  <c:v>6.5960690368063998E-18</c:v>
                </c:pt>
                <c:pt idx="251">
                  <c:v>6.6536558852075497E-18</c:v>
                </c:pt>
                <c:pt idx="252">
                  <c:v>6.7114226218205804E-18</c:v>
                </c:pt>
                <c:pt idx="253">
                  <c:v>6.7693683867897098E-18</c:v>
                </c:pt>
                <c:pt idx="254">
                  <c:v>6.8274923247231702E-18</c:v>
                </c:pt>
                <c:pt idx="255">
                  <c:v>6.8857935846462497E-18</c:v>
                </c:pt>
                <c:pt idx="256">
                  <c:v>6.9442713199544701E-18</c:v>
                </c:pt>
                <c:pt idx="257">
                  <c:v>7.0029246883670399E-18</c:v>
                </c:pt>
                <c:pt idx="258">
                  <c:v>7.0617528518806202E-18</c:v>
                </c:pt>
                <c:pt idx="259">
                  <c:v>7.1207549767233296E-18</c:v>
                </c:pt>
                <c:pt idx="260">
                  <c:v>7.1799302333091601E-18</c:v>
                </c:pt>
                <c:pt idx="261">
                  <c:v>7.2392777961927096E-18</c:v>
                </c:pt>
                <c:pt idx="262">
                  <c:v>7.2987968440243094E-18</c:v>
                </c:pt>
                <c:pt idx="263">
                  <c:v>7.3584865595055093E-18</c:v>
                </c:pt>
                <c:pt idx="264">
                  <c:v>7.4183461293450398E-18</c:v>
                </c:pt>
                <c:pt idx="265">
                  <c:v>7.4783747442152196E-18</c:v>
                </c:pt>
                <c:pt idx="266">
                  <c:v>7.5385715987086907E-18</c:v>
                </c:pt>
                <c:pt idx="267">
                  <c:v>7.5989358912958207E-18</c:v>
                </c:pt>
                <c:pt idx="268">
                  <c:v>7.6594668242824096E-18</c:v>
                </c:pt>
                <c:pt idx="269">
                  <c:v>7.7201636037680192E-18</c:v>
                </c:pt>
                <c:pt idx="270">
                  <c:v>7.78102543960469E-18</c:v>
                </c:pt>
                <c:pt idx="271">
                  <c:v>7.8420515453562995E-18</c:v>
                </c:pt>
                <c:pt idx="272">
                  <c:v>7.9032411382583904E-18</c:v>
                </c:pt>
                <c:pt idx="273">
                  <c:v>7.9645934391784707E-18</c:v>
                </c:pt>
                <c:pt idx="274">
                  <c:v>8.0261076725770104E-18</c:v>
                </c:pt>
                <c:pt idx="275">
                  <c:v>8.0877830664688699E-18</c:v>
                </c:pt>
                <c:pt idx="276">
                  <c:v>8.1496188523852707E-18</c:v>
                </c:pt>
                <c:pt idx="277">
                  <c:v>8.2116142653364604E-18</c:v>
                </c:pt>
                <c:pt idx="278">
                  <c:v>8.2737685437747997E-18</c:v>
                </c:pt>
                <c:pt idx="279">
                  <c:v>8.3360809295585298E-18</c:v>
                </c:pt>
                <c:pt idx="280">
                  <c:v>8.3985506679159998E-18</c:v>
                </c:pt>
                <c:pt idx="281">
                  <c:v>8.4611770074106207E-18</c:v>
                </c:pt>
                <c:pt idx="282">
                  <c:v>8.5239591999062298E-18</c:v>
                </c:pt>
                <c:pt idx="283">
                  <c:v>8.5868965005331894E-18</c:v>
                </c:pt>
                <c:pt idx="284">
                  <c:v>8.6499881676549402E-18</c:v>
                </c:pt>
                <c:pt idx="285">
                  <c:v>8.7132334628352103E-18</c:v>
                </c:pt>
                <c:pt idx="286">
                  <c:v>8.7766316508057696E-18</c:v>
                </c:pt>
                <c:pt idx="287">
                  <c:v>8.8401819994347701E-18</c:v>
                </c:pt>
                <c:pt idx="288">
                  <c:v>8.9038837796956695E-18</c:v>
                </c:pt>
                <c:pt idx="289">
                  <c:v>8.96773626563669E-18</c:v>
                </c:pt>
                <c:pt idx="290">
                  <c:v>9.0317387343509196E-18</c:v>
                </c:pt>
                <c:pt idx="291">
                  <c:v>9.0958904659469103E-18</c:v>
                </c:pt>
                <c:pt idx="292">
                  <c:v>9.16019074351988E-18</c:v>
                </c:pt>
                <c:pt idx="293">
                  <c:v>9.2246388531234306E-18</c:v>
                </c:pt>
                <c:pt idx="294">
                  <c:v>9.2892340837419102E-18</c:v>
                </c:pt>
                <c:pt idx="295">
                  <c:v>9.3539757272632603E-18</c:v>
                </c:pt>
                <c:pt idx="296">
                  <c:v>9.4188630784523707E-18</c:v>
                </c:pt>
                <c:pt idx="297">
                  <c:v>9.4838954349250897E-18</c:v>
                </c:pt>
                <c:pt idx="298">
                  <c:v>9.5490720971226804E-18</c:v>
                </c:pt>
                <c:pt idx="299">
                  <c:v>9.6143923682868807E-18</c:v>
                </c:pt>
                <c:pt idx="300">
                  <c:v>9.6798555544353604E-18</c:v>
                </c:pt>
                <c:pt idx="301">
                  <c:v>9.7454609643378896E-18</c:v>
                </c:pt>
                <c:pt idx="302">
                  <c:v>9.8112079094928696E-18</c:v>
                </c:pt>
                <c:pt idx="303">
                  <c:v>9.8770957041043604E-18</c:v>
                </c:pt>
                <c:pt idx="304">
                  <c:v>9.9431236650598298E-18</c:v>
                </c:pt>
                <c:pt idx="305">
                  <c:v>1.00092911119081E-17</c:v>
                </c:pt>
                <c:pt idx="306">
                  <c:v>1.00755973668378E-17</c:v>
                </c:pt>
                <c:pt idx="307">
                  <c:v>1.01420417546569E-17</c:v>
                </c:pt>
                <c:pt idx="308">
                  <c:v>1.02086236027717E-17</c:v>
                </c:pt>
                <c:pt idx="309">
                  <c:v>1.0275342241167001E-17</c:v>
                </c:pt>
                <c:pt idx="310">
                  <c:v>1.03421970023867E-17</c:v>
                </c:pt>
                <c:pt idx="311">
                  <c:v>1.04091872215145E-17</c:v>
                </c:pt>
                <c:pt idx="312">
                  <c:v>1.04763122361555E-17</c:v>
                </c:pt>
                <c:pt idx="313">
                  <c:v>1.05435713864177E-17</c:v>
                </c:pt>
                <c:pt idx="314">
                  <c:v>1.06109640148944E-17</c:v>
                </c:pt>
                <c:pt idx="315">
                  <c:v>1.06784894666469E-17</c:v>
                </c:pt>
                <c:pt idx="316">
                  <c:v>1.07461470891873E-17</c:v>
                </c:pt>
                <c:pt idx="317">
                  <c:v>1.08139362324622E-17</c:v>
                </c:pt>
                <c:pt idx="318">
                  <c:v>1.08818562488366E-17</c:v>
                </c:pt>
                <c:pt idx="319">
                  <c:v>1.0949906493077899E-17</c:v>
                </c:pt>
                <c:pt idx="320">
                  <c:v>1.10180863223407E-17</c:v>
                </c:pt>
                <c:pt idx="321">
                  <c:v>1.1086395096151999E-17</c:v>
                </c:pt>
                <c:pt idx="322">
                  <c:v>1.11548321763964E-17</c:v>
                </c:pt>
                <c:pt idx="323">
                  <c:v>1.12233969273017E-17</c:v>
                </c:pt>
                <c:pt idx="324">
                  <c:v>1.12920887154253E-17</c:v>
                </c:pt>
                <c:pt idx="325">
                  <c:v>1.13609069096406E-17</c:v>
                </c:pt>
                <c:pt idx="326">
                  <c:v>1.14298508811237E-17</c:v>
                </c:pt>
                <c:pt idx="327">
                  <c:v>1.14989200033407E-17</c:v>
                </c:pt>
                <c:pt idx="328">
                  <c:v>1.15681136520348E-17</c:v>
                </c:pt>
                <c:pt idx="329">
                  <c:v>1.1637431205214601E-17</c:v>
                </c:pt>
                <c:pt idx="330">
                  <c:v>1.17068720431419E-17</c:v>
                </c:pt>
                <c:pt idx="331">
                  <c:v>1.17764355483199E-17</c:v>
                </c:pt>
                <c:pt idx="332">
                  <c:v>1.18461211054822E-17</c:v>
                </c:pt>
                <c:pt idx="333">
                  <c:v>1.1915928101581899E-17</c:v>
                </c:pt>
                <c:pt idx="334">
                  <c:v>1.1985855925780299E-17</c:v>
                </c:pt>
                <c:pt idx="335">
                  <c:v>1.2055903969437E-17</c:v>
                </c:pt>
                <c:pt idx="336">
                  <c:v>1.21260716260994E-17</c:v>
                </c:pt>
                <c:pt idx="337">
                  <c:v>1.2196358291493101E-17</c:v>
                </c:pt>
                <c:pt idx="338">
                  <c:v>1.2266763363511699E-17</c:v>
                </c:pt>
                <c:pt idx="339">
                  <c:v>1.2337286242207701E-17</c:v>
                </c:pt>
                <c:pt idx="340">
                  <c:v>1.24079263297835E-17</c:v>
                </c:pt>
                <c:pt idx="341">
                  <c:v>1.2478683030582101E-17</c:v>
                </c:pt>
                <c:pt idx="342">
                  <c:v>1.25495557510784E-17</c:v>
                </c:pt>
                <c:pt idx="343">
                  <c:v>1.2620543899871099E-17</c:v>
                </c:pt>
                <c:pt idx="344">
                  <c:v>1.2691646887674E-17</c:v>
                </c:pt>
                <c:pt idx="345">
                  <c:v>1.2762864127308099E-17</c:v>
                </c:pt>
                <c:pt idx="346">
                  <c:v>1.2834195033693701E-17</c:v>
                </c:pt>
                <c:pt idx="347">
                  <c:v>1.29056390238428E-17</c:v>
                </c:pt>
                <c:pt idx="348">
                  <c:v>1.2977195516851599E-17</c:v>
                </c:pt>
                <c:pt idx="349">
                  <c:v>1.3048863933893199E-17</c:v>
                </c:pt>
                <c:pt idx="350">
                  <c:v>1.31206436982105E-17</c:v>
                </c:pt>
                <c:pt idx="351">
                  <c:v>1.31925342351093E-17</c:v>
                </c:pt>
                <c:pt idx="352">
                  <c:v>1.32645349719516E-17</c:v>
                </c:pt>
                <c:pt idx="353">
                  <c:v>1.33366453381489E-17</c:v>
                </c:pt>
                <c:pt idx="354">
                  <c:v>1.34088647651559E-17</c:v>
                </c:pt>
                <c:pt idx="355">
                  <c:v>1.34811926864639E-17</c:v>
                </c:pt>
                <c:pt idx="356">
                  <c:v>1.3553628537595099E-17</c:v>
                </c:pt>
                <c:pt idx="357">
                  <c:v>1.3626171756096599E-17</c:v>
                </c:pt>
                <c:pt idx="358">
                  <c:v>1.36988217815342E-17</c:v>
                </c:pt>
                <c:pt idx="359">
                  <c:v>1.37715780554869E-17</c:v>
                </c:pt>
                <c:pt idx="360">
                  <c:v>1.3844440021541499E-17</c:v>
                </c:pt>
                <c:pt idx="361">
                  <c:v>1.3917407125286699E-17</c:v>
                </c:pt>
                <c:pt idx="362">
                  <c:v>1.3990478814308299E-17</c:v>
                </c:pt>
                <c:pt idx="363">
                  <c:v>1.4063654538183701E-17</c:v>
                </c:pt>
                <c:pt idx="364">
                  <c:v>1.41369337484768E-17</c:v>
                </c:pt>
                <c:pt idx="365">
                  <c:v>1.42103158987329E-17</c:v>
                </c:pt>
                <c:pt idx="366">
                  <c:v>1.4283800444474301E-17</c:v>
                </c:pt>
                <c:pt idx="367">
                  <c:v>1.43573868431949E-17</c:v>
                </c:pt>
                <c:pt idx="368">
                  <c:v>1.4431074554355901E-17</c:v>
                </c:pt>
                <c:pt idx="369">
                  <c:v>1.4504863039381001E-17</c:v>
                </c:pt>
                <c:pt idx="370">
                  <c:v>1.4578751761652099E-17</c:v>
                </c:pt>
                <c:pt idx="371">
                  <c:v>1.4652740186504601E-17</c:v>
                </c:pt>
                <c:pt idx="372">
                  <c:v>1.4726827781223199E-17</c:v>
                </c:pt>
                <c:pt idx="373">
                  <c:v>1.48010140150377E-17</c:v>
                </c:pt>
                <c:pt idx="374">
                  <c:v>1.4875298359118599E-17</c:v>
                </c:pt>
                <c:pt idx="375">
                  <c:v>1.4949680286573301E-17</c:v>
                </c:pt>
                <c:pt idx="376">
                  <c:v>1.5024159272441699E-17</c:v>
                </c:pt>
                <c:pt idx="377">
                  <c:v>1.5098734793692201E-17</c:v>
                </c:pt>
                <c:pt idx="378">
                  <c:v>1.5173406329217999E-17</c:v>
                </c:pt>
                <c:pt idx="379">
                  <c:v>1.5248173359833199E-17</c:v>
                </c:pt>
                <c:pt idx="380">
                  <c:v>1.53230353682688E-17</c:v>
                </c:pt>
                <c:pt idx="381">
                  <c:v>1.5397991839168901E-17</c:v>
                </c:pt>
                <c:pt idx="382">
                  <c:v>1.5473042259087299E-17</c:v>
                </c:pt>
                <c:pt idx="383">
                  <c:v>1.5548186116483401E-17</c:v>
                </c:pt>
                <c:pt idx="384">
                  <c:v>1.5623422901718799E-17</c:v>
                </c:pt>
                <c:pt idx="385">
                  <c:v>1.5698752107053701E-17</c:v>
                </c:pt>
                <c:pt idx="386">
                  <c:v>1.57741732266433E-17</c:v>
                </c:pt>
                <c:pt idx="387">
                  <c:v>1.58496857565341E-17</c:v>
                </c:pt>
                <c:pt idx="388">
                  <c:v>1.5925289194660901E-17</c:v>
                </c:pt>
                <c:pt idx="389">
                  <c:v>1.6000983040842701E-17</c:v>
                </c:pt>
                <c:pt idx="390">
                  <c:v>1.6076766796779601E-17</c:v>
                </c:pt>
                <c:pt idx="391">
                  <c:v>1.6152639966049599E-17</c:v>
                </c:pt>
                <c:pt idx="392">
                  <c:v>1.6228602054104699E-17</c:v>
                </c:pt>
                <c:pt idx="393">
                  <c:v>1.6304652568268E-17</c:v>
                </c:pt>
                <c:pt idx="394">
                  <c:v>1.63807910177301E-17</c:v>
                </c:pt>
                <c:pt idx="395">
                  <c:v>1.64570169135458E-17</c:v>
                </c:pt>
                <c:pt idx="396">
                  <c:v>1.6533329768630799E-17</c:v>
                </c:pt>
                <c:pt idx="397">
                  <c:v>1.6609729097758699E-17</c:v>
                </c:pt>
                <c:pt idx="398">
                  <c:v>1.6686214417557099E-17</c:v>
                </c:pt>
                <c:pt idx="399">
                  <c:v>1.6762785246504801E-17</c:v>
                </c:pt>
                <c:pt idx="400">
                  <c:v>1.6839441104928601E-17</c:v>
                </c:pt>
                <c:pt idx="401">
                  <c:v>1.6916181514999501E-17</c:v>
                </c:pt>
                <c:pt idx="402">
                  <c:v>1.699300600073E-17</c:v>
                </c:pt>
                <c:pt idx="403">
                  <c:v>1.70699140879707E-17</c:v>
                </c:pt>
                <c:pt idx="404">
                  <c:v>1.7146905304406899E-17</c:v>
                </c:pt>
                <c:pt idx="405">
                  <c:v>1.7223979179555299E-17</c:v>
                </c:pt>
                <c:pt idx="406">
                  <c:v>1.7301135244761301E-17</c:v>
                </c:pt>
                <c:pt idx="407">
                  <c:v>1.73783730331951E-17</c:v>
                </c:pt>
                <c:pt idx="408">
                  <c:v>1.7455692079848599E-17</c:v>
                </c:pt>
                <c:pt idx="409">
                  <c:v>1.7533091921532501E-17</c:v>
                </c:pt>
                <c:pt idx="410">
                  <c:v>1.7610572096872701E-17</c:v>
                </c:pt>
                <c:pt idx="411">
                  <c:v>1.7688132146307201E-17</c:v>
                </c:pt>
                <c:pt idx="412">
                  <c:v>1.7765771612082601E-17</c:v>
                </c:pt>
                <c:pt idx="413">
                  <c:v>1.7843490038251201E-17</c:v>
                </c:pt>
                <c:pt idx="414">
                  <c:v>1.79212869706673E-17</c:v>
                </c:pt>
                <c:pt idx="415">
                  <c:v>1.7999161956984301E-17</c:v>
                </c:pt>
                <c:pt idx="416">
                  <c:v>1.8077114546650899E-17</c:v>
                </c:pt>
                <c:pt idx="417">
                  <c:v>1.8155144290908301E-17</c:v>
                </c:pt>
                <c:pt idx="418">
                  <c:v>1.8233250742786599E-17</c:v>
                </c:pt>
                <c:pt idx="419">
                  <c:v>1.8311433457101301E-17</c:v>
                </c:pt>
                <c:pt idx="420">
                  <c:v>1.8389691990450399E-17</c:v>
                </c:pt>
                <c:pt idx="421">
                  <c:v>1.8468025901210499E-17</c:v>
                </c:pt>
                <c:pt idx="422">
                  <c:v>1.8546434749533801E-17</c:v>
                </c:pt>
                <c:pt idx="423">
                  <c:v>1.8624918097344299E-17</c:v>
                </c:pt>
                <c:pt idx="424">
                  <c:v>1.87034755083348E-17</c:v>
                </c:pt>
                <c:pt idx="425">
                  <c:v>1.87821065479633E-17</c:v>
                </c:pt>
                <c:pt idx="426">
                  <c:v>1.8860810783449401E-17</c:v>
                </c:pt>
                <c:pt idx="427">
                  <c:v>1.8939587783771001E-17</c:v>
                </c:pt>
                <c:pt idx="428">
                  <c:v>1.90184371196604E-17</c:v>
                </c:pt>
                <c:pt idx="429">
                  <c:v>1.9097358363601599E-17</c:v>
                </c:pt>
                <c:pt idx="430">
                  <c:v>1.9176351089826001E-17</c:v>
                </c:pt>
                <c:pt idx="431">
                  <c:v>1.92554148743089E-17</c:v>
                </c:pt>
                <c:pt idx="432">
                  <c:v>1.9334549294766401E-17</c:v>
                </c:pt>
                <c:pt idx="433">
                  <c:v>1.9413753930651501E-17</c:v>
                </c:pt>
                <c:pt idx="434">
                  <c:v>1.9493028363150301E-17</c:v>
                </c:pt>
                <c:pt idx="435">
                  <c:v>1.9572372175178801E-17</c:v>
                </c:pt>
                <c:pt idx="436">
                  <c:v>1.9651784951378701E-17</c:v>
                </c:pt>
                <c:pt idx="437">
                  <c:v>1.9731266278114099E-17</c:v>
                </c:pt>
                <c:pt idx="438">
                  <c:v>1.9810815743467799E-17</c:v>
                </c:pt>
                <c:pt idx="439">
                  <c:v>1.98904329372373E-17</c:v>
                </c:pt>
                <c:pt idx="440">
                  <c:v>1.9970117450931201E-17</c:v>
                </c:pt>
                <c:pt idx="441">
                  <c:v>2.00498688777654E-17</c:v>
                </c:pt>
                <c:pt idx="442">
                  <c:v>2.01296868126593E-17</c:v>
                </c:pt>
                <c:pt idx="443">
                  <c:v>2.0209570852232098E-17</c:v>
                </c:pt>
                <c:pt idx="444">
                  <c:v>2.0289520594798601E-17</c:v>
                </c:pt>
                <c:pt idx="445">
                  <c:v>2.03695356403657E-17</c:v>
                </c:pt>
                <c:pt idx="446">
                  <c:v>2.0449615590628399E-17</c:v>
                </c:pt>
                <c:pt idx="447">
                  <c:v>2.0529760048965599E-17</c:v>
                </c:pt>
                <c:pt idx="448">
                  <c:v>2.06099686204366E-17</c:v>
                </c:pt>
                <c:pt idx="449">
                  <c:v>2.0690240911776799E-17</c:v>
                </c:pt>
                <c:pt idx="450">
                  <c:v>2.0770576531393899E-17</c:v>
                </c:pt>
                <c:pt idx="451">
                  <c:v>2.0850975089363901E-17</c:v>
                </c:pt>
                <c:pt idx="452">
                  <c:v>2.09314361974267E-17</c:v>
                </c:pt>
                <c:pt idx="453">
                  <c:v>2.10119594689825E-17</c:v>
                </c:pt>
                <c:pt idx="454">
                  <c:v>2.1092544519087699E-17</c:v>
                </c:pt>
                <c:pt idx="455">
                  <c:v>2.1173190964450101E-17</c:v>
                </c:pt>
                <c:pt idx="456">
                  <c:v>2.12538984234259E-17</c:v>
                </c:pt>
                <c:pt idx="457">
                  <c:v>2.1334666516014502E-17</c:v>
                </c:pt>
                <c:pt idx="458">
                  <c:v>2.14154948638548E-17</c:v>
                </c:pt>
                <c:pt idx="459">
                  <c:v>2.14963830902213E-17</c:v>
                </c:pt>
                <c:pt idx="460">
                  <c:v>2.1577330820019001E-17</c:v>
                </c:pt>
                <c:pt idx="461">
                  <c:v>2.1658337679780101E-17</c:v>
                </c:pt>
                <c:pt idx="462">
                  <c:v>2.17394032976592E-17</c:v>
                </c:pt>
                <c:pt idx="463">
                  <c:v>2.18205273034289E-17</c:v>
                </c:pt>
                <c:pt idx="464">
                  <c:v>2.1901709328476099E-17</c:v>
                </c:pt>
                <c:pt idx="465">
                  <c:v>2.1982949005796901E-17</c:v>
                </c:pt>
                <c:pt idx="466">
                  <c:v>2.2064245969992901E-17</c:v>
                </c:pt>
                <c:pt idx="467">
                  <c:v>2.21455998572663E-17</c:v>
                </c:pt>
                <c:pt idx="468">
                  <c:v>2.22270103054158E-17</c:v>
                </c:pt>
                <c:pt idx="469">
                  <c:v>2.2308476953832299E-17</c:v>
                </c:pt>
                <c:pt idx="470">
                  <c:v>2.2389999443494101E-17</c:v>
                </c:pt>
                <c:pt idx="471">
                  <c:v>2.2471577416962499E-17</c:v>
                </c:pt>
                <c:pt idx="472">
                  <c:v>2.2553210518377599E-17</c:v>
                </c:pt>
                <c:pt idx="473">
                  <c:v>2.26348983934536E-17</c:v>
                </c:pt>
                <c:pt idx="474">
                  <c:v>2.2716640689474301E-17</c:v>
                </c:pt>
                <c:pt idx="475">
                  <c:v>2.27984370552884E-17</c:v>
                </c:pt>
                <c:pt idx="476">
                  <c:v>2.28802871413053E-17</c:v>
                </c:pt>
                <c:pt idx="477">
                  <c:v>2.2962190599490101E-17</c:v>
                </c:pt>
                <c:pt idx="478">
                  <c:v>2.3044147083359399E-17</c:v>
                </c:pt>
                <c:pt idx="479">
                  <c:v>2.3126156247976299E-17</c:v>
                </c:pt>
                <c:pt idx="480">
                  <c:v>2.32082177499461E-17</c:v>
                </c:pt>
                <c:pt idx="481">
                  <c:v>2.32903312474114E-17</c:v>
                </c:pt>
                <c:pt idx="482">
                  <c:v>2.33724964000475E-17</c:v>
                </c:pt>
                <c:pt idx="483">
                  <c:v>2.3454712869057801E-17</c:v>
                </c:pt>
                <c:pt idx="484">
                  <c:v>2.3536980317168899E-17</c:v>
                </c:pt>
                <c:pt idx="485">
                  <c:v>2.36192984086261E-17</c:v>
                </c:pt>
                <c:pt idx="486">
                  <c:v>2.37016668091885E-17</c:v>
                </c:pt>
                <c:pt idx="487">
                  <c:v>2.3784085186124199E-17</c:v>
                </c:pt>
                <c:pt idx="488">
                  <c:v>2.3866553208205799E-17</c:v>
                </c:pt>
                <c:pt idx="489">
                  <c:v>2.3949070545705299E-17</c:v>
                </c:pt>
                <c:pt idx="490">
                  <c:v>2.4031636870389201E-17</c:v>
                </c:pt>
                <c:pt idx="491">
                  <c:v>2.41142518555144E-17</c:v>
                </c:pt>
                <c:pt idx="492">
                  <c:v>2.4196915175822398E-17</c:v>
                </c:pt>
                <c:pt idx="493">
                  <c:v>2.4279626507535201E-17</c:v>
                </c:pt>
                <c:pt idx="494">
                  <c:v>2.4362385528349799E-17</c:v>
                </c:pt>
                <c:pt idx="495">
                  <c:v>2.4445191917434E-17</c:v>
                </c:pt>
                <c:pt idx="496">
                  <c:v>2.4528045355420999E-17</c:v>
                </c:pt>
                <c:pt idx="497">
                  <c:v>2.4610945524404701E-17</c:v>
                </c:pt>
                <c:pt idx="498">
                  <c:v>2.4693892107934699E-17</c:v>
                </c:pt>
                <c:pt idx="499">
                  <c:v>2.47768847910116E-17</c:v>
                </c:pt>
                <c:pt idx="500">
                  <c:v>2.48599232600817E-17</c:v>
                </c:pt>
                <c:pt idx="501">
                  <c:v>2.49430072030321E-17</c:v>
                </c:pt>
                <c:pt idx="502">
                  <c:v>2.5026136309186101E-17</c:v>
                </c:pt>
                <c:pt idx="503">
                  <c:v>2.5109310269297799E-17</c:v>
                </c:pt>
                <c:pt idx="504">
                  <c:v>2.5192528775547599E-17</c:v>
                </c:pt>
                <c:pt idx="505">
                  <c:v>2.52757915215363E-17</c:v>
                </c:pt>
                <c:pt idx="506">
                  <c:v>2.5359098202281301E-17</c:v>
                </c:pt>
                <c:pt idx="507">
                  <c:v>2.5442448514210498E-17</c:v>
                </c:pt>
                <c:pt idx="508">
                  <c:v>2.5525842155157999E-17</c:v>
                </c:pt>
                <c:pt idx="509">
                  <c:v>2.56092788243587E-17</c:v>
                </c:pt>
                <c:pt idx="510">
                  <c:v>2.5692758222443301E-17</c:v>
                </c:pt>
                <c:pt idx="511">
                  <c:v>2.5776280051433301E-17</c:v>
                </c:pt>
                <c:pt idx="512">
                  <c:v>2.5859844014736E-17</c:v>
                </c:pt>
                <c:pt idx="513">
                  <c:v>2.5943449817139201E-17</c:v>
                </c:pt>
                <c:pt idx="514">
                  <c:v>2.6027097164806601E-17</c:v>
                </c:pt>
                <c:pt idx="515">
                  <c:v>2.61107857652719E-17</c:v>
                </c:pt>
                <c:pt idx="516">
                  <c:v>2.61945153274345E-17</c:v>
                </c:pt>
                <c:pt idx="517">
                  <c:v>2.6278285561554102E-17</c:v>
                </c:pt>
                <c:pt idx="518">
                  <c:v>2.63620961792455E-17</c:v>
                </c:pt>
                <c:pt idx="519">
                  <c:v>2.6445946893473501E-17</c:v>
                </c:pt>
                <c:pt idx="520">
                  <c:v>2.6529837418547999E-17</c:v>
                </c:pt>
                <c:pt idx="521">
                  <c:v>2.66137674701185E-17</c:v>
                </c:pt>
                <c:pt idx="522">
                  <c:v>2.66977367651694E-17</c:v>
                </c:pt>
                <c:pt idx="523">
                  <c:v>2.67817450220146E-17</c:v>
                </c:pt>
                <c:pt idx="524">
                  <c:v>2.68657919602923E-17</c:v>
                </c:pt>
                <c:pt idx="525">
                  <c:v>2.6949877300960101E-17</c:v>
                </c:pt>
                <c:pt idx="526">
                  <c:v>2.7034000766289601E-17</c:v>
                </c:pt>
                <c:pt idx="527">
                  <c:v>2.7118162079861601E-17</c:v>
                </c:pt>
                <c:pt idx="528">
                  <c:v>2.7202360966560499E-17</c:v>
                </c:pt>
                <c:pt idx="529">
                  <c:v>2.72865971525692E-17</c:v>
                </c:pt>
                <c:pt idx="530">
                  <c:v>2.73708703653646E-17</c:v>
                </c:pt>
                <c:pt idx="531">
                  <c:v>2.7455180333711399E-17</c:v>
                </c:pt>
                <c:pt idx="532">
                  <c:v>2.7539526787657701E-17</c:v>
                </c:pt>
                <c:pt idx="533">
                  <c:v>2.76239094585297E-17</c:v>
                </c:pt>
                <c:pt idx="534">
                  <c:v>2.7708328078926101E-17</c:v>
                </c:pt>
                <c:pt idx="535">
                  <c:v>2.7792782382713599E-17</c:v>
                </c:pt>
                <c:pt idx="536">
                  <c:v>2.7877272105021E-17</c:v>
                </c:pt>
                <c:pt idx="537">
                  <c:v>2.7961796982234799E-17</c:v>
                </c:pt>
                <c:pt idx="538">
                  <c:v>2.8046356751993397E-17</c:v>
                </c:pt>
                <c:pt idx="539">
                  <c:v>2.8130951153182197E-17</c:v>
                </c:pt>
                <c:pt idx="540">
                  <c:v>2.8215579925928198E-17</c:v>
                </c:pt>
                <c:pt idx="541">
                  <c:v>2.8300242811595298E-17</c:v>
                </c:pt>
                <c:pt idx="542">
                  <c:v>2.8384939552778602E-17</c:v>
                </c:pt>
                <c:pt idx="543">
                  <c:v>2.84696698932996E-17</c:v>
                </c:pt>
                <c:pt idx="544">
                  <c:v>2.8554433578200799E-17</c:v>
                </c:pt>
                <c:pt idx="545">
                  <c:v>2.8639230353740599E-17</c:v>
                </c:pt>
                <c:pt idx="546">
                  <c:v>2.8724059967388099E-17</c:v>
                </c:pt>
                <c:pt idx="547">
                  <c:v>2.8808922167818201E-17</c:v>
                </c:pt>
                <c:pt idx="548">
                  <c:v>2.8893816704905802E-17</c:v>
                </c:pt>
                <c:pt idx="549">
                  <c:v>2.8978743329721302E-17</c:v>
                </c:pt>
                <c:pt idx="550">
                  <c:v>2.9063701794525301E-17</c:v>
                </c:pt>
                <c:pt idx="551">
                  <c:v>2.9148691852762903E-17</c:v>
                </c:pt>
                <c:pt idx="552">
                  <c:v>2.9233713259059398E-17</c:v>
                </c:pt>
                <c:pt idx="553">
                  <c:v>2.93187657692144E-17</c:v>
                </c:pt>
                <c:pt idx="554">
                  <c:v>2.9403849140197103E-17</c:v>
                </c:pt>
                <c:pt idx="555">
                  <c:v>2.9488963130140903E-17</c:v>
                </c:pt>
                <c:pt idx="556">
                  <c:v>2.9574107498338399E-17</c:v>
                </c:pt>
                <c:pt idx="557">
                  <c:v>2.9659282005236397E-17</c:v>
                </c:pt>
                <c:pt idx="558">
                  <c:v>2.9744486412430297E-17</c:v>
                </c:pt>
                <c:pt idx="559">
                  <c:v>2.9829720482659402E-17</c:v>
                </c:pt>
                <c:pt idx="560">
                  <c:v>2.99149839798017E-17</c:v>
                </c:pt>
                <c:pt idx="561">
                  <c:v>3.0000276668868698E-17</c:v>
                </c:pt>
                <c:pt idx="562">
                  <c:v>3.0085598316000102E-17</c:v>
                </c:pt>
                <c:pt idx="563">
                  <c:v>3.01709486884591E-17</c:v>
                </c:pt>
                <c:pt idx="564">
                  <c:v>3.0256327554627002E-17</c:v>
                </c:pt>
                <c:pt idx="565">
                  <c:v>3.0341734683998301E-17</c:v>
                </c:pt>
                <c:pt idx="566">
                  <c:v>3.0427169847175197E-17</c:v>
                </c:pt>
                <c:pt idx="567">
                  <c:v>3.05126328158632E-17</c:v>
                </c:pt>
                <c:pt idx="568">
                  <c:v>3.0598123362865197E-17</c:v>
                </c:pt>
                <c:pt idx="569">
                  <c:v>3.0683641262077298E-17</c:v>
                </c:pt>
                <c:pt idx="570">
                  <c:v>3.0769186288482802E-17</c:v>
                </c:pt>
                <c:pt idx="571">
                  <c:v>3.0854758218148201E-17</c:v>
                </c:pt>
                <c:pt idx="572">
                  <c:v>3.0940356828216901E-17</c:v>
                </c:pt>
                <c:pt idx="573">
                  <c:v>3.1025981896905297E-17</c:v>
                </c:pt>
                <c:pt idx="574">
                  <c:v>3.1111633203497303E-17</c:v>
                </c:pt>
                <c:pt idx="575">
                  <c:v>3.11973105283388E-17</c:v>
                </c:pt>
                <c:pt idx="576">
                  <c:v>3.1283013652833598E-17</c:v>
                </c:pt>
                <c:pt idx="577">
                  <c:v>3.1368742359437698E-17</c:v>
                </c:pt>
                <c:pt idx="578">
                  <c:v>3.1454496431654497E-17</c:v>
                </c:pt>
                <c:pt idx="579">
                  <c:v>3.1540275654029899E-17</c:v>
                </c:pt>
                <c:pt idx="580">
                  <c:v>3.1626079812147097E-17</c:v>
                </c:pt>
                <c:pt idx="581">
                  <c:v>3.1711908692621798E-17</c:v>
                </c:pt>
                <c:pt idx="582">
                  <c:v>3.1797762083097103E-17</c:v>
                </c:pt>
                <c:pt idx="583">
                  <c:v>3.1883639772238703E-17</c:v>
                </c:pt>
                <c:pt idx="584">
                  <c:v>3.1969541549729699E-17</c:v>
                </c:pt>
                <c:pt idx="585">
                  <c:v>3.2055467206266002E-17</c:v>
                </c:pt>
                <c:pt idx="586">
                  <c:v>3.2141416533550802E-17</c:v>
                </c:pt>
                <c:pt idx="587">
                  <c:v>3.2227389324290299E-17</c:v>
                </c:pt>
                <c:pt idx="588">
                  <c:v>3.2313385372188602E-17</c:v>
                </c:pt>
                <c:pt idx="589">
                  <c:v>3.2399404471942398E-17</c:v>
                </c:pt>
                <c:pt idx="590">
                  <c:v>3.2485446419236498E-17</c:v>
                </c:pt>
                <c:pt idx="591">
                  <c:v>3.2571511010739003E-17</c:v>
                </c:pt>
                <c:pt idx="592">
                  <c:v>3.2657598044095903E-17</c:v>
                </c:pt>
                <c:pt idx="593">
                  <c:v>3.2743707317927003E-17</c:v>
                </c:pt>
                <c:pt idx="594">
                  <c:v>3.2829838631820101E-17</c:v>
                </c:pt>
                <c:pt idx="595">
                  <c:v>3.2915991786327099E-17</c:v>
                </c:pt>
                <c:pt idx="596">
                  <c:v>3.3002166582958502E-17</c:v>
                </c:pt>
                <c:pt idx="597">
                  <c:v>3.30883628241788E-17</c:v>
                </c:pt>
                <c:pt idx="598">
                  <c:v>3.3174580313401902E-17</c:v>
                </c:pt>
                <c:pt idx="599">
                  <c:v>3.3260818854985699E-17</c:v>
                </c:pt>
                <c:pt idx="600">
                  <c:v>3.3347078254228098E-17</c:v>
                </c:pt>
                <c:pt idx="601">
                  <c:v>3.3433358317361397E-17</c:v>
                </c:pt>
                <c:pt idx="602">
                  <c:v>3.35196588515484E-17</c:v>
                </c:pt>
                <c:pt idx="603">
                  <c:v>3.3605979664876802E-17</c:v>
                </c:pt>
                <c:pt idx="604">
                  <c:v>3.36923205663551E-17</c:v>
                </c:pt>
                <c:pt idx="605">
                  <c:v>3.3778681365907303E-17</c:v>
                </c:pt>
                <c:pt idx="606">
                  <c:v>3.3865061874368798E-17</c:v>
                </c:pt>
                <c:pt idx="607">
                  <c:v>3.3951461903481303E-17</c:v>
                </c:pt>
                <c:pt idx="608">
                  <c:v>3.4037881265887899E-17</c:v>
                </c:pt>
                <c:pt idx="609">
                  <c:v>3.4124319775128998E-17</c:v>
                </c:pt>
                <c:pt idx="610">
                  <c:v>3.4210777245637299E-17</c:v>
                </c:pt>
                <c:pt idx="611">
                  <c:v>3.4297253492732903E-17</c:v>
                </c:pt>
                <c:pt idx="612">
                  <c:v>3.4383748332619002E-17</c:v>
                </c:pt>
                <c:pt idx="613">
                  <c:v>3.4470261582377401E-17</c:v>
                </c:pt>
                <c:pt idx="614">
                  <c:v>3.4556793059963298E-17</c:v>
                </c:pt>
                <c:pt idx="615">
                  <c:v>3.4643342584201302E-17</c:v>
                </c:pt>
                <c:pt idx="616">
                  <c:v>3.4729909974780299E-17</c:v>
                </c:pt>
                <c:pt idx="617">
                  <c:v>3.4816495052249198E-17</c:v>
                </c:pt>
                <c:pt idx="618">
                  <c:v>3.4903097638012498E-17</c:v>
                </c:pt>
                <c:pt idx="619">
                  <c:v>3.4989717554325101E-17</c:v>
                </c:pt>
                <c:pt idx="620">
                  <c:v>3.50763546242885E-17</c:v>
                </c:pt>
                <c:pt idx="621">
                  <c:v>3.5163008671845801E-17</c:v>
                </c:pt>
                <c:pt idx="622">
                  <c:v>3.5249679521777298E-17</c:v>
                </c:pt>
                <c:pt idx="623">
                  <c:v>3.5336366999696099E-17</c:v>
                </c:pt>
                <c:pt idx="624">
                  <c:v>3.54230709320434E-17</c:v>
                </c:pt>
                <c:pt idx="625">
                  <c:v>3.5509791146084102E-17</c:v>
                </c:pt>
                <c:pt idx="626">
                  <c:v>3.5596527469902397E-17</c:v>
                </c:pt>
                <c:pt idx="627">
                  <c:v>3.5683279732397497E-17</c:v>
                </c:pt>
                <c:pt idx="628">
                  <c:v>3.5770047763278497E-17</c:v>
                </c:pt>
                <c:pt idx="629">
                  <c:v>3.5856831393061098E-17</c:v>
                </c:pt>
                <c:pt idx="630">
                  <c:v>3.5943630453061903E-17</c:v>
                </c:pt>
                <c:pt idx="631">
                  <c:v>3.6030444775395101E-17</c:v>
                </c:pt>
                <c:pt idx="632">
                  <c:v>3.6117274192967301E-17</c:v>
                </c:pt>
                <c:pt idx="633">
                  <c:v>3.6204118539473799E-17</c:v>
                </c:pt>
                <c:pt idx="634">
                  <c:v>3.62909776493936E-17</c:v>
                </c:pt>
                <c:pt idx="635">
                  <c:v>3.63778513579857E-17</c:v>
                </c:pt>
                <c:pt idx="636">
                  <c:v>3.6464739501284202E-17</c:v>
                </c:pt>
                <c:pt idx="637">
                  <c:v>3.6551641916094498E-17</c:v>
                </c:pt>
                <c:pt idx="638">
                  <c:v>3.6638558439988403E-17</c:v>
                </c:pt>
                <c:pt idx="639">
                  <c:v>3.6725488911300503E-17</c:v>
                </c:pt>
                <c:pt idx="640">
                  <c:v>3.68124331691234E-17</c:v>
                </c:pt>
                <c:pt idx="641">
                  <c:v>3.68993910533037E-17</c:v>
                </c:pt>
                <c:pt idx="642">
                  <c:v>3.6986362404437599E-17</c:v>
                </c:pt>
                <c:pt idx="643">
                  <c:v>3.7073347063867E-17</c:v>
                </c:pt>
                <c:pt idx="644">
                  <c:v>3.7160344873674701E-17</c:v>
                </c:pt>
                <c:pt idx="645">
                  <c:v>3.7247355676680801E-17</c:v>
                </c:pt>
                <c:pt idx="646">
                  <c:v>3.7334379316438197E-17</c:v>
                </c:pt>
                <c:pt idx="647">
                  <c:v>3.7421415637228599E-17</c:v>
                </c:pt>
                <c:pt idx="648">
                  <c:v>3.7508464484058101E-17</c:v>
                </c:pt>
                <c:pt idx="649">
                  <c:v>3.7595525702653201E-17</c:v>
                </c:pt>
                <c:pt idx="650">
                  <c:v>3.7682599139456898E-17</c:v>
                </c:pt>
                <c:pt idx="651">
                  <c:v>3.7769684641624198E-17</c:v>
                </c:pt>
                <c:pt idx="652">
                  <c:v>3.7856782057018099E-17</c:v>
                </c:pt>
                <c:pt idx="653">
                  <c:v>3.7943891234205799E-17</c:v>
                </c:pt>
                <c:pt idx="654">
                  <c:v>3.8031012022454301E-17</c:v>
                </c:pt>
                <c:pt idx="655">
                  <c:v>3.81181442717266E-17</c:v>
                </c:pt>
                <c:pt idx="656">
                  <c:v>3.8205287832677398E-17</c:v>
                </c:pt>
                <c:pt idx="657">
                  <c:v>3.8292442556649297E-17</c:v>
                </c:pt>
                <c:pt idx="658">
                  <c:v>3.8379608295668902E-17</c:v>
                </c:pt>
                <c:pt idx="659">
                  <c:v>3.8466784902442298E-17</c:v>
                </c:pt>
                <c:pt idx="660">
                  <c:v>3.8553972230351601E-17</c:v>
                </c:pt>
                <c:pt idx="661">
                  <c:v>3.8641170133450998E-17</c:v>
                </c:pt>
                <c:pt idx="662">
                  <c:v>3.87283784664623E-17</c:v>
                </c:pt>
                <c:pt idx="663">
                  <c:v>3.88155970847715E-17</c:v>
                </c:pt>
                <c:pt idx="664">
                  <c:v>3.89028258444249E-17</c:v>
                </c:pt>
                <c:pt idx="665">
                  <c:v>3.8990064602124598E-17</c:v>
                </c:pt>
                <c:pt idx="666">
                  <c:v>3.9077313215225302E-17</c:v>
                </c:pt>
                <c:pt idx="667">
                  <c:v>3.9164571541730199E-17</c:v>
                </c:pt>
                <c:pt idx="668">
                  <c:v>3.9251839440286799E-17</c:v>
                </c:pt>
                <c:pt idx="669">
                  <c:v>3.9339116770183799E-17</c:v>
                </c:pt>
                <c:pt idx="670">
                  <c:v>3.9426403391346301E-17</c:v>
                </c:pt>
                <c:pt idx="671">
                  <c:v>3.9513699164333099E-17</c:v>
                </c:pt>
                <c:pt idx="672">
                  <c:v>3.9601003950331902E-17</c:v>
                </c:pt>
                <c:pt idx="673">
                  <c:v>3.9688317611156102E-17</c:v>
                </c:pt>
                <c:pt idx="674">
                  <c:v>3.9775640009240999E-17</c:v>
                </c:pt>
                <c:pt idx="675">
                  <c:v>3.9862971007639802E-17</c:v>
                </c:pt>
                <c:pt idx="676">
                  <c:v>3.9950310470020097E-17</c:v>
                </c:pt>
                <c:pt idx="677">
                  <c:v>4.0037658260660098E-17</c:v>
                </c:pt>
                <c:pt idx="678">
                  <c:v>4.01250142444447E-17</c:v>
                </c:pt>
                <c:pt idx="679">
                  <c:v>4.0212378286862401E-17</c:v>
                </c:pt>
                <c:pt idx="680">
                  <c:v>4.0299750254000798E-17</c:v>
                </c:pt>
                <c:pt idx="681">
                  <c:v>4.0387130012543801E-17</c:v>
                </c:pt>
                <c:pt idx="682">
                  <c:v>4.0474517429767197E-17</c:v>
                </c:pt>
                <c:pt idx="683">
                  <c:v>4.0561912373535601E-17</c:v>
                </c:pt>
                <c:pt idx="684">
                  <c:v>4.0649314712298599E-17</c:v>
                </c:pt>
                <c:pt idx="685">
                  <c:v>4.0736724315087101E-17</c:v>
                </c:pt>
                <c:pt idx="686">
                  <c:v>4.0824141051510002E-17</c:v>
                </c:pt>
                <c:pt idx="687">
                  <c:v>4.0911564791750302E-17</c:v>
                </c:pt>
                <c:pt idx="688">
                  <c:v>4.0998995406561897E-17</c:v>
                </c:pt>
                <c:pt idx="689">
                  <c:v>4.1086432767265699E-17</c:v>
                </c:pt>
                <c:pt idx="690">
                  <c:v>4.1173876745746401E-17</c:v>
                </c:pt>
                <c:pt idx="691">
                  <c:v>4.1261327214448899E-17</c:v>
                </c:pt>
                <c:pt idx="692">
                  <c:v>4.1348784046374598E-17</c:v>
                </c:pt>
                <c:pt idx="693">
                  <c:v>4.1436247115078198E-17</c:v>
                </c:pt>
                <c:pt idx="694">
                  <c:v>4.1523716294664297E-17</c:v>
                </c:pt>
                <c:pt idx="695">
                  <c:v>4.16111914597836E-17</c:v>
                </c:pt>
                <c:pt idx="696">
                  <c:v>4.16986724856297E-17</c:v>
                </c:pt>
                <c:pt idx="697">
                  <c:v>4.17861592479358E-17</c:v>
                </c:pt>
                <c:pt idx="698">
                  <c:v>4.1873651622971198E-17</c:v>
                </c:pt>
                <c:pt idx="699">
                  <c:v>4.1961149487537699E-17</c:v>
                </c:pt>
                <c:pt idx="700">
                  <c:v>4.2048652718966503E-17</c:v>
                </c:pt>
                <c:pt idx="701">
                  <c:v>4.2136161195114898E-17</c:v>
                </c:pt>
                <c:pt idx="702">
                  <c:v>4.22236747943627E-17</c:v>
                </c:pt>
                <c:pt idx="703">
                  <c:v>4.2311193395609099E-17</c:v>
                </c:pt>
                <c:pt idx="704">
                  <c:v>4.2398716878269402E-17</c:v>
                </c:pt>
                <c:pt idx="705">
                  <c:v>4.24862451222714E-17</c:v>
                </c:pt>
                <c:pt idx="706">
                  <c:v>4.25737780080527E-17</c:v>
                </c:pt>
                <c:pt idx="707">
                  <c:v>4.2661315416556599E-17</c:v>
                </c:pt>
                <c:pt idx="708">
                  <c:v>4.2748857229229898E-17</c:v>
                </c:pt>
                <c:pt idx="709">
                  <c:v>4.2836403328018799E-17</c:v>
                </c:pt>
                <c:pt idx="710">
                  <c:v>4.2923953595366098E-17</c:v>
                </c:pt>
                <c:pt idx="711">
                  <c:v>4.3011507914207899E-17</c:v>
                </c:pt>
                <c:pt idx="712">
                  <c:v>4.3099066167970399E-17</c:v>
                </c:pt>
                <c:pt idx="713">
                  <c:v>4.3186628240566898E-17</c:v>
                </c:pt>
                <c:pt idx="714">
                  <c:v>4.3274194016394299E-17</c:v>
                </c:pt>
                <c:pt idx="715">
                  <c:v>4.3361763380330301E-17</c:v>
                </c:pt>
                <c:pt idx="716">
                  <c:v>4.34493362177303E-17</c:v>
                </c:pt>
                <c:pt idx="717">
                  <c:v>4.3536912414423699E-17</c:v>
                </c:pt>
                <c:pt idx="718">
                  <c:v>4.3624491856711701E-17</c:v>
                </c:pt>
                <c:pt idx="719">
                  <c:v>4.3712074431363497E-17</c:v>
                </c:pt>
                <c:pt idx="720">
                  <c:v>4.3799660025613602E-17</c:v>
                </c:pt>
                <c:pt idx="721">
                  <c:v>4.3887248527158602E-17</c:v>
                </c:pt>
                <c:pt idx="722">
                  <c:v>4.3974839824154301E-17</c:v>
                </c:pt>
                <c:pt idx="723">
                  <c:v>4.4062433805212597E-17</c:v>
                </c:pt>
                <c:pt idx="724">
                  <c:v>4.4150030359398398E-17</c:v>
                </c:pt>
                <c:pt idx="725">
                  <c:v>4.4237629376226698E-17</c:v>
                </c:pt>
                <c:pt idx="726">
                  <c:v>4.4325230745659899E-17</c:v>
                </c:pt>
                <c:pt idx="727">
                  <c:v>4.44128343581042E-17</c:v>
                </c:pt>
                <c:pt idx="728">
                  <c:v>4.4500440104407303E-17</c:v>
                </c:pt>
                <c:pt idx="729">
                  <c:v>4.4588047875854998E-17</c:v>
                </c:pt>
                <c:pt idx="730">
                  <c:v>4.46756575641687E-17</c:v>
                </c:pt>
                <c:pt idx="731">
                  <c:v>4.4763269061502198E-17</c:v>
                </c:pt>
                <c:pt idx="732">
                  <c:v>4.48508822604388E-17</c:v>
                </c:pt>
                <c:pt idx="733">
                  <c:v>4.4938497053988499E-17</c:v>
                </c:pt>
                <c:pt idx="734">
                  <c:v>4.50261133355854E-17</c:v>
                </c:pt>
                <c:pt idx="735">
                  <c:v>4.5113730999084498E-17</c:v>
                </c:pt>
                <c:pt idx="736">
                  <c:v>4.5201349938758901E-17</c:v>
                </c:pt>
                <c:pt idx="737">
                  <c:v>4.5288970049297298E-17</c:v>
                </c:pt>
                <c:pt idx="738">
                  <c:v>4.53765912258007E-17</c:v>
                </c:pt>
                <c:pt idx="739">
                  <c:v>4.5464213363780199E-17</c:v>
                </c:pt>
                <c:pt idx="740">
                  <c:v>4.5551836359153603E-17</c:v>
                </c:pt>
                <c:pt idx="741">
                  <c:v>4.56394601082434E-17</c:v>
                </c:pt>
                <c:pt idx="742">
                  <c:v>4.5727084507773303E-17</c:v>
                </c:pt>
                <c:pt idx="743">
                  <c:v>4.5814709454865802E-17</c:v>
                </c:pt>
                <c:pt idx="744">
                  <c:v>4.5902334847039799E-17</c:v>
                </c:pt>
                <c:pt idx="745">
                  <c:v>4.5989960582207399E-17</c:v>
                </c:pt>
                <c:pt idx="746">
                  <c:v>4.60775865586712E-17</c:v>
                </c:pt>
                <c:pt idx="747">
                  <c:v>4.6165212675122202E-17</c:v>
                </c:pt>
                <c:pt idx="748">
                  <c:v>4.6252838830636598E-17</c:v>
                </c:pt>
                <c:pt idx="749">
                  <c:v>4.6340464924673497E-17</c:v>
                </c:pt>
                <c:pt idx="750">
                  <c:v>4.6428090857071898E-17</c:v>
                </c:pt>
                <c:pt idx="751">
                  <c:v>4.65157165280485E-17</c:v>
                </c:pt>
                <c:pt idx="752">
                  <c:v>4.6603341838194799E-17</c:v>
                </c:pt>
                <c:pt idx="753">
                  <c:v>4.6690966688474497E-17</c:v>
                </c:pt>
                <c:pt idx="754">
                  <c:v>4.6778590980221397E-17</c:v>
                </c:pt>
                <c:pt idx="755">
                  <c:v>4.6866214615136201E-17</c:v>
                </c:pt>
                <c:pt idx="756">
                  <c:v>4.6953837495284297E-17</c:v>
                </c:pt>
                <c:pt idx="757">
                  <c:v>4.7041459523093399E-17</c:v>
                </c:pt>
                <c:pt idx="758">
                  <c:v>4.7129080601350499E-17</c:v>
                </c:pt>
                <c:pt idx="759">
                  <c:v>4.7216700633200002E-17</c:v>
                </c:pt>
                <c:pt idx="760">
                  <c:v>4.7304319522140701E-17</c:v>
                </c:pt>
                <c:pt idx="761">
                  <c:v>4.7391937172023597E-17</c:v>
                </c:pt>
                <c:pt idx="762">
                  <c:v>4.7479553487049602E-17</c:v>
                </c:pt>
                <c:pt idx="763">
                  <c:v>4.7567168371766501E-17</c:v>
                </c:pt>
                <c:pt idx="764">
                  <c:v>4.7654781731067E-17</c:v>
                </c:pt>
                <c:pt idx="765">
                  <c:v>4.7742393470186403E-17</c:v>
                </c:pt>
                <c:pt idx="766">
                  <c:v>4.7830003494699699E-17</c:v>
                </c:pt>
                <c:pt idx="767">
                  <c:v>4.7917611710519601E-17</c:v>
                </c:pt>
                <c:pt idx="768">
                  <c:v>4.8005218023894102E-17</c:v>
                </c:pt>
                <c:pt idx="769">
                  <c:v>4.8092822341403902E-17</c:v>
                </c:pt>
                <c:pt idx="770">
                  <c:v>4.8180424569960198E-17</c:v>
                </c:pt>
                <c:pt idx="771">
                  <c:v>4.8268024616802401E-17</c:v>
                </c:pt>
                <c:pt idx="772">
                  <c:v>4.8355622389495801E-17</c:v>
                </c:pt>
                <c:pt idx="773">
                  <c:v>4.8443217795929198E-17</c:v>
                </c:pt>
                <c:pt idx="774">
                  <c:v>4.85308107443124E-17</c:v>
                </c:pt>
                <c:pt idx="775">
                  <c:v>4.8618401143174397E-17</c:v>
                </c:pt>
                <c:pt idx="776">
                  <c:v>4.8705988901360697E-17</c:v>
                </c:pt>
                <c:pt idx="777">
                  <c:v>4.8793573928031402E-17</c:v>
                </c:pt>
                <c:pt idx="778">
                  <c:v>4.8881156132658401E-17</c:v>
                </c:pt>
                <c:pt idx="779">
                  <c:v>4.8968735425024103E-17</c:v>
                </c:pt>
                <c:pt idx="780">
                  <c:v>4.9056311715217901E-17</c:v>
                </c:pt>
                <c:pt idx="781">
                  <c:v>4.9143884913635298E-17</c:v>
                </c:pt>
                <c:pt idx="782">
                  <c:v>4.9231454930974798E-17</c:v>
                </c:pt>
                <c:pt idx="783">
                  <c:v>4.9319021678236202E-17</c:v>
                </c:pt>
                <c:pt idx="784">
                  <c:v>4.9406585066718099E-17</c:v>
                </c:pt>
                <c:pt idx="785">
                  <c:v>4.9494145008016001E-17</c:v>
                </c:pt>
                <c:pt idx="786">
                  <c:v>4.9581701414020001E-17</c:v>
                </c:pt>
                <c:pt idx="787">
                  <c:v>4.9669254196912999E-17</c:v>
                </c:pt>
                <c:pt idx="788">
                  <c:v>4.9756803269167901E-17</c:v>
                </c:pt>
                <c:pt idx="789">
                  <c:v>4.9844348543546201E-17</c:v>
                </c:pt>
                <c:pt idx="790">
                  <c:v>4.9931889933095699E-17</c:v>
                </c:pt>
                <c:pt idx="791">
                  <c:v>5.0019427351148001E-17</c:v>
                </c:pt>
                <c:pt idx="792">
                  <c:v>5.0106960711317303E-17</c:v>
                </c:pt>
                <c:pt idx="793">
                  <c:v>5.0194489927497502E-17</c:v>
                </c:pt>
                <c:pt idx="794">
                  <c:v>5.0282014913860403E-17</c:v>
                </c:pt>
                <c:pt idx="795">
                  <c:v>5.0369535584854101E-17</c:v>
                </c:pt>
                <c:pt idx="796">
                  <c:v>5.0457051855200397E-17</c:v>
                </c:pt>
                <c:pt idx="797">
                  <c:v>5.0544563639893299E-17</c:v>
                </c:pt>
                <c:pt idx="798">
                  <c:v>5.06320708541963E-17</c:v>
                </c:pt>
                <c:pt idx="799">
                  <c:v>5.0719573413641602E-17</c:v>
                </c:pt>
                <c:pt idx="800">
                  <c:v>5.0807071234026901E-17</c:v>
                </c:pt>
                <c:pt idx="801">
                  <c:v>5.0894564231413902E-17</c:v>
                </c:pt>
                <c:pt idx="802">
                  <c:v>5.0982052322126902E-17</c:v>
                </c:pt>
                <c:pt idx="803">
                  <c:v>5.1069535422749999E-17</c:v>
                </c:pt>
                <c:pt idx="804">
                  <c:v>5.1157013450125698E-17</c:v>
                </c:pt>
                <c:pt idx="805">
                  <c:v>5.1244486321353E-17</c:v>
                </c:pt>
                <c:pt idx="806">
                  <c:v>5.1331953953785199E-17</c:v>
                </c:pt>
                <c:pt idx="807">
                  <c:v>5.1419416265028397E-17</c:v>
                </c:pt>
                <c:pt idx="808">
                  <c:v>5.1506873172939299E-17</c:v>
                </c:pt>
                <c:pt idx="809">
                  <c:v>5.1594324595623498E-17</c:v>
                </c:pt>
                <c:pt idx="810">
                  <c:v>5.1681770451433798E-17</c:v>
                </c:pt>
                <c:pt idx="811">
                  <c:v>5.1769210658967902E-17</c:v>
                </c:pt>
                <c:pt idx="812">
                  <c:v>5.1856645137067201E-17</c:v>
                </c:pt>
                <c:pt idx="813">
                  <c:v>5.1944073804814597E-17</c:v>
                </c:pt>
                <c:pt idx="814">
                  <c:v>5.20314965815326E-17</c:v>
                </c:pt>
                <c:pt idx="815">
                  <c:v>5.2118913386782002E-17</c:v>
                </c:pt>
                <c:pt idx="816">
                  <c:v>5.2206324140359602E-17</c:v>
                </c:pt>
                <c:pt idx="817">
                  <c:v>5.2293728762296599E-17</c:v>
                </c:pt>
                <c:pt idx="818">
                  <c:v>5.23811271728573E-17</c:v>
                </c:pt>
                <c:pt idx="819">
                  <c:v>5.2468519292536598E-17</c:v>
                </c:pt>
                <c:pt idx="820">
                  <c:v>5.2555905042058799E-17</c:v>
                </c:pt>
                <c:pt idx="821">
                  <c:v>5.26432843423757E-17</c:v>
                </c:pt>
                <c:pt idx="822">
                  <c:v>5.2730657114664899E-17</c:v>
                </c:pt>
                <c:pt idx="823">
                  <c:v>5.2818023280328203E-17</c:v>
                </c:pt>
                <c:pt idx="824">
                  <c:v>5.2905382760989902E-17</c:v>
                </c:pt>
                <c:pt idx="825">
                  <c:v>5.2992735478494897E-17</c:v>
                </c:pt>
                <c:pt idx="826">
                  <c:v>5.3080081354907403E-17</c:v>
                </c:pt>
                <c:pt idx="827">
                  <c:v>5.3167420312509003E-17</c:v>
                </c:pt>
                <c:pt idx="828">
                  <c:v>5.3254752273797202E-17</c:v>
                </c:pt>
                <c:pt idx="829">
                  <c:v>5.3342077161483599E-17</c:v>
                </c:pt>
                <c:pt idx="830">
                  <c:v>5.3429394898492403E-17</c:v>
                </c:pt>
                <c:pt idx="831">
                  <c:v>5.3516705407959097E-17</c:v>
                </c:pt>
                <c:pt idx="832">
                  <c:v>5.36040086132282E-17</c:v>
                </c:pt>
                <c:pt idx="833">
                  <c:v>5.3691304437852298E-17</c:v>
                </c:pt>
                <c:pt idx="834">
                  <c:v>5.377859280559E-17</c:v>
                </c:pt>
                <c:pt idx="835">
                  <c:v>5.3865873640404902E-17</c:v>
                </c:pt>
                <c:pt idx="836">
                  <c:v>5.3953146866463601E-17</c:v>
                </c:pt>
                <c:pt idx="837">
                  <c:v>5.4040412408134102E-17</c:v>
                </c:pt>
                <c:pt idx="838">
                  <c:v>5.4127670189984901E-17</c:v>
                </c:pt>
                <c:pt idx="839">
                  <c:v>5.4214920136782798E-17</c:v>
                </c:pt>
                <c:pt idx="840">
                  <c:v>5.43021621734916E-17</c:v>
                </c:pt>
                <c:pt idx="841">
                  <c:v>5.4389396225270799E-17</c:v>
                </c:pt>
                <c:pt idx="842">
                  <c:v>5.4476622217474E-17</c:v>
                </c:pt>
                <c:pt idx="843">
                  <c:v>5.4563840075647297E-17</c:v>
                </c:pt>
                <c:pt idx="844">
                  <c:v>5.4651049725528002E-17</c:v>
                </c:pt>
                <c:pt idx="845">
                  <c:v>5.4738251093042999E-17</c:v>
                </c:pt>
                <c:pt idx="846">
                  <c:v>5.4825444104307603E-17</c:v>
                </c:pt>
                <c:pt idx="847">
                  <c:v>5.4912628685623899E-17</c:v>
                </c:pt>
                <c:pt idx="848">
                  <c:v>5.4999804763479099E-17</c:v>
                </c:pt>
                <c:pt idx="849">
                  <c:v>5.50869722645447E-17</c:v>
                </c:pt>
                <c:pt idx="850">
                  <c:v>5.5174131115674701E-17</c:v>
                </c:pt>
                <c:pt idx="851">
                  <c:v>5.52612812439043E-17</c:v>
                </c:pt>
                <c:pt idx="852">
                  <c:v>5.5348422576448297E-17</c:v>
                </c:pt>
                <c:pt idx="853">
                  <c:v>5.5435555040700298E-17</c:v>
                </c:pt>
                <c:pt idx="854">
                  <c:v>5.5522678564230503E-17</c:v>
                </c:pt>
                <c:pt idx="855">
                  <c:v>5.5609793074785397E-17</c:v>
                </c:pt>
                <c:pt idx="856">
                  <c:v>5.5696898500285306E-17</c:v>
                </c:pt>
                <c:pt idx="857">
                  <c:v>5.5783994768823904E-17</c:v>
                </c:pt>
                <c:pt idx="858">
                  <c:v>5.5871081808666596E-17</c:v>
                </c:pt>
                <c:pt idx="859">
                  <c:v>5.5958159548249102E-17</c:v>
                </c:pt>
                <c:pt idx="860">
                  <c:v>5.6045227916176306E-17</c:v>
                </c:pt>
                <c:pt idx="861">
                  <c:v>5.6132286841220897E-17</c:v>
                </c:pt>
                <c:pt idx="862">
                  <c:v>5.6219336252322099E-17</c:v>
                </c:pt>
                <c:pt idx="863">
                  <c:v>5.6306376078584404E-17</c:v>
                </c:pt>
                <c:pt idx="864">
                  <c:v>5.6393406249276398E-17</c:v>
                </c:pt>
                <c:pt idx="865">
                  <c:v>5.6480426693829198E-17</c:v>
                </c:pt>
                <c:pt idx="866">
                  <c:v>5.6567437341835798E-17</c:v>
                </c:pt>
                <c:pt idx="867">
                  <c:v>5.6654438123049204E-17</c:v>
                </c:pt>
                <c:pt idx="868">
                  <c:v>5.6741428967381395E-17</c:v>
                </c:pt>
                <c:pt idx="869">
                  <c:v>5.6828409804902403E-17</c:v>
                </c:pt>
                <c:pt idx="870">
                  <c:v>5.6915380565838799E-17</c:v>
                </c:pt>
                <c:pt idx="871">
                  <c:v>5.7002341180572598E-17</c:v>
                </c:pt>
                <c:pt idx="872">
                  <c:v>5.7089291579640097E-17</c:v>
                </c:pt>
                <c:pt idx="873">
                  <c:v>5.7176231693730598E-17</c:v>
                </c:pt>
                <c:pt idx="874">
                  <c:v>5.7263161453685405E-17</c:v>
                </c:pt>
                <c:pt idx="875">
                  <c:v>5.7350080790496296E-17</c:v>
                </c:pt>
                <c:pt idx="876">
                  <c:v>5.7436989635305094E-17</c:v>
                </c:pt>
                <c:pt idx="877">
                  <c:v>5.7523887919401695E-17</c:v>
                </c:pt>
                <c:pt idx="878">
                  <c:v>5.7610775574223498E-17</c:v>
                </c:pt>
                <c:pt idx="879">
                  <c:v>5.7697652531354001E-17</c:v>
                </c:pt>
                <c:pt idx="880">
                  <c:v>5.7784518722521804E-17</c:v>
                </c:pt>
                <c:pt idx="881">
                  <c:v>5.7871374079599697E-17</c:v>
                </c:pt>
                <c:pt idx="882">
                  <c:v>5.7958218534603006E-17</c:v>
                </c:pt>
                <c:pt idx="883">
                  <c:v>5.80450520196891E-17</c:v>
                </c:pt>
                <c:pt idx="884">
                  <c:v>5.8131874467156003E-17</c:v>
                </c:pt>
                <c:pt idx="885">
                  <c:v>5.8218685809441303E-17</c:v>
                </c:pt>
                <c:pt idx="886">
                  <c:v>5.8305485979121402E-17</c:v>
                </c:pt>
                <c:pt idx="887">
                  <c:v>5.8392274908909795E-17</c:v>
                </c:pt>
                <c:pt idx="888">
                  <c:v>5.84790525316571E-17</c:v>
                </c:pt>
                <c:pt idx="889">
                  <c:v>5.8565818780348905E-17</c:v>
                </c:pt>
                <c:pt idx="890">
                  <c:v>5.8652573588105201E-17</c:v>
                </c:pt>
                <c:pt idx="891">
                  <c:v>5.87393168881799E-17</c:v>
                </c:pt>
                <c:pt idx="892">
                  <c:v>5.8826048613958701E-17</c:v>
                </c:pt>
                <c:pt idx="893">
                  <c:v>5.8912768698959195E-17</c:v>
                </c:pt>
                <c:pt idx="894">
                  <c:v>5.8999477076829094E-17</c:v>
                </c:pt>
                <c:pt idx="895">
                  <c:v>5.9086173681345596E-17</c:v>
                </c:pt>
                <c:pt idx="896">
                  <c:v>5.9172858446414398E-17</c:v>
                </c:pt>
                <c:pt idx="897">
                  <c:v>5.9259531306068694E-17</c:v>
                </c:pt>
                <c:pt idx="898">
                  <c:v>5.9346192194468095E-17</c:v>
                </c:pt>
                <c:pt idx="899">
                  <c:v>5.9432841045897998E-17</c:v>
                </c:pt>
                <c:pt idx="900">
                  <c:v>5.9519477794768095E-17</c:v>
                </c:pt>
                <c:pt idx="901">
                  <c:v>5.9606102375612198E-17</c:v>
                </c:pt>
                <c:pt idx="902">
                  <c:v>5.9692714723086496E-17</c:v>
                </c:pt>
                <c:pt idx="903">
                  <c:v>5.9779314771969298E-17</c:v>
                </c:pt>
                <c:pt idx="904">
                  <c:v>5.98659024571596E-17</c:v>
                </c:pt>
                <c:pt idx="905">
                  <c:v>5.9952477713676797E-17</c:v>
                </c:pt>
                <c:pt idx="906">
                  <c:v>6.0039040476659105E-17</c:v>
                </c:pt>
                <c:pt idx="907">
                  <c:v>6.0125590681362998E-17</c:v>
                </c:pt>
                <c:pt idx="908">
                  <c:v>6.0212128263162697E-17</c:v>
                </c:pt>
                <c:pt idx="909">
                  <c:v>6.0298653157548398E-17</c:v>
                </c:pt>
                <c:pt idx="910">
                  <c:v>6.0385165300126398E-17</c:v>
                </c:pt>
                <c:pt idx="911">
                  <c:v>6.0471664626617498E-17</c:v>
                </c:pt>
                <c:pt idx="912">
                  <c:v>6.0558151072856604E-17</c:v>
                </c:pt>
                <c:pt idx="913">
                  <c:v>6.0644624574791502E-17</c:v>
                </c:pt>
                <c:pt idx="914">
                  <c:v>6.0731085068482597E-17</c:v>
                </c:pt>
                <c:pt idx="915">
                  <c:v>6.0817532490101394E-17</c:v>
                </c:pt>
                <c:pt idx="916">
                  <c:v>6.0903966775930202E-17</c:v>
                </c:pt>
                <c:pt idx="917">
                  <c:v>6.0990387862360999E-17</c:v>
                </c:pt>
                <c:pt idx="918">
                  <c:v>6.1076795685895004E-17</c:v>
                </c:pt>
                <c:pt idx="919">
                  <c:v>6.1163190183141402E-17</c:v>
                </c:pt>
                <c:pt idx="920">
                  <c:v>6.1249571290816995E-17</c:v>
                </c:pt>
                <c:pt idx="921">
                  <c:v>6.1335938945745005E-17</c:v>
                </c:pt>
                <c:pt idx="922">
                  <c:v>6.1422293084854796E-17</c:v>
                </c:pt>
                <c:pt idx="923">
                  <c:v>6.1508633645180698E-17</c:v>
                </c:pt>
                <c:pt idx="924">
                  <c:v>6.1594960563861296E-17</c:v>
                </c:pt>
                <c:pt idx="925">
                  <c:v>6.1681273778139005E-17</c:v>
                </c:pt>
                <c:pt idx="926">
                  <c:v>6.1767573225358906E-17</c:v>
                </c:pt>
                <c:pt idx="927">
                  <c:v>6.1853858842968199E-17</c:v>
                </c:pt>
                <c:pt idx="928">
                  <c:v>6.1940130568515602E-17</c:v>
                </c:pt>
                <c:pt idx="929">
                  <c:v>6.2026388339650301E-17</c:v>
                </c:pt>
                <c:pt idx="930">
                  <c:v>6.2112632094121395E-17</c:v>
                </c:pt>
                <c:pt idx="931">
                  <c:v>6.2198861769777604E-17</c:v>
                </c:pt>
                <c:pt idx="932">
                  <c:v>6.2285077304565796E-17</c:v>
                </c:pt>
                <c:pt idx="933">
                  <c:v>6.2371278636530797E-17</c:v>
                </c:pt>
                <c:pt idx="934">
                  <c:v>6.2457465703814497E-17</c:v>
                </c:pt>
                <c:pt idx="935">
                  <c:v>6.2543638444655301E-17</c:v>
                </c:pt>
                <c:pt idx="936">
                  <c:v>6.2629796797387495E-17</c:v>
                </c:pt>
                <c:pt idx="937">
                  <c:v>6.2715940700440398E-17</c:v>
                </c:pt>
                <c:pt idx="938">
                  <c:v>6.2802070092337798E-17</c:v>
                </c:pt>
                <c:pt idx="939">
                  <c:v>6.2888184911697096E-17</c:v>
                </c:pt>
                <c:pt idx="940">
                  <c:v>6.2974285097229198E-17</c:v>
                </c:pt>
                <c:pt idx="941">
                  <c:v>6.3060370587737295E-17</c:v>
                </c:pt>
                <c:pt idx="942">
                  <c:v>6.3146441322116395E-17</c:v>
                </c:pt>
                <c:pt idx="943">
                  <c:v>6.3232497239352999E-17</c:v>
                </c:pt>
                <c:pt idx="944">
                  <c:v>6.3318538278523996E-17</c:v>
                </c:pt>
                <c:pt idx="945">
                  <c:v>6.3404564378796205E-17</c:v>
                </c:pt>
                <c:pt idx="946">
                  <c:v>6.3490575479426202E-17</c:v>
                </c:pt>
                <c:pt idx="947">
                  <c:v>6.35765715197591E-17</c:v>
                </c:pt>
                <c:pt idx="948">
                  <c:v>6.3662552439228095E-17</c:v>
                </c:pt>
                <c:pt idx="949">
                  <c:v>6.3748518177354205E-17</c:v>
                </c:pt>
                <c:pt idx="950">
                  <c:v>6.3834468673745306E-17</c:v>
                </c:pt>
                <c:pt idx="951">
                  <c:v>6.3920403868095904E-17</c:v>
                </c:pt>
                <c:pt idx="952">
                  <c:v>6.4006323700186195E-17</c:v>
                </c:pt>
                <c:pt idx="953">
                  <c:v>6.4092228109881705E-17</c:v>
                </c:pt>
                <c:pt idx="954">
                  <c:v>6.4178117037132803E-17</c:v>
                </c:pt>
                <c:pt idx="955">
                  <c:v>6.4263990421973794E-17</c:v>
                </c:pt>
                <c:pt idx="956">
                  <c:v>6.4349848204522803E-17</c:v>
                </c:pt>
                <c:pt idx="957">
                  <c:v>6.4435690324981103E-17</c:v>
                </c:pt>
                <c:pt idx="958">
                  <c:v>6.4521516723632294E-17</c:v>
                </c:pt>
                <c:pt idx="959">
                  <c:v>6.46073273408423E-17</c:v>
                </c:pt>
                <c:pt idx="960">
                  <c:v>6.4693122117058199E-17</c:v>
                </c:pt>
                <c:pt idx="961">
                  <c:v>6.4778900992808298E-17</c:v>
                </c:pt>
                <c:pt idx="962">
                  <c:v>6.4864663908701305E-17</c:v>
                </c:pt>
                <c:pt idx="963">
                  <c:v>6.49504108054259E-17</c:v>
                </c:pt>
                <c:pt idx="964">
                  <c:v>6.5036141623750104E-17</c:v>
                </c:pt>
                <c:pt idx="965">
                  <c:v>6.5121856304520997E-17</c:v>
                </c:pt>
                <c:pt idx="966">
                  <c:v>6.52075547886642E-17</c:v>
                </c:pt>
                <c:pt idx="967">
                  <c:v>6.52932370171831E-17</c:v>
                </c:pt>
                <c:pt idx="968">
                  <c:v>6.5378902931158796E-17</c:v>
                </c:pt>
                <c:pt idx="969">
                  <c:v>6.5464552471749401E-17</c:v>
                </c:pt>
                <c:pt idx="970">
                  <c:v>6.5550185580189401E-17</c:v>
                </c:pt>
                <c:pt idx="971">
                  <c:v>6.5635802197789504E-17</c:v>
                </c:pt>
                <c:pt idx="972">
                  <c:v>6.5721402265936297E-17</c:v>
                </c:pt>
                <c:pt idx="973">
                  <c:v>6.5806985726091099E-17</c:v>
                </c:pt>
                <c:pt idx="974">
                  <c:v>6.5892552519790196E-17</c:v>
                </c:pt>
                <c:pt idx="975">
                  <c:v>6.5978102588644397E-17</c:v>
                </c:pt>
                <c:pt idx="976">
                  <c:v>6.6063635874337997E-17</c:v>
                </c:pt>
                <c:pt idx="977">
                  <c:v>6.6149152318628803E-17</c:v>
                </c:pt>
                <c:pt idx="978">
                  <c:v>6.6234651863348001E-17</c:v>
                </c:pt>
                <c:pt idx="979">
                  <c:v>6.6320134450398794E-17</c:v>
                </c:pt>
                <c:pt idx="980">
                  <c:v>6.6405600021757099E-17</c:v>
                </c:pt>
                <c:pt idx="981">
                  <c:v>6.6491048519470197E-17</c:v>
                </c:pt>
                <c:pt idx="982">
                  <c:v>6.6576479885656899E-17</c:v>
                </c:pt>
                <c:pt idx="983">
                  <c:v>6.6661894062507099E-17</c:v>
                </c:pt>
                <c:pt idx="984">
                  <c:v>6.6747290992280899E-17</c:v>
                </c:pt>
                <c:pt idx="985">
                  <c:v>6.6832670617308994E-17</c:v>
                </c:pt>
                <c:pt idx="986">
                  <c:v>6.6918032879991705E-17</c:v>
                </c:pt>
                <c:pt idx="987">
                  <c:v>6.7003377722798503E-17</c:v>
                </c:pt>
                <c:pt idx="988">
                  <c:v>6.7088705088268403E-17</c:v>
                </c:pt>
                <c:pt idx="989">
                  <c:v>6.7174014919008594E-17</c:v>
                </c:pt>
                <c:pt idx="990">
                  <c:v>6.7259307157694995E-17</c:v>
                </c:pt>
                <c:pt idx="991">
                  <c:v>6.7344581747070996E-17</c:v>
                </c:pt>
                <c:pt idx="992">
                  <c:v>6.7429838629948002E-17</c:v>
                </c:pt>
                <c:pt idx="993">
                  <c:v>6.7515077749204497E-17</c:v>
                </c:pt>
                <c:pt idx="994">
                  <c:v>6.7600299047785796E-17</c:v>
                </c:pt>
                <c:pt idx="995">
                  <c:v>6.7685502468703798E-17</c:v>
                </c:pt>
                <c:pt idx="996">
                  <c:v>6.7770687955036604E-17</c:v>
                </c:pt>
                <c:pt idx="997">
                  <c:v>6.7855855449928298E-17</c:v>
                </c:pt>
                <c:pt idx="998">
                  <c:v>6.7941004896588204E-17</c:v>
                </c:pt>
                <c:pt idx="999">
                  <c:v>6.8026136238291306E-17</c:v>
                </c:pt>
                <c:pt idx="1000">
                  <c:v>6.81112494183773E-17</c:v>
                </c:pt>
              </c:numCache>
            </c:numRef>
          </c:yVal>
          <c:smooth val="0"/>
          <c:extLst>
            <c:ext xmlns:c16="http://schemas.microsoft.com/office/drawing/2014/chart" uri="{C3380CC4-5D6E-409C-BE32-E72D297353CC}">
              <c16:uniqueId val="{00000005-65B7-4CCA-8FFB-780EC76C0C04}"/>
            </c:ext>
          </c:extLst>
        </c:ser>
        <c:ser>
          <c:idx val="6"/>
          <c:order val="6"/>
          <c:tx>
            <c:v>dp</c:v>
          </c:tx>
          <c:spPr>
            <a:ln w="28575">
              <a:solidFill>
                <a:srgbClr val="FFC000"/>
              </a:solidFill>
            </a:ln>
          </c:spPr>
          <c:marker>
            <c:symbol val="none"/>
          </c:marker>
          <c:xVal>
            <c:numRef>
              <c:f>sv!$B$3:$B$1003</c:f>
              <c:numCache>
                <c:formatCode>General</c:formatCode>
                <c:ptCount val="1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numCache>
            </c:numRef>
          </c:xVal>
          <c:yVal>
            <c:numRef>
              <c:f>sv!$F$3:$F$1003</c:f>
              <c:numCache>
                <c:formatCode>0.00E+00</c:formatCode>
                <c:ptCount val="1001"/>
                <c:pt idx="0" formatCode="General">
                  <c:v>0</c:v>
                </c:pt>
                <c:pt idx="1">
                  <c:v>4.4938167494642003E-49</c:v>
                </c:pt>
                <c:pt idx="2">
                  <c:v>4.7594097421219399E-35</c:v>
                </c:pt>
                <c:pt idx="3">
                  <c:v>1.7334465355451602E-30</c:v>
                </c:pt>
                <c:pt idx="4">
                  <c:v>2.9123918117831099E-28</c:v>
                </c:pt>
                <c:pt idx="5">
                  <c:v>5.8417383166388002E-27</c:v>
                </c:pt>
                <c:pt idx="6">
                  <c:v>4.1015332507989202E-26</c:v>
                </c:pt>
                <c:pt idx="7">
                  <c:v>1.59301161034408E-25</c:v>
                </c:pt>
                <c:pt idx="8">
                  <c:v>4.2974971533777597E-25</c:v>
                </c:pt>
                <c:pt idx="9">
                  <c:v>9.1353488558404397E-25</c:v>
                </c:pt>
                <c:pt idx="10">
                  <c:v>1.65049236214648E-24</c:v>
                </c:pt>
                <c:pt idx="11">
                  <c:v>2.6593764383220899E-24</c:v>
                </c:pt>
                <c:pt idx="12">
                  <c:v>3.9453455240612301E-24</c:v>
                </c:pt>
                <c:pt idx="13">
                  <c:v>5.5080294021864201E-24</c:v>
                </c:pt>
                <c:pt idx="14">
                  <c:v>7.3469803704061194E-24</c:v>
                </c:pt>
                <c:pt idx="15">
                  <c:v>9.4641105938380393E-24</c:v>
                </c:pt>
                <c:pt idx="16">
                  <c:v>1.18639660749893E-23</c:v>
                </c:pt>
                <c:pt idx="17">
                  <c:v>1.4552873858570901E-23</c:v>
                </c:pt>
                <c:pt idx="18">
                  <c:v>1.7537740827998901E-23</c:v>
                </c:pt>
                <c:pt idx="19">
                  <c:v>2.0824951254882501E-23</c:v>
                </c:pt>
                <c:pt idx="20">
                  <c:v>2.4419553692276201E-23</c:v>
                </c:pt>
                <c:pt idx="21">
                  <c:v>2.8324771359533602E-23</c:v>
                </c:pt>
                <c:pt idx="22">
                  <c:v>3.25417929960656E-23</c:v>
                </c:pt>
                <c:pt idx="23">
                  <c:v>3.7069774181057102E-23</c:v>
                </c:pt>
                <c:pt idx="24">
                  <c:v>4.1905978950910498E-23</c:v>
                </c:pt>
                <c:pt idx="25">
                  <c:v>4.70460030250186E-23</c:v>
                </c:pt>
                <c:pt idx="26">
                  <c:v>5.2484034564739901E-23</c:v>
                </c:pt>
                <c:pt idx="27">
                  <c:v>5.8213122028041397E-23</c:v>
                </c:pt>
                <c:pt idx="28">
                  <c:v>6.4225429776262903E-23</c:v>
                </c:pt>
                <c:pt idx="29">
                  <c:v>7.0512470382341205E-23</c:v>
                </c:pt>
                <c:pt idx="30">
                  <c:v>7.7065308402546599E-23</c:v>
                </c:pt>
                <c:pt idx="31">
                  <c:v>8.3874734214252099E-23</c:v>
                </c:pt>
                <c:pt idx="32">
                  <c:v>9.0931408897783096E-23</c:v>
                </c:pt>
                <c:pt idx="33">
                  <c:v>9.8225982482327899E-23</c:v>
                </c:pt>
                <c:pt idx="34">
                  <c:v>1.05749188520788E-22</c:v>
                </c:pt>
                <c:pt idx="35">
                  <c:v>1.13491918154676E-22</c:v>
                </c:pt>
                <c:pt idx="36">
                  <c:v>1.2144527675340999E-22</c:v>
                </c:pt>
                <c:pt idx="37">
                  <c:v>1.2960062598256999E-22</c:v>
                </c:pt>
                <c:pt idx="38">
                  <c:v>1.37949613851873E-22</c:v>
                </c:pt>
                <c:pt idx="39">
                  <c:v>1.4648419496588599E-22</c:v>
                </c:pt>
                <c:pt idx="40">
                  <c:v>1.55196642878981E-22</c:v>
                </c:pt>
                <c:pt idx="41">
                  <c:v>1.6407955615756501E-22</c:v>
                </c:pt>
                <c:pt idx="42">
                  <c:v>1.7312585948535901E-22</c:v>
                </c:pt>
                <c:pt idx="43">
                  <c:v>1.8232880091417599E-22</c:v>
                </c:pt>
                <c:pt idx="44">
                  <c:v>1.91681946162706E-22</c:v>
                </c:pt>
                <c:pt idx="45">
                  <c:v>2.0117917069698201E-22</c:v>
                </c:pt>
                <c:pt idx="46">
                  <c:v>2.1081465018510901E-22</c:v>
                </c:pt>
                <c:pt idx="47">
                  <c:v>2.2058284980210799E-22</c:v>
                </c:pt>
                <c:pt idx="48">
                  <c:v>2.3047851276476501E-22</c:v>
                </c:pt>
                <c:pt idx="49">
                  <c:v>2.4049664839798001E-22</c:v>
                </c:pt>
                <c:pt idx="50">
                  <c:v>2.50632519970396E-22</c:v>
                </c:pt>
                <c:pt idx="51">
                  <c:v>2.6088163248543198E-22</c:v>
                </c:pt>
                <c:pt idx="52">
                  <c:v>2.71239720572206E-22</c:v>
                </c:pt>
                <c:pt idx="53">
                  <c:v>2.8170273658726902E-22</c:v>
                </c:pt>
                <c:pt idx="54">
                  <c:v>2.9226683901107499E-22</c:v>
                </c:pt>
                <c:pt idx="55">
                  <c:v>3.0292838120151099E-22</c:v>
                </c:pt>
                <c:pt idx="56">
                  <c:v>3.1368390054944301E-22</c:v>
                </c:pt>
                <c:pt idx="57">
                  <c:v>3.2453010806739402E-22</c:v>
                </c:pt>
                <c:pt idx="58">
                  <c:v>3.3546387843135299E-22</c:v>
                </c:pt>
                <c:pt idx="59">
                  <c:v>3.4648224048691701E-22</c:v>
                </c:pt>
                <c:pt idx="60">
                  <c:v>3.5758236822390201E-22</c:v>
                </c:pt>
                <c:pt idx="61">
                  <c:v>3.6876157221802198E-22</c:v>
                </c:pt>
                <c:pt idx="62">
                  <c:v>3.8001729153381101E-22</c:v>
                </c:pt>
                <c:pt idx="63">
                  <c:v>3.9134708607956001E-22</c:v>
                </c:pt>
                <c:pt idx="64">
                  <c:v>4.02748629402348E-22</c:v>
                </c:pt>
                <c:pt idx="65">
                  <c:v>4.14219701909221E-22</c:v>
                </c:pt>
                <c:pt idx="66">
                  <c:v>4.2575818449910301E-22</c:v>
                </c:pt>
                <c:pt idx="67">
                  <c:v>4.3736205258886002E-22</c:v>
                </c:pt>
                <c:pt idx="68">
                  <c:v>4.4902937051627397E-22</c:v>
                </c:pt>
                <c:pt idx="69">
                  <c:v>4.6075828630219096E-22</c:v>
                </c:pt>
                <c:pt idx="70">
                  <c:v>4.7254702675389999E-22</c:v>
                </c:pt>
                <c:pt idx="71">
                  <c:v>4.8439389289178898E-22</c:v>
                </c:pt>
                <c:pt idx="72">
                  <c:v>4.9629725568147098E-22</c:v>
                </c:pt>
                <c:pt idx="73">
                  <c:v>5.0825555205382902E-22</c:v>
                </c:pt>
                <c:pt idx="74">
                  <c:v>5.20267281195827E-22</c:v>
                </c:pt>
                <c:pt idx="75">
                  <c:v>5.3233100109541004E-22</c:v>
                </c:pt>
                <c:pt idx="76">
                  <c:v>5.4444532532431502E-22</c:v>
                </c:pt>
                <c:pt idx="77">
                  <c:v>5.5660892004325804E-22</c:v>
                </c:pt>
                <c:pt idx="78">
                  <c:v>5.6882050121454597E-22</c:v>
                </c:pt>
                <c:pt idx="79">
                  <c:v>5.8107883200785195E-22</c:v>
                </c:pt>
                <c:pt idx="80">
                  <c:v>5.9338272038555901E-22</c:v>
                </c:pt>
                <c:pt idx="81">
                  <c:v>6.0573101685475701E-22</c:v>
                </c:pt>
                <c:pt idx="82">
                  <c:v>6.1812261237370004E-22</c:v>
                </c:pt>
                <c:pt idx="83">
                  <c:v>6.30556436401183E-22</c:v>
                </c:pt>
                <c:pt idx="84">
                  <c:v>6.4303145507801196E-22</c:v>
                </c:pt>
                <c:pt idx="85">
                  <c:v>6.5554666953039103E-22</c:v>
                </c:pt>
                <c:pt idx="86">
                  <c:v>6.68101114285709E-22</c:v>
                </c:pt>
                <c:pt idx="87">
                  <c:v>6.8069385579185897E-22</c:v>
                </c:pt>
                <c:pt idx="88">
                  <c:v>6.9332399103179502E-22</c:v>
                </c:pt>
                <c:pt idx="89">
                  <c:v>7.0599064622567204E-22</c:v>
                </c:pt>
                <c:pt idx="90">
                  <c:v>7.1869297561345296E-22</c:v>
                </c:pt>
                <c:pt idx="91">
                  <c:v>7.3143016031138199E-22</c:v>
                </c:pt>
                <c:pt idx="92">
                  <c:v>7.44201407236298E-22</c:v>
                </c:pt>
                <c:pt idx="93">
                  <c:v>7.5700594809217099E-22</c:v>
                </c:pt>
                <c:pt idx="94">
                  <c:v>7.6984303841376897E-22</c:v>
                </c:pt>
                <c:pt idx="95">
                  <c:v>7.8271195666273299E-22</c:v>
                </c:pt>
                <c:pt idx="96">
                  <c:v>7.9561200337179299E-22</c:v>
                </c:pt>
                <c:pt idx="97">
                  <c:v>8.0854250033320199E-22</c:v>
                </c:pt>
                <c:pt idx="98">
                  <c:v>8.2150278982780898E-22</c:v>
                </c:pt>
                <c:pt idx="99">
                  <c:v>8.3449223389156297E-22</c:v>
                </c:pt>
                <c:pt idx="100">
                  <c:v>8.4751021361646994E-22</c:v>
                </c:pt>
                <c:pt idx="101">
                  <c:v>8.6055612848338696E-22</c:v>
                </c:pt>
                <c:pt idx="102">
                  <c:v>8.7362939572421691E-22</c:v>
                </c:pt>
                <c:pt idx="103">
                  <c:v>8.8672944971135199E-22</c:v>
                </c:pt>
                <c:pt idx="104">
                  <c:v>8.9985574137240707E-22</c:v>
                </c:pt>
                <c:pt idx="105">
                  <c:v>9.1300773762849107E-22</c:v>
                </c:pt>
                <c:pt idx="106">
                  <c:v>9.2618492085444003E-22</c:v>
                </c:pt>
                <c:pt idx="107">
                  <c:v>9.3938678835958398E-22</c:v>
                </c:pt>
                <c:pt idx="108">
                  <c:v>9.5261285188780109E-22</c:v>
                </c:pt>
                <c:pt idx="109">
                  <c:v>9.6586263713569495E-22</c:v>
                </c:pt>
                <c:pt idx="110">
                  <c:v>9.7913568328790905E-22</c:v>
                </c:pt>
                <c:pt idx="111">
                  <c:v>9.9243154256863096E-22</c:v>
                </c:pt>
                <c:pt idx="112">
                  <c:v>1.0057497798085001E-21</c:v>
                </c:pt>
                <c:pt idx="113">
                  <c:v>1.01908997202618E-21</c:v>
                </c:pt>
                <c:pt idx="114">
                  <c:v>1.03245170802391E-21</c:v>
                </c:pt>
                <c:pt idx="115">
                  <c:v>1.0458345879965001E-21</c:v>
                </c:pt>
                <c:pt idx="116">
                  <c:v>1.0592382231531701E-21</c:v>
                </c:pt>
                <c:pt idx="117">
                  <c:v>1.07266223535183E-21</c:v>
                </c:pt>
                <c:pt idx="118">
                  <c:v>1.08610625674526E-21</c:v>
                </c:pt>
                <c:pt idx="119">
                  <c:v>1.0995699294389001E-21</c:v>
                </c:pt>
                <c:pt idx="120">
                  <c:v>1.11305290515979E-21</c:v>
                </c:pt>
                <c:pt idx="121">
                  <c:v>1.1265548449364499E-21</c:v>
                </c:pt>
                <c:pt idx="122">
                  <c:v>1.1400754187891401E-21</c:v>
                </c:pt>
                <c:pt idx="123">
                  <c:v>1.15361430543059E-21</c:v>
                </c:pt>
                <c:pt idx="124">
                  <c:v>1.16717119197648E-21</c:v>
                </c:pt>
                <c:pt idx="125">
                  <c:v>1.1807457736658E-21</c:v>
                </c:pt>
                <c:pt idx="126">
                  <c:v>1.1943377535906399E-21</c:v>
                </c:pt>
                <c:pt idx="127">
                  <c:v>1.2079468424351E-21</c:v>
                </c:pt>
                <c:pt idx="128">
                  <c:v>1.22157275822338E-21</c:v>
                </c:pt>
                <c:pt idx="129">
                  <c:v>1.2352152260765101E-21</c:v>
                </c:pt>
                <c:pt idx="130">
                  <c:v>1.24887397797768E-21</c:v>
                </c:pt>
                <c:pt idx="131">
                  <c:v>1.2625487525458999E-21</c:v>
                </c:pt>
                <c:pt idx="132">
                  <c:v>1.2762392948178501E-21</c:v>
                </c:pt>
                <c:pt idx="133">
                  <c:v>1.28994535603759E-21</c:v>
                </c:pt>
                <c:pt idx="134">
                  <c:v>1.30366669345401E-21</c:v>
                </c:pt>
                <c:pt idx="135">
                  <c:v>1.31740307012583E-21</c:v>
                </c:pt>
                <c:pt idx="136">
                  <c:v>1.3311542547338599E-21</c:v>
                </c:pt>
                <c:pt idx="137">
                  <c:v>1.34492002140042E-21</c:v>
                </c:pt>
                <c:pt idx="138">
                  <c:v>1.35870014951566E-21</c:v>
                </c:pt>
                <c:pt idx="139">
                  <c:v>1.3724944235706099E-21</c:v>
                </c:pt>
                <c:pt idx="140">
                  <c:v>1.38630263299667E-21</c:v>
                </c:pt>
                <c:pt idx="141">
                  <c:v>1.40012457201157E-21</c:v>
                </c:pt>
                <c:pt idx="142">
                  <c:v>1.41396003947128E-21</c:v>
                </c:pt>
                <c:pt idx="143">
                  <c:v>1.42780883872798E-21</c:v>
                </c:pt>
                <c:pt idx="144">
                  <c:v>1.44167077749371E-21</c:v>
                </c:pt>
                <c:pt idx="145">
                  <c:v>1.45554566770959E-21</c:v>
                </c:pt>
                <c:pt idx="146">
                  <c:v>1.46943332542032E-21</c:v>
                </c:pt>
                <c:pt idx="147">
                  <c:v>1.48333357065399E-21</c:v>
                </c:pt>
                <c:pt idx="148">
                  <c:v>1.49724622730673E-21</c:v>
                </c:pt>
                <c:pt idx="149">
                  <c:v>1.5111711230322401E-21</c:v>
                </c:pt>
                <c:pt idx="150">
                  <c:v>1.5251080891358901E-21</c:v>
                </c:pt>
                <c:pt idx="151">
                  <c:v>1.5390569604733301E-21</c:v>
                </c:pt>
                <c:pt idx="152">
                  <c:v>1.5530175753532701E-21</c:v>
                </c:pt>
                <c:pt idx="153">
                  <c:v>1.56698977544447E-21</c:v>
                </c:pt>
                <c:pt idx="154">
                  <c:v>1.58097340568652E-21</c:v>
                </c:pt>
                <c:pt idx="155">
                  <c:v>1.5949683142045199E-21</c:v>
                </c:pt>
                <c:pt idx="156">
                  <c:v>1.6089743522272599E-21</c:v>
                </c:pt>
                <c:pt idx="157">
                  <c:v>1.6229913740088901E-21</c:v>
                </c:pt>
                <c:pt idx="158">
                  <c:v>1.63701923675391E-21</c:v>
                </c:pt>
                <c:pt idx="159">
                  <c:v>1.6510578005451999E-21</c:v>
                </c:pt>
                <c:pt idx="160">
                  <c:v>1.66510692827515E-21</c:v>
                </c:pt>
                <c:pt idx="161">
                  <c:v>1.6791664855796301E-21</c:v>
                </c:pt>
                <c:pt idx="162">
                  <c:v>1.6932363407746101E-21</c:v>
                </c:pt>
                <c:pt idx="163">
                  <c:v>1.7073163647954501E-21</c:v>
                </c:pt>
                <c:pt idx="164">
                  <c:v>1.7214064311385999E-21</c:v>
                </c:pt>
                <c:pt idx="165">
                  <c:v>1.73550641580565E-21</c:v>
                </c:pt>
                <c:pt idx="166">
                  <c:v>1.7496161972495802E-21</c:v>
                </c:pt>
                <c:pt idx="167">
                  <c:v>1.7637356563231501E-21</c:v>
                </c:pt>
                <c:pt idx="168">
                  <c:v>1.77786467622922E-21</c:v>
                </c:pt>
                <c:pt idx="169">
                  <c:v>1.79200314247297E-21</c:v>
                </c:pt>
                <c:pt idx="170">
                  <c:v>1.8061509428159501E-21</c:v>
                </c:pt>
                <c:pt idx="171">
                  <c:v>1.82030796723172E-21</c:v>
                </c:pt>
                <c:pt idx="172">
                  <c:v>1.83447410786317E-21</c:v>
                </c:pt>
                <c:pt idx="173">
                  <c:v>1.8486492589812298E-21</c:v>
                </c:pt>
                <c:pt idx="174">
                  <c:v>1.8628333169450799E-21</c:v>
                </c:pt>
                <c:pt idx="175">
                  <c:v>1.8770261801636399E-21</c:v>
                </c:pt>
                <c:pt idx="176">
                  <c:v>1.8912277490583001E-21</c:v>
                </c:pt>
                <c:pt idx="177">
                  <c:v>1.9054379260268601E-21</c:v>
                </c:pt>
                <c:pt idx="178">
                  <c:v>1.9196566154085E-21</c:v>
                </c:pt>
                <c:pt idx="179">
                  <c:v>1.9338837234498999E-21</c:v>
                </c:pt>
                <c:pt idx="180">
                  <c:v>1.94811915827216E-21</c:v>
                </c:pt>
                <c:pt idx="181">
                  <c:v>1.96236282983878E-21</c:v>
                </c:pt>
                <c:pt idx="182">
                  <c:v>1.9766146499244099E-21</c:v>
                </c:pt>
                <c:pt idx="183">
                  <c:v>1.9908745320843998E-21</c:v>
                </c:pt>
                <c:pt idx="184">
                  <c:v>2.0051423916251199E-21</c:v>
                </c:pt>
                <c:pt idx="185">
                  <c:v>2.0194181455749099E-21</c:v>
                </c:pt>
                <c:pt idx="186">
                  <c:v>2.03370171265577E-21</c:v>
                </c:pt>
                <c:pt idx="187">
                  <c:v>2.0479930132555599E-21</c:v>
                </c:pt>
                <c:pt idx="188">
                  <c:v>2.0622919694008301E-21</c:v>
                </c:pt>
                <c:pt idx="189">
                  <c:v>2.07659850473017E-21</c:v>
                </c:pt>
                <c:pt idx="190">
                  <c:v>2.0909125444679602E-21</c:v>
                </c:pt>
                <c:pt idx="191">
                  <c:v>2.1052340153987201E-21</c:v>
                </c:pt>
                <c:pt idx="192">
                  <c:v>2.1195628458417899E-21</c:v>
                </c:pt>
                <c:pt idx="193">
                  <c:v>2.1338989656264201E-21</c:v>
                </c:pt>
                <c:pt idx="194">
                  <c:v>2.14824230606723E-21</c:v>
                </c:pt>
                <c:pt idx="195">
                  <c:v>2.1625927999400499E-21</c:v>
                </c:pt>
                <c:pt idx="196">
                  <c:v>2.1769503814580501E-21</c:v>
                </c:pt>
                <c:pt idx="197">
                  <c:v>2.1913149862482001E-21</c:v>
                </c:pt>
                <c:pt idx="198">
                  <c:v>2.2056865513279301E-21</c:v>
                </c:pt>
                <c:pt idx="199">
                  <c:v>2.22006501508219E-21</c:v>
                </c:pt>
                <c:pt idx="200">
                  <c:v>2.2344503172406401E-21</c:v>
                </c:pt>
                <c:pt idx="201">
                  <c:v>2.2488423988551399E-21</c:v>
                </c:pt>
                <c:pt idx="202">
                  <c:v>2.2632412022774002E-21</c:v>
                </c:pt>
                <c:pt idx="203">
                  <c:v>2.2776466711369399E-21</c:v>
                </c:pt>
                <c:pt idx="204">
                  <c:v>2.2920587503191202E-21</c:v>
                </c:pt>
                <c:pt idx="205">
                  <c:v>2.30647738594347E-21</c:v>
                </c:pt>
                <c:pt idx="206">
                  <c:v>2.3209025253421E-21</c:v>
                </c:pt>
                <c:pt idx="207">
                  <c:v>2.3353341170383698E-21</c:v>
                </c:pt>
                <c:pt idx="208">
                  <c:v>2.3497721107256401E-21</c:v>
                </c:pt>
                <c:pt idx="209">
                  <c:v>2.3642164572462601E-21</c:v>
                </c:pt>
                <c:pt idx="210">
                  <c:v>2.3786671085706602E-21</c:v>
                </c:pt>
                <c:pt idx="211">
                  <c:v>2.39312401777657E-21</c:v>
                </c:pt>
                <c:pt idx="212">
                  <c:v>2.40758713902846E-21</c:v>
                </c:pt>
                <c:pt idx="213">
                  <c:v>2.4220564275570599E-21</c:v>
                </c:pt>
                <c:pt idx="214">
                  <c:v>2.436531839639E-21</c:v>
                </c:pt>
                <c:pt idx="215">
                  <c:v>2.4510133325767001E-21</c:v>
                </c:pt>
                <c:pt idx="216">
                  <c:v>2.4655008646782501E-21</c:v>
                </c:pt>
                <c:pt idx="217">
                  <c:v>2.47999439523753E-21</c:v>
                </c:pt>
                <c:pt idx="218">
                  <c:v>2.4944938845144201E-21</c:v>
                </c:pt>
                <c:pt idx="219">
                  <c:v>2.5089992937151701E-21</c:v>
                </c:pt>
                <c:pt idx="220">
                  <c:v>2.5235105849728699E-21</c:v>
                </c:pt>
                <c:pt idx="221">
                  <c:v>2.5380277213281001E-21</c:v>
                </c:pt>
                <c:pt idx="222">
                  <c:v>2.55255066670969E-21</c:v>
                </c:pt>
                <c:pt idx="223">
                  <c:v>2.5670793859156101E-21</c:v>
                </c:pt>
                <c:pt idx="224">
                  <c:v>2.5816138445940599E-21</c:v>
                </c:pt>
                <c:pt idx="225">
                  <c:v>2.5961540092246E-21</c:v>
                </c:pt>
                <c:pt idx="226">
                  <c:v>2.61069984709951E-21</c:v>
                </c:pt>
                <c:pt idx="227">
                  <c:v>2.62525132630528E-21</c:v>
                </c:pt>
                <c:pt idx="228">
                  <c:v>2.6398084157042099E-21</c:v>
                </c:pt>
                <c:pt idx="229">
                  <c:v>2.6543710849162002E-21</c:v>
                </c:pt>
                <c:pt idx="230">
                  <c:v>2.6689393043006999E-21</c:v>
                </c:pt>
                <c:pt idx="231">
                  <c:v>2.6835130449387402E-21</c:v>
                </c:pt>
                <c:pt idx="232">
                  <c:v>2.6980922786152402E-21</c:v>
                </c:pt>
                <c:pt idx="233">
                  <c:v>2.7126769778013401E-21</c:v>
                </c:pt>
                <c:pt idx="234">
                  <c:v>2.7272671156370599E-21</c:v>
                </c:pt>
                <c:pt idx="235">
                  <c:v>2.7418626659139202E-21</c:v>
                </c:pt>
                <c:pt idx="236">
                  <c:v>2.75646360305794E-21</c:v>
                </c:pt>
                <c:pt idx="237">
                  <c:v>2.7710699021126502E-21</c:v>
                </c:pt>
                <c:pt idx="238">
                  <c:v>2.7856815387223599E-21</c:v>
                </c:pt>
                <c:pt idx="239">
                  <c:v>2.8002984891155699E-21</c:v>
                </c:pt>
                <c:pt idx="240">
                  <c:v>2.8149207300885598E-21</c:v>
                </c:pt>
                <c:pt idx="241">
                  <c:v>2.8295482389891899E-21</c:v>
                </c:pt>
                <c:pt idx="242">
                  <c:v>2.84418099370084E-21</c:v>
                </c:pt>
                <c:pt idx="243">
                  <c:v>2.8588189726265701E-21</c:v>
                </c:pt>
                <c:pt idx="244">
                  <c:v>2.8734621546734501E-21</c:v>
                </c:pt>
                <c:pt idx="245">
                  <c:v>2.8881105192370499E-21</c:v>
                </c:pt>
                <c:pt idx="246">
                  <c:v>2.9027640461862199E-21</c:v>
                </c:pt>
                <c:pt idx="247">
                  <c:v>2.9174227158479201E-21</c:v>
                </c:pt>
                <c:pt idx="248">
                  <c:v>2.9320865089923902E-21</c:v>
                </c:pt>
                <c:pt idx="249">
                  <c:v>2.9467554068183799E-21</c:v>
                </c:pt>
                <c:pt idx="250">
                  <c:v>2.9614293909387099E-21</c:v>
                </c:pt>
                <c:pt idx="251">
                  <c:v>2.9761084433659101E-21</c:v>
                </c:pt>
                <c:pt idx="252">
                  <c:v>2.9907925464981299E-21</c:v>
                </c:pt>
                <c:pt idx="253">
                  <c:v>3.00548168310528E-21</c:v>
                </c:pt>
                <c:pt idx="254">
                  <c:v>3.0201758363152501E-21</c:v>
                </c:pt>
                <c:pt idx="255">
                  <c:v>3.0348749896004801E-21</c:v>
                </c:pt>
                <c:pt idx="256">
                  <c:v>3.0495791267646499E-21</c:v>
                </c:pt>
                <c:pt idx="257">
                  <c:v>3.0642882319295799E-21</c:v>
                </c:pt>
                <c:pt idx="258">
                  <c:v>3.0790022895223699E-21</c:v>
                </c:pt>
                <c:pt idx="259">
                  <c:v>3.0937212842627201E-21</c:v>
                </c:pt>
                <c:pt idx="260">
                  <c:v>3.1084452011504501E-21</c:v>
                </c:pt>
                <c:pt idx="261">
                  <c:v>3.12317402545329E-21</c:v>
                </c:pt>
                <c:pt idx="262">
                  <c:v>3.1379077426947801E-21</c:v>
                </c:pt>
                <c:pt idx="263">
                  <c:v>3.1526463386424602E-21</c:v>
                </c:pt>
                <c:pt idx="264">
                  <c:v>3.1673897992962298E-21</c:v>
                </c:pt>
                <c:pt idx="265">
                  <c:v>3.1821381108769401E-21</c:v>
                </c:pt>
                <c:pt idx="266">
                  <c:v>3.1968912598151401E-21</c:v>
                </c:pt>
                <c:pt idx="267">
                  <c:v>3.2116492327401098E-21</c:v>
                </c:pt>
                <c:pt idx="268">
                  <c:v>3.2264120164690599E-21</c:v>
                </c:pt>
                <c:pt idx="269">
                  <c:v>3.24117959799648E-21</c:v>
                </c:pt>
                <c:pt idx="270">
                  <c:v>3.2559519644838398E-21</c:v>
                </c:pt>
                <c:pt idx="271">
                  <c:v>3.2707291032493401E-21</c:v>
                </c:pt>
                <c:pt idx="272">
                  <c:v>3.2855110017579601E-21</c:v>
                </c:pt>
                <c:pt idx="273">
                  <c:v>3.3002976476117E-21</c:v>
                </c:pt>
                <c:pt idx="274">
                  <c:v>3.31508902854E-21</c:v>
                </c:pt>
                <c:pt idx="275">
                  <c:v>3.3298851323903499E-21</c:v>
                </c:pt>
                <c:pt idx="276">
                  <c:v>3.3446859471191798E-21</c:v>
                </c:pt>
                <c:pt idx="277">
                  <c:v>3.3594914607828301E-21</c:v>
                </c:pt>
                <c:pt idx="278">
                  <c:v>3.3743016615288501E-21</c:v>
                </c:pt>
                <c:pt idx="279">
                  <c:v>3.3891165375873901E-21</c:v>
                </c:pt>
                <c:pt idx="280">
                  <c:v>3.4039360772628202E-21</c:v>
                </c:pt>
                <c:pt idx="281">
                  <c:v>3.41876026892559E-21</c:v>
                </c:pt>
                <c:pt idx="282">
                  <c:v>3.4335891010042302E-21</c:v>
                </c:pt>
                <c:pt idx="283">
                  <c:v>3.4484225619775503E-21</c:v>
                </c:pt>
                <c:pt idx="284">
                  <c:v>3.4632606403670401E-21</c:v>
                </c:pt>
                <c:pt idx="285">
                  <c:v>3.4781033247294603E-21</c:v>
                </c:pt>
                <c:pt idx="286">
                  <c:v>3.49295060364964E-21</c:v>
                </c:pt>
                <c:pt idx="287">
                  <c:v>3.50780246573339E-21</c:v>
                </c:pt>
                <c:pt idx="288">
                  <c:v>3.5226588996006897E-21</c:v>
                </c:pt>
                <c:pt idx="289">
                  <c:v>3.5375198938789598E-21</c:v>
                </c:pt>
                <c:pt idx="290">
                  <c:v>3.5523854371966498E-21</c:v>
                </c:pt>
                <c:pt idx="291">
                  <c:v>3.5672555181768102E-21</c:v>
                </c:pt>
                <c:pt idx="292">
                  <c:v>3.5821301254310599E-21</c:v>
                </c:pt>
                <c:pt idx="293">
                  <c:v>3.5970092475535398E-21</c:v>
                </c:pt>
                <c:pt idx="294">
                  <c:v>3.6118928731151498E-21</c:v>
                </c:pt>
                <c:pt idx="295">
                  <c:v>3.6267809906579097E-21</c:v>
                </c:pt>
                <c:pt idx="296">
                  <c:v>3.64167358868953E-21</c:v>
                </c:pt>
                <c:pt idx="297">
                  <c:v>3.65657065567808E-21</c:v>
                </c:pt>
                <c:pt idx="298">
                  <c:v>3.6714721800468604E-21</c:v>
                </c:pt>
                <c:pt idx="299">
                  <c:v>3.6863781501694698E-21</c:v>
                </c:pt>
                <c:pt idx="300">
                  <c:v>3.70128855436498E-21</c:v>
                </c:pt>
                <c:pt idx="301">
                  <c:v>3.7162033808932598E-21</c:v>
                </c:pt>
                <c:pt idx="302">
                  <c:v>3.7311226179505102E-21</c:v>
                </c:pt>
                <c:pt idx="303">
                  <c:v>3.7460462536648898E-21</c:v>
                </c:pt>
                <c:pt idx="304">
                  <c:v>3.7609742760923604E-21</c:v>
                </c:pt>
                <c:pt idx="305">
                  <c:v>3.7759066732126101E-21</c:v>
                </c:pt>
                <c:pt idx="306">
                  <c:v>3.7908434329251603E-21</c:v>
                </c:pt>
                <c:pt idx="307">
                  <c:v>3.8057845430456197E-21</c:v>
                </c:pt>
                <c:pt idx="308">
                  <c:v>3.8207299913020402E-21</c:v>
                </c:pt>
                <c:pt idx="309">
                  <c:v>3.8356797653314901E-21</c:v>
                </c:pt>
                <c:pt idx="310">
                  <c:v>3.8506338526766602E-21</c:v>
                </c:pt>
                <c:pt idx="311">
                  <c:v>3.8655922407827201E-21</c:v>
                </c:pt>
                <c:pt idx="312">
                  <c:v>3.8805549169941902E-21</c:v>
                </c:pt>
                <c:pt idx="313">
                  <c:v>3.89552186855202E-21</c:v>
                </c:pt>
                <c:pt idx="314">
                  <c:v>3.9104930825908199E-21</c:v>
                </c:pt>
                <c:pt idx="315">
                  <c:v>3.9254685461360896E-21</c:v>
                </c:pt>
                <c:pt idx="316">
                  <c:v>3.9404482461017198E-21</c:v>
                </c:pt>
                <c:pt idx="317">
                  <c:v>3.9554321692875198E-21</c:v>
                </c:pt>
                <c:pt idx="318">
                  <c:v>3.97042030237692E-21</c:v>
                </c:pt>
                <c:pt idx="319">
                  <c:v>3.9854126319347099E-21</c:v>
                </c:pt>
                <c:pt idx="320">
                  <c:v>4.0004091444050103E-21</c:v>
                </c:pt>
                <c:pt idx="321">
                  <c:v>4.0154098261092704E-21</c:v>
                </c:pt>
                <c:pt idx="322">
                  <c:v>4.0304146632443703E-21</c:v>
                </c:pt>
                <c:pt idx="323">
                  <c:v>4.0454236418808902E-21</c:v>
                </c:pt>
                <c:pt idx="324">
                  <c:v>4.0604367479614502E-21</c:v>
                </c:pt>
                <c:pt idx="325">
                  <c:v>4.07545396729914E-21</c:v>
                </c:pt>
                <c:pt idx="326">
                  <c:v>4.0904752855760798E-21</c:v>
                </c:pt>
                <c:pt idx="327">
                  <c:v>4.1055006883420999E-21</c:v>
                </c:pt>
                <c:pt idx="328">
                  <c:v>4.1205301610134102E-21</c:v>
                </c:pt>
                <c:pt idx="329">
                  <c:v>4.1355636888715103E-21</c:v>
                </c:pt>
                <c:pt idx="330">
                  <c:v>4.1506012570621101E-21</c:v>
                </c:pt>
                <c:pt idx="331">
                  <c:v>4.1656428505941201E-21</c:v>
                </c:pt>
                <c:pt idx="332">
                  <c:v>4.1806884543388099E-21</c:v>
                </c:pt>
                <c:pt idx="333">
                  <c:v>4.1957380530289799E-21</c:v>
                </c:pt>
                <c:pt idx="334">
                  <c:v>4.21079163125828E-21</c:v>
                </c:pt>
                <c:pt idx="335">
                  <c:v>4.2258491734805299E-21</c:v>
                </c:pt>
                <c:pt idx="336">
                  <c:v>4.24091066400921E-21</c:v>
                </c:pt>
                <c:pt idx="337">
                  <c:v>4.2559760870169897E-21</c:v>
                </c:pt>
                <c:pt idx="338">
                  <c:v>4.2710454265353098E-21</c:v>
                </c:pt>
                <c:pt idx="339">
                  <c:v>4.2861186664541002E-21</c:v>
                </c:pt>
                <c:pt idx="340">
                  <c:v>4.3011957905215103E-21</c:v>
                </c:pt>
                <c:pt idx="341">
                  <c:v>4.3162767823437302E-21</c:v>
                </c:pt>
                <c:pt idx="342">
                  <c:v>4.3313616253849299E-21</c:v>
                </c:pt>
                <c:pt idx="343">
                  <c:v>4.3464503029671897E-21</c:v>
                </c:pt>
                <c:pt idx="344">
                  <c:v>4.3615427982705404E-21</c:v>
                </c:pt>
                <c:pt idx="345">
                  <c:v>4.3766390943330798E-21</c:v>
                </c:pt>
                <c:pt idx="346">
                  <c:v>4.3917391740510899E-21</c:v>
                </c:pt>
                <c:pt idx="347">
                  <c:v>4.4068430201793101E-21</c:v>
                </c:pt>
                <c:pt idx="348">
                  <c:v>4.4219506153311997E-21</c:v>
                </c:pt>
                <c:pt idx="349">
                  <c:v>4.4370619419792499E-21</c:v>
                </c:pt>
                <c:pt idx="350">
                  <c:v>4.4521769824554196E-21</c:v>
                </c:pt>
                <c:pt idx="351">
                  <c:v>4.4672957189515698E-21</c:v>
                </c:pt>
                <c:pt idx="352">
                  <c:v>4.4824181335199398E-21</c:v>
                </c:pt>
                <c:pt idx="353">
                  <c:v>4.49754420807377E-21</c:v>
                </c:pt>
                <c:pt idx="354">
                  <c:v>4.5126739243878102E-21</c:v>
                </c:pt>
                <c:pt idx="355">
                  <c:v>4.5278072640990699E-21</c:v>
                </c:pt>
                <c:pt idx="356">
                  <c:v>4.54294420870744E-21</c:v>
                </c:pt>
                <c:pt idx="357">
                  <c:v>4.55808473957649E-21</c:v>
                </c:pt>
                <c:pt idx="358">
                  <c:v>4.5732288379342402E-21</c:v>
                </c:pt>
                <c:pt idx="359">
                  <c:v>4.5883764848739598E-21</c:v>
                </c:pt>
                <c:pt idx="360">
                  <c:v>4.6035276613551199E-21</c:v>
                </c:pt>
                <c:pt idx="361">
                  <c:v>4.6186823482042002E-21</c:v>
                </c:pt>
                <c:pt idx="362">
                  <c:v>4.6338405261157496E-21</c:v>
                </c:pt>
                <c:pt idx="363">
                  <c:v>4.6490021756532899E-21</c:v>
                </c:pt>
                <c:pt idx="364">
                  <c:v>4.66416727725036E-21</c:v>
                </c:pt>
                <c:pt idx="365">
                  <c:v>4.6793358112116297E-21</c:v>
                </c:pt>
                <c:pt idx="366">
                  <c:v>4.6945077577139002E-21</c:v>
                </c:pt>
                <c:pt idx="367">
                  <c:v>4.7096830968072998E-21</c:v>
                </c:pt>
                <c:pt idx="368">
                  <c:v>4.7248618084164101E-21</c:v>
                </c:pt>
                <c:pt idx="369">
                  <c:v>4.7400438723414401E-21</c:v>
                </c:pt>
                <c:pt idx="370">
                  <c:v>4.7552292682594697E-21</c:v>
                </c:pt>
                <c:pt idx="371">
                  <c:v>4.7704179757256604E-21</c:v>
                </c:pt>
                <c:pt idx="372">
                  <c:v>4.7856099741745401E-21</c:v>
                </c:pt>
                <c:pt idx="373">
                  <c:v>4.8008052429212603E-21</c:v>
                </c:pt>
                <c:pt idx="374">
                  <c:v>4.8160037611629803E-21</c:v>
                </c:pt>
                <c:pt idx="375">
                  <c:v>4.8312055079801303E-21</c:v>
                </c:pt>
                <c:pt idx="376">
                  <c:v>4.84641046233782E-21</c:v>
                </c:pt>
                <c:pt idx="377">
                  <c:v>4.8616186030871802E-21</c:v>
                </c:pt>
                <c:pt idx="378">
                  <c:v>4.8768299089668103E-21</c:v>
                </c:pt>
                <c:pt idx="379">
                  <c:v>4.8920443586041601E-21</c:v>
                </c:pt>
                <c:pt idx="380">
                  <c:v>4.9072619305169797E-21</c:v>
                </c:pt>
                <c:pt idx="381">
                  <c:v>4.9224826031147902E-21</c:v>
                </c:pt>
                <c:pt idx="382">
                  <c:v>4.9377063547003002E-21</c:v>
                </c:pt>
                <c:pt idx="383">
                  <c:v>4.9529331634709801E-21</c:v>
                </c:pt>
                <c:pt idx="384">
                  <c:v>4.9681630075204698E-21</c:v>
                </c:pt>
                <c:pt idx="385">
                  <c:v>4.9833958648401499E-21</c:v>
                </c:pt>
                <c:pt idx="386">
                  <c:v>4.9986317133206697E-21</c:v>
                </c:pt>
                <c:pt idx="387">
                  <c:v>5.0138705307534201E-21</c:v>
                </c:pt>
                <c:pt idx="388">
                  <c:v>5.0291122948321698E-21</c:v>
                </c:pt>
                <c:pt idx="389">
                  <c:v>5.0443569831545597E-21</c:v>
                </c:pt>
                <c:pt idx="390">
                  <c:v>5.05960457322372E-21</c:v>
                </c:pt>
                <c:pt idx="391">
                  <c:v>5.0748550424497904E-21</c:v>
                </c:pt>
                <c:pt idx="392">
                  <c:v>5.0901083681515504E-21</c:v>
                </c:pt>
                <c:pt idx="393">
                  <c:v>5.1053645275580201E-21</c:v>
                </c:pt>
                <c:pt idx="394">
                  <c:v>5.1206234978099798E-21</c:v>
                </c:pt>
                <c:pt idx="395">
                  <c:v>5.1358852559616803E-21</c:v>
                </c:pt>
                <c:pt idx="396">
                  <c:v>5.1511497789824001E-21</c:v>
                </c:pt>
                <c:pt idx="397">
                  <c:v>5.1664170437580201E-21</c:v>
                </c:pt>
                <c:pt idx="398">
                  <c:v>5.1816870270927401E-21</c:v>
                </c:pt>
                <c:pt idx="399">
                  <c:v>5.1969597057105902E-21</c:v>
                </c:pt>
                <c:pt idx="400">
                  <c:v>5.21223505625716E-21</c:v>
                </c:pt>
                <c:pt idx="401">
                  <c:v>5.2275130553011299E-21</c:v>
                </c:pt>
                <c:pt idx="402">
                  <c:v>5.2427936793359803E-21</c:v>
                </c:pt>
                <c:pt idx="403">
                  <c:v>5.25807690478153E-21</c:v>
                </c:pt>
                <c:pt idx="404">
                  <c:v>5.27336270798568E-21</c:v>
                </c:pt>
                <c:pt idx="405">
                  <c:v>5.2886510652259403E-21</c:v>
                </c:pt>
                <c:pt idx="406">
                  <c:v>5.3039419527111102E-21</c:v>
                </c:pt>
                <c:pt idx="407">
                  <c:v>5.3192353465828898E-21</c:v>
                </c:pt>
                <c:pt idx="408">
                  <c:v>5.3345312229175099E-21</c:v>
                </c:pt>
                <c:pt idx="409">
                  <c:v>5.3498295577273603E-21</c:v>
                </c:pt>
                <c:pt idx="410">
                  <c:v>5.3651303269626096E-21</c:v>
                </c:pt>
                <c:pt idx="411">
                  <c:v>5.3804335065128201E-21</c:v>
                </c:pt>
                <c:pt idx="412">
                  <c:v>5.3957390722085497E-21</c:v>
                </c:pt>
                <c:pt idx="413">
                  <c:v>5.41104699982299E-21</c:v>
                </c:pt>
                <c:pt idx="414">
                  <c:v>5.4263572650735497E-21</c:v>
                </c:pt>
                <c:pt idx="415">
                  <c:v>5.4416698436234899E-21</c:v>
                </c:pt>
                <c:pt idx="416">
                  <c:v>5.4569847110834798E-21</c:v>
                </c:pt>
                <c:pt idx="417">
                  <c:v>5.4723018430131999E-21</c:v>
                </c:pt>
                <c:pt idx="418">
                  <c:v>5.4876212149229802E-21</c:v>
                </c:pt>
                <c:pt idx="419">
                  <c:v>5.50294280227528E-21</c:v>
                </c:pt>
                <c:pt idx="420">
                  <c:v>5.5182665804863702E-21</c:v>
                </c:pt>
                <c:pt idx="421">
                  <c:v>5.53359252492781E-21</c:v>
                </c:pt>
                <c:pt idx="422">
                  <c:v>5.54892061092809E-21</c:v>
                </c:pt>
                <c:pt idx="423">
                  <c:v>5.5642508137740999E-21</c:v>
                </c:pt>
                <c:pt idx="424">
                  <c:v>5.5795831087127597E-21</c:v>
                </c:pt>
                <c:pt idx="425">
                  <c:v>5.5949174709524903E-21</c:v>
                </c:pt>
                <c:pt idx="426">
                  <c:v>5.6102538756647701E-21</c:v>
                </c:pt>
                <c:pt idx="427">
                  <c:v>5.6255922979856599E-21</c:v>
                </c:pt>
                <c:pt idx="428">
                  <c:v>5.64093271301731E-21</c:v>
                </c:pt>
                <c:pt idx="429">
                  <c:v>5.6562750958294803E-21</c:v>
                </c:pt>
                <c:pt idx="430">
                  <c:v>5.6716194214609804E-21</c:v>
                </c:pt>
                <c:pt idx="431">
                  <c:v>5.6869656649212398E-21</c:v>
                </c:pt>
                <c:pt idx="432">
                  <c:v>5.7023138011917003E-21</c:v>
                </c:pt>
                <c:pt idx="433">
                  <c:v>5.71766380522735E-21</c:v>
                </c:pt>
                <c:pt idx="434">
                  <c:v>5.7330156519581203E-21</c:v>
                </c:pt>
                <c:pt idx="435">
                  <c:v>5.7483693162903898E-21</c:v>
                </c:pt>
                <c:pt idx="436">
                  <c:v>5.7637247731083597E-21</c:v>
                </c:pt>
                <c:pt idx="437">
                  <c:v>5.7790819972755402E-21</c:v>
                </c:pt>
                <c:pt idx="438">
                  <c:v>5.7944409636361099E-21</c:v>
                </c:pt>
                <c:pt idx="439">
                  <c:v>5.8098016470163702E-21</c:v>
                </c:pt>
                <c:pt idx="440">
                  <c:v>5.8251640222260699E-21</c:v>
                </c:pt>
                <c:pt idx="441">
                  <c:v>5.84052806405988E-21</c:v>
                </c:pt>
                <c:pt idx="442">
                  <c:v>5.85589374729868E-21</c:v>
                </c:pt>
                <c:pt idx="443">
                  <c:v>5.8712610467109497E-21</c:v>
                </c:pt>
                <c:pt idx="444">
                  <c:v>5.8866299370541498E-21</c:v>
                </c:pt>
                <c:pt idx="445">
                  <c:v>5.9020003930759698E-21</c:v>
                </c:pt>
                <c:pt idx="446">
                  <c:v>5.9173723895157403E-21</c:v>
                </c:pt>
                <c:pt idx="447">
                  <c:v>5.9327459011057201E-21</c:v>
                </c:pt>
                <c:pt idx="448">
                  <c:v>5.9481209025723698E-21</c:v>
                </c:pt>
                <c:pt idx="449">
                  <c:v>5.9634973686376499E-21</c:v>
                </c:pt>
                <c:pt idx="450">
                  <c:v>5.9788752740203203E-21</c:v>
                </c:pt>
                <c:pt idx="451">
                  <c:v>5.9942545934371999E-21</c:v>
                </c:pt>
                <c:pt idx="452">
                  <c:v>6.0096353016043699E-21</c:v>
                </c:pt>
                <c:pt idx="453">
                  <c:v>6.0250173732384896E-21</c:v>
                </c:pt>
                <c:pt idx="454">
                  <c:v>6.0404007830579603E-21</c:v>
                </c:pt>
                <c:pt idx="455">
                  <c:v>6.0557855057841697E-21</c:v>
                </c:pt>
                <c:pt idx="456">
                  <c:v>6.0711715161426901E-21</c:v>
                </c:pt>
                <c:pt idx="457">
                  <c:v>6.0865587888644599E-21</c:v>
                </c:pt>
                <c:pt idx="458">
                  <c:v>6.1019472986869703E-21</c:v>
                </c:pt>
                <c:pt idx="459">
                  <c:v>6.1173370203554403E-21</c:v>
                </c:pt>
                <c:pt idx="460">
                  <c:v>6.1327279286239096E-21</c:v>
                </c:pt>
                <c:pt idx="461">
                  <c:v>6.1481199982564699E-21</c:v>
                </c:pt>
                <c:pt idx="462">
                  <c:v>6.1635132040283102E-21</c:v>
                </c:pt>
                <c:pt idx="463">
                  <c:v>6.1789075207268798E-21</c:v>
                </c:pt>
                <c:pt idx="464">
                  <c:v>6.1943029231529699E-21</c:v>
                </c:pt>
                <c:pt idx="465">
                  <c:v>6.2096993861217702E-21</c:v>
                </c:pt>
                <c:pt idx="466">
                  <c:v>6.2250968844640401E-21</c:v>
                </c:pt>
                <c:pt idx="467">
                  <c:v>6.2404953930270503E-21</c:v>
                </c:pt>
                <c:pt idx="468">
                  <c:v>6.2558948866757097E-21</c:v>
                </c:pt>
                <c:pt idx="469">
                  <c:v>6.2712953402935798E-21</c:v>
                </c:pt>
                <c:pt idx="470">
                  <c:v>6.2866967287839201E-21</c:v>
                </c:pt>
                <c:pt idx="471">
                  <c:v>6.3020990270706602E-21</c:v>
                </c:pt>
                <c:pt idx="472">
                  <c:v>6.3175022100994098E-21</c:v>
                </c:pt>
                <c:pt idx="473">
                  <c:v>6.3329062528384699E-21</c:v>
                </c:pt>
                <c:pt idx="474">
                  <c:v>6.3483111302798004E-21</c:v>
                </c:pt>
                <c:pt idx="475">
                  <c:v>6.3637168174399401E-21</c:v>
                </c:pt>
                <c:pt idx="476">
                  <c:v>6.3791232893609902E-21</c:v>
                </c:pt>
                <c:pt idx="477">
                  <c:v>6.3945305211115701E-21</c:v>
                </c:pt>
                <c:pt idx="478">
                  <c:v>6.40993848778767E-21</c:v>
                </c:pt>
                <c:pt idx="479">
                  <c:v>6.4253471645136401E-21</c:v>
                </c:pt>
                <c:pt idx="480">
                  <c:v>6.4407565264430298E-21</c:v>
                </c:pt>
                <c:pt idx="481">
                  <c:v>6.4561665487595004E-21</c:v>
                </c:pt>
                <c:pt idx="482">
                  <c:v>6.4715772066776997E-21</c:v>
                </c:pt>
                <c:pt idx="483">
                  <c:v>6.4869884754440797E-21</c:v>
                </c:pt>
                <c:pt idx="484">
                  <c:v>6.50240033033784E-21</c:v>
                </c:pt>
                <c:pt idx="485">
                  <c:v>6.5178127466716297E-21</c:v>
                </c:pt>
                <c:pt idx="486">
                  <c:v>6.5332256997924998E-21</c:v>
                </c:pt>
                <c:pt idx="487">
                  <c:v>6.5486391650826201E-21</c:v>
                </c:pt>
                <c:pt idx="488">
                  <c:v>6.5640531179601303E-21</c:v>
                </c:pt>
                <c:pt idx="489">
                  <c:v>6.5794675338799199E-21</c:v>
                </c:pt>
                <c:pt idx="490">
                  <c:v>6.5948823883343498E-21</c:v>
                </c:pt>
                <c:pt idx="491">
                  <c:v>6.6102976568541196E-21</c:v>
                </c:pt>
                <c:pt idx="492">
                  <c:v>6.6257133150089202E-21</c:v>
                </c:pt>
                <c:pt idx="493">
                  <c:v>6.6411293384082098E-21</c:v>
                </c:pt>
                <c:pt idx="494">
                  <c:v>6.6565457027019399E-21</c:v>
                </c:pt>
                <c:pt idx="495">
                  <c:v>6.6719623835812996E-21</c:v>
                </c:pt>
                <c:pt idx="496">
                  <c:v>6.6873793567793498E-21</c:v>
                </c:pt>
                <c:pt idx="497">
                  <c:v>6.7027965980717902E-21</c:v>
                </c:pt>
                <c:pt idx="498">
                  <c:v>6.7182140832775901E-21</c:v>
                </c:pt>
                <c:pt idx="499">
                  <c:v>6.7336317882596699E-21</c:v>
                </c:pt>
                <c:pt idx="500">
                  <c:v>6.7490496889255803E-21</c:v>
                </c:pt>
                <c:pt idx="501">
                  <c:v>6.7644677612281201E-21</c:v>
                </c:pt>
                <c:pt idx="502">
                  <c:v>6.7798859811659593E-21</c:v>
                </c:pt>
                <c:pt idx="503">
                  <c:v>6.7953043247843405E-21</c:v>
                </c:pt>
                <c:pt idx="504">
                  <c:v>6.8107227681755797E-21</c:v>
                </c:pt>
                <c:pt idx="505">
                  <c:v>6.8261412874797595E-21</c:v>
                </c:pt>
                <c:pt idx="506">
                  <c:v>6.8415598588852796E-21</c:v>
                </c:pt>
                <c:pt idx="507">
                  <c:v>6.8569784586294504E-21</c:v>
                </c:pt>
                <c:pt idx="508">
                  <c:v>6.8723970629990399E-21</c:v>
                </c:pt>
                <c:pt idx="509">
                  <c:v>6.8878156483308495E-21</c:v>
                </c:pt>
                <c:pt idx="510">
                  <c:v>6.90323419101228E-21</c:v>
                </c:pt>
                <c:pt idx="511">
                  <c:v>6.9186526674818504E-21</c:v>
                </c:pt>
                <c:pt idx="512">
                  <c:v>6.9340710542296798E-21</c:v>
                </c:pt>
                <c:pt idx="513">
                  <c:v>6.9494893277981205E-21</c:v>
                </c:pt>
                <c:pt idx="514">
                  <c:v>6.9649074647821193E-21</c:v>
                </c:pt>
                <c:pt idx="515">
                  <c:v>6.9803254418298599E-21</c:v>
                </c:pt>
                <c:pt idx="516">
                  <c:v>6.9957432356431299E-21</c:v>
                </c:pt>
                <c:pt idx="517">
                  <c:v>7.0111608229778599E-21</c:v>
                </c:pt>
                <c:pt idx="518">
                  <c:v>7.0265781806445697E-21</c:v>
                </c:pt>
                <c:pt idx="519">
                  <c:v>7.0419952855088507E-21</c:v>
                </c:pt>
                <c:pt idx="520">
                  <c:v>7.0574121144917605E-21</c:v>
                </c:pt>
                <c:pt idx="521">
                  <c:v>7.0728286445703203E-21</c:v>
                </c:pt>
                <c:pt idx="522">
                  <c:v>7.0882448527778894E-21</c:v>
                </c:pt>
                <c:pt idx="523">
                  <c:v>7.1036607162046402E-21</c:v>
                </c:pt>
                <c:pt idx="524">
                  <c:v>7.1190762119978899E-21</c:v>
                </c:pt>
                <c:pt idx="525">
                  <c:v>7.1344913173625993E-21</c:v>
                </c:pt>
                <c:pt idx="526">
                  <c:v>7.1499060095616699E-21</c:v>
                </c:pt>
                <c:pt idx="527">
                  <c:v>7.1653202659163693E-21</c:v>
                </c:pt>
                <c:pt idx="528">
                  <c:v>7.1807340638067195E-21</c:v>
                </c:pt>
                <c:pt idx="529">
                  <c:v>7.19614738067181E-21</c:v>
                </c:pt>
                <c:pt idx="530">
                  <c:v>7.2115601940102096E-21</c:v>
                </c:pt>
                <c:pt idx="531">
                  <c:v>7.2269724813802606E-21</c:v>
                </c:pt>
                <c:pt idx="532">
                  <c:v>7.2423842204004496E-21</c:v>
                </c:pt>
                <c:pt idx="533">
                  <c:v>7.2577953887497195E-21</c:v>
                </c:pt>
                <c:pt idx="534">
                  <c:v>7.2732059641678004E-21</c:v>
                </c:pt>
                <c:pt idx="535">
                  <c:v>7.2886159244555105E-21</c:v>
                </c:pt>
                <c:pt idx="536">
                  <c:v>7.3040252474750704E-21</c:v>
                </c:pt>
                <c:pt idx="537">
                  <c:v>7.3194339111503803E-21</c:v>
                </c:pt>
                <c:pt idx="538">
                  <c:v>7.3348418934673296E-21</c:v>
                </c:pt>
                <c:pt idx="539">
                  <c:v>7.3502491724740501E-21</c:v>
                </c:pt>
                <c:pt idx="540">
                  <c:v>7.3656557262812193E-21</c:v>
                </c:pt>
                <c:pt idx="541">
                  <c:v>7.3810615330622898E-21</c:v>
                </c:pt>
                <c:pt idx="542">
                  <c:v>7.3964665710537597E-21</c:v>
                </c:pt>
                <c:pt idx="543">
                  <c:v>7.4118708185554194E-21</c:v>
                </c:pt>
                <c:pt idx="544">
                  <c:v>7.4272742539306107E-21</c:v>
                </c:pt>
                <c:pt idx="545">
                  <c:v>7.4426768556063994E-21</c:v>
                </c:pt>
                <c:pt idx="546">
                  <c:v>7.4580786020738901E-21</c:v>
                </c:pt>
                <c:pt idx="547">
                  <c:v>7.4734794718883492E-21</c:v>
                </c:pt>
                <c:pt idx="548">
                  <c:v>7.4888794436694795E-21</c:v>
                </c:pt>
                <c:pt idx="549">
                  <c:v>7.5042784961016102E-21</c:v>
                </c:pt>
                <c:pt idx="550">
                  <c:v>7.5196766079338695E-21</c:v>
                </c:pt>
                <c:pt idx="551">
                  <c:v>7.5350737579804005E-21</c:v>
                </c:pt>
                <c:pt idx="552">
                  <c:v>7.5504699251205301E-21</c:v>
                </c:pt>
                <c:pt idx="553">
                  <c:v>7.5658650882989298E-21</c:v>
                </c:pt>
                <c:pt idx="554">
                  <c:v>7.5812592265258401E-21</c:v>
                </c:pt>
                <c:pt idx="555">
                  <c:v>7.5966523188771607E-21</c:v>
                </c:pt>
                <c:pt idx="556">
                  <c:v>7.6120443444946294E-21</c:v>
                </c:pt>
                <c:pt idx="557">
                  <c:v>7.6274352825860299E-21</c:v>
                </c:pt>
                <c:pt idx="558">
                  <c:v>7.6428251124252204E-21</c:v>
                </c:pt>
                <c:pt idx="559">
                  <c:v>7.6582138133523801E-21</c:v>
                </c:pt>
                <c:pt idx="560">
                  <c:v>7.6736013647740593E-21</c:v>
                </c:pt>
                <c:pt idx="561">
                  <c:v>7.6889877461633506E-21</c:v>
                </c:pt>
                <c:pt idx="562">
                  <c:v>7.7043729370600003E-21</c:v>
                </c:pt>
                <c:pt idx="563">
                  <c:v>7.7197569170704806E-21</c:v>
                </c:pt>
                <c:pt idx="564">
                  <c:v>7.7351396658681494E-21</c:v>
                </c:pt>
                <c:pt idx="565">
                  <c:v>7.7505211631933097E-21</c:v>
                </c:pt>
                <c:pt idx="566">
                  <c:v>7.7659013888533402E-21</c:v>
                </c:pt>
                <c:pt idx="567">
                  <c:v>7.7812803227227196E-21</c:v>
                </c:pt>
                <c:pt idx="568">
                  <c:v>7.7966579447432007E-21</c:v>
                </c:pt>
                <c:pt idx="569">
                  <c:v>7.8120342349238005E-21</c:v>
                </c:pt>
                <c:pt idx="570">
                  <c:v>7.8274091733409394E-21</c:v>
                </c:pt>
                <c:pt idx="571">
                  <c:v>7.8427827401384496E-21</c:v>
                </c:pt>
                <c:pt idx="572">
                  <c:v>7.8581549155276793E-21</c:v>
                </c:pt>
                <c:pt idx="573">
                  <c:v>7.8735256797875196E-21</c:v>
                </c:pt>
                <c:pt idx="574">
                  <c:v>7.8888950132644905E-21</c:v>
                </c:pt>
                <c:pt idx="575">
                  <c:v>7.9042628963727299E-21</c:v>
                </c:pt>
                <c:pt idx="576">
                  <c:v>7.9196293095940996E-21</c:v>
                </c:pt>
                <c:pt idx="577">
                  <c:v>7.9349942334781695E-21</c:v>
                </c:pt>
                <c:pt idx="578">
                  <c:v>7.9503576486422798E-21</c:v>
                </c:pt>
                <c:pt idx="579">
                  <c:v>7.9657195357715396E-21</c:v>
                </c:pt>
                <c:pt idx="580">
                  <c:v>7.9810798756188593E-21</c:v>
                </c:pt>
                <c:pt idx="581">
                  <c:v>7.9964386490050101E-21</c:v>
                </c:pt>
                <c:pt idx="582">
                  <c:v>8.0117958368185499E-21</c:v>
                </c:pt>
                <c:pt idx="583">
                  <c:v>8.0271514200158893E-21</c:v>
                </c:pt>
                <c:pt idx="584">
                  <c:v>8.0425053796213101E-21</c:v>
                </c:pt>
                <c:pt idx="585">
                  <c:v>8.0578576967268897E-21</c:v>
                </c:pt>
                <c:pt idx="586">
                  <c:v>8.0732083524925599E-21</c:v>
                </c:pt>
                <c:pt idx="587">
                  <c:v>8.0885573281460995E-21</c:v>
                </c:pt>
                <c:pt idx="588">
                  <c:v>8.1039046049830802E-21</c:v>
                </c:pt>
                <c:pt idx="589">
                  <c:v>8.1192501643668599E-21</c:v>
                </c:pt>
                <c:pt idx="590">
                  <c:v>8.1345939877285898E-21</c:v>
                </c:pt>
                <c:pt idx="591">
                  <c:v>8.1499360565671293E-21</c:v>
                </c:pt>
                <c:pt idx="592">
                  <c:v>8.1652763524491003E-21</c:v>
                </c:pt>
                <c:pt idx="593">
                  <c:v>8.1806148570087704E-21</c:v>
                </c:pt>
                <c:pt idx="594">
                  <c:v>8.1959515519480595E-21</c:v>
                </c:pt>
                <c:pt idx="595">
                  <c:v>8.2112864190365002E-21</c:v>
                </c:pt>
                <c:pt idx="596">
                  <c:v>8.2266194401111706E-21</c:v>
                </c:pt>
                <c:pt idx="597">
                  <c:v>8.2419505970766393E-21</c:v>
                </c:pt>
                <c:pt idx="598">
                  <c:v>8.2572798719049594E-21</c:v>
                </c:pt>
                <c:pt idx="599">
                  <c:v>8.2726072466355806E-21</c:v>
                </c:pt>
                <c:pt idx="600">
                  <c:v>8.2879327033752897E-21</c:v>
                </c:pt>
                <c:pt idx="601">
                  <c:v>8.3032562242981306E-21</c:v>
                </c:pt>
                <c:pt idx="602">
                  <c:v>8.31857779164538E-21</c:v>
                </c:pt>
                <c:pt idx="603">
                  <c:v>8.3338973877254606E-21</c:v>
                </c:pt>
                <c:pt idx="604">
                  <c:v>8.34921499491387E-21</c:v>
                </c:pt>
                <c:pt idx="605">
                  <c:v>8.3645305956530694E-21</c:v>
                </c:pt>
                <c:pt idx="606">
                  <c:v>8.3798441724524793E-21</c:v>
                </c:pt>
                <c:pt idx="607">
                  <c:v>8.3951557078883499E-21</c:v>
                </c:pt>
                <c:pt idx="608">
                  <c:v>8.4104651846036393E-21</c:v>
                </c:pt>
                <c:pt idx="609">
                  <c:v>8.4257725853080407E-21</c:v>
                </c:pt>
                <c:pt idx="610">
                  <c:v>8.4410778927777503E-21</c:v>
                </c:pt>
                <c:pt idx="611">
                  <c:v>8.4563810898555099E-21</c:v>
                </c:pt>
                <c:pt idx="612">
                  <c:v>8.4716821594504005E-21</c:v>
                </c:pt>
                <c:pt idx="613">
                  <c:v>8.4869810845378304E-21</c:v>
                </c:pt>
                <c:pt idx="614">
                  <c:v>8.5022778481593695E-21</c:v>
                </c:pt>
                <c:pt idx="615">
                  <c:v>8.5175724334226802E-21</c:v>
                </c:pt>
                <c:pt idx="616">
                  <c:v>8.5328648235014107E-21</c:v>
                </c:pt>
                <c:pt idx="617">
                  <c:v>8.5481550016350607E-21</c:v>
                </c:pt>
                <c:pt idx="618">
                  <c:v>8.5634429511289203E-21</c:v>
                </c:pt>
                <c:pt idx="619">
                  <c:v>8.5787286553538798E-21</c:v>
                </c:pt>
                <c:pt idx="620">
                  <c:v>8.5940120977464302E-21</c:v>
                </c:pt>
                <c:pt idx="621">
                  <c:v>8.6092932618083996E-21</c:v>
                </c:pt>
                <c:pt idx="622">
                  <c:v>8.6245721311069607E-21</c:v>
                </c:pt>
                <c:pt idx="623">
                  <c:v>8.6398486892744503E-21</c:v>
                </c:pt>
                <c:pt idx="624">
                  <c:v>8.6551229200082207E-21</c:v>
                </c:pt>
                <c:pt idx="625">
                  <c:v>8.6703948070705895E-21</c:v>
                </c:pt>
                <c:pt idx="626">
                  <c:v>8.6856643342886306E-21</c:v>
                </c:pt>
                <c:pt idx="627">
                  <c:v>8.7009314855541007E-21</c:v>
                </c:pt>
                <c:pt idx="628">
                  <c:v>8.7161962448232707E-21</c:v>
                </c:pt>
                <c:pt idx="629">
                  <c:v>8.7314585961168397E-21</c:v>
                </c:pt>
                <c:pt idx="630">
                  <c:v>8.7467185235197095E-21</c:v>
                </c:pt>
                <c:pt idx="631">
                  <c:v>8.7619760111809502E-21</c:v>
                </c:pt>
                <c:pt idx="632">
                  <c:v>8.7772310433135995E-21</c:v>
                </c:pt>
                <c:pt idx="633">
                  <c:v>8.7924836041945295E-21</c:v>
                </c:pt>
                <c:pt idx="634">
                  <c:v>8.8077336781643198E-21</c:v>
                </c:pt>
                <c:pt idx="635">
                  <c:v>8.8229812496270694E-21</c:v>
                </c:pt>
                <c:pt idx="636">
                  <c:v>8.8382263030503295E-21</c:v>
                </c:pt>
                <c:pt idx="637">
                  <c:v>8.8534688229648803E-21</c:v>
                </c:pt>
                <c:pt idx="638">
                  <c:v>8.8687087939646198E-21</c:v>
                </c:pt>
                <c:pt idx="639">
                  <c:v>8.8839462007063894E-21</c:v>
                </c:pt>
                <c:pt idx="640">
                  <c:v>8.8991810279098399E-21</c:v>
                </c:pt>
                <c:pt idx="641">
                  <c:v>8.91441326035729E-21</c:v>
                </c:pt>
                <c:pt idx="642">
                  <c:v>8.9296428828935096E-21</c:v>
                </c:pt>
                <c:pt idx="643">
                  <c:v>8.9448698804256704E-21</c:v>
                </c:pt>
                <c:pt idx="644">
                  <c:v>8.9600942379230493E-21</c:v>
                </c:pt>
                <c:pt idx="645">
                  <c:v>8.9753159404169998E-21</c:v>
                </c:pt>
                <c:pt idx="646">
                  <c:v>8.9905349730007096E-21</c:v>
                </c:pt>
                <c:pt idx="647">
                  <c:v>9.0057513208290703E-21</c:v>
                </c:pt>
                <c:pt idx="648">
                  <c:v>9.0209649691185096E-21</c:v>
                </c:pt>
                <c:pt idx="649">
                  <c:v>9.0361759031468293E-21</c:v>
                </c:pt>
                <c:pt idx="650">
                  <c:v>9.0513841082530096E-21</c:v>
                </c:pt>
                <c:pt idx="651">
                  <c:v>9.0665895698371203E-21</c:v>
                </c:pt>
                <c:pt idx="652">
                  <c:v>9.0817922733600499E-21</c:v>
                </c:pt>
                <c:pt idx="653">
                  <c:v>9.09699220434342E-21</c:v>
                </c:pt>
                <c:pt idx="654">
                  <c:v>9.1121893483693803E-21</c:v>
                </c:pt>
                <c:pt idx="655">
                  <c:v>9.1273836910804498E-21</c:v>
                </c:pt>
                <c:pt idx="656">
                  <c:v>9.1425752181793099E-21</c:v>
                </c:pt>
                <c:pt idx="657">
                  <c:v>9.15776391542871E-21</c:v>
                </c:pt>
                <c:pt idx="658">
                  <c:v>9.1729497686511998E-21</c:v>
                </c:pt>
                <c:pt idx="659">
                  <c:v>9.1881327637290401E-21</c:v>
                </c:pt>
                <c:pt idx="660">
                  <c:v>9.2033128866039596E-21</c:v>
                </c:pt>
                <c:pt idx="661">
                  <c:v>9.2184901232770295E-21</c:v>
                </c:pt>
                <c:pt idx="662">
                  <c:v>9.2336644598084606E-21</c:v>
                </c:pt>
                <c:pt idx="663">
                  <c:v>9.2488358823174394E-21</c:v>
                </c:pt>
                <c:pt idx="664">
                  <c:v>9.2640043769819097E-21</c:v>
                </c:pt>
                <c:pt idx="665">
                  <c:v>9.27916993003852E-21</c:v>
                </c:pt>
                <c:pt idx="666">
                  <c:v>9.2943325277822296E-21</c:v>
                </c:pt>
                <c:pt idx="667">
                  <c:v>9.3094921565663593E-21</c:v>
                </c:pt>
                <c:pt idx="668">
                  <c:v>9.32464880280225E-21</c:v>
                </c:pt>
                <c:pt idx="669">
                  <c:v>9.3398024529591395E-21</c:v>
                </c:pt>
                <c:pt idx="670">
                  <c:v>9.3549530935640193E-21</c:v>
                </c:pt>
                <c:pt idx="671">
                  <c:v>9.3701007112013596E-21</c:v>
                </c:pt>
                <c:pt idx="672">
                  <c:v>9.3852452925130199E-21</c:v>
                </c:pt>
                <c:pt idx="673">
                  <c:v>9.4003868241980001E-21</c:v>
                </c:pt>
                <c:pt idx="674">
                  <c:v>9.4155252930123193E-21</c:v>
                </c:pt>
                <c:pt idx="675">
                  <c:v>9.4306606857687396E-21</c:v>
                </c:pt>
                <c:pt idx="676">
                  <c:v>9.4457929893367203E-21</c:v>
                </c:pt>
                <c:pt idx="677">
                  <c:v>9.4609221906420696E-21</c:v>
                </c:pt>
                <c:pt idx="678">
                  <c:v>9.4760482766669004E-21</c:v>
                </c:pt>
                <c:pt idx="679">
                  <c:v>9.4911712344493595E-21</c:v>
                </c:pt>
                <c:pt idx="680">
                  <c:v>9.5062910510835E-21</c:v>
                </c:pt>
                <c:pt idx="681">
                  <c:v>9.5214077137190403E-21</c:v>
                </c:pt>
                <c:pt idx="682">
                  <c:v>9.5365212095612093E-21</c:v>
                </c:pt>
                <c:pt idx="683">
                  <c:v>9.5516315258705598E-21</c:v>
                </c:pt>
                <c:pt idx="684">
                  <c:v>9.5667386499627801E-21</c:v>
                </c:pt>
                <c:pt idx="685">
                  <c:v>9.5818425692085199E-21</c:v>
                </c:pt>
                <c:pt idx="686">
                  <c:v>9.5969432710331706E-21</c:v>
                </c:pt>
                <c:pt idx="687">
                  <c:v>9.6120407429166797E-21</c:v>
                </c:pt>
                <c:pt idx="688">
                  <c:v>9.6271349723934403E-21</c:v>
                </c:pt>
                <c:pt idx="689">
                  <c:v>9.6422259470519802E-21</c:v>
                </c:pt>
                <c:pt idx="690">
                  <c:v>9.65731365453488E-21</c:v>
                </c:pt>
                <c:pt idx="691">
                  <c:v>9.6723980825385304E-21</c:v>
                </c:pt>
                <c:pt idx="692">
                  <c:v>9.6874792188129801E-21</c:v>
                </c:pt>
                <c:pt idx="693">
                  <c:v>9.7025570511616805E-21</c:v>
                </c:pt>
                <c:pt idx="694">
                  <c:v>9.7176315674413995E-21</c:v>
                </c:pt>
                <c:pt idx="695">
                  <c:v>9.7327027555619599E-21</c:v>
                </c:pt>
                <c:pt idx="696">
                  <c:v>9.7477706034860604E-21</c:v>
                </c:pt>
                <c:pt idx="697">
                  <c:v>9.7628350992291099E-21</c:v>
                </c:pt>
                <c:pt idx="698">
                  <c:v>9.7778962308590304E-21</c:v>
                </c:pt>
                <c:pt idx="699">
                  <c:v>9.7929539864960706E-21</c:v>
                </c:pt>
                <c:pt idx="700">
                  <c:v>9.8080083543126103E-21</c:v>
                </c:pt>
                <c:pt idx="701">
                  <c:v>9.8230593225329901E-21</c:v>
                </c:pt>
                <c:pt idx="702">
                  <c:v>9.8381068794332907E-21</c:v>
                </c:pt>
                <c:pt idx="703">
                  <c:v>9.8531510133411894E-21</c:v>
                </c:pt>
                <c:pt idx="704">
                  <c:v>9.8681917126357602E-21</c:v>
                </c:pt>
                <c:pt idx="705">
                  <c:v>9.8832289657472499E-21</c:v>
                </c:pt>
                <c:pt idx="706">
                  <c:v>9.8982627611569394E-21</c:v>
                </c:pt>
                <c:pt idx="707">
                  <c:v>9.9132930873969299E-21</c:v>
                </c:pt>
                <c:pt idx="708">
                  <c:v>9.9283199330499807E-21</c:v>
                </c:pt>
                <c:pt idx="709">
                  <c:v>9.9433432867492698E-21</c:v>
                </c:pt>
                <c:pt idx="710">
                  <c:v>9.9583631371782797E-21</c:v>
                </c:pt>
                <c:pt idx="711">
                  <c:v>9.9733794730705594E-21</c:v>
                </c:pt>
                <c:pt idx="712">
                  <c:v>9.9883922832095606E-21</c:v>
                </c:pt>
                <c:pt idx="713">
                  <c:v>1.00034015564284E-20</c:v>
                </c:pt>
                <c:pt idx="714">
                  <c:v>1.00184072816099E-20</c:v>
                </c:pt>
                <c:pt idx="715">
                  <c:v>1.00334094476859E-20</c:v>
                </c:pt>
                <c:pt idx="716">
                  <c:v>1.00484080436377E-20</c:v>
                </c:pt>
                <c:pt idx="717">
                  <c:v>1.00634030584955E-20</c:v>
                </c:pt>
                <c:pt idx="718">
                  <c:v>1.00783944813381E-20</c:v>
                </c:pt>
                <c:pt idx="719">
                  <c:v>1.0093382301293101E-20</c:v>
                </c:pt>
                <c:pt idx="720">
                  <c:v>1.01083665075365E-20</c:v>
                </c:pt>
                <c:pt idx="721">
                  <c:v>1.01233470892925E-20</c:v>
                </c:pt>
                <c:pt idx="722">
                  <c:v>1.0138324035833299E-20</c:v>
                </c:pt>
                <c:pt idx="723">
                  <c:v>1.0153297336479E-20</c:v>
                </c:pt>
                <c:pt idx="724">
                  <c:v>1.0168266980597499E-20</c:v>
                </c:pt>
                <c:pt idx="725">
                  <c:v>1.0183232957604101E-20</c:v>
                </c:pt>
                <c:pt idx="726">
                  <c:v>1.0198195256961399E-20</c:v>
                </c:pt>
                <c:pt idx="727">
                  <c:v>1.0213153868179199E-20</c:v>
                </c:pt>
                <c:pt idx="728">
                  <c:v>1.02281087808142E-20</c:v>
                </c:pt>
                <c:pt idx="729">
                  <c:v>1.02430599844701E-20</c:v>
                </c:pt>
                <c:pt idx="730">
                  <c:v>1.02580074687967E-20</c:v>
                </c:pt>
                <c:pt idx="731">
                  <c:v>1.02729512234909E-20</c:v>
                </c:pt>
                <c:pt idx="732">
                  <c:v>1.0287891238295201E-20</c:v>
                </c:pt>
                <c:pt idx="733">
                  <c:v>1.03028275029986E-20</c:v>
                </c:pt>
                <c:pt idx="734">
                  <c:v>1.0317760007435801E-20</c:v>
                </c:pt>
                <c:pt idx="735">
                  <c:v>1.03326887414873E-20</c:v>
                </c:pt>
                <c:pt idx="736">
                  <c:v>1.03476136950789E-20</c:v>
                </c:pt>
                <c:pt idx="737">
                  <c:v>1.03625348581821E-20</c:v>
                </c:pt>
                <c:pt idx="738">
                  <c:v>1.03774522208132E-20</c:v>
                </c:pt>
                <c:pt idx="739">
                  <c:v>1.03923657730338E-20</c:v>
                </c:pt>
                <c:pt idx="740">
                  <c:v>1.04072755049503E-20</c:v>
                </c:pt>
                <c:pt idx="741">
                  <c:v>1.04221814067134E-20</c:v>
                </c:pt>
                <c:pt idx="742">
                  <c:v>1.04370834685187E-20</c:v>
                </c:pt>
                <c:pt idx="743">
                  <c:v>1.0451981680605901E-20</c:v>
                </c:pt>
                <c:pt idx="744">
                  <c:v>1.0466876033258801E-20</c:v>
                </c:pt>
                <c:pt idx="745">
                  <c:v>1.04817665168051E-20</c:v>
                </c:pt>
                <c:pt idx="746">
                  <c:v>1.04966531216166E-20</c:v>
                </c:pt>
                <c:pt idx="747">
                  <c:v>1.05115358381082E-20</c:v>
                </c:pt>
                <c:pt idx="748">
                  <c:v>1.05264146567386E-20</c:v>
                </c:pt>
                <c:pt idx="749">
                  <c:v>1.0541289568009701E-20</c:v>
                </c:pt>
                <c:pt idx="750">
                  <c:v>1.0556160562466401E-20</c:v>
                </c:pt>
                <c:pt idx="751">
                  <c:v>1.05710276306965E-20</c:v>
                </c:pt>
                <c:pt idx="752">
                  <c:v>1.05858907633306E-20</c:v>
                </c:pt>
                <c:pt idx="753">
                  <c:v>1.0600749951041999E-20</c:v>
                </c:pt>
                <c:pt idx="754">
                  <c:v>1.06156051845461E-20</c:v>
                </c:pt>
                <c:pt idx="755">
                  <c:v>1.0630456454600899E-20</c:v>
                </c:pt>
                <c:pt idx="756">
                  <c:v>1.06453037520062E-20</c:v>
                </c:pt>
                <c:pt idx="757">
                  <c:v>1.06601470676037E-20</c:v>
                </c:pt>
                <c:pt idx="758">
                  <c:v>1.06749863922772E-20</c:v>
                </c:pt>
                <c:pt idx="759">
                  <c:v>1.06898217169515E-20</c:v>
                </c:pt>
                <c:pt idx="760">
                  <c:v>1.0704653032593399E-20</c:v>
                </c:pt>
                <c:pt idx="761">
                  <c:v>1.07194803302104E-20</c:v>
                </c:pt>
                <c:pt idx="762">
                  <c:v>1.0734303600851499E-20</c:v>
                </c:pt>
                <c:pt idx="763">
                  <c:v>1.07491228356063E-20</c:v>
                </c:pt>
                <c:pt idx="764">
                  <c:v>1.07639380256054E-20</c:v>
                </c:pt>
                <c:pt idx="765">
                  <c:v>1.07787491620198E-20</c:v>
                </c:pt>
                <c:pt idx="766">
                  <c:v>1.0793556236061E-20</c:v>
                </c:pt>
                <c:pt idx="767">
                  <c:v>1.08083592389808E-20</c:v>
                </c:pt>
                <c:pt idx="768">
                  <c:v>1.08231581620709E-20</c:v>
                </c:pt>
                <c:pt idx="769">
                  <c:v>1.0837952996663301E-20</c:v>
                </c:pt>
                <c:pt idx="770">
                  <c:v>1.08527437341294E-20</c:v>
                </c:pt>
                <c:pt idx="771">
                  <c:v>1.08675303658804E-20</c:v>
                </c:pt>
                <c:pt idx="772">
                  <c:v>1.0882312883367101E-20</c:v>
                </c:pt>
                <c:pt idx="773">
                  <c:v>1.08970912780792E-20</c:v>
                </c:pt>
                <c:pt idx="774">
                  <c:v>1.09118655415459E-20</c:v>
                </c:pt>
                <c:pt idx="775">
                  <c:v>1.09266356653353E-20</c:v>
                </c:pt>
                <c:pt idx="776">
                  <c:v>1.0941401641054299E-20</c:v>
                </c:pt>
                <c:pt idx="777">
                  <c:v>1.0956163460348501E-20</c:v>
                </c:pt>
                <c:pt idx="778">
                  <c:v>1.0970921114901901E-20</c:v>
                </c:pt>
                <c:pt idx="779">
                  <c:v>1.0985674596437E-20</c:v>
                </c:pt>
                <c:pt idx="780">
                  <c:v>1.10004238967144E-20</c:v>
                </c:pt>
                <c:pt idx="781">
                  <c:v>1.1015169007533E-20</c:v>
                </c:pt>
                <c:pt idx="782">
                  <c:v>1.1029909920729199E-20</c:v>
                </c:pt>
                <c:pt idx="783">
                  <c:v>1.10446466281776E-20</c:v>
                </c:pt>
                <c:pt idx="784">
                  <c:v>1.1059379121789999E-20</c:v>
                </c:pt>
                <c:pt idx="785">
                  <c:v>1.10741073935159E-20</c:v>
                </c:pt>
                <c:pt idx="786">
                  <c:v>1.1088831435342E-20</c:v>
                </c:pt>
                <c:pt idx="787">
                  <c:v>1.1103551239292099E-20</c:v>
                </c:pt>
                <c:pt idx="788">
                  <c:v>1.11182667974271E-20</c:v>
                </c:pt>
                <c:pt idx="789">
                  <c:v>1.11329781018448E-20</c:v>
                </c:pt>
                <c:pt idx="790">
                  <c:v>1.11476851446795E-20</c:v>
                </c:pt>
                <c:pt idx="791">
                  <c:v>1.1162387918102199E-20</c:v>
                </c:pt>
                <c:pt idx="792">
                  <c:v>1.1177086414320201E-20</c:v>
                </c:pt>
                <c:pt idx="793">
                  <c:v>1.11917806255772E-20</c:v>
                </c:pt>
                <c:pt idx="794">
                  <c:v>1.1206470544152899E-20</c:v>
                </c:pt>
                <c:pt idx="795">
                  <c:v>1.1221156162363E-20</c:v>
                </c:pt>
                <c:pt idx="796">
                  <c:v>1.1235837472559101E-20</c:v>
                </c:pt>
                <c:pt idx="797">
                  <c:v>1.1250514467128299E-20</c:v>
                </c:pt>
                <c:pt idx="798">
                  <c:v>1.12651871384934E-20</c:v>
                </c:pt>
                <c:pt idx="799">
                  <c:v>1.12798554791125E-20</c:v>
                </c:pt>
                <c:pt idx="800">
                  <c:v>1.12945194814791E-20</c:v>
                </c:pt>
                <c:pt idx="801">
                  <c:v>1.13091791381216E-20</c:v>
                </c:pt>
                <c:pt idx="802">
                  <c:v>1.13238344416034E-20</c:v>
                </c:pt>
                <c:pt idx="803">
                  <c:v>1.1338485384523E-20</c:v>
                </c:pt>
                <c:pt idx="804">
                  <c:v>1.13531319595132E-20</c:v>
                </c:pt>
                <c:pt idx="805">
                  <c:v>1.1367774159241601E-20</c:v>
                </c:pt>
                <c:pt idx="806">
                  <c:v>1.1382411976410201E-20</c:v>
                </c:pt>
                <c:pt idx="807">
                  <c:v>1.1397045403755099E-20</c:v>
                </c:pt>
                <c:pt idx="808">
                  <c:v>1.14116744340468E-20</c:v>
                </c:pt>
                <c:pt idx="809">
                  <c:v>1.14262990600895E-20</c:v>
                </c:pt>
                <c:pt idx="810">
                  <c:v>1.14409192747216E-20</c:v>
                </c:pt>
                <c:pt idx="811">
                  <c:v>1.14555350708149E-20</c:v>
                </c:pt>
                <c:pt idx="812">
                  <c:v>1.1470146441275E-20</c:v>
                </c:pt>
                <c:pt idx="813">
                  <c:v>1.14847533790409E-20</c:v>
                </c:pt>
                <c:pt idx="814">
                  <c:v>1.1499355877084901E-20</c:v>
                </c:pt>
                <c:pt idx="815">
                  <c:v>1.15139539284125E-20</c:v>
                </c:pt>
                <c:pt idx="816">
                  <c:v>1.1528547526062301E-20</c:v>
                </c:pt>
                <c:pt idx="817">
                  <c:v>1.1543136663105901E-20</c:v>
                </c:pt>
                <c:pt idx="818">
                  <c:v>1.15577213326474E-20</c:v>
                </c:pt>
                <c:pt idx="819">
                  <c:v>1.1572301527824E-20</c:v>
                </c:pt>
                <c:pt idx="820">
                  <c:v>1.1586877241805E-20</c:v>
                </c:pt>
                <c:pt idx="821">
                  <c:v>1.1601448467792399E-20</c:v>
                </c:pt>
                <c:pt idx="822">
                  <c:v>1.1616015199020399E-20</c:v>
                </c:pt>
                <c:pt idx="823">
                  <c:v>1.16305774287553E-20</c:v>
                </c:pt>
                <c:pt idx="824">
                  <c:v>1.16451351502955E-20</c:v>
                </c:pt>
                <c:pt idx="825">
                  <c:v>1.1659688356971199E-20</c:v>
                </c:pt>
                <c:pt idx="826">
                  <c:v>1.1674237042144401E-20</c:v>
                </c:pt>
                <c:pt idx="827">
                  <c:v>1.16887811992089E-20</c:v>
                </c:pt>
                <c:pt idx="828">
                  <c:v>1.17033208215897E-20</c:v>
                </c:pt>
                <c:pt idx="829">
                  <c:v>1.17178559027434E-20</c:v>
                </c:pt>
                <c:pt idx="830">
                  <c:v>1.1732386436158E-20</c:v>
                </c:pt>
                <c:pt idx="831">
                  <c:v>1.1746912415352299E-20</c:v>
                </c:pt>
                <c:pt idx="832">
                  <c:v>1.17614338338764E-20</c:v>
                </c:pt>
                <c:pt idx="833">
                  <c:v>1.1775950685311199E-20</c:v>
                </c:pt>
                <c:pt idx="834">
                  <c:v>1.17904629632682E-20</c:v>
                </c:pt>
                <c:pt idx="835">
                  <c:v>1.180497066139E-20</c:v>
                </c:pt>
                <c:pt idx="836">
                  <c:v>1.1819473773349301E-20</c:v>
                </c:pt>
                <c:pt idx="837">
                  <c:v>1.18339722928494E-20</c:v>
                </c:pt>
                <c:pt idx="838">
                  <c:v>1.18484662136239E-20</c:v>
                </c:pt>
                <c:pt idx="839">
                  <c:v>1.18629555294365E-20</c:v>
                </c:pt>
                <c:pt idx="840">
                  <c:v>1.18774402340811E-20</c:v>
                </c:pt>
                <c:pt idx="841">
                  <c:v>1.18919203213813E-20</c:v>
                </c:pt>
                <c:pt idx="842">
                  <c:v>1.1906395785190799E-20</c:v>
                </c:pt>
                <c:pt idx="843">
                  <c:v>1.1920866619392801E-20</c:v>
                </c:pt>
                <c:pt idx="844">
                  <c:v>1.1935332817900201E-20</c:v>
                </c:pt>
                <c:pt idx="845">
                  <c:v>1.19497943746553E-20</c:v>
                </c:pt>
                <c:pt idx="846">
                  <c:v>1.19642512836298E-20</c:v>
                </c:pt>
                <c:pt idx="847">
                  <c:v>1.1978703538824701E-20</c:v>
                </c:pt>
                <c:pt idx="848">
                  <c:v>1.19931511342699E-20</c:v>
                </c:pt>
                <c:pt idx="849">
                  <c:v>1.20075940640246E-20</c:v>
                </c:pt>
                <c:pt idx="850">
                  <c:v>1.20220323221768E-20</c:v>
                </c:pt>
                <c:pt idx="851">
                  <c:v>1.2036465902843199E-20</c:v>
                </c:pt>
                <c:pt idx="852">
                  <c:v>1.20508948001692E-20</c:v>
                </c:pt>
                <c:pt idx="853">
                  <c:v>1.2065319008329E-20</c:v>
                </c:pt>
                <c:pt idx="854">
                  <c:v>1.20797385215249E-20</c:v>
                </c:pt>
                <c:pt idx="855">
                  <c:v>1.20941533339878E-20</c:v>
                </c:pt>
                <c:pt idx="856">
                  <c:v>1.21085634399768E-20</c:v>
                </c:pt>
                <c:pt idx="857">
                  <c:v>1.2122968833779001E-20</c:v>
                </c:pt>
                <c:pt idx="858">
                  <c:v>1.21373695097095E-20</c:v>
                </c:pt>
                <c:pt idx="859">
                  <c:v>1.2151765462111701E-20</c:v>
                </c:pt>
                <c:pt idx="860">
                  <c:v>1.2166156685356201E-20</c:v>
                </c:pt>
                <c:pt idx="861">
                  <c:v>1.2180543173841899E-20</c:v>
                </c:pt>
                <c:pt idx="862">
                  <c:v>1.21949249219948E-20</c:v>
                </c:pt>
                <c:pt idx="863">
                  <c:v>1.22093019242686E-20</c:v>
                </c:pt>
                <c:pt idx="864">
                  <c:v>1.22236741751444E-20</c:v>
                </c:pt>
                <c:pt idx="865">
                  <c:v>1.22380416691306E-20</c:v>
                </c:pt>
                <c:pt idx="866">
                  <c:v>1.22524044007626E-20</c:v>
                </c:pt>
                <c:pt idx="867">
                  <c:v>1.2266762364603001E-20</c:v>
                </c:pt>
                <c:pt idx="868">
                  <c:v>1.22811155552413E-20</c:v>
                </c:pt>
                <c:pt idx="869">
                  <c:v>1.2295463967293901E-20</c:v>
                </c:pt>
                <c:pt idx="870">
                  <c:v>1.2309807595404E-20</c:v>
                </c:pt>
                <c:pt idx="871">
                  <c:v>1.23241464342414E-20</c:v>
                </c:pt>
                <c:pt idx="872">
                  <c:v>1.23384804785023E-20</c:v>
                </c:pt>
                <c:pt idx="873">
                  <c:v>1.23528097229096E-20</c:v>
                </c:pt>
                <c:pt idx="874">
                  <c:v>1.2367134162212401E-20</c:v>
                </c:pt>
                <c:pt idx="875">
                  <c:v>1.2381453791186199E-20</c:v>
                </c:pt>
                <c:pt idx="876">
                  <c:v>1.2395768604632501E-20</c:v>
                </c:pt>
                <c:pt idx="877">
                  <c:v>1.24100785973788E-20</c:v>
                </c:pt>
                <c:pt idx="878">
                  <c:v>1.24243837642788E-20</c:v>
                </c:pt>
                <c:pt idx="879">
                  <c:v>1.24386841002118E-20</c:v>
                </c:pt>
                <c:pt idx="880">
                  <c:v>1.24529796000831E-20</c:v>
                </c:pt>
                <c:pt idx="881">
                  <c:v>1.24672702588234E-20</c:v>
                </c:pt>
                <c:pt idx="882">
                  <c:v>1.24815560713891E-20</c:v>
                </c:pt>
                <c:pt idx="883">
                  <c:v>1.2495837032762201E-20</c:v>
                </c:pt>
                <c:pt idx="884">
                  <c:v>1.25101131379497E-20</c:v>
                </c:pt>
                <c:pt idx="885">
                  <c:v>1.25243843819844E-20</c:v>
                </c:pt>
                <c:pt idx="886">
                  <c:v>1.2538650759923801E-20</c:v>
                </c:pt>
                <c:pt idx="887">
                  <c:v>1.2552912266850701E-20</c:v>
                </c:pt>
                <c:pt idx="888">
                  <c:v>1.2567168897872899E-20</c:v>
                </c:pt>
                <c:pt idx="889">
                  <c:v>1.25814206481232E-20</c:v>
                </c:pt>
                <c:pt idx="890">
                  <c:v>1.2595667512758899E-20</c:v>
                </c:pt>
                <c:pt idx="891">
                  <c:v>1.2609909486962299E-20</c:v>
                </c:pt>
                <c:pt idx="892">
                  <c:v>1.26241465659402E-20</c:v>
                </c:pt>
                <c:pt idx="893">
                  <c:v>1.26383787449241E-20</c:v>
                </c:pt>
                <c:pt idx="894">
                  <c:v>1.26526060191696E-20</c:v>
                </c:pt>
                <c:pt idx="895">
                  <c:v>1.2666828383957E-20</c:v>
                </c:pt>
                <c:pt idx="896">
                  <c:v>1.26810458345907E-20</c:v>
                </c:pt>
                <c:pt idx="897">
                  <c:v>1.2695258366399299E-20</c:v>
                </c:pt>
                <c:pt idx="898">
                  <c:v>1.27094659747354E-20</c:v>
                </c:pt>
                <c:pt idx="899">
                  <c:v>1.27236686549757E-20</c:v>
                </c:pt>
                <c:pt idx="900">
                  <c:v>1.27378664025208E-20</c:v>
                </c:pt>
                <c:pt idx="901">
                  <c:v>1.2752059212795099E-20</c:v>
                </c:pt>
                <c:pt idx="902">
                  <c:v>1.2766247081246701E-20</c:v>
                </c:pt>
                <c:pt idx="903">
                  <c:v>1.2780430003347301E-20</c:v>
                </c:pt>
                <c:pt idx="904">
                  <c:v>1.27946079745924E-20</c:v>
                </c:pt>
                <c:pt idx="905">
                  <c:v>1.28087809905006E-20</c:v>
                </c:pt>
                <c:pt idx="906">
                  <c:v>1.28229490466141E-20</c:v>
                </c:pt>
                <c:pt idx="907">
                  <c:v>1.28371121384985E-20</c:v>
                </c:pt>
                <c:pt idx="908">
                  <c:v>1.28512702617423E-20</c:v>
                </c:pt>
                <c:pt idx="909">
                  <c:v>1.28654234119575E-20</c:v>
                </c:pt>
                <c:pt idx="910">
                  <c:v>1.28795715847789E-20</c:v>
                </c:pt>
                <c:pt idx="911">
                  <c:v>1.28937147758642E-20</c:v>
                </c:pt>
                <c:pt idx="912">
                  <c:v>1.29078529808943E-20</c:v>
                </c:pt>
                <c:pt idx="913">
                  <c:v>1.2921986195572601E-20</c:v>
                </c:pt>
                <c:pt idx="914">
                  <c:v>1.2936114415625199E-20</c:v>
                </c:pt>
                <c:pt idx="915">
                  <c:v>1.29502376368011E-20</c:v>
                </c:pt>
                <c:pt idx="916">
                  <c:v>1.29643558548716E-20</c:v>
                </c:pt>
                <c:pt idx="917">
                  <c:v>1.29784690656306E-20</c:v>
                </c:pt>
                <c:pt idx="918">
                  <c:v>1.2992577264894401E-20</c:v>
                </c:pt>
                <c:pt idx="919">
                  <c:v>1.30066804485014E-20</c:v>
                </c:pt>
                <c:pt idx="920">
                  <c:v>1.30207786123124E-20</c:v>
                </c:pt>
                <c:pt idx="921">
                  <c:v>1.30348717522104E-20</c:v>
                </c:pt>
                <c:pt idx="922">
                  <c:v>1.3048959864100399E-20</c:v>
                </c:pt>
                <c:pt idx="923">
                  <c:v>1.3063042943909201E-20</c:v>
                </c:pt>
                <c:pt idx="924">
                  <c:v>1.30771209875859E-20</c:v>
                </c:pt>
                <c:pt idx="925">
                  <c:v>1.3091193991101099E-20</c:v>
                </c:pt>
                <c:pt idx="926">
                  <c:v>1.31052619504473E-20</c:v>
                </c:pt>
                <c:pt idx="927">
                  <c:v>1.3119324861638601E-20</c:v>
                </c:pt>
                <c:pt idx="928">
                  <c:v>1.3133382720710901E-20</c:v>
                </c:pt>
                <c:pt idx="929">
                  <c:v>1.31474355237212E-20</c:v>
                </c:pt>
                <c:pt idx="930">
                  <c:v>1.3161483266748401E-20</c:v>
                </c:pt>
                <c:pt idx="931">
                  <c:v>1.31755259458926E-20</c:v>
                </c:pt>
                <c:pt idx="932">
                  <c:v>1.31895635572751E-20</c:v>
                </c:pt>
                <c:pt idx="933">
                  <c:v>1.32035960970384E-20</c:v>
                </c:pt>
                <c:pt idx="934">
                  <c:v>1.32176235613465E-20</c:v>
                </c:pt>
                <c:pt idx="935">
                  <c:v>1.32316459463839E-20</c:v>
                </c:pt>
                <c:pt idx="936">
                  <c:v>1.3245663248356699E-20</c:v>
                </c:pt>
                <c:pt idx="937">
                  <c:v>1.3259675463491401E-20</c:v>
                </c:pt>
                <c:pt idx="938">
                  <c:v>1.32736825880357E-20</c:v>
                </c:pt>
                <c:pt idx="939">
                  <c:v>1.32876846182579E-20</c:v>
                </c:pt>
                <c:pt idx="940">
                  <c:v>1.3301681550447101E-20</c:v>
                </c:pt>
                <c:pt idx="941">
                  <c:v>1.3315673380912899E-20</c:v>
                </c:pt>
                <c:pt idx="942">
                  <c:v>1.33296601059856E-20</c:v>
                </c:pt>
                <c:pt idx="943">
                  <c:v>1.3343641722016001E-20</c:v>
                </c:pt>
                <c:pt idx="944">
                  <c:v>1.3357618225375099E-20</c:v>
                </c:pt>
                <c:pt idx="945">
                  <c:v>1.33715896124544E-20</c:v>
                </c:pt>
                <c:pt idx="946">
                  <c:v>1.3385555879665699E-20</c:v>
                </c:pt>
                <c:pt idx="947">
                  <c:v>1.3399517023441E-20</c:v>
                </c:pt>
                <c:pt idx="948">
                  <c:v>1.3413473040232401E-20</c:v>
                </c:pt>
                <c:pt idx="949">
                  <c:v>1.34274239265119E-20</c:v>
                </c:pt>
                <c:pt idx="950">
                  <c:v>1.3441369678771901E-20</c:v>
                </c:pt>
                <c:pt idx="951">
                  <c:v>1.34553102935242E-20</c:v>
                </c:pt>
                <c:pt idx="952">
                  <c:v>1.3469245767301E-20</c:v>
                </c:pt>
                <c:pt idx="953">
                  <c:v>1.34831760966538E-20</c:v>
                </c:pt>
                <c:pt idx="954">
                  <c:v>1.34971012781542E-20</c:v>
                </c:pt>
                <c:pt idx="955">
                  <c:v>1.3511021308393199E-20</c:v>
                </c:pt>
                <c:pt idx="956">
                  <c:v>1.35249361839815E-20</c:v>
                </c:pt>
                <c:pt idx="957">
                  <c:v>1.35388459015493E-20</c:v>
                </c:pt>
                <c:pt idx="958">
                  <c:v>1.3552750457746201E-20</c:v>
                </c:pt>
                <c:pt idx="959">
                  <c:v>1.35666498492413E-20</c:v>
                </c:pt>
                <c:pt idx="960">
                  <c:v>1.3580544072722901E-20</c:v>
                </c:pt>
                <c:pt idx="961">
                  <c:v>1.3594433124898599E-20</c:v>
                </c:pt>
                <c:pt idx="962">
                  <c:v>1.3608317002495199E-20</c:v>
                </c:pt>
                <c:pt idx="963">
                  <c:v>1.36221957022585E-20</c:v>
                </c:pt>
                <c:pt idx="964">
                  <c:v>1.3636069220953599E-20</c:v>
                </c:pt>
                <c:pt idx="965">
                  <c:v>1.36499375553644E-20</c:v>
                </c:pt>
                <c:pt idx="966">
                  <c:v>1.3663800702293799E-20</c:v>
                </c:pt>
                <c:pt idx="967">
                  <c:v>1.3677658658563501E-20</c:v>
                </c:pt>
                <c:pt idx="968">
                  <c:v>1.3691511421013999E-20</c:v>
                </c:pt>
                <c:pt idx="969">
                  <c:v>1.3705358986504601E-20</c:v>
                </c:pt>
                <c:pt idx="970">
                  <c:v>1.37192013519133E-20</c:v>
                </c:pt>
                <c:pt idx="971">
                  <c:v>1.3733038514136699E-20</c:v>
                </c:pt>
                <c:pt idx="972">
                  <c:v>1.37468704700897E-20</c:v>
                </c:pt>
                <c:pt idx="973">
                  <c:v>1.37606972167061E-20</c:v>
                </c:pt>
                <c:pt idx="974">
                  <c:v>1.3774518750937801E-20</c:v>
                </c:pt>
                <c:pt idx="975">
                  <c:v>1.37883350697551E-20</c:v>
                </c:pt>
                <c:pt idx="976">
                  <c:v>1.38021461701468E-20</c:v>
                </c:pt>
                <c:pt idx="977">
                  <c:v>1.3815952049119799E-20</c:v>
                </c:pt>
                <c:pt idx="978">
                  <c:v>1.38297527036991E-20</c:v>
                </c:pt>
                <c:pt idx="979">
                  <c:v>1.3843548130927901E-20</c:v>
                </c:pt>
                <c:pt idx="980">
                  <c:v>1.3857338327867501E-20</c:v>
                </c:pt>
                <c:pt idx="981">
                  <c:v>1.38711232915972E-20</c:v>
                </c:pt>
                <c:pt idx="982">
                  <c:v>1.3884903019214E-20</c:v>
                </c:pt>
                <c:pt idx="983">
                  <c:v>1.3898677507833099E-20</c:v>
                </c:pt>
                <c:pt idx="984">
                  <c:v>1.3912446754587401E-20</c:v>
                </c:pt>
                <c:pt idx="985">
                  <c:v>1.39262107566275E-20</c:v>
                </c:pt>
                <c:pt idx="986">
                  <c:v>1.3939969511121701E-20</c:v>
                </c:pt>
                <c:pt idx="987">
                  <c:v>1.3953723015255999E-20</c:v>
                </c:pt>
                <c:pt idx="988">
                  <c:v>1.39674712662339E-20</c:v>
                </c:pt>
                <c:pt idx="989">
                  <c:v>1.3981214261276601E-20</c:v>
                </c:pt>
                <c:pt idx="990">
                  <c:v>1.39949519976225E-20</c:v>
                </c:pt>
                <c:pt idx="991">
                  <c:v>1.4008684472527701E-20</c:v>
                </c:pt>
                <c:pt idx="992">
                  <c:v>1.4022411683265301E-20</c:v>
                </c:pt>
                <c:pt idx="993">
                  <c:v>1.40361336271261E-20</c:v>
                </c:pt>
                <c:pt idx="994">
                  <c:v>1.4049850301417801E-20</c:v>
                </c:pt>
                <c:pt idx="995">
                  <c:v>1.40635617034655E-20</c:v>
                </c:pt>
                <c:pt idx="996">
                  <c:v>1.4077267830611399E-20</c:v>
                </c:pt>
                <c:pt idx="997">
                  <c:v>1.4090968680214499E-20</c:v>
                </c:pt>
                <c:pt idx="998">
                  <c:v>1.4104664249651201E-20</c:v>
                </c:pt>
                <c:pt idx="999">
                  <c:v>1.4118354536314601E-20</c:v>
                </c:pt>
                <c:pt idx="1000">
                  <c:v>1.4132039537614799E-20</c:v>
                </c:pt>
              </c:numCache>
            </c:numRef>
          </c:yVal>
          <c:smooth val="0"/>
          <c:extLst>
            <c:ext xmlns:c16="http://schemas.microsoft.com/office/drawing/2014/chart" uri="{C3380CC4-5D6E-409C-BE32-E72D297353CC}">
              <c16:uniqueId val="{00000006-65B7-4CCA-8FFB-780EC76C0C04}"/>
            </c:ext>
          </c:extLst>
        </c:ser>
        <c:ser>
          <c:idx val="8"/>
          <c:order val="7"/>
          <c:tx>
            <c:v>THe3</c:v>
          </c:tx>
          <c:spPr>
            <a:ln>
              <a:solidFill>
                <a:srgbClr val="0070C0"/>
              </a:solidFill>
            </a:ln>
          </c:spPr>
          <c:marker>
            <c:symbol val="none"/>
          </c:marker>
          <c:xVal>
            <c:numRef>
              <c:f>sv!$B$4:$B$1003</c:f>
              <c:numCache>
                <c:formatCode>General</c:formatCode>
                <c:ptCount val="1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numCache>
            </c:numRef>
          </c:xVal>
          <c:yVal>
            <c:numRef>
              <c:f>sv!$K$4:$K$1003</c:f>
              <c:numCache>
                <c:formatCode>0.00E+00</c:formatCode>
                <c:ptCount val="1000"/>
                <c:pt idx="0">
                  <c:v>2.6896259610917802E-28</c:v>
                </c:pt>
                <c:pt idx="1">
                  <c:v>1.9229267645060001E-25</c:v>
                </c:pt>
                <c:pt idx="2">
                  <c:v>4.47512871470323E-24</c:v>
                </c:pt>
                <c:pt idx="3">
                  <c:v>3.1907695726133701E-23</c:v>
                </c:pt>
                <c:pt idx="4">
                  <c:v>1.27380775391585E-22</c:v>
                </c:pt>
                <c:pt idx="5">
                  <c:v>3.6293920635932298E-22</c:v>
                </c:pt>
                <c:pt idx="6">
                  <c:v>8.31982727634912E-22</c:v>
                </c:pt>
                <c:pt idx="7">
                  <c:v>1.6410363245737501E-21</c:v>
                </c:pt>
                <c:pt idx="8">
                  <c:v>2.9020278329595998E-21</c:v>
                </c:pt>
                <c:pt idx="9">
                  <c:v>4.72615404109056E-21</c:v>
                </c:pt>
                <c:pt idx="10">
                  <c:v>7.2194106790881198E-21</c:v>
                </c:pt>
                <c:pt idx="11">
                  <c:v>1.04795589920187E-20</c:v>
                </c:pt>
                <c:pt idx="12">
                  <c:v>1.45942781289526E-20</c:v>
                </c:pt>
                <c:pt idx="13">
                  <c:v>1.9640264904799999E-20</c:v>
                </c:pt>
                <c:pt idx="14">
                  <c:v>2.5683048284141099E-20</c:v>
                </c:pt>
                <c:pt idx="15">
                  <c:v>3.2777302965810803E-20</c:v>
                </c:pt>
                <c:pt idx="16">
                  <c:v>4.0967480465691798E-20</c:v>
                </c:pt>
                <c:pt idx="17">
                  <c:v>5.0288618338528298E-20</c:v>
                </c:pt>
                <c:pt idx="18">
                  <c:v>6.0767228457318904E-20</c:v>
                </c:pt>
                <c:pt idx="19">
                  <c:v>7.2422198144784595E-20</c:v>
                </c:pt>
                <c:pt idx="20">
                  <c:v>8.5265662417217901E-20</c:v>
                </c:pt>
                <c:pt idx="21">
                  <c:v>9.9303822868369995E-20</c:v>
                </c:pt>
                <c:pt idx="22">
                  <c:v>1.1453770053967701E-19</c:v>
                </c:pt>
                <c:pt idx="23">
                  <c:v>1.3096381802037101E-19</c:v>
                </c:pt>
                <c:pt idx="24">
                  <c:v>1.4857481113051199E-19</c:v>
                </c:pt>
                <c:pt idx="25">
                  <c:v>1.6735997366560901E-19</c:v>
                </c:pt>
                <c:pt idx="26">
                  <c:v>1.87305740402137E-19</c:v>
                </c:pt>
                <c:pt idx="27">
                  <c:v>2.0839611430998901E-19</c:v>
                </c:pt>
                <c:pt idx="28">
                  <c:v>2.3061304401880002E-19</c:v>
                </c:pt>
                <c:pt idx="29">
                  <c:v>2.5393675728809699E-19</c:v>
                </c:pt>
                <c:pt idx="30">
                  <c:v>2.78346055718537E-19</c:v>
                </c:pt>
                <c:pt idx="31">
                  <c:v>3.0381857534021101E-19</c:v>
                </c:pt>
                <c:pt idx="32">
                  <c:v>3.3033101710695801E-19</c:v>
                </c:pt>
                <c:pt idx="33">
                  <c:v>3.57859350761733E-19</c:v>
                </c:pt>
                <c:pt idx="34">
                  <c:v>3.8637899504151701E-19</c:v>
                </c:pt>
                <c:pt idx="35">
                  <c:v>4.1586497676883701E-19</c:v>
                </c:pt>
                <c:pt idx="36">
                  <c:v>4.4629207102814E-19</c:v>
                </c:pt>
                <c:pt idx="37">
                  <c:v>4.7763492434113301E-19</c:v>
                </c:pt>
                <c:pt idx="38">
                  <c:v>5.0986816252538404E-19</c:v>
                </c:pt>
                <c:pt idx="39">
                  <c:v>5.42966484734418E-19</c:v>
                </c:pt>
                <c:pt idx="40">
                  <c:v>5.7690474502561096E-19</c:v>
                </c:pt>
                <c:pt idx="41">
                  <c:v>6.1165802267599496E-19</c:v>
                </c:pt>
                <c:pt idx="42">
                  <c:v>6.4720168235915599E-19</c:v>
                </c:pt>
                <c:pt idx="43">
                  <c:v>6.8351142520343503E-19</c:v>
                </c:pt>
                <c:pt idx="44">
                  <c:v>7.2056333166900601E-19</c:v>
                </c:pt>
                <c:pt idx="45">
                  <c:v>7.5833389710625701E-19</c:v>
                </c:pt>
                <c:pt idx="46">
                  <c:v>7.9680006078852499E-19</c:v>
                </c:pt>
                <c:pt idx="47">
                  <c:v>8.3593922914739202E-19</c:v>
                </c:pt>
                <c:pt idx="48">
                  <c:v>8.7572929387769508E-19</c:v>
                </c:pt>
                <c:pt idx="49">
                  <c:v>9.1614864552176292E-19</c:v>
                </c:pt>
                <c:pt idx="50">
                  <c:v>9.5717618308793502E-19</c:v>
                </c:pt>
                <c:pt idx="51">
                  <c:v>9.9879132020703906E-19</c:v>
                </c:pt>
                <c:pt idx="52">
                  <c:v>1.0409739882822199E-18</c:v>
                </c:pt>
                <c:pt idx="53">
                  <c:v>1.08370463704228E-18</c:v>
                </c:pt>
                <c:pt idx="54">
                  <c:v>1.12696423286648E-18</c:v>
                </c:pt>
                <c:pt idx="55">
                  <c:v>1.1707342552096999E-18</c:v>
                </c:pt>
                <c:pt idx="56">
                  <c:v>1.21499669142069E-18</c:v>
                </c:pt>
                <c:pt idx="57">
                  <c:v>1.2597340302128799E-18</c:v>
                </c:pt>
                <c:pt idx="58">
                  <c:v>1.30492925401701E-18</c:v>
                </c:pt>
                <c:pt idx="59">
                  <c:v>1.35056583041699E-18</c:v>
                </c:pt>
                <c:pt idx="60">
                  <c:v>1.39662770284568E-18</c:v>
                </c:pt>
                <c:pt idx="61">
                  <c:v>1.4430992806944199E-18</c:v>
                </c:pt>
                <c:pt idx="62">
                  <c:v>1.4899654289699199E-18</c:v>
                </c:pt>
                <c:pt idx="63">
                  <c:v>1.5372114576142501E-18</c:v>
                </c:pt>
                <c:pt idx="64">
                  <c:v>1.58482311058723E-18</c:v>
                </c:pt>
                <c:pt idx="65">
                  <c:v>1.6327865547963201E-18</c:v>
                </c:pt>
                <c:pt idx="66">
                  <c:v>1.68108836894666E-18</c:v>
                </c:pt>
                <c:pt idx="67">
                  <c:v>1.7297155323725101E-18</c:v>
                </c:pt>
                <c:pt idx="68">
                  <c:v>1.7786554139019299E-18</c:v>
                </c:pt>
                <c:pt idx="69">
                  <c:v>1.8278957607979199E-18</c:v>
                </c:pt>
                <c:pt idx="70">
                  <c:v>1.8774246878117698E-18</c:v>
                </c:pt>
                <c:pt idx="71">
                  <c:v>1.9272306663783999E-18</c:v>
                </c:pt>
                <c:pt idx="72">
                  <c:v>1.97730251397752E-18</c:v>
                </c:pt>
                <c:pt idx="73">
                  <c:v>2.0276293836801801E-18</c:v>
                </c:pt>
                <c:pt idx="74">
                  <c:v>2.0782007538960001E-18</c:v>
                </c:pt>
                <c:pt idx="75">
                  <c:v>2.12900641833312E-18</c:v>
                </c:pt>
                <c:pt idx="76">
                  <c:v>2.1800364761798699E-18</c:v>
                </c:pt>
                <c:pt idx="77">
                  <c:v>2.2312813225151498E-18</c:v>
                </c:pt>
                <c:pt idx="78">
                  <c:v>2.2827316389518698E-18</c:v>
                </c:pt>
                <c:pt idx="79">
                  <c:v>2.33437838451661E-18</c:v>
                </c:pt>
                <c:pt idx="80">
                  <c:v>2.3862127867672098E-18</c:v>
                </c:pt>
                <c:pt idx="81">
                  <c:v>2.4382263331484598E-18</c:v>
                </c:pt>
                <c:pt idx="82">
                  <c:v>2.4904107625856101E-18</c:v>
                </c:pt>
                <c:pt idx="83">
                  <c:v>2.5427580573143298E-18</c:v>
                </c:pt>
                <c:pt idx="84">
                  <c:v>2.59526043494523E-18</c:v>
                </c:pt>
                <c:pt idx="85">
                  <c:v>2.6479103407604801E-18</c:v>
                </c:pt>
                <c:pt idx="86">
                  <c:v>2.70070044023971E-18</c:v>
                </c:pt>
                <c:pt idx="87">
                  <c:v>2.7536236118120999E-18</c:v>
                </c:pt>
                <c:pt idx="88">
                  <c:v>2.80667293983106E-18</c:v>
                </c:pt>
                <c:pt idx="89">
                  <c:v>2.8598417077679998E-18</c:v>
                </c:pt>
                <c:pt idx="90">
                  <c:v>2.91312339162135E-18</c:v>
                </c:pt>
                <c:pt idx="91">
                  <c:v>2.9665116535367901E-18</c:v>
                </c:pt>
                <c:pt idx="92">
                  <c:v>3.0200003356347801E-18</c:v>
                </c:pt>
                <c:pt idx="93">
                  <c:v>3.0735834540410699E-18</c:v>
                </c:pt>
                <c:pt idx="94">
                  <c:v>3.1272551931161501E-18</c:v>
                </c:pt>
                <c:pt idx="95">
                  <c:v>3.18100989987928E-18</c:v>
                </c:pt>
                <c:pt idx="96">
                  <c:v>3.2348420786227499E-18</c:v>
                </c:pt>
                <c:pt idx="97">
                  <c:v>3.2887463857121698E-18</c:v>
                </c:pt>
                <c:pt idx="98">
                  <c:v>3.34271762456826E-18</c:v>
                </c:pt>
                <c:pt idx="99">
                  <c:v>3.3967507408258301E-18</c:v>
                </c:pt>
                <c:pt idx="100">
                  <c:v>3.4508408176655201E-18</c:v>
                </c:pt>
                <c:pt idx="101">
                  <c:v>3.5049830713139103E-18</c:v>
                </c:pt>
                <c:pt idx="102">
                  <c:v>3.5591728467075301E-18</c:v>
                </c:pt>
                <c:pt idx="103">
                  <c:v>3.61340561331636E-18</c:v>
                </c:pt>
                <c:pt idx="104">
                  <c:v>3.66767696112245E-18</c:v>
                </c:pt>
                <c:pt idx="105">
                  <c:v>3.7219825967491501E-18</c:v>
                </c:pt>
                <c:pt idx="106">
                  <c:v>3.7763183397366701E-18</c:v>
                </c:pt>
                <c:pt idx="107">
                  <c:v>3.8306801189595101E-18</c:v>
                </c:pt>
                <c:pt idx="108">
                  <c:v>3.8850639691814702E-18</c:v>
                </c:pt>
                <c:pt idx="109">
                  <c:v>3.9394660277438499E-18</c:v>
                </c:pt>
                <c:pt idx="110">
                  <c:v>3.9938825313826502E-18</c:v>
                </c:pt>
                <c:pt idx="111">
                  <c:v>4.0483098131704303E-18</c:v>
                </c:pt>
                <c:pt idx="112">
                  <c:v>4.10274429957867E-18</c:v>
                </c:pt>
                <c:pt idx="113">
                  <c:v>4.1571825076565597E-18</c:v>
                </c:pt>
                <c:pt idx="114">
                  <c:v>4.2116210423219197E-18</c:v>
                </c:pt>
                <c:pt idx="115">
                  <c:v>4.2660565937605001E-18</c:v>
                </c:pt>
                <c:pt idx="116">
                  <c:v>4.3204859349293801E-18</c:v>
                </c:pt>
                <c:pt idx="117">
                  <c:v>4.3749059191609001E-18</c:v>
                </c:pt>
                <c:pt idx="118">
                  <c:v>4.4293134778629201E-18</c:v>
                </c:pt>
                <c:pt idx="119">
                  <c:v>4.4837056183120604E-18</c:v>
                </c:pt>
                <c:pt idx="120">
                  <c:v>4.5380794215359098E-18</c:v>
                </c:pt>
                <c:pt idx="121">
                  <c:v>4.5924320402807902E-18</c:v>
                </c:pt>
                <c:pt idx="122">
                  <c:v>4.64676069706156E-18</c:v>
                </c:pt>
                <c:pt idx="123">
                  <c:v>4.7010626822899597E-18</c:v>
                </c:pt>
                <c:pt idx="124">
                  <c:v>4.7553353524782999E-18</c:v>
                </c:pt>
                <c:pt idx="125">
                  <c:v>4.80957612851514E-18</c:v>
                </c:pt>
                <c:pt idx="126">
                  <c:v>4.8637824940098598E-18</c:v>
                </c:pt>
                <c:pt idx="127">
                  <c:v>4.9179519937031604E-18</c:v>
                </c:pt>
                <c:pt idx="128">
                  <c:v>4.9720822319403697E-18</c:v>
                </c:pt>
                <c:pt idx="129">
                  <c:v>5.0261708712048399E-18</c:v>
                </c:pt>
                <c:pt idx="130">
                  <c:v>5.0802156307086802E-18</c:v>
                </c:pt>
                <c:pt idx="131">
                  <c:v>5.1342142850380702E-18</c:v>
                </c:pt>
                <c:pt idx="132">
                  <c:v>5.1881646628505997E-18</c:v>
                </c:pt>
                <c:pt idx="133">
                  <c:v>5.2420646456223099E-18</c:v>
                </c:pt>
                <c:pt idx="134">
                  <c:v>5.2959121664418302E-18</c:v>
                </c:pt>
                <c:pt idx="135">
                  <c:v>5.3497052088495303E-18</c:v>
                </c:pt>
                <c:pt idx="136">
                  <c:v>5.4034418057193197E-18</c:v>
                </c:pt>
                <c:pt idx="137">
                  <c:v>5.4571200381811601E-18</c:v>
                </c:pt>
                <c:pt idx="138">
                  <c:v>5.51073803458212E-18</c:v>
                </c:pt>
                <c:pt idx="139">
                  <c:v>5.5642939694841596E-18</c:v>
                </c:pt>
                <c:pt idx="140">
                  <c:v>5.6177860626967698E-18</c:v>
                </c:pt>
                <c:pt idx="141">
                  <c:v>5.6712125783426096E-18</c:v>
                </c:pt>
                <c:pt idx="142">
                  <c:v>5.7245718239546697E-18</c:v>
                </c:pt>
                <c:pt idx="143">
                  <c:v>5.7778621496031404E-18</c:v>
                </c:pt>
                <c:pt idx="144">
                  <c:v>5.8310819470505598E-18</c:v>
                </c:pt>
                <c:pt idx="145">
                  <c:v>5.8842296489338799E-18</c:v>
                </c:pt>
                <c:pt idx="146">
                  <c:v>5.9373037279718998E-18</c:v>
                </c:pt>
                <c:pt idx="147">
                  <c:v>5.9903026961968399E-18</c:v>
                </c:pt>
                <c:pt idx="148">
                  <c:v>6.0432251042088504E-18</c:v>
                </c:pt>
                <c:pt idx="149">
                  <c:v>6.09606954045223E-18</c:v>
                </c:pt>
                <c:pt idx="150">
                  <c:v>6.1488346305122498E-18</c:v>
                </c:pt>
                <c:pt idx="151">
                  <c:v>6.2015190364314899E-18</c:v>
                </c:pt>
                <c:pt idx="152">
                  <c:v>6.2541214560447898E-18</c:v>
                </c:pt>
                <c:pt idx="153">
                  <c:v>6.3066406223317701E-18</c:v>
                </c:pt>
                <c:pt idx="154">
                  <c:v>6.3590753027860301E-18</c:v>
                </c:pt>
                <c:pt idx="155">
                  <c:v>6.4114242988003397E-18</c:v>
                </c:pt>
                <c:pt idx="156">
                  <c:v>6.4636864450667797E-18</c:v>
                </c:pt>
                <c:pt idx="157">
                  <c:v>6.51586060899128E-18</c:v>
                </c:pt>
                <c:pt idx="158">
                  <c:v>6.5679456901218303E-18</c:v>
                </c:pt>
                <c:pt idx="159">
                  <c:v>6.6199406195895598E-18</c:v>
                </c:pt>
                <c:pt idx="160">
                  <c:v>6.6718443595622701E-18</c:v>
                </c:pt>
                <c:pt idx="161">
                  <c:v>6.7236559027096804E-18</c:v>
                </c:pt>
                <c:pt idx="162">
                  <c:v>6.7753742716798799E-18</c:v>
                </c:pt>
                <c:pt idx="163">
                  <c:v>6.8269985185865096E-18</c:v>
                </c:pt>
                <c:pt idx="164">
                  <c:v>6.8785277245061502E-18</c:v>
                </c:pt>
                <c:pt idx="165">
                  <c:v>6.9299609989854701E-18</c:v>
                </c:pt>
                <c:pt idx="166">
                  <c:v>6.9812974795577193E-18</c:v>
                </c:pt>
                <c:pt idx="167">
                  <c:v>7.0325363312681806E-18</c:v>
                </c:pt>
                <c:pt idx="168">
                  <c:v>7.0836767462081094E-18</c:v>
                </c:pt>
                <c:pt idx="169">
                  <c:v>7.1347179430570693E-18</c:v>
                </c:pt>
                <c:pt idx="170">
                  <c:v>7.1856591666329396E-18</c:v>
                </c:pt>
                <c:pt idx="171">
                  <c:v>7.2364996874497101E-18</c:v>
                </c:pt>
                <c:pt idx="172">
                  <c:v>7.28723880128247E-18</c:v>
                </c:pt>
                <c:pt idx="173">
                  <c:v>7.3378758287394494E-18</c:v>
                </c:pt>
                <c:pt idx="174">
                  <c:v>7.3884101148409096E-18</c:v>
                </c:pt>
                <c:pt idx="175">
                  <c:v>7.4388410286045394E-18</c:v>
                </c:pt>
                <c:pt idx="176">
                  <c:v>7.4891679626371798E-18</c:v>
                </c:pt>
                <c:pt idx="177">
                  <c:v>7.5393903327327402E-18</c:v>
                </c:pt>
                <c:pt idx="178">
                  <c:v>7.5895075774760507E-18</c:v>
                </c:pt>
                <c:pt idx="179">
                  <c:v>7.6395191578524307E-18</c:v>
                </c:pt>
                <c:pt idx="180">
                  <c:v>7.6894245568629303E-18</c:v>
                </c:pt>
                <c:pt idx="181">
                  <c:v>7.7392232791450295E-18</c:v>
                </c:pt>
                <c:pt idx="182">
                  <c:v>7.7889148505985305E-18</c:v>
                </c:pt>
                <c:pt idx="183">
                  <c:v>7.8384988180168004E-18</c:v>
                </c:pt>
                <c:pt idx="184">
                  <c:v>7.8879747487229E-18</c:v>
                </c:pt>
                <c:pt idx="185">
                  <c:v>7.93734223021072E-18</c:v>
                </c:pt>
                <c:pt idx="186">
                  <c:v>7.98660086979093E-18</c:v>
                </c:pt>
                <c:pt idx="187">
                  <c:v>8.0357502942415799E-18</c:v>
                </c:pt>
                <c:pt idx="188">
                  <c:v>8.0847901494634194E-18</c:v>
                </c:pt>
                <c:pt idx="189">
                  <c:v>8.1337201001396099E-18</c:v>
                </c:pt>
                <c:pt idx="190">
                  <c:v>8.1825398294000007E-18</c:v>
                </c:pt>
                <c:pt idx="191">
                  <c:v>8.2312490384895995E-18</c:v>
                </c:pt>
                <c:pt idx="192">
                  <c:v>8.2798474464415603E-18</c:v>
                </c:pt>
                <c:pt idx="193">
                  <c:v>8.32833478975406E-18</c:v>
                </c:pt>
                <c:pt idx="194">
                  <c:v>8.3767108220716404E-18</c:v>
                </c:pt>
                <c:pt idx="195">
                  <c:v>8.42497531387032E-18</c:v>
                </c:pt>
                <c:pt idx="196">
                  <c:v>8.4731280521469493E-18</c:v>
                </c:pt>
                <c:pt idx="197">
                  <c:v>8.5211688401123793E-18</c:v>
                </c:pt>
                <c:pt idx="198">
                  <c:v>8.5690974968885806E-18</c:v>
                </c:pt>
                <c:pt idx="199">
                  <c:v>8.6169138572096003E-18</c:v>
                </c:pt>
                <c:pt idx="200">
                  <c:v>8.66461777112626E-18</c:v>
                </c:pt>
                <c:pt idx="201">
                  <c:v>8.7122091037146994E-18</c:v>
                </c:pt>
                <c:pt idx="202">
                  <c:v>8.7596877347885299E-18</c:v>
                </c:pt>
                <c:pt idx="203">
                  <c:v>8.8070535586146196E-18</c:v>
                </c:pt>
                <c:pt idx="204">
                  <c:v>8.8543064836326306E-18</c:v>
                </c:pt>
                <c:pt idx="205">
                  <c:v>8.9014464321779401E-18</c:v>
                </c:pt>
                <c:pt idx="206">
                  <c:v>8.9484733402082499E-18</c:v>
                </c:pt>
                <c:pt idx="207">
                  <c:v>8.9953871570335292E-18</c:v>
                </c:pt>
                <c:pt idx="208">
                  <c:v>9.0421878450496199E-18</c:v>
                </c:pt>
                <c:pt idx="209">
                  <c:v>9.0888753794749896E-18</c:v>
                </c:pt>
                <c:pt idx="210">
                  <c:v>9.1354497480911306E-18</c:v>
                </c:pt>
                <c:pt idx="211">
                  <c:v>9.1819109509861103E-18</c:v>
                </c:pt>
                <c:pt idx="212">
                  <c:v>9.2282590003015502E-18</c:v>
                </c:pt>
                <c:pt idx="213">
                  <c:v>9.2744939199828394E-18</c:v>
                </c:pt>
                <c:pt idx="214">
                  <c:v>9.3206157455325504E-18</c:v>
                </c:pt>
                <c:pt idx="215">
                  <c:v>9.36662452376723E-18</c:v>
                </c:pt>
                <c:pt idx="216">
                  <c:v>9.4125203125771705E-18</c:v>
                </c:pt>
                <c:pt idx="217">
                  <c:v>9.4583031806894794E-18</c:v>
                </c:pt>
                <c:pt idx="218">
                  <c:v>9.5039732074342697E-18</c:v>
                </c:pt>
                <c:pt idx="219">
                  <c:v>9.5495304825138407E-18</c:v>
                </c:pt>
                <c:pt idx="220">
                  <c:v>9.5949751057750601E-18</c:v>
                </c:pt>
                <c:pt idx="221">
                  <c:v>9.6403071869847195E-18</c:v>
                </c:pt>
                <c:pt idx="222">
                  <c:v>9.6855268456078804E-18</c:v>
                </c:pt>
                <c:pt idx="223">
                  <c:v>9.7306342105892999E-18</c:v>
                </c:pt>
                <c:pt idx="224">
                  <c:v>9.7756294201376795E-18</c:v>
                </c:pt>
                <c:pt idx="225">
                  <c:v>9.8205126215129802E-18</c:v>
                </c:pt>
                <c:pt idx="226">
                  <c:v>9.8652839708165695E-18</c:v>
                </c:pt>
                <c:pt idx="227">
                  <c:v>9.9099436327842302E-18</c:v>
                </c:pt>
                <c:pt idx="228">
                  <c:v>9.9544917805820999E-18</c:v>
                </c:pt>
                <c:pt idx="229">
                  <c:v>9.9989285956053803E-18</c:v>
                </c:pt>
                <c:pt idx="230">
                  <c:v>1.00432542672798E-17</c:v>
                </c:pt>
                <c:pt idx="231">
                  <c:v>1.0087468992866101E-17</c:v>
                </c:pt>
                <c:pt idx="232">
                  <c:v>1.0131572977266801E-17</c:v>
                </c:pt>
                <c:pt idx="233">
                  <c:v>1.01755664328363E-17</c:v>
                </c:pt>
                <c:pt idx="234">
                  <c:v>1.02194495791931E-17</c:v>
                </c:pt>
                <c:pt idx="235">
                  <c:v>1.0263222643035001E-17</c:v>
                </c:pt>
                <c:pt idx="236">
                  <c:v>1.03068858579573E-17</c:v>
                </c:pt>
                <c:pt idx="237">
                  <c:v>1.0350439464272601E-17</c:v>
                </c:pt>
                <c:pt idx="238">
                  <c:v>1.0393883708834299E-17</c:v>
                </c:pt>
                <c:pt idx="239">
                  <c:v>1.04372188448624E-17</c:v>
                </c:pt>
                <c:pt idx="240">
                  <c:v>1.0480445131771E-17</c:v>
                </c:pt>
                <c:pt idx="241">
                  <c:v>1.0523562834999901E-17</c:v>
                </c:pt>
                <c:pt idx="242">
                  <c:v>1.05665722258472E-17</c:v>
                </c:pt>
                <c:pt idx="243">
                  <c:v>1.0609473581305399E-17</c:v>
                </c:pt>
                <c:pt idx="244">
                  <c:v>1.06522671838993E-17</c:v>
                </c:pt>
                <c:pt idx="245">
                  <c:v>1.0694953321527301E-17</c:v>
                </c:pt>
                <c:pt idx="246">
                  <c:v>1.0737532287303501E-17</c:v>
                </c:pt>
                <c:pt idx="247">
                  <c:v>1.07800043794041E-17</c:v>
                </c:pt>
                <c:pt idx="248">
                  <c:v>1.0822369900914901E-17</c:v>
                </c:pt>
                <c:pt idx="249">
                  <c:v>1.0864629159681199E-17</c:v>
                </c:pt>
                <c:pt idx="250">
                  <c:v>1.0906782468161E-17</c:v>
                </c:pt>
                <c:pt idx="251">
                  <c:v>1.09488301432793E-17</c:v>
                </c:pt>
                <c:pt idx="252">
                  <c:v>1.09907725062858E-17</c:v>
                </c:pt>
                <c:pt idx="253">
                  <c:v>1.10326098826138E-17</c:v>
                </c:pt>
                <c:pt idx="254">
                  <c:v>1.1074342601742099E-17</c:v>
                </c:pt>
                <c:pt idx="255">
                  <c:v>1.1115970997059001E-17</c:v>
                </c:pt>
                <c:pt idx="256">
                  <c:v>1.11574954057285E-17</c:v>
                </c:pt>
                <c:pt idx="257">
                  <c:v>1.1198916168558301E-17</c:v>
                </c:pt>
                <c:pt idx="258">
                  <c:v>1.12402336298704E-17</c:v>
                </c:pt>
                <c:pt idx="259">
                  <c:v>1.1281448137373701E-17</c:v>
                </c:pt>
                <c:pt idx="260">
                  <c:v>1.1322560042038799E-17</c:v>
                </c:pt>
                <c:pt idx="261">
                  <c:v>1.1363569697975E-17</c:v>
                </c:pt>
                <c:pt idx="262">
                  <c:v>1.14044774623088E-17</c:v>
                </c:pt>
                <c:pt idx="263">
                  <c:v>1.1445283695065099E-17</c:v>
                </c:pt>
                <c:pt idx="264">
                  <c:v>1.14859887590503E-17</c:v>
                </c:pt>
                <c:pt idx="265">
                  <c:v>1.15265930197373E-17</c:v>
                </c:pt>
                <c:pt idx="266">
                  <c:v>1.15670968451525E-17</c:v>
                </c:pt>
                <c:pt idx="267">
                  <c:v>1.16075006057647E-17</c:v>
                </c:pt>
                <c:pt idx="268">
                  <c:v>1.1647804674376601E-17</c:v>
                </c:pt>
                <c:pt idx="269">
                  <c:v>1.1688009426016899E-17</c:v>
                </c:pt>
                <c:pt idx="270">
                  <c:v>1.17281152378359E-17</c:v>
                </c:pt>
                <c:pt idx="271">
                  <c:v>1.1768122489002001E-17</c:v>
                </c:pt>
                <c:pt idx="272">
                  <c:v>1.1808031560600201E-17</c:v>
                </c:pt>
                <c:pt idx="273">
                  <c:v>1.1847842835532501E-17</c:v>
                </c:pt>
                <c:pt idx="274">
                  <c:v>1.18875566984208E-17</c:v>
                </c:pt>
                <c:pt idx="275">
                  <c:v>1.19271735355106E-17</c:v>
                </c:pt>
                <c:pt idx="276">
                  <c:v>1.1966693734576799E-17</c:v>
                </c:pt>
                <c:pt idx="277">
                  <c:v>1.20061176848321E-17</c:v>
                </c:pt>
                <c:pt idx="278">
                  <c:v>1.20454457768359E-17</c:v>
                </c:pt>
                <c:pt idx="279">
                  <c:v>1.2084678402405799E-17</c:v>
                </c:pt>
                <c:pt idx="280">
                  <c:v>1.21238159545307E-17</c:v>
                </c:pt>
                <c:pt idx="281">
                  <c:v>1.2162858827285401E-17</c:v>
                </c:pt>
                <c:pt idx="282">
                  <c:v>1.22018074157468E-17</c:v>
                </c:pt>
                <c:pt idx="283">
                  <c:v>1.22406621159123E-17</c:v>
                </c:pt>
                <c:pt idx="284">
                  <c:v>1.22794233246193E-17</c:v>
                </c:pt>
                <c:pt idx="285">
                  <c:v>1.2318091439466601E-17</c:v>
                </c:pt>
                <c:pt idx="286">
                  <c:v>1.2356666858737399E-17</c:v>
                </c:pt>
                <c:pt idx="287">
                  <c:v>1.2395149981323699E-17</c:v>
                </c:pt>
                <c:pt idx="288">
                  <c:v>1.24335412066527E-17</c:v>
                </c:pt>
                <c:pt idx="289">
                  <c:v>1.2471840934614099E-17</c:v>
                </c:pt>
                <c:pt idx="290">
                  <c:v>1.25100495654898E-17</c:v>
                </c:pt>
                <c:pt idx="291">
                  <c:v>1.25481674998842E-17</c:v>
                </c:pt>
                <c:pt idx="292">
                  <c:v>1.25861951386568E-17</c:v>
                </c:pt>
                <c:pt idx="293">
                  <c:v>1.2624132882855701E-17</c:v>
                </c:pt>
                <c:pt idx="294">
                  <c:v>1.26619811336531E-17</c:v>
                </c:pt>
                <c:pt idx="295">
                  <c:v>1.26997402922814E-17</c:v>
                </c:pt>
                <c:pt idx="296">
                  <c:v>1.27374107599721E-17</c:v>
                </c:pt>
                <c:pt idx="297">
                  <c:v>1.27749929378944E-17</c:v>
                </c:pt>
                <c:pt idx="298">
                  <c:v>1.28124872270969E-17</c:v>
                </c:pt>
                <c:pt idx="299">
                  <c:v>1.2849894028449401E-17</c:v>
                </c:pt>
                <c:pt idx="300">
                  <c:v>1.28872137425865E-17</c:v>
                </c:pt>
                <c:pt idx="301">
                  <c:v>1.2924446769852901E-17</c:v>
                </c:pt>
                <c:pt idx="302">
                  <c:v>1.29615935102493E-17</c:v>
                </c:pt>
                <c:pt idx="303">
                  <c:v>1.29986543633805E-17</c:v>
                </c:pt>
                <c:pt idx="304">
                  <c:v>1.30356297284039E-17</c:v>
                </c:pt>
                <c:pt idx="305">
                  <c:v>1.30725200039795E-17</c:v>
                </c:pt>
                <c:pt idx="306">
                  <c:v>1.3109325588221799E-17</c:v>
                </c:pt>
                <c:pt idx="307">
                  <c:v>1.31460468786524E-17</c:v>
                </c:pt>
                <c:pt idx="308">
                  <c:v>1.3182684272153499E-17</c:v>
                </c:pt>
                <c:pt idx="309">
                  <c:v>1.32192381649231E-17</c:v>
                </c:pt>
                <c:pt idx="310">
                  <c:v>1.3255708952431501E-17</c:v>
                </c:pt>
                <c:pt idx="311">
                  <c:v>1.3292097029378599E-17</c:v>
                </c:pt>
                <c:pt idx="312">
                  <c:v>1.33284027896523E-17</c:v>
                </c:pt>
                <c:pt idx="313">
                  <c:v>1.33646266262887E-17</c:v>
                </c:pt>
                <c:pt idx="314">
                  <c:v>1.3400768931432199E-17</c:v>
                </c:pt>
                <c:pt idx="315">
                  <c:v>1.34368300962982E-17</c:v>
                </c:pt>
                <c:pt idx="316">
                  <c:v>1.3472810511135701E-17</c:v>
                </c:pt>
                <c:pt idx="317">
                  <c:v>1.35087105651913E-17</c:v>
                </c:pt>
                <c:pt idx="318">
                  <c:v>1.3544530646674801E-17</c:v>
                </c:pt>
                <c:pt idx="319">
                  <c:v>1.3580271142725E-17</c:v>
                </c:pt>
                <c:pt idx="320">
                  <c:v>1.3615932439377E-17</c:v>
                </c:pt>
                <c:pt idx="321">
                  <c:v>1.3651514921530399E-17</c:v>
                </c:pt>
                <c:pt idx="322">
                  <c:v>1.3687018972918801E-17</c:v>
                </c:pt>
                <c:pt idx="323">
                  <c:v>1.37224449760793E-17</c:v>
                </c:pt>
                <c:pt idx="324">
                  <c:v>1.37577933123245E-17</c:v>
                </c:pt>
                <c:pt idx="325">
                  <c:v>1.3793064361713699E-17</c:v>
                </c:pt>
                <c:pt idx="326">
                  <c:v>1.3828258503026701E-17</c:v>
                </c:pt>
                <c:pt idx="327">
                  <c:v>1.38633761137372E-17</c:v>
                </c:pt>
                <c:pt idx="328">
                  <c:v>1.3898417569987601E-17</c:v>
                </c:pt>
                <c:pt idx="329">
                  <c:v>1.3933383246565099E-17</c:v>
                </c:pt>
                <c:pt idx="330">
                  <c:v>1.3968273516877799E-17</c:v>
                </c:pt>
                <c:pt idx="331">
                  <c:v>1.4003088752932601E-17</c:v>
                </c:pt>
                <c:pt idx="332">
                  <c:v>1.40378293253128E-17</c:v>
                </c:pt>
                <c:pt idx="333">
                  <c:v>1.4072495603157699E-17</c:v>
                </c:pt>
                <c:pt idx="334">
                  <c:v>1.4107087954142499E-17</c:v>
                </c:pt>
                <c:pt idx="335">
                  <c:v>1.4141606744458599E-17</c:v>
                </c:pt>
                <c:pt idx="336">
                  <c:v>1.4176052338795099E-17</c:v>
                </c:pt>
                <c:pt idx="337">
                  <c:v>1.4210425100321501E-17</c:v>
                </c:pt>
                <c:pt idx="338">
                  <c:v>1.424472539067E-17</c:v>
                </c:pt>
                <c:pt idx="339">
                  <c:v>1.42789535699197E-17</c:v>
                </c:pt>
                <c:pt idx="340">
                  <c:v>1.4313109996580799E-17</c:v>
                </c:pt>
                <c:pt idx="341">
                  <c:v>1.4347195027579799E-17</c:v>
                </c:pt>
                <c:pt idx="342">
                  <c:v>1.4381209018245199E-17</c:v>
                </c:pt>
                <c:pt idx="343">
                  <c:v>1.44151523222944E-17</c:v>
                </c:pt>
                <c:pt idx="344">
                  <c:v>1.4449025291820399E-17</c:v>
                </c:pt>
                <c:pt idx="345">
                  <c:v>1.44828282772799E-17</c:v>
                </c:pt>
                <c:pt idx="346">
                  <c:v>1.45165616274818E-17</c:v>
                </c:pt>
                <c:pt idx="347">
                  <c:v>1.4550225689576301E-17</c:v>
                </c:pt>
                <c:pt idx="348">
                  <c:v>1.45838208090445E-17</c:v>
                </c:pt>
                <c:pt idx="349">
                  <c:v>1.46173473296889E-17</c:v>
                </c:pt>
                <c:pt idx="350">
                  <c:v>1.4650805593624399E-17</c:v>
                </c:pt>
                <c:pt idx="351">
                  <c:v>1.4684195941269499E-17</c:v>
                </c:pt>
                <c:pt idx="352">
                  <c:v>1.4717518711338601E-17</c:v>
                </c:pt>
                <c:pt idx="353">
                  <c:v>1.4750774240834801E-17</c:v>
                </c:pt>
                <c:pt idx="354">
                  <c:v>1.4783962865042701E-17</c:v>
                </c:pt>
                <c:pt idx="355">
                  <c:v>1.4817084917522501E-17</c:v>
                </c:pt>
                <c:pt idx="356">
                  <c:v>1.4850140730103901E-17</c:v>
                </c:pt>
                <c:pt idx="357">
                  <c:v>1.4883130632881101E-17</c:v>
                </c:pt>
                <c:pt idx="358">
                  <c:v>1.49160549542081E-17</c:v>
                </c:pt>
                <c:pt idx="359">
                  <c:v>1.49489140206939E-17</c:v>
                </c:pt>
                <c:pt idx="360">
                  <c:v>1.4981708157199601E-17</c:v>
                </c:pt>
                <c:pt idx="361">
                  <c:v>1.5014437686834201E-17</c:v>
                </c:pt>
                <c:pt idx="362">
                  <c:v>1.50471029309523E-17</c:v>
                </c:pt>
                <c:pt idx="363">
                  <c:v>1.5079704209151499E-17</c:v>
                </c:pt>
                <c:pt idx="364">
                  <c:v>1.5112241839270401E-17</c:v>
                </c:pt>
                <c:pt idx="365">
                  <c:v>1.5144716137386999E-17</c:v>
                </c:pt>
                <c:pt idx="366">
                  <c:v>1.5177127417817599E-17</c:v>
                </c:pt>
                <c:pt idx="367">
                  <c:v>1.5209475993115899E-17</c:v>
                </c:pt>
                <c:pt idx="368">
                  <c:v>1.52417621740731E-17</c:v>
                </c:pt>
                <c:pt idx="369">
                  <c:v>1.5273986269717301E-17</c:v>
                </c:pt>
                <c:pt idx="370">
                  <c:v>1.5306148587314401E-17</c:v>
                </c:pt>
                <c:pt idx="371">
                  <c:v>1.53382494323684E-17</c:v>
                </c:pt>
                <c:pt idx="372">
                  <c:v>1.5370289108623E-17</c:v>
                </c:pt>
                <c:pt idx="373">
                  <c:v>1.5402267918062799E-17</c:v>
                </c:pt>
                <c:pt idx="374">
                  <c:v>1.5434186160915001E-17</c:v>
                </c:pt>
                <c:pt idx="375">
                  <c:v>1.5466044135651801E-17</c:v>
                </c:pt>
                <c:pt idx="376">
                  <c:v>1.5497842138992699E-17</c:v>
                </c:pt>
                <c:pt idx="377">
                  <c:v>1.5529580465906999E-17</c:v>
                </c:pt>
                <c:pt idx="378">
                  <c:v>1.55612594096174E-17</c:v>
                </c:pt>
                <c:pt idx="379">
                  <c:v>1.5592879261602801E-17</c:v>
                </c:pt>
                <c:pt idx="380">
                  <c:v>1.56244403116024E-17</c:v>
                </c:pt>
                <c:pt idx="381">
                  <c:v>1.56559428476191E-17</c:v>
                </c:pt>
                <c:pt idx="382">
                  <c:v>1.5687387155924099E-17</c:v>
                </c:pt>
                <c:pt idx="383">
                  <c:v>1.5718773521061199E-17</c:v>
                </c:pt>
                <c:pt idx="384">
                  <c:v>1.57501022258512E-17</c:v>
                </c:pt>
                <c:pt idx="385">
                  <c:v>1.57813735513975E-17</c:v>
                </c:pt>
                <c:pt idx="386">
                  <c:v>1.58125877770903E-17</c:v>
                </c:pt>
                <c:pt idx="387">
                  <c:v>1.5843745180613001E-17</c:v>
                </c:pt>
                <c:pt idx="388">
                  <c:v>1.5874846037946999E-17</c:v>
                </c:pt>
                <c:pt idx="389">
                  <c:v>1.5905890623378E-17</c:v>
                </c:pt>
                <c:pt idx="390">
                  <c:v>1.5936879209502E-17</c:v>
                </c:pt>
                <c:pt idx="391">
                  <c:v>1.5967812067231101E-17</c:v>
                </c:pt>
                <c:pt idx="392">
                  <c:v>1.59986894658007E-17</c:v>
                </c:pt>
                <c:pt idx="393">
                  <c:v>1.6029511672775199E-17</c:v>
                </c:pt>
                <c:pt idx="394">
                  <c:v>1.6060278954055601E-17</c:v>
                </c:pt>
                <c:pt idx="395">
                  <c:v>1.6090991573885999E-17</c:v>
                </c:pt>
                <c:pt idx="396">
                  <c:v>1.6121649794860899E-17</c:v>
                </c:pt>
                <c:pt idx="397">
                  <c:v>1.6152253877932499E-17</c:v>
                </c:pt>
                <c:pt idx="398">
                  <c:v>1.6182804082418001E-17</c:v>
                </c:pt>
                <c:pt idx="399">
                  <c:v>1.6213300666007501E-17</c:v>
                </c:pt>
                <c:pt idx="400">
                  <c:v>1.62437438847713E-17</c:v>
                </c:pt>
                <c:pt idx="401">
                  <c:v>1.6274133993168299E-17</c:v>
                </c:pt>
                <c:pt idx="402">
                  <c:v>1.6304471244053601E-17</c:v>
                </c:pt>
                <c:pt idx="403">
                  <c:v>1.6334755888686901E-17</c:v>
                </c:pt>
                <c:pt idx="404">
                  <c:v>1.6364988176740701E-17</c:v>
                </c:pt>
                <c:pt idx="405">
                  <c:v>1.6395168356308399E-17</c:v>
                </c:pt>
                <c:pt idx="406">
                  <c:v>1.6425296673913201E-17</c:v>
                </c:pt>
                <c:pt idx="407">
                  <c:v>1.6455373374516499E-17</c:v>
                </c:pt>
                <c:pt idx="408">
                  <c:v>1.6485398701526701E-17</c:v>
                </c:pt>
                <c:pt idx="409">
                  <c:v>1.6515372896807601E-17</c:v>
                </c:pt>
                <c:pt idx="410">
                  <c:v>1.65452962006879E-17</c:v>
                </c:pt>
                <c:pt idx="411">
                  <c:v>1.6575168851969502E-17</c:v>
                </c:pt>
                <c:pt idx="412">
                  <c:v>1.6604991087937201E-17</c:v>
                </c:pt>
                <c:pt idx="413">
                  <c:v>1.66347631443673E-17</c:v>
                </c:pt>
                <c:pt idx="414">
                  <c:v>1.6664485255537E-17</c:v>
                </c:pt>
                <c:pt idx="415">
                  <c:v>1.6694157654233601E-17</c:v>
                </c:pt>
                <c:pt idx="416">
                  <c:v>1.6723780571764098E-17</c:v>
                </c:pt>
                <c:pt idx="417">
                  <c:v>1.6753354237963901E-17</c:v>
                </c:pt>
                <c:pt idx="418">
                  <c:v>1.6782878881207199E-17</c:v>
                </c:pt>
                <c:pt idx="419">
                  <c:v>1.6812354728415599E-17</c:v>
                </c:pt>
                <c:pt idx="420">
                  <c:v>1.6841782005068199E-17</c:v>
                </c:pt>
                <c:pt idx="421">
                  <c:v>1.6871160935210801E-17</c:v>
                </c:pt>
                <c:pt idx="422">
                  <c:v>1.6900491741466E-17</c:v>
                </c:pt>
                <c:pt idx="423">
                  <c:v>1.6929774645042199E-17</c:v>
                </c:pt>
                <c:pt idx="424">
                  <c:v>1.6959009865744002E-17</c:v>
                </c:pt>
                <c:pt idx="425">
                  <c:v>1.6988197621981301E-17</c:v>
                </c:pt>
                <c:pt idx="426">
                  <c:v>1.7017338130779499E-17</c:v>
                </c:pt>
                <c:pt idx="427">
                  <c:v>1.7046431607788901E-17</c:v>
                </c:pt>
                <c:pt idx="428">
                  <c:v>1.7075478267294899E-17</c:v>
                </c:pt>
                <c:pt idx="429">
                  <c:v>1.7104478322227501E-17</c:v>
                </c:pt>
                <c:pt idx="430">
                  <c:v>1.7133431984170999E-17</c:v>
                </c:pt>
                <c:pt idx="431">
                  <c:v>1.7162339463374099E-17</c:v>
                </c:pt>
                <c:pt idx="432">
                  <c:v>1.7191200968760001E-17</c:v>
                </c:pt>
                <c:pt idx="433">
                  <c:v>1.7220016707935299E-17</c:v>
                </c:pt>
                <c:pt idx="434">
                  <c:v>1.7248786887201E-17</c:v>
                </c:pt>
                <c:pt idx="435">
                  <c:v>1.72775117115613E-17</c:v>
                </c:pt>
                <c:pt idx="436">
                  <c:v>1.7306191384734401E-17</c:v>
                </c:pt>
                <c:pt idx="437">
                  <c:v>1.7334826109161399E-17</c:v>
                </c:pt>
                <c:pt idx="438">
                  <c:v>1.73634160860169E-17</c:v>
                </c:pt>
                <c:pt idx="439">
                  <c:v>1.7391961515218298E-17</c:v>
                </c:pt>
                <c:pt idx="440">
                  <c:v>1.74204625954359E-17</c:v>
                </c:pt>
                <c:pt idx="441">
                  <c:v>1.7448919524102701E-17</c:v>
                </c:pt>
                <c:pt idx="442">
                  <c:v>1.7477332497423801E-17</c:v>
                </c:pt>
                <c:pt idx="443">
                  <c:v>1.7505701710386599E-17</c:v>
                </c:pt>
                <c:pt idx="444">
                  <c:v>1.7534027356770301E-17</c:v>
                </c:pt>
                <c:pt idx="445">
                  <c:v>1.75623096291556E-17</c:v>
                </c:pt>
                <c:pt idx="446">
                  <c:v>1.7590548718934401E-17</c:v>
                </c:pt>
                <c:pt idx="447">
                  <c:v>1.7618744816319801E-17</c:v>
                </c:pt>
                <c:pt idx="448">
                  <c:v>1.7646898110354999E-17</c:v>
                </c:pt>
                <c:pt idx="449">
                  <c:v>1.7675008788923501E-17</c:v>
                </c:pt>
                <c:pt idx="450">
                  <c:v>1.7703077038758699E-17</c:v>
                </c:pt>
                <c:pt idx="451">
                  <c:v>1.77311030454528E-17</c:v>
                </c:pt>
                <c:pt idx="452">
                  <c:v>1.7759086993466899E-17</c:v>
                </c:pt>
                <c:pt idx="453">
                  <c:v>1.7787029066140501E-17</c:v>
                </c:pt>
                <c:pt idx="454">
                  <c:v>1.78149294457003E-17</c:v>
                </c:pt>
                <c:pt idx="455">
                  <c:v>1.7842788313270099E-17</c:v>
                </c:pt>
                <c:pt idx="456">
                  <c:v>1.7870605848880201E-17</c:v>
                </c:pt>
                <c:pt idx="457">
                  <c:v>1.78983822314763E-17</c:v>
                </c:pt>
                <c:pt idx="458">
                  <c:v>1.7926117638929002E-17</c:v>
                </c:pt>
                <c:pt idx="459">
                  <c:v>1.7953812248042999E-17</c:v>
                </c:pt>
                <c:pt idx="460">
                  <c:v>1.7981466234566201E-17</c:v>
                </c:pt>
                <c:pt idx="461">
                  <c:v>1.8009079773199E-17</c:v>
                </c:pt>
                <c:pt idx="462">
                  <c:v>1.80366530376029E-17</c:v>
                </c:pt>
                <c:pt idx="463">
                  <c:v>1.80641862004102E-17</c:v>
                </c:pt>
                <c:pt idx="464">
                  <c:v>1.8091679433232401E-17</c:v>
                </c:pt>
                <c:pt idx="465">
                  <c:v>1.8119132906669199E-17</c:v>
                </c:pt>
                <c:pt idx="466">
                  <c:v>1.8146546790317599E-17</c:v>
                </c:pt>
                <c:pt idx="467">
                  <c:v>1.81739212527808E-17</c:v>
                </c:pt>
                <c:pt idx="468">
                  <c:v>1.82012564616764E-17</c:v>
                </c:pt>
                <c:pt idx="469">
                  <c:v>1.8228552583645601E-17</c:v>
                </c:pt>
                <c:pt idx="470">
                  <c:v>1.8255809784361799E-17</c:v>
                </c:pt>
                <c:pt idx="471">
                  <c:v>1.8283028228538701E-17</c:v>
                </c:pt>
                <c:pt idx="472">
                  <c:v>1.83102080799397E-17</c:v>
                </c:pt>
                <c:pt idx="473">
                  <c:v>1.8337349501385599E-17</c:v>
                </c:pt>
                <c:pt idx="474">
                  <c:v>1.8364452654763401E-17</c:v>
                </c:pt>
                <c:pt idx="475">
                  <c:v>1.83915177010344E-17</c:v>
                </c:pt>
                <c:pt idx="476">
                  <c:v>1.8418544800242801E-17</c:v>
                </c:pt>
                <c:pt idx="477">
                  <c:v>1.8445534111523899E-17</c:v>
                </c:pt>
                <c:pt idx="478">
                  <c:v>1.8472485793111902E-17</c:v>
                </c:pt>
                <c:pt idx="479">
                  <c:v>1.8499400002348401E-17</c:v>
                </c:pt>
                <c:pt idx="480">
                  <c:v>1.8526276895690599E-17</c:v>
                </c:pt>
                <c:pt idx="481">
                  <c:v>1.8553116628718599E-17</c:v>
                </c:pt>
                <c:pt idx="482">
                  <c:v>1.8579919356144E-17</c:v>
                </c:pt>
                <c:pt idx="483">
                  <c:v>1.8606685231817501E-17</c:v>
                </c:pt>
                <c:pt idx="484">
                  <c:v>1.8633414408736899E-17</c:v>
                </c:pt>
                <c:pt idx="485">
                  <c:v>1.8660107039054401E-17</c:v>
                </c:pt>
                <c:pt idx="486">
                  <c:v>1.8686763274084701E-17</c:v>
                </c:pt>
                <c:pt idx="487">
                  <c:v>1.8713383264312599E-17</c:v>
                </c:pt>
                <c:pt idx="488">
                  <c:v>1.87399671594001E-17</c:v>
                </c:pt>
                <c:pt idx="489">
                  <c:v>1.87665151081946E-17</c:v>
                </c:pt>
                <c:pt idx="490">
                  <c:v>1.87930272587356E-17</c:v>
                </c:pt>
                <c:pt idx="491">
                  <c:v>1.8819503758262699E-17</c:v>
                </c:pt>
                <c:pt idx="492">
                  <c:v>1.88459447532224E-17</c:v>
                </c:pt>
                <c:pt idx="493">
                  <c:v>1.8872350389275599E-17</c:v>
                </c:pt>
                <c:pt idx="494">
                  <c:v>1.8898720811304601E-17</c:v>
                </c:pt>
                <c:pt idx="495">
                  <c:v>1.8925056163420401E-17</c:v>
                </c:pt>
                <c:pt idx="496">
                  <c:v>1.8951356588969501E-17</c:v>
                </c:pt>
                <c:pt idx="497">
                  <c:v>1.89776222305411E-17</c:v>
                </c:pt>
                <c:pt idx="498">
                  <c:v>1.90038532299739E-17</c:v>
                </c:pt>
                <c:pt idx="499">
                  <c:v>1.9030049728362901E-17</c:v>
                </c:pt>
                <c:pt idx="500">
                  <c:v>1.9056211866066199E-17</c:v>
                </c:pt>
                <c:pt idx="501">
                  <c:v>1.9082339782711799E-17</c:v>
                </c:pt>
                <c:pt idx="502">
                  <c:v>1.91084336172041E-17</c:v>
                </c:pt>
                <c:pt idx="503">
                  <c:v>1.9134493507730601E-17</c:v>
                </c:pt>
                <c:pt idx="504">
                  <c:v>1.9160519591768301E-17</c:v>
                </c:pt>
                <c:pt idx="505">
                  <c:v>1.91865120060904E-17</c:v>
                </c:pt>
                <c:pt idx="506">
                  <c:v>1.9212470886772399E-17</c:v>
                </c:pt>
                <c:pt idx="507">
                  <c:v>1.9238396369198499E-17</c:v>
                </c:pt>
                <c:pt idx="508">
                  <c:v>1.9264288588068E-17</c:v>
                </c:pt>
                <c:pt idx="509">
                  <c:v>1.92901476774014E-17</c:v>
                </c:pt>
                <c:pt idx="510">
                  <c:v>1.93159737705464E-17</c:v>
                </c:pt>
                <c:pt idx="511">
                  <c:v>1.9341767000184401E-17</c:v>
                </c:pt>
                <c:pt idx="512">
                  <c:v>1.93675274983359E-17</c:v>
                </c:pt>
                <c:pt idx="513">
                  <c:v>1.9393255396366901E-17</c:v>
                </c:pt>
                <c:pt idx="514">
                  <c:v>1.9418950824994702E-17</c:v>
                </c:pt>
                <c:pt idx="515">
                  <c:v>1.9444613914293601E-17</c:v>
                </c:pt>
                <c:pt idx="516">
                  <c:v>1.9470244793700601E-17</c:v>
                </c:pt>
                <c:pt idx="517">
                  <c:v>1.94958435920215E-17</c:v>
                </c:pt>
                <c:pt idx="518">
                  <c:v>1.9521410437435901E-17</c:v>
                </c:pt>
                <c:pt idx="519">
                  <c:v>1.95469454575035E-17</c:v>
                </c:pt>
                <c:pt idx="520">
                  <c:v>1.95724487791688E-17</c:v>
                </c:pt>
                <c:pt idx="521">
                  <c:v>1.9597920528767301E-17</c:v>
                </c:pt>
                <c:pt idx="522">
                  <c:v>1.96233608320305E-17</c:v>
                </c:pt>
                <c:pt idx="523">
                  <c:v>1.9648769814091199E-17</c:v>
                </c:pt>
                <c:pt idx="524">
                  <c:v>1.9674147599488999E-17</c:v>
                </c:pt>
                <c:pt idx="525">
                  <c:v>1.9699494312175401E-17</c:v>
                </c:pt>
                <c:pt idx="526">
                  <c:v>1.97248100755186E-17</c:v>
                </c:pt>
                <c:pt idx="527">
                  <c:v>1.97500950123094E-17</c:v>
                </c:pt>
                <c:pt idx="528">
                  <c:v>1.9775349244765299E-17</c:v>
                </c:pt>
                <c:pt idx="529">
                  <c:v>1.98005728945363E-17</c:v>
                </c:pt>
                <c:pt idx="530">
                  <c:v>1.9825766082709301E-17</c:v>
                </c:pt>
                <c:pt idx="531">
                  <c:v>1.9850928929812999E-17</c:v>
                </c:pt>
                <c:pt idx="532">
                  <c:v>1.9876061555822899E-17</c:v>
                </c:pt>
                <c:pt idx="533">
                  <c:v>1.9901164080166001E-17</c:v>
                </c:pt>
                <c:pt idx="534">
                  <c:v>1.99262366217254E-17</c:v>
                </c:pt>
                <c:pt idx="535">
                  <c:v>1.9951279298844998E-17</c:v>
                </c:pt>
                <c:pt idx="536">
                  <c:v>1.9976292229334001E-17</c:v>
                </c:pt>
                <c:pt idx="537">
                  <c:v>2.0001275530471401E-17</c:v>
                </c:pt>
                <c:pt idx="538">
                  <c:v>2.0026229319010899E-17</c:v>
                </c:pt>
                <c:pt idx="539">
                  <c:v>2.0051153711184699E-17</c:v>
                </c:pt>
                <c:pt idx="540">
                  <c:v>2.0076048822707899E-17</c:v>
                </c:pt>
                <c:pt idx="541">
                  <c:v>2.01009147687836E-17</c:v>
                </c:pt>
                <c:pt idx="542">
                  <c:v>2.0125751664106099E-17</c:v>
                </c:pt>
                <c:pt idx="543">
                  <c:v>2.0150559622865701E-17</c:v>
                </c:pt>
                <c:pt idx="544">
                  <c:v>2.0175338758753E-17</c:v>
                </c:pt>
                <c:pt idx="545">
                  <c:v>2.0200089184962499E-17</c:v>
                </c:pt>
                <c:pt idx="546">
                  <c:v>2.0224811014196701E-17</c:v>
                </c:pt>
                <c:pt idx="547">
                  <c:v>2.02495043586708E-17</c:v>
                </c:pt>
                <c:pt idx="548">
                  <c:v>2.0274169330115601E-17</c:v>
                </c:pt>
                <c:pt idx="549">
                  <c:v>2.0298806039782199E-17</c:v>
                </c:pt>
                <c:pt idx="550">
                  <c:v>2.0323414598445602E-17</c:v>
                </c:pt>
                <c:pt idx="551">
                  <c:v>2.03479951164083E-17</c:v>
                </c:pt>
                <c:pt idx="552">
                  <c:v>2.03725477035042E-17</c:v>
                </c:pt>
                <c:pt idx="553">
                  <c:v>2.0397072469102499E-17</c:v>
                </c:pt>
                <c:pt idx="554">
                  <c:v>2.04215695221109E-17</c:v>
                </c:pt>
                <c:pt idx="555">
                  <c:v>2.0446038970979701E-17</c:v>
                </c:pt>
                <c:pt idx="556">
                  <c:v>2.0470480923705001E-17</c:v>
                </c:pt>
                <c:pt idx="557">
                  <c:v>2.0494895487832402E-17</c:v>
                </c:pt>
                <c:pt idx="558">
                  <c:v>2.05192827704603E-17</c:v>
                </c:pt>
                <c:pt idx="559">
                  <c:v>2.05436428782434E-17</c:v>
                </c:pt>
                <c:pt idx="560">
                  <c:v>2.05679759173963E-17</c:v>
                </c:pt>
                <c:pt idx="561">
                  <c:v>2.0592281993696401E-17</c:v>
                </c:pt>
                <c:pt idx="562">
                  <c:v>2.06165612124875E-17</c:v>
                </c:pt>
                <c:pt idx="563">
                  <c:v>2.0640813678682801E-17</c:v>
                </c:pt>
                <c:pt idx="564">
                  <c:v>2.0665039496768601E-17</c:v>
                </c:pt>
                <c:pt idx="565">
                  <c:v>2.0689238770806599E-17</c:v>
                </c:pt>
                <c:pt idx="566">
                  <c:v>2.0713411604438E-17</c:v>
                </c:pt>
                <c:pt idx="567">
                  <c:v>2.07375581008857E-17</c:v>
                </c:pt>
                <c:pt idx="568">
                  <c:v>2.0761678362957899E-17</c:v>
                </c:pt>
                <c:pt idx="569">
                  <c:v>2.0785772493050799E-17</c:v>
                </c:pt>
                <c:pt idx="570">
                  <c:v>2.0809840593151901E-17</c:v>
                </c:pt>
                <c:pt idx="571">
                  <c:v>2.0833882764842199E-17</c:v>
                </c:pt>
                <c:pt idx="572">
                  <c:v>2.0857899109299901E-17</c:v>
                </c:pt>
                <c:pt idx="573">
                  <c:v>2.0881889727302601E-17</c:v>
                </c:pt>
                <c:pt idx="574">
                  <c:v>2.0905854719230501E-17</c:v>
                </c:pt>
                <c:pt idx="575">
                  <c:v>2.0929794185068902E-17</c:v>
                </c:pt>
                <c:pt idx="576">
                  <c:v>2.0953708224411001E-17</c:v>
                </c:pt>
                <c:pt idx="577">
                  <c:v>2.0977596936460599E-17</c:v>
                </c:pt>
                <c:pt idx="578">
                  <c:v>2.1001460420034599E-17</c:v>
                </c:pt>
                <c:pt idx="579">
                  <c:v>2.1025298773565699E-17</c:v>
                </c:pt>
                <c:pt idx="580">
                  <c:v>2.10491120951052E-17</c:v>
                </c:pt>
                <c:pt idx="581">
                  <c:v>2.1072900482325E-17</c:v>
                </c:pt>
                <c:pt idx="582">
                  <c:v>2.10966640325205E-17</c:v>
                </c:pt>
                <c:pt idx="583">
                  <c:v>2.1120402842612999E-17</c:v>
                </c:pt>
                <c:pt idx="584">
                  <c:v>2.11441170091519E-17</c:v>
                </c:pt>
                <c:pt idx="585">
                  <c:v>2.11678066283174E-17</c:v>
                </c:pt>
                <c:pt idx="586">
                  <c:v>2.1191471795922499E-17</c:v>
                </c:pt>
                <c:pt idx="587">
                  <c:v>2.1215112607415801E-17</c:v>
                </c:pt>
                <c:pt idx="588">
                  <c:v>2.12387291578833E-17</c:v>
                </c:pt>
                <c:pt idx="589">
                  <c:v>2.1262321542050898E-17</c:v>
                </c:pt>
                <c:pt idx="590">
                  <c:v>2.12858898542866E-17</c:v>
                </c:pt>
                <c:pt idx="591">
                  <c:v>2.1309434188602699E-17</c:v>
                </c:pt>
                <c:pt idx="592">
                  <c:v>2.13329546386577E-17</c:v>
                </c:pt>
                <c:pt idx="593">
                  <c:v>2.1356451297759101E-17</c:v>
                </c:pt>
                <c:pt idx="594">
                  <c:v>2.13799242588646E-17</c:v>
                </c:pt>
                <c:pt idx="595">
                  <c:v>2.1403373614584799E-17</c:v>
                </c:pt>
                <c:pt idx="596">
                  <c:v>2.1426799457185101E-17</c:v>
                </c:pt>
                <c:pt idx="597">
                  <c:v>2.14502018785876E-17</c:v>
                </c:pt>
                <c:pt idx="598">
                  <c:v>2.14735809703731E-17</c:v>
                </c:pt>
                <c:pt idx="599">
                  <c:v>2.1496936823783099E-17</c:v>
                </c:pt>
                <c:pt idx="600">
                  <c:v>2.1520269529721801E-17</c:v>
                </c:pt>
                <c:pt idx="601">
                  <c:v>2.15435791787578E-17</c:v>
                </c:pt>
                <c:pt idx="602">
                  <c:v>2.15668658611259E-17</c:v>
                </c:pt>
                <c:pt idx="603">
                  <c:v>2.15901296667295E-17</c:v>
                </c:pt>
                <c:pt idx="604">
                  <c:v>2.16133706851415E-17</c:v>
                </c:pt>
                <c:pt idx="605">
                  <c:v>2.1636589005607099E-17</c:v>
                </c:pt>
                <c:pt idx="606">
                  <c:v>2.1659784717044599E-17</c:v>
                </c:pt>
                <c:pt idx="607">
                  <c:v>2.16829579080478E-17</c:v>
                </c:pt>
                <c:pt idx="608">
                  <c:v>2.17061086668874E-17</c:v>
                </c:pt>
                <c:pt idx="609">
                  <c:v>2.1729237081512901E-17</c:v>
                </c:pt>
                <c:pt idx="610">
                  <c:v>2.1752343239554001E-17</c:v>
                </c:pt>
                <c:pt idx="611">
                  <c:v>2.1775427228322199E-17</c:v>
                </c:pt>
                <c:pt idx="612">
                  <c:v>2.17984891348129E-17</c:v>
                </c:pt>
                <c:pt idx="613">
                  <c:v>2.1821529045706201E-17</c:v>
                </c:pt>
                <c:pt idx="614">
                  <c:v>2.1844547047369401E-17</c:v>
                </c:pt>
                <c:pt idx="615">
                  <c:v>2.18675432258575E-17</c:v>
                </c:pt>
                <c:pt idx="616">
                  <c:v>2.1890517666915701E-17</c:v>
                </c:pt>
                <c:pt idx="617">
                  <c:v>2.1913470455980199E-17</c:v>
                </c:pt>
                <c:pt idx="618">
                  <c:v>2.1936401678179801E-17</c:v>
                </c:pt>
                <c:pt idx="619">
                  <c:v>2.19593114183378E-17</c:v>
                </c:pt>
                <c:pt idx="620">
                  <c:v>2.1982199760972699E-17</c:v>
                </c:pt>
                <c:pt idx="621">
                  <c:v>2.2005066790300199E-17</c:v>
                </c:pt>
                <c:pt idx="622">
                  <c:v>2.2027912590234299E-17</c:v>
                </c:pt>
                <c:pt idx="623">
                  <c:v>2.2050737244388798E-17</c:v>
                </c:pt>
                <c:pt idx="624">
                  <c:v>2.2073540836078401E-17</c:v>
                </c:pt>
                <c:pt idx="625">
                  <c:v>2.2096323448320399E-17</c:v>
                </c:pt>
                <c:pt idx="626">
                  <c:v>2.2119085163835601E-17</c:v>
                </c:pt>
                <c:pt idx="627">
                  <c:v>2.2141826065049899E-17</c:v>
                </c:pt>
                <c:pt idx="628">
                  <c:v>2.2164546234095501E-17</c:v>
                </c:pt>
                <c:pt idx="629">
                  <c:v>2.21872457528119E-17</c:v>
                </c:pt>
                <c:pt idx="630">
                  <c:v>2.2209924702747399E-17</c:v>
                </c:pt>
                <c:pt idx="631">
                  <c:v>2.2232583165160301E-17</c:v>
                </c:pt>
                <c:pt idx="632">
                  <c:v>2.225522122102E-17</c:v>
                </c:pt>
                <c:pt idx="633">
                  <c:v>2.22778389510081E-17</c:v>
                </c:pt>
                <c:pt idx="634">
                  <c:v>2.2300436435519699E-17</c:v>
                </c:pt>
                <c:pt idx="635">
                  <c:v>2.2323013754664499E-17</c:v>
                </c:pt>
                <c:pt idx="636">
                  <c:v>2.23455709882679E-17</c:v>
                </c:pt>
                <c:pt idx="637">
                  <c:v>2.2368108215872101E-17</c:v>
                </c:pt>
                <c:pt idx="638">
                  <c:v>2.2390625516737099E-17</c:v>
                </c:pt>
                <c:pt idx="639">
                  <c:v>2.24131229698421E-17</c:v>
                </c:pt>
                <c:pt idx="640">
                  <c:v>2.24356006538863E-17</c:v>
                </c:pt>
                <c:pt idx="641">
                  <c:v>2.24580586472897E-17</c:v>
                </c:pt>
                <c:pt idx="642">
                  <c:v>2.2480497028194699E-17</c:v>
                </c:pt>
                <c:pt idx="643">
                  <c:v>2.2502915874466699E-17</c:v>
                </c:pt>
                <c:pt idx="644">
                  <c:v>2.2525315263695301E-17</c:v>
                </c:pt>
                <c:pt idx="645">
                  <c:v>2.2547695273194999E-17</c:v>
                </c:pt>
                <c:pt idx="646">
                  <c:v>2.25700559800066E-17</c:v>
                </c:pt>
                <c:pt idx="647">
                  <c:v>2.25923974608977E-17</c:v>
                </c:pt>
                <c:pt idx="648">
                  <c:v>2.2614719792364001E-17</c:v>
                </c:pt>
                <c:pt idx="649">
                  <c:v>2.2637023050630101E-17</c:v>
                </c:pt>
                <c:pt idx="650">
                  <c:v>2.26593073116503E-17</c:v>
                </c:pt>
                <c:pt idx="651">
                  <c:v>2.26815726511096E-17</c:v>
                </c:pt>
                <c:pt idx="652">
                  <c:v>2.2703819144424799E-17</c:v>
                </c:pt>
                <c:pt idx="653">
                  <c:v>2.27260468667448E-17</c:v>
                </c:pt>
                <c:pt idx="654">
                  <c:v>2.2748255892952202E-17</c:v>
                </c:pt>
                <c:pt idx="655">
                  <c:v>2.2770446297663501E-17</c:v>
                </c:pt>
                <c:pt idx="656">
                  <c:v>2.2792618155230299E-17</c:v>
                </c:pt>
                <c:pt idx="657">
                  <c:v>2.28147715397402E-17</c:v>
                </c:pt>
                <c:pt idx="658">
                  <c:v>2.2836906525017201E-17</c:v>
                </c:pt>
                <c:pt idx="659">
                  <c:v>2.2859023184622899E-17</c:v>
                </c:pt>
                <c:pt idx="660">
                  <c:v>2.28811215918572E-17</c:v>
                </c:pt>
                <c:pt idx="661">
                  <c:v>2.2903201819758899E-17</c:v>
                </c:pt>
                <c:pt idx="662">
                  <c:v>2.2925263941106601E-17</c:v>
                </c:pt>
                <c:pt idx="663">
                  <c:v>2.2947308028419799E-17</c:v>
                </c:pt>
                <c:pt idx="664">
                  <c:v>2.2969334153958802E-17</c:v>
                </c:pt>
                <c:pt idx="665">
                  <c:v>2.2991342389726299E-17</c:v>
                </c:pt>
                <c:pt idx="666">
                  <c:v>2.3013332807467799E-17</c:v>
                </c:pt>
                <c:pt idx="667">
                  <c:v>2.30353054786721E-17</c:v>
                </c:pt>
                <c:pt idx="668">
                  <c:v>2.30572604745724E-17</c:v>
                </c:pt>
                <c:pt idx="669">
                  <c:v>2.3079197866146699E-17</c:v>
                </c:pt>
                <c:pt idx="670">
                  <c:v>2.3101117724118802E-17</c:v>
                </c:pt>
                <c:pt idx="671">
                  <c:v>2.3123020118958501E-17</c:v>
                </c:pt>
                <c:pt idx="672">
                  <c:v>2.3144905120882799E-17</c:v>
                </c:pt>
                <c:pt idx="673">
                  <c:v>2.31667727998562E-17</c:v>
                </c:pt>
                <c:pt idx="674">
                  <c:v>2.3188623225591699E-17</c:v>
                </c:pt>
                <c:pt idx="675">
                  <c:v>2.3210456467551E-17</c:v>
                </c:pt>
                <c:pt idx="676">
                  <c:v>2.32322725949455E-17</c:v>
                </c:pt>
                <c:pt idx="677">
                  <c:v>2.32540716767367E-17</c:v>
                </c:pt>
                <c:pt idx="678">
                  <c:v>2.32758537816371E-17</c:v>
                </c:pt>
                <c:pt idx="679">
                  <c:v>2.3297618978110601E-17</c:v>
                </c:pt>
                <c:pt idx="680">
                  <c:v>2.3319367334373099E-17</c:v>
                </c:pt>
                <c:pt idx="681">
                  <c:v>2.3341098918393201E-17</c:v>
                </c:pt>
                <c:pt idx="682">
                  <c:v>2.3362813797892699E-17</c:v>
                </c:pt>
                <c:pt idx="683">
                  <c:v>2.33845120403475E-17</c:v>
                </c:pt>
                <c:pt idx="684">
                  <c:v>2.3406193712987499E-17</c:v>
                </c:pt>
                <c:pt idx="685">
                  <c:v>2.3427858882797901E-17</c:v>
                </c:pt>
                <c:pt idx="686">
                  <c:v>2.3449507616519501E-17</c:v>
                </c:pt>
                <c:pt idx="687">
                  <c:v>2.3471139980648999E-17</c:v>
                </c:pt>
                <c:pt idx="688">
                  <c:v>2.3492756041439999E-17</c:v>
                </c:pt>
                <c:pt idx="689">
                  <c:v>2.3514355864903199E-17</c:v>
                </c:pt>
                <c:pt idx="690">
                  <c:v>2.3535939516806999E-17</c:v>
                </c:pt>
                <c:pt idx="691">
                  <c:v>2.3557507062678298E-17</c:v>
                </c:pt>
                <c:pt idx="692">
                  <c:v>2.35790585678027E-17</c:v>
                </c:pt>
                <c:pt idx="693">
                  <c:v>2.3600594097225301E-17</c:v>
                </c:pt>
                <c:pt idx="694">
                  <c:v>2.3622113715750899E-17</c:v>
                </c:pt>
                <c:pt idx="695">
                  <c:v>2.36436174879448E-17</c:v>
                </c:pt>
                <c:pt idx="696">
                  <c:v>2.3665105478133101E-17</c:v>
                </c:pt>
                <c:pt idx="697">
                  <c:v>2.36865777504035E-17</c:v>
                </c:pt>
                <c:pt idx="698">
                  <c:v>2.37080343686053E-17</c:v>
                </c:pt>
                <c:pt idx="699">
                  <c:v>2.37294753963506E-17</c:v>
                </c:pt>
                <c:pt idx="700">
                  <c:v>2.3750900897013901E-17</c:v>
                </c:pt>
                <c:pt idx="701">
                  <c:v>2.3772310933733499E-17</c:v>
                </c:pt>
                <c:pt idx="702">
                  <c:v>2.3793705569411301E-17</c:v>
                </c:pt>
                <c:pt idx="703">
                  <c:v>2.3815084866713499E-17</c:v>
                </c:pt>
                <c:pt idx="704">
                  <c:v>2.3836448888071201E-17</c:v>
                </c:pt>
                <c:pt idx="705">
                  <c:v>2.3857797695680701E-17</c:v>
                </c:pt>
                <c:pt idx="706">
                  <c:v>2.3879131351503899E-17</c:v>
                </c:pt>
                <c:pt idx="707">
                  <c:v>2.3900449917269202E-17</c:v>
                </c:pt>
                <c:pt idx="708">
                  <c:v>2.3921753454471299E-17</c:v>
                </c:pt>
                <c:pt idx="709">
                  <c:v>2.3943042024372E-17</c:v>
                </c:pt>
                <c:pt idx="710">
                  <c:v>2.3964315688000701E-17</c:v>
                </c:pt>
                <c:pt idx="711">
                  <c:v>2.3985574506154801E-17</c:v>
                </c:pt>
                <c:pt idx="712">
                  <c:v>2.40068185394001E-17</c:v>
                </c:pt>
                <c:pt idx="713">
                  <c:v>2.4028047848071001E-17</c:v>
                </c:pt>
                <c:pt idx="714">
                  <c:v>2.40492624922715E-17</c:v>
                </c:pt>
                <c:pt idx="715">
                  <c:v>2.4070462531875101E-17</c:v>
                </c:pt>
                <c:pt idx="716">
                  <c:v>2.40916480265253E-17</c:v>
                </c:pt>
                <c:pt idx="717">
                  <c:v>2.4112819035636399E-17</c:v>
                </c:pt>
                <c:pt idx="718">
                  <c:v>2.41339756183934E-17</c:v>
                </c:pt>
                <c:pt idx="719">
                  <c:v>2.4155117833752999E-17</c:v>
                </c:pt>
                <c:pt idx="720">
                  <c:v>2.4176245740443301E-17</c:v>
                </c:pt>
                <c:pt idx="721">
                  <c:v>2.41973593969649E-17</c:v>
                </c:pt>
                <c:pt idx="722">
                  <c:v>2.4218458861590901E-17</c:v>
                </c:pt>
                <c:pt idx="723">
                  <c:v>2.42395441923672E-17</c:v>
                </c:pt>
                <c:pt idx="724">
                  <c:v>2.4260615447113501E-17</c:v>
                </c:pt>
                <c:pt idx="725">
                  <c:v>2.4281672683422999E-17</c:v>
                </c:pt>
                <c:pt idx="726">
                  <c:v>2.4302715958663301E-17</c:v>
                </c:pt>
                <c:pt idx="727">
                  <c:v>2.43237453299764E-17</c:v>
                </c:pt>
                <c:pt idx="728">
                  <c:v>2.4344760854279499E-17</c:v>
                </c:pt>
                <c:pt idx="729">
                  <c:v>2.4365762588265E-17</c:v>
                </c:pt>
                <c:pt idx="730">
                  <c:v>2.4386750588401301E-17</c:v>
                </c:pt>
                <c:pt idx="731">
                  <c:v>2.44077249109327E-17</c:v>
                </c:pt>
                <c:pt idx="732">
                  <c:v>2.44286856118803E-17</c:v>
                </c:pt>
                <c:pt idx="733">
                  <c:v>2.4449632747042001E-17</c:v>
                </c:pt>
                <c:pt idx="734">
                  <c:v>2.4470566371992901E-17</c:v>
                </c:pt>
                <c:pt idx="735">
                  <c:v>2.4491486542086001E-17</c:v>
                </c:pt>
                <c:pt idx="736">
                  <c:v>2.4512393312452299E-17</c:v>
                </c:pt>
                <c:pt idx="737">
                  <c:v>2.4533286738001199E-17</c:v>
                </c:pt>
                <c:pt idx="738">
                  <c:v>2.4554166873421001E-17</c:v>
                </c:pt>
                <c:pt idx="739">
                  <c:v>2.4575033773179101E-17</c:v>
                </c:pt>
                <c:pt idx="740">
                  <c:v>2.45958874915225E-17</c:v>
                </c:pt>
                <c:pt idx="741">
                  <c:v>2.4616728082478201E-17</c:v>
                </c:pt>
                <c:pt idx="742">
                  <c:v>2.46375555998533E-17</c:v>
                </c:pt>
                <c:pt idx="743">
                  <c:v>2.4658370097235899E-17</c:v>
                </c:pt>
                <c:pt idx="744">
                  <c:v>2.4679171627994899E-17</c:v>
                </c:pt>
                <c:pt idx="745">
                  <c:v>2.4699960245280599E-17</c:v>
                </c:pt>
                <c:pt idx="746">
                  <c:v>2.4720736002025199E-17</c:v>
                </c:pt>
                <c:pt idx="747">
                  <c:v>2.4741498950943001E-17</c:v>
                </c:pt>
                <c:pt idx="748">
                  <c:v>2.4762249144530699E-17</c:v>
                </c:pt>
                <c:pt idx="749">
                  <c:v>2.4782986635067999E-17</c:v>
                </c:pt>
                <c:pt idx="750">
                  <c:v>2.4803711474617701E-17</c:v>
                </c:pt>
                <c:pt idx="751">
                  <c:v>2.4824423715026201E-17</c:v>
                </c:pt>
                <c:pt idx="752">
                  <c:v>2.4845123407923801E-17</c:v>
                </c:pt>
                <c:pt idx="753">
                  <c:v>2.48658106047254E-17</c:v>
                </c:pt>
                <c:pt idx="754">
                  <c:v>2.4886485356630001E-17</c:v>
                </c:pt>
                <c:pt idx="755">
                  <c:v>2.4907147714622101E-17</c:v>
                </c:pt>
                <c:pt idx="756">
                  <c:v>2.4927797729471399E-17</c:v>
                </c:pt>
                <c:pt idx="757">
                  <c:v>2.4948435451733101E-17</c:v>
                </c:pt>
                <c:pt idx="758">
                  <c:v>2.4969060931748999E-17</c:v>
                </c:pt>
                <c:pt idx="759">
                  <c:v>2.49896742196468E-17</c:v>
                </c:pt>
                <c:pt idx="760">
                  <c:v>2.5010275365341199E-17</c:v>
                </c:pt>
                <c:pt idx="761">
                  <c:v>2.5030864418534101E-17</c:v>
                </c:pt>
                <c:pt idx="762">
                  <c:v>2.50514414287148E-17</c:v>
                </c:pt>
                <c:pt idx="763">
                  <c:v>2.5072006445160499E-17</c:v>
                </c:pt>
                <c:pt idx="764">
                  <c:v>2.5092559516936599E-17</c:v>
                </c:pt>
                <c:pt idx="765">
                  <c:v>2.51131006928971E-17</c:v>
                </c:pt>
                <c:pt idx="766">
                  <c:v>2.5133630021684699E-17</c:v>
                </c:pt>
                <c:pt idx="767">
                  <c:v>2.51541475517315E-17</c:v>
                </c:pt>
                <c:pt idx="768">
                  <c:v>2.5174653331259299E-17</c:v>
                </c:pt>
                <c:pt idx="769">
                  <c:v>2.51951474082797E-17</c:v>
                </c:pt>
                <c:pt idx="770">
                  <c:v>2.5215629830594701E-17</c:v>
                </c:pt>
                <c:pt idx="771">
                  <c:v>2.5236100645797E-17</c:v>
                </c:pt>
                <c:pt idx="772">
                  <c:v>2.5256559901270101E-17</c:v>
                </c:pt>
                <c:pt idx="773">
                  <c:v>2.5277007644189199E-17</c:v>
                </c:pt>
                <c:pt idx="774">
                  <c:v>2.5297443921520899E-17</c:v>
                </c:pt>
                <c:pt idx="775">
                  <c:v>2.5317868780024101E-17</c:v>
                </c:pt>
                <c:pt idx="776">
                  <c:v>2.533828226625E-17</c:v>
                </c:pt>
                <c:pt idx="777">
                  <c:v>2.5358684426542699E-17</c:v>
                </c:pt>
                <c:pt idx="778">
                  <c:v>2.53790753070391E-17</c:v>
                </c:pt>
                <c:pt idx="779">
                  <c:v>2.53994549536701E-17</c:v>
                </c:pt>
                <c:pt idx="780">
                  <c:v>2.5419823412159899E-17</c:v>
                </c:pt>
                <c:pt idx="781">
                  <c:v>2.54401807280273E-17</c:v>
                </c:pt>
                <c:pt idx="782">
                  <c:v>2.5460526946585401E-17</c:v>
                </c:pt>
                <c:pt idx="783">
                  <c:v>2.54808621129422E-17</c:v>
                </c:pt>
                <c:pt idx="784">
                  <c:v>2.55011862720011E-17</c:v>
                </c:pt>
                <c:pt idx="785">
                  <c:v>2.5521499468460999E-17</c:v>
                </c:pt>
                <c:pt idx="786">
                  <c:v>2.5541801746816599E-17</c:v>
                </c:pt>
                <c:pt idx="787">
                  <c:v>2.5562093151359099E-17</c:v>
                </c:pt>
                <c:pt idx="788">
                  <c:v>2.5582373726176301E-17</c:v>
                </c:pt>
                <c:pt idx="789">
                  <c:v>2.5602643515153099E-17</c:v>
                </c:pt>
                <c:pt idx="790">
                  <c:v>2.56229025619715E-17</c:v>
                </c:pt>
                <c:pt idx="791">
                  <c:v>2.5643150910111599E-17</c:v>
                </c:pt>
                <c:pt idx="792">
                  <c:v>2.5663388602851302E-17</c:v>
                </c:pt>
                <c:pt idx="793">
                  <c:v>2.5683615683266901E-17</c:v>
                </c:pt>
                <c:pt idx="794">
                  <c:v>2.5703832194233801E-17</c:v>
                </c:pt>
                <c:pt idx="795">
                  <c:v>2.5724038178426399E-17</c:v>
                </c:pt>
                <c:pt idx="796">
                  <c:v>2.5744233678318301E-17</c:v>
                </c:pt>
                <c:pt idx="797">
                  <c:v>2.57644187361835E-17</c:v>
                </c:pt>
                <c:pt idx="798">
                  <c:v>2.5784593394095799E-17</c:v>
                </c:pt>
                <c:pt idx="799">
                  <c:v>2.5804757693929899E-17</c:v>
                </c:pt>
                <c:pt idx="800">
                  <c:v>2.58249116773611E-17</c:v>
                </c:pt>
                <c:pt idx="801">
                  <c:v>2.58450553858664E-17</c:v>
                </c:pt>
                <c:pt idx="802">
                  <c:v>2.5865188860724201E-17</c:v>
                </c:pt>
                <c:pt idx="803">
                  <c:v>2.5885312143014901E-17</c:v>
                </c:pt>
                <c:pt idx="804">
                  <c:v>2.5905425273621501E-17</c:v>
                </c:pt>
                <c:pt idx="805">
                  <c:v>2.5925528293229501E-17</c:v>
                </c:pt>
                <c:pt idx="806">
                  <c:v>2.59456212423279E-17</c:v>
                </c:pt>
                <c:pt idx="807">
                  <c:v>2.5965704161208701E-17</c:v>
                </c:pt>
                <c:pt idx="808">
                  <c:v>2.5985777089968199E-17</c:v>
                </c:pt>
                <c:pt idx="809">
                  <c:v>2.6005840068506499E-17</c:v>
                </c:pt>
                <c:pt idx="810">
                  <c:v>2.60258931365285E-17</c:v>
                </c:pt>
                <c:pt idx="811">
                  <c:v>2.6045936333544099E-17</c:v>
                </c:pt>
                <c:pt idx="812">
                  <c:v>2.6065969698868499E-17</c:v>
                </c:pt>
                <c:pt idx="813">
                  <c:v>2.60859932716223E-17</c:v>
                </c:pt>
                <c:pt idx="814">
                  <c:v>2.6106007090732499E-17</c:v>
                </c:pt>
                <c:pt idx="815">
                  <c:v>2.61260111949323E-17</c:v>
                </c:pt>
                <c:pt idx="816">
                  <c:v>2.6146005622761901E-17</c:v>
                </c:pt>
                <c:pt idx="817">
                  <c:v>2.61659904125683E-17</c:v>
                </c:pt>
                <c:pt idx="818">
                  <c:v>2.6185965602506499E-17</c:v>
                </c:pt>
                <c:pt idx="819">
                  <c:v>2.6205931230538901E-17</c:v>
                </c:pt>
                <c:pt idx="820">
                  <c:v>2.6225887334436601E-17</c:v>
                </c:pt>
                <c:pt idx="821">
                  <c:v>2.6245833951779199E-17</c:v>
                </c:pt>
                <c:pt idx="822">
                  <c:v>2.6265771119955099E-17</c:v>
                </c:pt>
                <c:pt idx="823">
                  <c:v>2.6285698876162601E-17</c:v>
                </c:pt>
                <c:pt idx="824">
                  <c:v>2.6305617257409201E-17</c:v>
                </c:pt>
                <c:pt idx="825">
                  <c:v>2.6325526300512901E-17</c:v>
                </c:pt>
                <c:pt idx="826">
                  <c:v>2.6345426042102201E-17</c:v>
                </c:pt>
                <c:pt idx="827">
                  <c:v>2.6365316518616499E-17</c:v>
                </c:pt>
                <c:pt idx="828">
                  <c:v>2.6385197766306399E-17</c:v>
                </c:pt>
                <c:pt idx="829">
                  <c:v>2.6405069821234098E-17</c:v>
                </c:pt>
                <c:pt idx="830">
                  <c:v>2.64249327192741E-17</c:v>
                </c:pt>
                <c:pt idx="831">
                  <c:v>2.64447864961132E-17</c:v>
                </c:pt>
                <c:pt idx="832">
                  <c:v>2.64646311872508E-17</c:v>
                </c:pt>
                <c:pt idx="833">
                  <c:v>2.6484466827999801E-17</c:v>
                </c:pt>
                <c:pt idx="834">
                  <c:v>2.6504293453486599E-17</c:v>
                </c:pt>
                <c:pt idx="835">
                  <c:v>2.6524111098651501E-17</c:v>
                </c:pt>
                <c:pt idx="836">
                  <c:v>2.65439197982491E-17</c:v>
                </c:pt>
                <c:pt idx="837">
                  <c:v>2.6563719586848799E-17</c:v>
                </c:pt>
                <c:pt idx="838">
                  <c:v>2.6583510498835101E-17</c:v>
                </c:pt>
                <c:pt idx="839">
                  <c:v>2.66032925684081E-17</c:v>
                </c:pt>
                <c:pt idx="840">
                  <c:v>2.66230658295835E-17</c:v>
                </c:pt>
                <c:pt idx="841">
                  <c:v>2.6642830316193701E-17</c:v>
                </c:pt>
                <c:pt idx="842">
                  <c:v>2.6662586061887299E-17</c:v>
                </c:pt>
                <c:pt idx="843">
                  <c:v>2.6682333100130499E-17</c:v>
                </c:pt>
                <c:pt idx="844">
                  <c:v>2.6702071464206401E-17</c:v>
                </c:pt>
                <c:pt idx="845">
                  <c:v>2.67218011872163E-17</c:v>
                </c:pt>
                <c:pt idx="846">
                  <c:v>2.67415223020797E-17</c:v>
                </c:pt>
                <c:pt idx="847">
                  <c:v>2.6761234841534502E-17</c:v>
                </c:pt>
                <c:pt idx="848">
                  <c:v>2.6780938838137899E-17</c:v>
                </c:pt>
                <c:pt idx="849">
                  <c:v>2.68006343242664E-17</c:v>
                </c:pt>
                <c:pt idx="850">
                  <c:v>2.6820321332116298E-17</c:v>
                </c:pt>
                <c:pt idx="851">
                  <c:v>2.6839999893704101E-17</c:v>
                </c:pt>
                <c:pt idx="852">
                  <c:v>2.6859670040866999E-17</c:v>
                </c:pt>
                <c:pt idx="853">
                  <c:v>2.6879331805263E-17</c:v>
                </c:pt>
                <c:pt idx="854">
                  <c:v>2.6898985218371799E-17</c:v>
                </c:pt>
                <c:pt idx="855">
                  <c:v>2.6918630311494602E-17</c:v>
                </c:pt>
                <c:pt idx="856">
                  <c:v>2.6938267115755101E-17</c:v>
                </c:pt>
                <c:pt idx="857">
                  <c:v>2.6957895662099301E-17</c:v>
                </c:pt>
                <c:pt idx="858">
                  <c:v>2.6977515981296501E-17</c:v>
                </c:pt>
                <c:pt idx="859">
                  <c:v>2.69971281039391E-17</c:v>
                </c:pt>
                <c:pt idx="860">
                  <c:v>2.7016732060443501E-17</c:v>
                </c:pt>
                <c:pt idx="861">
                  <c:v>2.7036327881050401E-17</c:v>
                </c:pt>
                <c:pt idx="862">
                  <c:v>2.7055915595825001E-17</c:v>
                </c:pt>
                <c:pt idx="863">
                  <c:v>2.7075495234657401E-17</c:v>
                </c:pt>
                <c:pt idx="864">
                  <c:v>2.7095066827263299E-17</c:v>
                </c:pt>
                <c:pt idx="865">
                  <c:v>2.7114630403184201E-17</c:v>
                </c:pt>
                <c:pt idx="866">
                  <c:v>2.7134185991787899E-17</c:v>
                </c:pt>
                <c:pt idx="867">
                  <c:v>2.71537336222687E-17</c:v>
                </c:pt>
                <c:pt idx="868">
                  <c:v>2.7173273323648E-17</c:v>
                </c:pt>
                <c:pt idx="869">
                  <c:v>2.7192805124774901E-17</c:v>
                </c:pt>
                <c:pt idx="870">
                  <c:v>2.7212329054326001E-17</c:v>
                </c:pt>
                <c:pt idx="871">
                  <c:v>2.7231845140806499E-17</c:v>
                </c:pt>
                <c:pt idx="872">
                  <c:v>2.72513534125501E-17</c:v>
                </c:pt>
                <c:pt idx="873">
                  <c:v>2.7270853897719801E-17</c:v>
                </c:pt>
                <c:pt idx="874">
                  <c:v>2.7290346624307799E-17</c:v>
                </c:pt>
                <c:pt idx="875">
                  <c:v>2.73098316201368E-17</c:v>
                </c:pt>
                <c:pt idx="876">
                  <c:v>2.73293089128592E-17</c:v>
                </c:pt>
                <c:pt idx="877">
                  <c:v>2.7348778529958601E-17</c:v>
                </c:pt>
                <c:pt idx="878">
                  <c:v>2.73682404987497E-17</c:v>
                </c:pt>
                <c:pt idx="879">
                  <c:v>2.7387694846378699E-17</c:v>
                </c:pt>
                <c:pt idx="880">
                  <c:v>2.7407141599823901E-17</c:v>
                </c:pt>
                <c:pt idx="881">
                  <c:v>2.7426580785896001E-17</c:v>
                </c:pt>
                <c:pt idx="882">
                  <c:v>2.74460124312385E-17</c:v>
                </c:pt>
                <c:pt idx="883">
                  <c:v>2.7465436562328301E-17</c:v>
                </c:pt>
                <c:pt idx="884">
                  <c:v>2.7484853205475799E-17</c:v>
                </c:pt>
                <c:pt idx="885">
                  <c:v>2.75042623868257E-17</c:v>
                </c:pt>
                <c:pt idx="886">
                  <c:v>2.7523664132356999E-17</c:v>
                </c:pt>
                <c:pt idx="887">
                  <c:v>2.75430584678839E-17</c:v>
                </c:pt>
                <c:pt idx="888">
                  <c:v>2.75624454190559E-17</c:v>
                </c:pt>
                <c:pt idx="889">
                  <c:v>2.7581825011357999E-17</c:v>
                </c:pt>
                <c:pt idx="890">
                  <c:v>2.76011972701119E-17</c:v>
                </c:pt>
                <c:pt idx="891">
                  <c:v>2.7620562220475501E-17</c:v>
                </c:pt>
                <c:pt idx="892">
                  <c:v>2.7639919887444001E-17</c:v>
                </c:pt>
                <c:pt idx="893">
                  <c:v>2.7659270295850001E-17</c:v>
                </c:pt>
                <c:pt idx="894">
                  <c:v>2.7678613470364001E-17</c:v>
                </c:pt>
                <c:pt idx="895">
                  <c:v>2.7697949435494801E-17</c:v>
                </c:pt>
                <c:pt idx="896">
                  <c:v>2.77172782155901E-17</c:v>
                </c:pt>
                <c:pt idx="897">
                  <c:v>2.77365998348366E-17</c:v>
                </c:pt>
                <c:pt idx="898">
                  <c:v>2.7755914317260703E-17</c:v>
                </c:pt>
                <c:pt idx="899">
                  <c:v>2.7775221686728801E-17</c:v>
                </c:pt>
                <c:pt idx="900">
                  <c:v>2.7794521966947899E-17</c:v>
                </c:pt>
                <c:pt idx="901">
                  <c:v>2.7813815181465501E-17</c:v>
                </c:pt>
                <c:pt idx="902">
                  <c:v>2.7833101353671E-17</c:v>
                </c:pt>
                <c:pt idx="903">
                  <c:v>2.7852380506794902E-17</c:v>
                </c:pt>
                <c:pt idx="904">
                  <c:v>2.7871652663910501E-17</c:v>
                </c:pt>
                <c:pt idx="905">
                  <c:v>2.7890917847933102E-17</c:v>
                </c:pt>
                <c:pt idx="906">
                  <c:v>2.79101760816217E-17</c:v>
                </c:pt>
                <c:pt idx="907">
                  <c:v>2.7929427387577999E-17</c:v>
                </c:pt>
                <c:pt idx="908">
                  <c:v>2.7948671788248302E-17</c:v>
                </c:pt>
                <c:pt idx="909">
                  <c:v>2.7967909305922799E-17</c:v>
                </c:pt>
                <c:pt idx="910">
                  <c:v>2.79871399627365E-17</c:v>
                </c:pt>
                <c:pt idx="911">
                  <c:v>2.8006363780669802E-17</c:v>
                </c:pt>
                <c:pt idx="912">
                  <c:v>2.8025580781548599E-17</c:v>
                </c:pt>
                <c:pt idx="913">
                  <c:v>2.8044790987044701E-17</c:v>
                </c:pt>
                <c:pt idx="914">
                  <c:v>2.80639944186765E-17</c:v>
                </c:pt>
                <c:pt idx="915">
                  <c:v>2.8083191097809599E-17</c:v>
                </c:pt>
                <c:pt idx="916">
                  <c:v>2.8102381045656398E-17</c:v>
                </c:pt>
                <c:pt idx="917">
                  <c:v>2.8121564283277697E-17</c:v>
                </c:pt>
                <c:pt idx="918">
                  <c:v>2.8140740831581898E-17</c:v>
                </c:pt>
                <c:pt idx="919">
                  <c:v>2.8159910711326598E-17</c:v>
                </c:pt>
                <c:pt idx="920">
                  <c:v>2.8179073943118101E-17</c:v>
                </c:pt>
                <c:pt idx="921">
                  <c:v>2.8198230547412503E-17</c:v>
                </c:pt>
                <c:pt idx="922">
                  <c:v>2.8217380544515803E-17</c:v>
                </c:pt>
                <c:pt idx="923">
                  <c:v>2.8236523954584199E-17</c:v>
                </c:pt>
                <c:pt idx="924">
                  <c:v>2.8255660797625003E-17</c:v>
                </c:pt>
                <c:pt idx="925">
                  <c:v>2.8274791093496598E-17</c:v>
                </c:pt>
                <c:pt idx="926">
                  <c:v>2.82939148619092E-17</c:v>
                </c:pt>
                <c:pt idx="927">
                  <c:v>2.8313032122425201E-17</c:v>
                </c:pt>
                <c:pt idx="928">
                  <c:v>2.8332142894459399E-17</c:v>
                </c:pt>
                <c:pt idx="929">
                  <c:v>2.8351247197279698E-17</c:v>
                </c:pt>
                <c:pt idx="930">
                  <c:v>2.8370345050007599E-17</c:v>
                </c:pt>
                <c:pt idx="931">
                  <c:v>2.83894364716183E-17</c:v>
                </c:pt>
                <c:pt idx="932">
                  <c:v>2.8408521480941499E-17</c:v>
                </c:pt>
                <c:pt idx="933">
                  <c:v>2.8427600096661501E-17</c:v>
                </c:pt>
                <c:pt idx="934">
                  <c:v>2.8446672337317899E-17</c:v>
                </c:pt>
                <c:pt idx="935">
                  <c:v>2.8465738221306001E-17</c:v>
                </c:pt>
                <c:pt idx="936">
                  <c:v>2.84847977668771E-17</c:v>
                </c:pt>
                <c:pt idx="937">
                  <c:v>2.8503850992139099E-17</c:v>
                </c:pt>
                <c:pt idx="938">
                  <c:v>2.8522897915056899E-17</c:v>
                </c:pt>
                <c:pt idx="939">
                  <c:v>2.8541938553452698E-17</c:v>
                </c:pt>
                <c:pt idx="940">
                  <c:v>2.8560972925006602E-17</c:v>
                </c:pt>
                <c:pt idx="941">
                  <c:v>2.8580001047256998E-17</c:v>
                </c:pt>
                <c:pt idx="942">
                  <c:v>2.8599022937600997E-17</c:v>
                </c:pt>
                <c:pt idx="943">
                  <c:v>2.8618038613294798E-17</c:v>
                </c:pt>
                <c:pt idx="944">
                  <c:v>2.86370480914545E-17</c:v>
                </c:pt>
                <c:pt idx="945">
                  <c:v>2.8656051389055897E-17</c:v>
                </c:pt>
                <c:pt idx="946">
                  <c:v>2.86750485229355E-17</c:v>
                </c:pt>
                <c:pt idx="947">
                  <c:v>2.8694039509790497E-17</c:v>
                </c:pt>
                <c:pt idx="948">
                  <c:v>2.87130243661799E-17</c:v>
                </c:pt>
                <c:pt idx="949">
                  <c:v>2.8732003108524002E-17</c:v>
                </c:pt>
                <c:pt idx="950">
                  <c:v>2.87509757531057E-17</c:v>
                </c:pt>
                <c:pt idx="951">
                  <c:v>2.8769942316070401E-17</c:v>
                </c:pt>
                <c:pt idx="952">
                  <c:v>2.8788902813426901E-17</c:v>
                </c:pt>
                <c:pt idx="953">
                  <c:v>2.8807857261047201E-17</c:v>
                </c:pt>
                <c:pt idx="954">
                  <c:v>2.8826805674667601E-17</c:v>
                </c:pt>
                <c:pt idx="955">
                  <c:v>2.8845748069888801E-17</c:v>
                </c:pt>
                <c:pt idx="956">
                  <c:v>2.8864684462176202E-17</c:v>
                </c:pt>
                <c:pt idx="957">
                  <c:v>2.8883614866860897E-17</c:v>
                </c:pt>
                <c:pt idx="958">
                  <c:v>2.8902539299139503E-17</c:v>
                </c:pt>
                <c:pt idx="959">
                  <c:v>2.8921457774074801E-17</c:v>
                </c:pt>
                <c:pt idx="960">
                  <c:v>2.8940370306596501E-17</c:v>
                </c:pt>
                <c:pt idx="961">
                  <c:v>2.8959276911501199E-17</c:v>
                </c:pt>
                <c:pt idx="962">
                  <c:v>2.8978177603453099E-17</c:v>
                </c:pt>
                <c:pt idx="963">
                  <c:v>2.8997072396984398E-17</c:v>
                </c:pt>
                <c:pt idx="964">
                  <c:v>2.9015961306495698E-17</c:v>
                </c:pt>
                <c:pt idx="965">
                  <c:v>2.90348443462565E-17</c:v>
                </c:pt>
                <c:pt idx="966">
                  <c:v>2.9053721530405601E-17</c:v>
                </c:pt>
                <c:pt idx="967">
                  <c:v>2.9072592872951501E-17</c:v>
                </c:pt>
                <c:pt idx="968">
                  <c:v>2.90914583877729E-17</c:v>
                </c:pt>
                <c:pt idx="969">
                  <c:v>2.91103180886192E-17</c:v>
                </c:pt>
                <c:pt idx="970">
                  <c:v>2.91291719891108E-17</c:v>
                </c:pt>
                <c:pt idx="971">
                  <c:v>2.9148020102739601E-17</c:v>
                </c:pt>
                <c:pt idx="972">
                  <c:v>2.9166862442869503E-17</c:v>
                </c:pt>
                <c:pt idx="973">
                  <c:v>2.9185699022736798E-17</c:v>
                </c:pt>
                <c:pt idx="974">
                  <c:v>2.9204529855450499E-17</c:v>
                </c:pt>
                <c:pt idx="975">
                  <c:v>2.9223354953993099E-17</c:v>
                </c:pt>
                <c:pt idx="976">
                  <c:v>2.9242174331220597E-17</c:v>
                </c:pt>
                <c:pt idx="977">
                  <c:v>2.9260987999863199E-17</c:v>
                </c:pt>
                <c:pt idx="978">
                  <c:v>2.9279795972525798E-17</c:v>
                </c:pt>
                <c:pt idx="979">
                  <c:v>2.92985982616882E-17</c:v>
                </c:pt>
                <c:pt idx="980">
                  <c:v>2.9317394879705598E-17</c:v>
                </c:pt>
                <c:pt idx="981">
                  <c:v>2.9336185838809398E-17</c:v>
                </c:pt>
                <c:pt idx="982">
                  <c:v>2.9354971151107001E-17</c:v>
                </c:pt>
                <c:pt idx="983">
                  <c:v>2.9373750828582899E-17</c:v>
                </c:pt>
                <c:pt idx="984">
                  <c:v>2.9392524883098601E-17</c:v>
                </c:pt>
                <c:pt idx="985">
                  <c:v>2.94112933263933E-17</c:v>
                </c:pt>
                <c:pt idx="986">
                  <c:v>2.9430056170084299E-17</c:v>
                </c:pt>
                <c:pt idx="987">
                  <c:v>2.94488134256675E-17</c:v>
                </c:pt>
                <c:pt idx="988">
                  <c:v>2.9467565104517798E-17</c:v>
                </c:pt>
                <c:pt idx="989">
                  <c:v>2.9486311217889403E-17</c:v>
                </c:pt>
                <c:pt idx="990">
                  <c:v>2.9505051776916303E-17</c:v>
                </c:pt>
                <c:pt idx="991">
                  <c:v>2.9523786792613098E-17</c:v>
                </c:pt>
                <c:pt idx="992">
                  <c:v>2.9542516275874698E-17</c:v>
                </c:pt>
                <c:pt idx="993">
                  <c:v>2.9561240237477502E-17</c:v>
                </c:pt>
                <c:pt idx="994">
                  <c:v>2.9579958688079299E-17</c:v>
                </c:pt>
                <c:pt idx="995">
                  <c:v>2.95986716382199E-17</c:v>
                </c:pt>
                <c:pt idx="996">
                  <c:v>2.9617379098321802E-17</c:v>
                </c:pt>
                <c:pt idx="997">
                  <c:v>2.9636081078690303E-17</c:v>
                </c:pt>
                <c:pt idx="998">
                  <c:v>2.9654777589513798E-17</c:v>
                </c:pt>
                <c:pt idx="999">
                  <c:v>2.9673468640864799E-17</c:v>
                </c:pt>
              </c:numCache>
            </c:numRef>
          </c:yVal>
          <c:smooth val="0"/>
          <c:extLst>
            <c:ext xmlns:c16="http://schemas.microsoft.com/office/drawing/2014/chart" uri="{C3380CC4-5D6E-409C-BE32-E72D297353CC}">
              <c16:uniqueId val="{00000007-65B7-4CCA-8FFB-780EC76C0C04}"/>
            </c:ext>
          </c:extLst>
        </c:ser>
        <c:dLbls>
          <c:showLegendKey val="0"/>
          <c:showVal val="0"/>
          <c:showCatName val="0"/>
          <c:showSerName val="0"/>
          <c:showPercent val="0"/>
          <c:showBubbleSize val="0"/>
        </c:dLbls>
        <c:axId val="416351808"/>
        <c:axId val="416352200"/>
      </c:scatterChart>
      <c:valAx>
        <c:axId val="416351808"/>
        <c:scaling>
          <c:logBase val="10"/>
          <c:orientation val="minMax"/>
          <c:max val="1000"/>
          <c:min val="1"/>
        </c:scaling>
        <c:delete val="0"/>
        <c:axPos val="b"/>
        <c:title>
          <c:tx>
            <c:rich>
              <a:bodyPr/>
              <a:lstStyle/>
              <a:p>
                <a:pPr>
                  <a:defRPr sz="1800" b="1"/>
                </a:pPr>
                <a:r>
                  <a:rPr lang="en-US" sz="1800" b="1" dirty="0" err="1"/>
                  <a:t>Tion</a:t>
                </a:r>
                <a:r>
                  <a:rPr lang="en-US" sz="1800" b="1" baseline="0" dirty="0"/>
                  <a:t> </a:t>
                </a:r>
                <a:r>
                  <a:rPr lang="en-US" sz="1800" b="1" dirty="0"/>
                  <a:t>[</a:t>
                </a:r>
                <a:r>
                  <a:rPr lang="en-US" sz="1800" b="1" dirty="0" err="1"/>
                  <a:t>keV</a:t>
                </a:r>
                <a:r>
                  <a:rPr lang="en-US" sz="1800" b="1" dirty="0"/>
                  <a:t>]</a:t>
                </a:r>
              </a:p>
            </c:rich>
          </c:tx>
          <c:layout>
            <c:manualLayout>
              <c:xMode val="edge"/>
              <c:yMode val="edge"/>
              <c:x val="0.46467186632651336"/>
              <c:y val="0.90096622270819704"/>
            </c:manualLayout>
          </c:layout>
          <c:overlay val="0"/>
        </c:title>
        <c:numFmt formatCode="#,##0" sourceLinked="0"/>
        <c:majorTickMark val="out"/>
        <c:minorTickMark val="in"/>
        <c:tickLblPos val="nextTo"/>
        <c:txPr>
          <a:bodyPr/>
          <a:lstStyle/>
          <a:p>
            <a:pPr>
              <a:defRPr sz="1200"/>
            </a:pPr>
            <a:endParaRPr lang="en-US"/>
          </a:p>
        </c:txPr>
        <c:crossAx val="416352200"/>
        <c:crossesAt val="1.00000000000003E-26"/>
        <c:crossBetween val="midCat"/>
      </c:valAx>
      <c:valAx>
        <c:axId val="416352200"/>
        <c:scaling>
          <c:logBase val="10"/>
          <c:orientation val="minMax"/>
          <c:max val="1.0000000000000137E-15"/>
          <c:min val="1.00000000000003E-26"/>
        </c:scaling>
        <c:delete val="0"/>
        <c:axPos val="l"/>
        <c:title>
          <c:tx>
            <c:rich>
              <a:bodyPr rot="-5400000" vert="horz"/>
              <a:lstStyle/>
              <a:p>
                <a:pPr>
                  <a:defRPr sz="1800"/>
                </a:pPr>
                <a:r>
                  <a:rPr lang="en-US" sz="1800"/>
                  <a:t>Reactivity [cm</a:t>
                </a:r>
                <a:r>
                  <a:rPr lang="en-US" sz="1800" baseline="30000"/>
                  <a:t>3</a:t>
                </a:r>
                <a:r>
                  <a:rPr lang="en-US" sz="1800"/>
                  <a:t>/s]</a:t>
                </a:r>
              </a:p>
            </c:rich>
          </c:tx>
          <c:overlay val="0"/>
        </c:title>
        <c:numFmt formatCode="0.E+00" sourceLinked="0"/>
        <c:majorTickMark val="out"/>
        <c:minorTickMark val="in"/>
        <c:tickLblPos val="nextTo"/>
        <c:txPr>
          <a:bodyPr/>
          <a:lstStyle/>
          <a:p>
            <a:pPr>
              <a:defRPr sz="1200"/>
            </a:pPr>
            <a:endParaRPr lang="en-US"/>
          </a:p>
        </c:txPr>
        <c:crossAx val="416351808"/>
        <c:crossesAt val="1.0000000000000051E-4"/>
        <c:crossBetween val="midCat"/>
      </c:valAx>
      <c:spPr>
        <a:solidFill>
          <a:srgbClr val="FFFFFF">
            <a:alpha val="85882"/>
          </a:srgbClr>
        </a:solidFill>
        <a:ln w="12700">
          <a:solidFill>
            <a:schemeClr val="tx1"/>
          </a:solidFill>
        </a:ln>
      </c:spPr>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77951</c:v>
          </c:tx>
          <c:spPr>
            <a:ln w="28575" cap="rnd">
              <a:solidFill>
                <a:srgbClr val="FF0000"/>
              </a:solidFill>
              <a:round/>
            </a:ln>
            <a:effectLst/>
          </c:spPr>
          <c:marker>
            <c:symbol val="none"/>
          </c:marker>
          <c:xVal>
            <c:numRef>
              <c:f>'with BT corr time'!$C$9:$C$10008</c:f>
              <c:numCache>
                <c:formatCode>General</c:formatCode>
                <c:ptCount val="10000"/>
                <c:pt idx="0">
                  <c:v>-48.493600000000001</c:v>
                </c:pt>
                <c:pt idx="1">
                  <c:v>-48.393599999999999</c:v>
                </c:pt>
                <c:pt idx="2">
                  <c:v>-48.293599999999998</c:v>
                </c:pt>
                <c:pt idx="3">
                  <c:v>-48.193600000000004</c:v>
                </c:pt>
                <c:pt idx="4">
                  <c:v>-48.093600000000002</c:v>
                </c:pt>
                <c:pt idx="5">
                  <c:v>-47.993600000000001</c:v>
                </c:pt>
                <c:pt idx="6">
                  <c:v>-47.893599999999999</c:v>
                </c:pt>
                <c:pt idx="7">
                  <c:v>-47.793599999999998</c:v>
                </c:pt>
                <c:pt idx="8">
                  <c:v>-47.693600000000004</c:v>
                </c:pt>
                <c:pt idx="9">
                  <c:v>-47.593600000000002</c:v>
                </c:pt>
                <c:pt idx="10">
                  <c:v>-47.493600000000001</c:v>
                </c:pt>
                <c:pt idx="11">
                  <c:v>-47.393599999999999</c:v>
                </c:pt>
                <c:pt idx="12">
                  <c:v>-47.293599999999998</c:v>
                </c:pt>
                <c:pt idx="13">
                  <c:v>-47.193600000000004</c:v>
                </c:pt>
                <c:pt idx="14">
                  <c:v>-47.093600000000002</c:v>
                </c:pt>
                <c:pt idx="15">
                  <c:v>-46.993600000000001</c:v>
                </c:pt>
                <c:pt idx="16">
                  <c:v>-46.893599999999999</c:v>
                </c:pt>
                <c:pt idx="17">
                  <c:v>-46.793599999999998</c:v>
                </c:pt>
                <c:pt idx="18">
                  <c:v>-46.693600000000004</c:v>
                </c:pt>
                <c:pt idx="19">
                  <c:v>-46.593600000000002</c:v>
                </c:pt>
                <c:pt idx="20">
                  <c:v>-46.493600000000001</c:v>
                </c:pt>
                <c:pt idx="21">
                  <c:v>-46.393599999999999</c:v>
                </c:pt>
                <c:pt idx="22">
                  <c:v>-46.293599999999998</c:v>
                </c:pt>
                <c:pt idx="23">
                  <c:v>-46.193600000000004</c:v>
                </c:pt>
                <c:pt idx="24">
                  <c:v>-46.093600000000002</c:v>
                </c:pt>
                <c:pt idx="25">
                  <c:v>-45.993600000000001</c:v>
                </c:pt>
                <c:pt idx="26">
                  <c:v>-45.893599999999999</c:v>
                </c:pt>
                <c:pt idx="27">
                  <c:v>-45.793599999999998</c:v>
                </c:pt>
                <c:pt idx="28">
                  <c:v>-45.693600000000004</c:v>
                </c:pt>
                <c:pt idx="29">
                  <c:v>-45.593600000000002</c:v>
                </c:pt>
                <c:pt idx="30">
                  <c:v>-45.493600000000001</c:v>
                </c:pt>
                <c:pt idx="31">
                  <c:v>-45.393599999999999</c:v>
                </c:pt>
                <c:pt idx="32">
                  <c:v>-45.293599999999998</c:v>
                </c:pt>
                <c:pt idx="33">
                  <c:v>-45.193600000000004</c:v>
                </c:pt>
                <c:pt idx="34">
                  <c:v>-45.093600000000002</c:v>
                </c:pt>
                <c:pt idx="35">
                  <c:v>-44.993600000000001</c:v>
                </c:pt>
                <c:pt idx="36">
                  <c:v>-44.893599999999999</c:v>
                </c:pt>
                <c:pt idx="37">
                  <c:v>-44.793599999999998</c:v>
                </c:pt>
                <c:pt idx="38">
                  <c:v>-44.693600000000004</c:v>
                </c:pt>
                <c:pt idx="39">
                  <c:v>-44.593600000000002</c:v>
                </c:pt>
                <c:pt idx="40">
                  <c:v>-44.493600000000001</c:v>
                </c:pt>
                <c:pt idx="41">
                  <c:v>-44.393599999999999</c:v>
                </c:pt>
                <c:pt idx="42">
                  <c:v>-44.293599999999998</c:v>
                </c:pt>
                <c:pt idx="43">
                  <c:v>-44.193600000000004</c:v>
                </c:pt>
                <c:pt idx="44">
                  <c:v>-44.093600000000002</c:v>
                </c:pt>
                <c:pt idx="45">
                  <c:v>-43.993600000000001</c:v>
                </c:pt>
                <c:pt idx="46">
                  <c:v>-43.893599999999999</c:v>
                </c:pt>
                <c:pt idx="47">
                  <c:v>-43.793599999999998</c:v>
                </c:pt>
                <c:pt idx="48">
                  <c:v>-43.693600000000004</c:v>
                </c:pt>
                <c:pt idx="49">
                  <c:v>-43.593600000000002</c:v>
                </c:pt>
                <c:pt idx="50">
                  <c:v>-43.493600000000001</c:v>
                </c:pt>
                <c:pt idx="51">
                  <c:v>-43.393599999999999</c:v>
                </c:pt>
                <c:pt idx="52">
                  <c:v>-43.293599999999998</c:v>
                </c:pt>
                <c:pt idx="53">
                  <c:v>-43.193600000000004</c:v>
                </c:pt>
                <c:pt idx="54">
                  <c:v>-43.093600000000002</c:v>
                </c:pt>
                <c:pt idx="55">
                  <c:v>-42.993600000000001</c:v>
                </c:pt>
                <c:pt idx="56">
                  <c:v>-42.893599999999999</c:v>
                </c:pt>
                <c:pt idx="57">
                  <c:v>-42.793599999999998</c:v>
                </c:pt>
                <c:pt idx="58">
                  <c:v>-42.693600000000004</c:v>
                </c:pt>
                <c:pt idx="59">
                  <c:v>-42.593600000000002</c:v>
                </c:pt>
                <c:pt idx="60">
                  <c:v>-42.493600000000001</c:v>
                </c:pt>
                <c:pt idx="61">
                  <c:v>-42.393599999999999</c:v>
                </c:pt>
                <c:pt idx="62">
                  <c:v>-42.293599999999998</c:v>
                </c:pt>
                <c:pt idx="63">
                  <c:v>-42.193600000000004</c:v>
                </c:pt>
                <c:pt idx="64">
                  <c:v>-42.093600000000002</c:v>
                </c:pt>
                <c:pt idx="65">
                  <c:v>-41.993600000000001</c:v>
                </c:pt>
                <c:pt idx="66">
                  <c:v>-41.893599999999999</c:v>
                </c:pt>
                <c:pt idx="67">
                  <c:v>-41.793599999999998</c:v>
                </c:pt>
                <c:pt idx="68">
                  <c:v>-41.693600000000004</c:v>
                </c:pt>
                <c:pt idx="69">
                  <c:v>-41.593600000000002</c:v>
                </c:pt>
                <c:pt idx="70">
                  <c:v>-41.493600000000001</c:v>
                </c:pt>
                <c:pt idx="71">
                  <c:v>-41.393599999999999</c:v>
                </c:pt>
                <c:pt idx="72">
                  <c:v>-41.293599999999998</c:v>
                </c:pt>
                <c:pt idx="73">
                  <c:v>-41.193600000000004</c:v>
                </c:pt>
                <c:pt idx="74">
                  <c:v>-41.093600000000002</c:v>
                </c:pt>
                <c:pt idx="75">
                  <c:v>-40.993600000000001</c:v>
                </c:pt>
                <c:pt idx="76">
                  <c:v>-40.893599999999999</c:v>
                </c:pt>
                <c:pt idx="77">
                  <c:v>-40.793599999999998</c:v>
                </c:pt>
                <c:pt idx="78">
                  <c:v>-40.693600000000004</c:v>
                </c:pt>
                <c:pt idx="79">
                  <c:v>-40.593600000000002</c:v>
                </c:pt>
                <c:pt idx="80">
                  <c:v>-40.493600000000001</c:v>
                </c:pt>
                <c:pt idx="81">
                  <c:v>-40.393599999999999</c:v>
                </c:pt>
                <c:pt idx="82">
                  <c:v>-40.293599999999998</c:v>
                </c:pt>
                <c:pt idx="83">
                  <c:v>-40.193600000000004</c:v>
                </c:pt>
                <c:pt idx="84">
                  <c:v>-40.093600000000002</c:v>
                </c:pt>
                <c:pt idx="85">
                  <c:v>-39.993600000000001</c:v>
                </c:pt>
                <c:pt idx="86">
                  <c:v>-39.893599999999999</c:v>
                </c:pt>
                <c:pt idx="87">
                  <c:v>-39.793599999999998</c:v>
                </c:pt>
                <c:pt idx="88">
                  <c:v>-39.693600000000004</c:v>
                </c:pt>
                <c:pt idx="89">
                  <c:v>-39.593600000000002</c:v>
                </c:pt>
                <c:pt idx="90">
                  <c:v>-39.493600000000001</c:v>
                </c:pt>
                <c:pt idx="91">
                  <c:v>-39.393599999999999</c:v>
                </c:pt>
                <c:pt idx="92">
                  <c:v>-39.293599999999998</c:v>
                </c:pt>
                <c:pt idx="93">
                  <c:v>-39.193600000000004</c:v>
                </c:pt>
                <c:pt idx="94">
                  <c:v>-39.093600000000002</c:v>
                </c:pt>
                <c:pt idx="95">
                  <c:v>-38.993600000000001</c:v>
                </c:pt>
                <c:pt idx="96">
                  <c:v>-38.893599999999999</c:v>
                </c:pt>
                <c:pt idx="97">
                  <c:v>-38.793599999999998</c:v>
                </c:pt>
                <c:pt idx="98">
                  <c:v>-38.693600000000004</c:v>
                </c:pt>
                <c:pt idx="99">
                  <c:v>-38.593600000000002</c:v>
                </c:pt>
                <c:pt idx="100">
                  <c:v>-38.493600000000001</c:v>
                </c:pt>
                <c:pt idx="101">
                  <c:v>-38.393599999999999</c:v>
                </c:pt>
                <c:pt idx="102">
                  <c:v>-38.293599999999998</c:v>
                </c:pt>
                <c:pt idx="103">
                  <c:v>-38.193600000000004</c:v>
                </c:pt>
                <c:pt idx="104">
                  <c:v>-38.093600000000002</c:v>
                </c:pt>
                <c:pt idx="105">
                  <c:v>-37.993600000000001</c:v>
                </c:pt>
                <c:pt idx="106">
                  <c:v>-37.893599999999999</c:v>
                </c:pt>
                <c:pt idx="107">
                  <c:v>-37.793599999999998</c:v>
                </c:pt>
                <c:pt idx="108">
                  <c:v>-37.693600000000004</c:v>
                </c:pt>
                <c:pt idx="109">
                  <c:v>-37.593600000000002</c:v>
                </c:pt>
                <c:pt idx="110">
                  <c:v>-37.493600000000001</c:v>
                </c:pt>
                <c:pt idx="111">
                  <c:v>-37.393599999999999</c:v>
                </c:pt>
                <c:pt idx="112">
                  <c:v>-37.293599999999998</c:v>
                </c:pt>
                <c:pt idx="113">
                  <c:v>-37.193600000000004</c:v>
                </c:pt>
                <c:pt idx="114">
                  <c:v>-37.093600000000002</c:v>
                </c:pt>
                <c:pt idx="115">
                  <c:v>-36.993600000000001</c:v>
                </c:pt>
                <c:pt idx="116">
                  <c:v>-36.893599999999999</c:v>
                </c:pt>
                <c:pt idx="117">
                  <c:v>-36.793599999999998</c:v>
                </c:pt>
                <c:pt idx="118">
                  <c:v>-36.693600000000004</c:v>
                </c:pt>
                <c:pt idx="119">
                  <c:v>-36.593600000000002</c:v>
                </c:pt>
                <c:pt idx="120">
                  <c:v>-36.493600000000001</c:v>
                </c:pt>
                <c:pt idx="121">
                  <c:v>-36.393599999999999</c:v>
                </c:pt>
                <c:pt idx="122">
                  <c:v>-36.293599999999998</c:v>
                </c:pt>
                <c:pt idx="123">
                  <c:v>-36.193600000000004</c:v>
                </c:pt>
                <c:pt idx="124">
                  <c:v>-36.093600000000002</c:v>
                </c:pt>
                <c:pt idx="125">
                  <c:v>-35.993600000000001</c:v>
                </c:pt>
                <c:pt idx="126">
                  <c:v>-35.893599999999999</c:v>
                </c:pt>
                <c:pt idx="127">
                  <c:v>-35.793599999999998</c:v>
                </c:pt>
                <c:pt idx="128">
                  <c:v>-35.693600000000004</c:v>
                </c:pt>
                <c:pt idx="129">
                  <c:v>-35.593600000000002</c:v>
                </c:pt>
                <c:pt idx="130">
                  <c:v>-35.493600000000001</c:v>
                </c:pt>
                <c:pt idx="131">
                  <c:v>-35.393599999999999</c:v>
                </c:pt>
                <c:pt idx="132">
                  <c:v>-35.293599999999998</c:v>
                </c:pt>
                <c:pt idx="133">
                  <c:v>-35.193600000000004</c:v>
                </c:pt>
                <c:pt idx="134">
                  <c:v>-35.093600000000002</c:v>
                </c:pt>
                <c:pt idx="135">
                  <c:v>-34.993600000000001</c:v>
                </c:pt>
                <c:pt idx="136">
                  <c:v>-34.893599999999999</c:v>
                </c:pt>
                <c:pt idx="137">
                  <c:v>-34.793599999999998</c:v>
                </c:pt>
                <c:pt idx="138">
                  <c:v>-34.693600000000004</c:v>
                </c:pt>
                <c:pt idx="139">
                  <c:v>-34.593600000000002</c:v>
                </c:pt>
                <c:pt idx="140">
                  <c:v>-34.493600000000001</c:v>
                </c:pt>
                <c:pt idx="141">
                  <c:v>-34.393599999999999</c:v>
                </c:pt>
                <c:pt idx="142">
                  <c:v>-34.293599999999998</c:v>
                </c:pt>
                <c:pt idx="143">
                  <c:v>-34.193600000000004</c:v>
                </c:pt>
                <c:pt idx="144">
                  <c:v>-34.093600000000002</c:v>
                </c:pt>
                <c:pt idx="145">
                  <c:v>-33.993600000000001</c:v>
                </c:pt>
                <c:pt idx="146">
                  <c:v>-33.893599999999999</c:v>
                </c:pt>
                <c:pt idx="147">
                  <c:v>-33.793599999999998</c:v>
                </c:pt>
                <c:pt idx="148">
                  <c:v>-33.693600000000004</c:v>
                </c:pt>
                <c:pt idx="149">
                  <c:v>-33.593600000000002</c:v>
                </c:pt>
                <c:pt idx="150">
                  <c:v>-33.493600000000001</c:v>
                </c:pt>
                <c:pt idx="151">
                  <c:v>-33.393599999999999</c:v>
                </c:pt>
                <c:pt idx="152">
                  <c:v>-33.293599999999998</c:v>
                </c:pt>
                <c:pt idx="153">
                  <c:v>-33.193600000000004</c:v>
                </c:pt>
                <c:pt idx="154">
                  <c:v>-33.093600000000002</c:v>
                </c:pt>
                <c:pt idx="155">
                  <c:v>-32.993600000000001</c:v>
                </c:pt>
                <c:pt idx="156">
                  <c:v>-32.893599999999999</c:v>
                </c:pt>
                <c:pt idx="157">
                  <c:v>-32.793599999999998</c:v>
                </c:pt>
                <c:pt idx="158">
                  <c:v>-32.693599999999996</c:v>
                </c:pt>
                <c:pt idx="159">
                  <c:v>-32.593599999999995</c:v>
                </c:pt>
                <c:pt idx="160">
                  <c:v>-32.493600000000001</c:v>
                </c:pt>
                <c:pt idx="161">
                  <c:v>-32.393599999999999</c:v>
                </c:pt>
                <c:pt idx="162">
                  <c:v>-32.293599999999998</c:v>
                </c:pt>
                <c:pt idx="163">
                  <c:v>-32.193599999999996</c:v>
                </c:pt>
                <c:pt idx="164">
                  <c:v>-32.093599999999995</c:v>
                </c:pt>
                <c:pt idx="165">
                  <c:v>-31.993600000000001</c:v>
                </c:pt>
                <c:pt idx="166">
                  <c:v>-31.893599999999999</c:v>
                </c:pt>
                <c:pt idx="167">
                  <c:v>-31.793600000000001</c:v>
                </c:pt>
                <c:pt idx="168">
                  <c:v>-31.6936</c:v>
                </c:pt>
                <c:pt idx="169">
                  <c:v>-31.593599999999999</c:v>
                </c:pt>
                <c:pt idx="170">
                  <c:v>-31.493600000000001</c:v>
                </c:pt>
                <c:pt idx="171">
                  <c:v>-31.393599999999999</c:v>
                </c:pt>
                <c:pt idx="172">
                  <c:v>-31.293600000000001</c:v>
                </c:pt>
                <c:pt idx="173">
                  <c:v>-31.1936</c:v>
                </c:pt>
                <c:pt idx="174">
                  <c:v>-31.093599999999999</c:v>
                </c:pt>
                <c:pt idx="175">
                  <c:v>-30.993600000000001</c:v>
                </c:pt>
                <c:pt idx="176">
                  <c:v>-30.893599999999999</c:v>
                </c:pt>
                <c:pt idx="177">
                  <c:v>-30.793600000000001</c:v>
                </c:pt>
                <c:pt idx="178">
                  <c:v>-30.6936</c:v>
                </c:pt>
                <c:pt idx="179">
                  <c:v>-30.593599999999999</c:v>
                </c:pt>
                <c:pt idx="180">
                  <c:v>-30.493600000000001</c:v>
                </c:pt>
                <c:pt idx="181">
                  <c:v>-30.393599999999999</c:v>
                </c:pt>
                <c:pt idx="182">
                  <c:v>-30.293600000000001</c:v>
                </c:pt>
                <c:pt idx="183">
                  <c:v>-30.1936</c:v>
                </c:pt>
                <c:pt idx="184">
                  <c:v>-30.093599999999999</c:v>
                </c:pt>
                <c:pt idx="185">
                  <c:v>-29.993600000000001</c:v>
                </c:pt>
                <c:pt idx="186">
                  <c:v>-29.893599999999999</c:v>
                </c:pt>
                <c:pt idx="187">
                  <c:v>-29.793600000000001</c:v>
                </c:pt>
                <c:pt idx="188">
                  <c:v>-29.6936</c:v>
                </c:pt>
                <c:pt idx="189">
                  <c:v>-29.593599999999999</c:v>
                </c:pt>
                <c:pt idx="190">
                  <c:v>-29.493600000000001</c:v>
                </c:pt>
                <c:pt idx="191">
                  <c:v>-29.393599999999999</c:v>
                </c:pt>
                <c:pt idx="192">
                  <c:v>-29.293600000000001</c:v>
                </c:pt>
                <c:pt idx="193">
                  <c:v>-29.1936</c:v>
                </c:pt>
                <c:pt idx="194">
                  <c:v>-29.093599999999999</c:v>
                </c:pt>
                <c:pt idx="195">
                  <c:v>-28.993600000000001</c:v>
                </c:pt>
                <c:pt idx="196">
                  <c:v>-28.893599999999999</c:v>
                </c:pt>
                <c:pt idx="197">
                  <c:v>-28.793600000000001</c:v>
                </c:pt>
                <c:pt idx="198">
                  <c:v>-28.6936</c:v>
                </c:pt>
                <c:pt idx="199">
                  <c:v>-28.593599999999999</c:v>
                </c:pt>
                <c:pt idx="200">
                  <c:v>-28.493600000000001</c:v>
                </c:pt>
                <c:pt idx="201">
                  <c:v>-28.393599999999999</c:v>
                </c:pt>
                <c:pt idx="202">
                  <c:v>-28.293600000000001</c:v>
                </c:pt>
                <c:pt idx="203">
                  <c:v>-28.1936</c:v>
                </c:pt>
                <c:pt idx="204">
                  <c:v>-28.093599999999999</c:v>
                </c:pt>
                <c:pt idx="205">
                  <c:v>-27.993600000000001</c:v>
                </c:pt>
                <c:pt idx="206">
                  <c:v>-27.893599999999999</c:v>
                </c:pt>
                <c:pt idx="207">
                  <c:v>-27.793600000000001</c:v>
                </c:pt>
                <c:pt idx="208">
                  <c:v>-27.6936</c:v>
                </c:pt>
                <c:pt idx="209">
                  <c:v>-27.593599999999999</c:v>
                </c:pt>
                <c:pt idx="210">
                  <c:v>-27.493600000000001</c:v>
                </c:pt>
                <c:pt idx="211">
                  <c:v>-27.393599999999999</c:v>
                </c:pt>
                <c:pt idx="212">
                  <c:v>-27.293600000000001</c:v>
                </c:pt>
                <c:pt idx="213">
                  <c:v>-27.1936</c:v>
                </c:pt>
                <c:pt idx="214">
                  <c:v>-27.093599999999999</c:v>
                </c:pt>
                <c:pt idx="215">
                  <c:v>-26.993600000000001</c:v>
                </c:pt>
                <c:pt idx="216">
                  <c:v>-26.893599999999999</c:v>
                </c:pt>
                <c:pt idx="217">
                  <c:v>-26.793600000000001</c:v>
                </c:pt>
                <c:pt idx="218">
                  <c:v>-26.6936</c:v>
                </c:pt>
                <c:pt idx="219">
                  <c:v>-26.593599999999999</c:v>
                </c:pt>
                <c:pt idx="220">
                  <c:v>-26.493600000000001</c:v>
                </c:pt>
                <c:pt idx="221">
                  <c:v>-26.393599999999999</c:v>
                </c:pt>
                <c:pt idx="222">
                  <c:v>-26.293600000000001</c:v>
                </c:pt>
                <c:pt idx="223">
                  <c:v>-26.1936</c:v>
                </c:pt>
                <c:pt idx="224">
                  <c:v>-26.093599999999999</c:v>
                </c:pt>
                <c:pt idx="225">
                  <c:v>-25.993600000000001</c:v>
                </c:pt>
                <c:pt idx="226">
                  <c:v>-25.893599999999999</c:v>
                </c:pt>
                <c:pt idx="227">
                  <c:v>-25.793600000000001</c:v>
                </c:pt>
                <c:pt idx="228">
                  <c:v>-25.6936</c:v>
                </c:pt>
                <c:pt idx="229">
                  <c:v>-25.593599999999999</c:v>
                </c:pt>
                <c:pt idx="230">
                  <c:v>-25.493600000000001</c:v>
                </c:pt>
                <c:pt idx="231">
                  <c:v>-25.393599999999999</c:v>
                </c:pt>
                <c:pt idx="232">
                  <c:v>-25.293600000000001</c:v>
                </c:pt>
                <c:pt idx="233">
                  <c:v>-25.1936</c:v>
                </c:pt>
                <c:pt idx="234">
                  <c:v>-25.093599999999999</c:v>
                </c:pt>
                <c:pt idx="235">
                  <c:v>-24.993600000000001</c:v>
                </c:pt>
                <c:pt idx="236">
                  <c:v>-24.893599999999999</c:v>
                </c:pt>
                <c:pt idx="237">
                  <c:v>-24.793600000000001</c:v>
                </c:pt>
                <c:pt idx="238">
                  <c:v>-24.6936</c:v>
                </c:pt>
                <c:pt idx="239">
                  <c:v>-24.593599999999999</c:v>
                </c:pt>
                <c:pt idx="240">
                  <c:v>-24.493600000000001</c:v>
                </c:pt>
                <c:pt idx="241">
                  <c:v>-24.393599999999999</c:v>
                </c:pt>
                <c:pt idx="242">
                  <c:v>-24.293600000000001</c:v>
                </c:pt>
                <c:pt idx="243">
                  <c:v>-24.1936</c:v>
                </c:pt>
                <c:pt idx="244">
                  <c:v>-24.093599999999999</c:v>
                </c:pt>
                <c:pt idx="245">
                  <c:v>-23.993600000000001</c:v>
                </c:pt>
                <c:pt idx="246">
                  <c:v>-23.893599999999999</c:v>
                </c:pt>
                <c:pt idx="247">
                  <c:v>-23.793600000000001</c:v>
                </c:pt>
                <c:pt idx="248">
                  <c:v>-23.6936</c:v>
                </c:pt>
                <c:pt idx="249">
                  <c:v>-23.593599999999999</c:v>
                </c:pt>
                <c:pt idx="250">
                  <c:v>-23.493600000000001</c:v>
                </c:pt>
                <c:pt idx="251">
                  <c:v>-23.393599999999999</c:v>
                </c:pt>
                <c:pt idx="252">
                  <c:v>-23.293600000000001</c:v>
                </c:pt>
                <c:pt idx="253">
                  <c:v>-23.1936</c:v>
                </c:pt>
                <c:pt idx="254">
                  <c:v>-23.093599999999999</c:v>
                </c:pt>
                <c:pt idx="255">
                  <c:v>-22.993600000000001</c:v>
                </c:pt>
                <c:pt idx="256">
                  <c:v>-22.893599999999999</c:v>
                </c:pt>
                <c:pt idx="257">
                  <c:v>-22.793600000000001</c:v>
                </c:pt>
                <c:pt idx="258">
                  <c:v>-22.6936</c:v>
                </c:pt>
                <c:pt idx="259">
                  <c:v>-22.593599999999999</c:v>
                </c:pt>
                <c:pt idx="260">
                  <c:v>-22.493600000000001</c:v>
                </c:pt>
                <c:pt idx="261">
                  <c:v>-22.393599999999999</c:v>
                </c:pt>
                <c:pt idx="262">
                  <c:v>-22.293600000000001</c:v>
                </c:pt>
                <c:pt idx="263">
                  <c:v>-22.1936</c:v>
                </c:pt>
                <c:pt idx="264">
                  <c:v>-22.093599999999999</c:v>
                </c:pt>
                <c:pt idx="265">
                  <c:v>-21.993600000000001</c:v>
                </c:pt>
                <c:pt idx="266">
                  <c:v>-21.893599999999999</c:v>
                </c:pt>
                <c:pt idx="267">
                  <c:v>-21.793600000000001</c:v>
                </c:pt>
                <c:pt idx="268">
                  <c:v>-21.6936</c:v>
                </c:pt>
                <c:pt idx="269">
                  <c:v>-21.593599999999999</c:v>
                </c:pt>
                <c:pt idx="270">
                  <c:v>-21.493600000000001</c:v>
                </c:pt>
                <c:pt idx="271">
                  <c:v>-21.393599999999999</c:v>
                </c:pt>
                <c:pt idx="272">
                  <c:v>-21.293600000000001</c:v>
                </c:pt>
                <c:pt idx="273">
                  <c:v>-21.1936</c:v>
                </c:pt>
                <c:pt idx="274">
                  <c:v>-21.093599999999999</c:v>
                </c:pt>
                <c:pt idx="275">
                  <c:v>-20.993600000000001</c:v>
                </c:pt>
                <c:pt idx="276">
                  <c:v>-20.893599999999999</c:v>
                </c:pt>
                <c:pt idx="277">
                  <c:v>-20.793600000000001</c:v>
                </c:pt>
                <c:pt idx="278">
                  <c:v>-20.6936</c:v>
                </c:pt>
                <c:pt idx="279">
                  <c:v>-20.593599999999999</c:v>
                </c:pt>
                <c:pt idx="280">
                  <c:v>-20.493600000000001</c:v>
                </c:pt>
                <c:pt idx="281">
                  <c:v>-20.393599999999999</c:v>
                </c:pt>
                <c:pt idx="282">
                  <c:v>-20.293600000000001</c:v>
                </c:pt>
                <c:pt idx="283">
                  <c:v>-20.1936</c:v>
                </c:pt>
                <c:pt idx="284">
                  <c:v>-20.093599999999999</c:v>
                </c:pt>
                <c:pt idx="285">
                  <c:v>-19.993600000000001</c:v>
                </c:pt>
                <c:pt idx="286">
                  <c:v>-19.893599999999999</c:v>
                </c:pt>
                <c:pt idx="287">
                  <c:v>-19.793600000000001</c:v>
                </c:pt>
                <c:pt idx="288">
                  <c:v>-19.6936</c:v>
                </c:pt>
                <c:pt idx="289">
                  <c:v>-19.593599999999999</c:v>
                </c:pt>
                <c:pt idx="290">
                  <c:v>-19.493600000000001</c:v>
                </c:pt>
                <c:pt idx="291">
                  <c:v>-19.393599999999999</c:v>
                </c:pt>
                <c:pt idx="292">
                  <c:v>-19.293600000000001</c:v>
                </c:pt>
                <c:pt idx="293">
                  <c:v>-19.1936</c:v>
                </c:pt>
                <c:pt idx="294">
                  <c:v>-19.093599999999999</c:v>
                </c:pt>
                <c:pt idx="295">
                  <c:v>-18.993600000000001</c:v>
                </c:pt>
                <c:pt idx="296">
                  <c:v>-18.893599999999999</c:v>
                </c:pt>
                <c:pt idx="297">
                  <c:v>-18.793600000000001</c:v>
                </c:pt>
                <c:pt idx="298">
                  <c:v>-18.6936</c:v>
                </c:pt>
                <c:pt idx="299">
                  <c:v>-18.593599999999999</c:v>
                </c:pt>
                <c:pt idx="300">
                  <c:v>-18.493600000000001</c:v>
                </c:pt>
                <c:pt idx="301">
                  <c:v>-18.393599999999999</c:v>
                </c:pt>
                <c:pt idx="302">
                  <c:v>-18.293600000000001</c:v>
                </c:pt>
                <c:pt idx="303">
                  <c:v>-18.1936</c:v>
                </c:pt>
                <c:pt idx="304">
                  <c:v>-18.093599999999999</c:v>
                </c:pt>
                <c:pt idx="305">
                  <c:v>-17.993600000000001</c:v>
                </c:pt>
                <c:pt idx="306">
                  <c:v>-17.893599999999999</c:v>
                </c:pt>
                <c:pt idx="307">
                  <c:v>-17.793600000000001</c:v>
                </c:pt>
                <c:pt idx="308">
                  <c:v>-17.6936</c:v>
                </c:pt>
                <c:pt idx="309">
                  <c:v>-17.593599999999999</c:v>
                </c:pt>
                <c:pt idx="310">
                  <c:v>-17.493600000000001</c:v>
                </c:pt>
                <c:pt idx="311">
                  <c:v>-17.393599999999999</c:v>
                </c:pt>
                <c:pt idx="312">
                  <c:v>-17.293600000000001</c:v>
                </c:pt>
                <c:pt idx="313">
                  <c:v>-17.1936</c:v>
                </c:pt>
                <c:pt idx="314">
                  <c:v>-17.093599999999999</c:v>
                </c:pt>
                <c:pt idx="315">
                  <c:v>-16.993600000000001</c:v>
                </c:pt>
                <c:pt idx="316">
                  <c:v>-16.893599999999999</c:v>
                </c:pt>
                <c:pt idx="317">
                  <c:v>-16.793600000000001</c:v>
                </c:pt>
                <c:pt idx="318">
                  <c:v>-16.6936</c:v>
                </c:pt>
                <c:pt idx="319">
                  <c:v>-16.593599999999999</c:v>
                </c:pt>
                <c:pt idx="320">
                  <c:v>-16.493600000000001</c:v>
                </c:pt>
                <c:pt idx="321">
                  <c:v>-16.393599999999999</c:v>
                </c:pt>
                <c:pt idx="322">
                  <c:v>-16.293599999999998</c:v>
                </c:pt>
                <c:pt idx="323">
                  <c:v>-16.1936</c:v>
                </c:pt>
                <c:pt idx="324">
                  <c:v>-16.093599999999999</c:v>
                </c:pt>
                <c:pt idx="325">
                  <c:v>-15.993600000000001</c:v>
                </c:pt>
                <c:pt idx="326">
                  <c:v>-15.893600000000001</c:v>
                </c:pt>
                <c:pt idx="327">
                  <c:v>-15.7936</c:v>
                </c:pt>
                <c:pt idx="328">
                  <c:v>-15.6936</c:v>
                </c:pt>
                <c:pt idx="329">
                  <c:v>-15.5936</c:v>
                </c:pt>
                <c:pt idx="330">
                  <c:v>-15.493600000000001</c:v>
                </c:pt>
                <c:pt idx="331">
                  <c:v>-15.393600000000001</c:v>
                </c:pt>
                <c:pt idx="332">
                  <c:v>-15.2936</c:v>
                </c:pt>
                <c:pt idx="333">
                  <c:v>-15.1936</c:v>
                </c:pt>
                <c:pt idx="334">
                  <c:v>-15.0936</c:v>
                </c:pt>
                <c:pt idx="335">
                  <c:v>-14.993600000000001</c:v>
                </c:pt>
                <c:pt idx="336">
                  <c:v>-14.893600000000001</c:v>
                </c:pt>
                <c:pt idx="337">
                  <c:v>-14.7936</c:v>
                </c:pt>
                <c:pt idx="338">
                  <c:v>-14.6936</c:v>
                </c:pt>
                <c:pt idx="339">
                  <c:v>-14.5936</c:v>
                </c:pt>
                <c:pt idx="340">
                  <c:v>-14.493600000000001</c:v>
                </c:pt>
                <c:pt idx="341">
                  <c:v>-14.393600000000001</c:v>
                </c:pt>
                <c:pt idx="342">
                  <c:v>-14.2936</c:v>
                </c:pt>
                <c:pt idx="343">
                  <c:v>-14.1936</c:v>
                </c:pt>
                <c:pt idx="344">
                  <c:v>-14.0936</c:v>
                </c:pt>
                <c:pt idx="345">
                  <c:v>-13.993600000000001</c:v>
                </c:pt>
                <c:pt idx="346">
                  <c:v>-13.893600000000001</c:v>
                </c:pt>
                <c:pt idx="347">
                  <c:v>-13.7936</c:v>
                </c:pt>
                <c:pt idx="348">
                  <c:v>-13.6936</c:v>
                </c:pt>
                <c:pt idx="349">
                  <c:v>-13.5936</c:v>
                </c:pt>
                <c:pt idx="350">
                  <c:v>-13.493600000000001</c:v>
                </c:pt>
                <c:pt idx="351">
                  <c:v>-13.393600000000001</c:v>
                </c:pt>
                <c:pt idx="352">
                  <c:v>-13.2936</c:v>
                </c:pt>
                <c:pt idx="353">
                  <c:v>-13.1936</c:v>
                </c:pt>
                <c:pt idx="354">
                  <c:v>-13.0936</c:v>
                </c:pt>
                <c:pt idx="355">
                  <c:v>-12.993600000000001</c:v>
                </c:pt>
                <c:pt idx="356">
                  <c:v>-12.893600000000001</c:v>
                </c:pt>
                <c:pt idx="357">
                  <c:v>-12.7936</c:v>
                </c:pt>
                <c:pt idx="358">
                  <c:v>-12.6936</c:v>
                </c:pt>
                <c:pt idx="359">
                  <c:v>-12.5936</c:v>
                </c:pt>
                <c:pt idx="360">
                  <c:v>-12.493600000000001</c:v>
                </c:pt>
                <c:pt idx="361">
                  <c:v>-12.393600000000001</c:v>
                </c:pt>
                <c:pt idx="362">
                  <c:v>-12.2936</c:v>
                </c:pt>
                <c:pt idx="363">
                  <c:v>-12.1936</c:v>
                </c:pt>
                <c:pt idx="364">
                  <c:v>-12.0936</c:v>
                </c:pt>
                <c:pt idx="365">
                  <c:v>-11.993600000000001</c:v>
                </c:pt>
                <c:pt idx="366">
                  <c:v>-11.893600000000001</c:v>
                </c:pt>
                <c:pt idx="367">
                  <c:v>-11.7936</c:v>
                </c:pt>
                <c:pt idx="368">
                  <c:v>-11.6936</c:v>
                </c:pt>
                <c:pt idx="369">
                  <c:v>-11.5936</c:v>
                </c:pt>
                <c:pt idx="370">
                  <c:v>-11.493600000000001</c:v>
                </c:pt>
                <c:pt idx="371">
                  <c:v>-11.393600000000001</c:v>
                </c:pt>
                <c:pt idx="372">
                  <c:v>-11.2936</c:v>
                </c:pt>
                <c:pt idx="373">
                  <c:v>-11.1936</c:v>
                </c:pt>
                <c:pt idx="374">
                  <c:v>-11.0936</c:v>
                </c:pt>
                <c:pt idx="375">
                  <c:v>-10.993600000000001</c:v>
                </c:pt>
                <c:pt idx="376">
                  <c:v>-10.893600000000001</c:v>
                </c:pt>
                <c:pt idx="377">
                  <c:v>-10.7936</c:v>
                </c:pt>
                <c:pt idx="378">
                  <c:v>-10.693620000000001</c:v>
                </c:pt>
                <c:pt idx="379">
                  <c:v>-10.59362</c:v>
                </c:pt>
                <c:pt idx="380">
                  <c:v>-10.49362</c:v>
                </c:pt>
                <c:pt idx="381">
                  <c:v>-10.39362</c:v>
                </c:pt>
                <c:pt idx="382">
                  <c:v>-10.293620000000001</c:v>
                </c:pt>
                <c:pt idx="383">
                  <c:v>-10.193620000000001</c:v>
                </c:pt>
                <c:pt idx="384">
                  <c:v>-10.09362</c:v>
                </c:pt>
                <c:pt idx="385">
                  <c:v>-9.9936199999999999</c:v>
                </c:pt>
                <c:pt idx="386">
                  <c:v>-9.8936200000000003</c:v>
                </c:pt>
                <c:pt idx="387">
                  <c:v>-9.7936200000000007</c:v>
                </c:pt>
                <c:pt idx="388">
                  <c:v>-9.693620000000001</c:v>
                </c:pt>
                <c:pt idx="389">
                  <c:v>-9.5936199999999996</c:v>
                </c:pt>
                <c:pt idx="390">
                  <c:v>-9.4936199999999999</c:v>
                </c:pt>
                <c:pt idx="391">
                  <c:v>-9.3936200000000003</c:v>
                </c:pt>
                <c:pt idx="392">
                  <c:v>-9.2936200000000007</c:v>
                </c:pt>
                <c:pt idx="393">
                  <c:v>-9.193620000000001</c:v>
                </c:pt>
                <c:pt idx="394">
                  <c:v>-9.0936199999999996</c:v>
                </c:pt>
                <c:pt idx="395">
                  <c:v>-8.9936199999999999</c:v>
                </c:pt>
                <c:pt idx="396">
                  <c:v>-8.8936200000000003</c:v>
                </c:pt>
                <c:pt idx="397">
                  <c:v>-8.7936200000000007</c:v>
                </c:pt>
                <c:pt idx="398">
                  <c:v>-8.6936199999999992</c:v>
                </c:pt>
                <c:pt idx="399">
                  <c:v>-8.5936199999999996</c:v>
                </c:pt>
                <c:pt idx="400">
                  <c:v>-8.4936199999999999</c:v>
                </c:pt>
                <c:pt idx="401">
                  <c:v>-8.3936200000000003</c:v>
                </c:pt>
                <c:pt idx="402">
                  <c:v>-8.2936200000000007</c:v>
                </c:pt>
                <c:pt idx="403">
                  <c:v>-8.1936199999999992</c:v>
                </c:pt>
                <c:pt idx="404">
                  <c:v>-8.0936199999999996</c:v>
                </c:pt>
                <c:pt idx="405">
                  <c:v>-7.9936199999999999</c:v>
                </c:pt>
                <c:pt idx="406">
                  <c:v>-7.8936200000000003</c:v>
                </c:pt>
                <c:pt idx="407">
                  <c:v>-7.7936200000000007</c:v>
                </c:pt>
                <c:pt idx="408">
                  <c:v>-7.6936200000000001</c:v>
                </c:pt>
                <c:pt idx="409">
                  <c:v>-7.5936200000000005</c:v>
                </c:pt>
                <c:pt idx="410">
                  <c:v>-7.4936199999999999</c:v>
                </c:pt>
                <c:pt idx="411">
                  <c:v>-7.3936200000000003</c:v>
                </c:pt>
                <c:pt idx="412">
                  <c:v>-7.2936200000000007</c:v>
                </c:pt>
                <c:pt idx="413">
                  <c:v>-7.1936200000000001</c:v>
                </c:pt>
                <c:pt idx="414">
                  <c:v>-7.0936200000000005</c:v>
                </c:pt>
                <c:pt idx="415">
                  <c:v>-6.9936199999999999</c:v>
                </c:pt>
                <c:pt idx="416">
                  <c:v>-6.8936200000000003</c:v>
                </c:pt>
                <c:pt idx="417">
                  <c:v>-6.7936200000000007</c:v>
                </c:pt>
                <c:pt idx="418">
                  <c:v>-6.6936200000000001</c:v>
                </c:pt>
                <c:pt idx="419">
                  <c:v>-6.5936200000000005</c:v>
                </c:pt>
                <c:pt idx="420">
                  <c:v>-6.4936199999999999</c:v>
                </c:pt>
                <c:pt idx="421">
                  <c:v>-6.3936200000000003</c:v>
                </c:pt>
                <c:pt idx="422">
                  <c:v>-6.2936200000000007</c:v>
                </c:pt>
                <c:pt idx="423">
                  <c:v>-6.1936200000000001</c:v>
                </c:pt>
                <c:pt idx="424">
                  <c:v>-6.0936200000000005</c:v>
                </c:pt>
                <c:pt idx="425">
                  <c:v>-5.9936199999999999</c:v>
                </c:pt>
                <c:pt idx="426">
                  <c:v>-5.8936200000000003</c:v>
                </c:pt>
                <c:pt idx="427">
                  <c:v>-5.7936200000000007</c:v>
                </c:pt>
                <c:pt idx="428">
                  <c:v>-5.6936200000000001</c:v>
                </c:pt>
                <c:pt idx="429">
                  <c:v>-5.5936200000000005</c:v>
                </c:pt>
                <c:pt idx="430">
                  <c:v>-5.4936199999999999</c:v>
                </c:pt>
                <c:pt idx="431">
                  <c:v>-5.3936200000000003</c:v>
                </c:pt>
                <c:pt idx="432">
                  <c:v>-5.2936200000000007</c:v>
                </c:pt>
                <c:pt idx="433">
                  <c:v>-5.1936200000000001</c:v>
                </c:pt>
                <c:pt idx="434">
                  <c:v>-5.0936200000000005</c:v>
                </c:pt>
                <c:pt idx="435">
                  <c:v>-4.9936199999999999</c:v>
                </c:pt>
                <c:pt idx="436">
                  <c:v>-4.8936200000000003</c:v>
                </c:pt>
                <c:pt idx="437">
                  <c:v>-4.7936200000000007</c:v>
                </c:pt>
                <c:pt idx="438">
                  <c:v>-4.6936200000000001</c:v>
                </c:pt>
                <c:pt idx="439">
                  <c:v>-4.5936199999999996</c:v>
                </c:pt>
                <c:pt idx="440">
                  <c:v>-4.4936199999999999</c:v>
                </c:pt>
                <c:pt idx="441">
                  <c:v>-4.3936200000000003</c:v>
                </c:pt>
                <c:pt idx="442">
                  <c:v>-4.2936199999999998</c:v>
                </c:pt>
                <c:pt idx="443">
                  <c:v>-4.1936200000000001</c:v>
                </c:pt>
                <c:pt idx="444">
                  <c:v>-4.0936199999999996</c:v>
                </c:pt>
                <c:pt idx="445">
                  <c:v>-3.9936199999999999</c:v>
                </c:pt>
                <c:pt idx="446">
                  <c:v>-3.8936200000000003</c:v>
                </c:pt>
                <c:pt idx="447">
                  <c:v>-3.7936199999999998</c:v>
                </c:pt>
                <c:pt idx="448">
                  <c:v>-3.6936200000000001</c:v>
                </c:pt>
                <c:pt idx="449">
                  <c:v>-3.5936199999999996</c:v>
                </c:pt>
                <c:pt idx="450">
                  <c:v>-3.4936199999999999</c:v>
                </c:pt>
                <c:pt idx="451">
                  <c:v>-3.3936200000000003</c:v>
                </c:pt>
                <c:pt idx="452">
                  <c:v>-3.2936199999999998</c:v>
                </c:pt>
                <c:pt idx="453">
                  <c:v>-3.1936200000000001</c:v>
                </c:pt>
                <c:pt idx="454">
                  <c:v>-3.0936199999999996</c:v>
                </c:pt>
                <c:pt idx="455">
                  <c:v>-2.9936199999999999</c:v>
                </c:pt>
                <c:pt idx="456">
                  <c:v>-2.8936200000000003</c:v>
                </c:pt>
                <c:pt idx="457">
                  <c:v>-2.7936199999999998</c:v>
                </c:pt>
                <c:pt idx="458">
                  <c:v>-2.6936200000000001</c:v>
                </c:pt>
                <c:pt idx="459">
                  <c:v>-2.59362</c:v>
                </c:pt>
                <c:pt idx="460">
                  <c:v>-2.4936199999999999</c:v>
                </c:pt>
                <c:pt idx="461">
                  <c:v>-2.3936200000000003</c:v>
                </c:pt>
                <c:pt idx="462">
                  <c:v>-2.2936199999999998</c:v>
                </c:pt>
                <c:pt idx="463">
                  <c:v>-2.1936200000000001</c:v>
                </c:pt>
                <c:pt idx="464">
                  <c:v>-2.09362</c:v>
                </c:pt>
                <c:pt idx="465">
                  <c:v>-1.9936199999999999</c:v>
                </c:pt>
                <c:pt idx="466">
                  <c:v>-1.8936200000000001</c:v>
                </c:pt>
                <c:pt idx="467">
                  <c:v>-1.79362</c:v>
                </c:pt>
                <c:pt idx="468">
                  <c:v>-1.6936170000000002</c:v>
                </c:pt>
                <c:pt idx="469">
                  <c:v>-1.5936170000000001</c:v>
                </c:pt>
                <c:pt idx="470">
                  <c:v>-1.493617</c:v>
                </c:pt>
                <c:pt idx="471">
                  <c:v>-1.3936169999999999</c:v>
                </c:pt>
                <c:pt idx="472">
                  <c:v>-1.293617</c:v>
                </c:pt>
                <c:pt idx="473">
                  <c:v>-1.1936169999999999</c:v>
                </c:pt>
                <c:pt idx="474">
                  <c:v>-1.0936170000000001</c:v>
                </c:pt>
                <c:pt idx="475">
                  <c:v>-0.99361699999999997</c:v>
                </c:pt>
                <c:pt idx="476">
                  <c:v>-0.89361699999999999</c:v>
                </c:pt>
                <c:pt idx="477">
                  <c:v>-0.79361740000000003</c:v>
                </c:pt>
                <c:pt idx="478">
                  <c:v>-0.69361740000000005</c:v>
                </c:pt>
                <c:pt idx="479">
                  <c:v>-0.59361700000000006</c:v>
                </c:pt>
                <c:pt idx="480">
                  <c:v>-0.49361700000000003</c:v>
                </c:pt>
                <c:pt idx="481">
                  <c:v>-0.39361699999999999</c:v>
                </c:pt>
                <c:pt idx="482">
                  <c:v>-0.29361700000000002</c:v>
                </c:pt>
                <c:pt idx="483">
                  <c:v>-0.19361700000000004</c:v>
                </c:pt>
                <c:pt idx="484">
                  <c:v>-9.361699999999995E-2</c:v>
                </c:pt>
                <c:pt idx="485">
                  <c:v>6.3830000000000275E-3</c:v>
                </c:pt>
                <c:pt idx="486">
                  <c:v>0.10638300000000001</c:v>
                </c:pt>
                <c:pt idx="487">
                  <c:v>0.20638299999999998</c:v>
                </c:pt>
                <c:pt idx="488">
                  <c:v>0.3063800000000001</c:v>
                </c:pt>
                <c:pt idx="489">
                  <c:v>0.40637999999999996</c:v>
                </c:pt>
                <c:pt idx="490">
                  <c:v>0.50638000000000005</c:v>
                </c:pt>
                <c:pt idx="491">
                  <c:v>0.60637999999999992</c:v>
                </c:pt>
                <c:pt idx="492">
                  <c:v>0.70638000000000001</c:v>
                </c:pt>
                <c:pt idx="493">
                  <c:v>0.8063800000000001</c:v>
                </c:pt>
                <c:pt idx="494">
                  <c:v>0.90637999999999996</c:v>
                </c:pt>
                <c:pt idx="495">
                  <c:v>1.0063800000000001</c:v>
                </c:pt>
                <c:pt idx="496">
                  <c:v>1.1063799999999999</c:v>
                </c:pt>
                <c:pt idx="497">
                  <c:v>1.20638</c:v>
                </c:pt>
                <c:pt idx="498">
                  <c:v>1.3063800000000001</c:v>
                </c:pt>
                <c:pt idx="499">
                  <c:v>1.4063800000000002</c:v>
                </c:pt>
                <c:pt idx="500">
                  <c:v>1.5063799999999998</c:v>
                </c:pt>
                <c:pt idx="501">
                  <c:v>1.6063799999999999</c:v>
                </c:pt>
                <c:pt idx="502">
                  <c:v>1.70638</c:v>
                </c:pt>
                <c:pt idx="503">
                  <c:v>1.8063800000000001</c:v>
                </c:pt>
                <c:pt idx="504">
                  <c:v>1.9063800000000002</c:v>
                </c:pt>
                <c:pt idx="505">
                  <c:v>2.0063800000000001</c:v>
                </c:pt>
                <c:pt idx="506">
                  <c:v>2.1063799999999997</c:v>
                </c:pt>
                <c:pt idx="507">
                  <c:v>2.2063800000000002</c:v>
                </c:pt>
                <c:pt idx="508">
                  <c:v>2.3063799999999999</c:v>
                </c:pt>
                <c:pt idx="509">
                  <c:v>2.4063800000000004</c:v>
                </c:pt>
                <c:pt idx="510">
                  <c:v>2.5063800000000001</c:v>
                </c:pt>
                <c:pt idx="511">
                  <c:v>2.6063799999999997</c:v>
                </c:pt>
                <c:pt idx="512">
                  <c:v>2.7063800000000002</c:v>
                </c:pt>
                <c:pt idx="513">
                  <c:v>2.8063799999999999</c:v>
                </c:pt>
                <c:pt idx="514">
                  <c:v>2.9063800000000004</c:v>
                </c:pt>
                <c:pt idx="515">
                  <c:v>3.0063800000000001</c:v>
                </c:pt>
                <c:pt idx="516">
                  <c:v>3.1063799999999997</c:v>
                </c:pt>
                <c:pt idx="517">
                  <c:v>3.2063800000000002</c:v>
                </c:pt>
                <c:pt idx="518">
                  <c:v>3.3063799999999999</c:v>
                </c:pt>
                <c:pt idx="519">
                  <c:v>3.4063799999999995</c:v>
                </c:pt>
                <c:pt idx="520">
                  <c:v>3.5063800000000001</c:v>
                </c:pt>
                <c:pt idx="521">
                  <c:v>3.6063799999999997</c:v>
                </c:pt>
                <c:pt idx="522">
                  <c:v>3.7063799999999993</c:v>
                </c:pt>
                <c:pt idx="523">
                  <c:v>3.8063799999999999</c:v>
                </c:pt>
                <c:pt idx="524">
                  <c:v>3.9063799999999995</c:v>
                </c:pt>
                <c:pt idx="525">
                  <c:v>4.0063800000000001</c:v>
                </c:pt>
                <c:pt idx="526">
                  <c:v>4.1063799999999997</c:v>
                </c:pt>
                <c:pt idx="527">
                  <c:v>4.2063799999999993</c:v>
                </c:pt>
                <c:pt idx="528">
                  <c:v>4.3063799999999999</c:v>
                </c:pt>
                <c:pt idx="529">
                  <c:v>4.4063799999999995</c:v>
                </c:pt>
                <c:pt idx="530">
                  <c:v>4.5063800000000001</c:v>
                </c:pt>
                <c:pt idx="531">
                  <c:v>4.6063799999999997</c:v>
                </c:pt>
                <c:pt idx="532">
                  <c:v>4.7063799999999993</c:v>
                </c:pt>
                <c:pt idx="533">
                  <c:v>4.8063799999999999</c:v>
                </c:pt>
                <c:pt idx="534">
                  <c:v>4.9063799999999995</c:v>
                </c:pt>
                <c:pt idx="535">
                  <c:v>5.0063800000000001</c:v>
                </c:pt>
                <c:pt idx="536">
                  <c:v>5.1063799999999997</c:v>
                </c:pt>
                <c:pt idx="537">
                  <c:v>5.2063799999999993</c:v>
                </c:pt>
                <c:pt idx="538">
                  <c:v>5.3063799999999999</c:v>
                </c:pt>
                <c:pt idx="539">
                  <c:v>5.4063799999999995</c:v>
                </c:pt>
                <c:pt idx="540">
                  <c:v>5.5063800000000001</c:v>
                </c:pt>
                <c:pt idx="541">
                  <c:v>5.6063799999999997</c:v>
                </c:pt>
                <c:pt idx="542">
                  <c:v>5.7063799999999993</c:v>
                </c:pt>
                <c:pt idx="543">
                  <c:v>5.8063799999999999</c:v>
                </c:pt>
                <c:pt idx="544">
                  <c:v>5.9063799999999995</c:v>
                </c:pt>
                <c:pt idx="545">
                  <c:v>6.0063800000000001</c:v>
                </c:pt>
                <c:pt idx="546">
                  <c:v>6.1063799999999997</c:v>
                </c:pt>
                <c:pt idx="547">
                  <c:v>6.2063799999999993</c:v>
                </c:pt>
                <c:pt idx="548">
                  <c:v>6.3063799999999999</c:v>
                </c:pt>
                <c:pt idx="549">
                  <c:v>6.4063799999999995</c:v>
                </c:pt>
                <c:pt idx="550">
                  <c:v>6.5063800000000001</c:v>
                </c:pt>
                <c:pt idx="551">
                  <c:v>6.6063799999999997</c:v>
                </c:pt>
                <c:pt idx="552">
                  <c:v>6.7063799999999993</c:v>
                </c:pt>
                <c:pt idx="553">
                  <c:v>6.8063799999999999</c:v>
                </c:pt>
                <c:pt idx="554">
                  <c:v>6.9063799999999995</c:v>
                </c:pt>
                <c:pt idx="555">
                  <c:v>7.0063800000000001</c:v>
                </c:pt>
                <c:pt idx="556">
                  <c:v>7.1063799999999997</c:v>
                </c:pt>
                <c:pt idx="557">
                  <c:v>7.2063799999999993</c:v>
                </c:pt>
                <c:pt idx="558">
                  <c:v>7.306379999999999</c:v>
                </c:pt>
                <c:pt idx="559">
                  <c:v>7.4063800000000004</c:v>
                </c:pt>
                <c:pt idx="560">
                  <c:v>7.5063800000000001</c:v>
                </c:pt>
                <c:pt idx="561">
                  <c:v>7.6063799999999997</c:v>
                </c:pt>
                <c:pt idx="562">
                  <c:v>7.7063799999999993</c:v>
                </c:pt>
                <c:pt idx="563">
                  <c:v>7.806379999999999</c:v>
                </c:pt>
                <c:pt idx="564">
                  <c:v>7.9063800000000004</c:v>
                </c:pt>
                <c:pt idx="565">
                  <c:v>8.0063800000000001</c:v>
                </c:pt>
                <c:pt idx="566">
                  <c:v>8.1063799999999997</c:v>
                </c:pt>
                <c:pt idx="567">
                  <c:v>8.2063799999999993</c:v>
                </c:pt>
                <c:pt idx="568">
                  <c:v>8.306379999999999</c:v>
                </c:pt>
                <c:pt idx="569">
                  <c:v>8.4063800000000004</c:v>
                </c:pt>
                <c:pt idx="570">
                  <c:v>8.5063800000000001</c:v>
                </c:pt>
                <c:pt idx="571">
                  <c:v>8.6063799999999997</c:v>
                </c:pt>
                <c:pt idx="572">
                  <c:v>8.7063799999999993</c:v>
                </c:pt>
                <c:pt idx="573">
                  <c:v>8.806379999999999</c:v>
                </c:pt>
                <c:pt idx="574">
                  <c:v>8.9063800000000004</c:v>
                </c:pt>
                <c:pt idx="575">
                  <c:v>9.0063800000000001</c:v>
                </c:pt>
                <c:pt idx="576">
                  <c:v>9.1063799999999997</c:v>
                </c:pt>
                <c:pt idx="577">
                  <c:v>9.2063799999999993</c:v>
                </c:pt>
                <c:pt idx="578">
                  <c:v>9.3064</c:v>
                </c:pt>
                <c:pt idx="579">
                  <c:v>9.4063999999999997</c:v>
                </c:pt>
                <c:pt idx="580">
                  <c:v>9.5063999999999993</c:v>
                </c:pt>
                <c:pt idx="581">
                  <c:v>9.6063999999999989</c:v>
                </c:pt>
                <c:pt idx="582">
                  <c:v>9.7064000000000004</c:v>
                </c:pt>
                <c:pt idx="583">
                  <c:v>9.8064</c:v>
                </c:pt>
                <c:pt idx="584">
                  <c:v>9.9063999999999997</c:v>
                </c:pt>
                <c:pt idx="585">
                  <c:v>10.006399999999999</c:v>
                </c:pt>
                <c:pt idx="586">
                  <c:v>10.106399999999999</c:v>
                </c:pt>
                <c:pt idx="587">
                  <c:v>10.2064</c:v>
                </c:pt>
                <c:pt idx="588">
                  <c:v>10.3064</c:v>
                </c:pt>
                <c:pt idx="589">
                  <c:v>10.4064</c:v>
                </c:pt>
                <c:pt idx="590">
                  <c:v>10.506399999999999</c:v>
                </c:pt>
                <c:pt idx="591">
                  <c:v>10.606399999999999</c:v>
                </c:pt>
                <c:pt idx="592">
                  <c:v>10.7064</c:v>
                </c:pt>
                <c:pt idx="593">
                  <c:v>10.8064</c:v>
                </c:pt>
                <c:pt idx="594">
                  <c:v>10.9064</c:v>
                </c:pt>
                <c:pt idx="595">
                  <c:v>11.006399999999999</c:v>
                </c:pt>
                <c:pt idx="596">
                  <c:v>11.106399999999999</c:v>
                </c:pt>
                <c:pt idx="597">
                  <c:v>11.2064</c:v>
                </c:pt>
                <c:pt idx="598">
                  <c:v>11.3064</c:v>
                </c:pt>
                <c:pt idx="599">
                  <c:v>11.4064</c:v>
                </c:pt>
                <c:pt idx="600">
                  <c:v>11.506399999999999</c:v>
                </c:pt>
                <c:pt idx="601">
                  <c:v>11.606399999999999</c:v>
                </c:pt>
                <c:pt idx="602">
                  <c:v>11.7064</c:v>
                </c:pt>
                <c:pt idx="603">
                  <c:v>11.8064</c:v>
                </c:pt>
                <c:pt idx="604">
                  <c:v>11.9064</c:v>
                </c:pt>
                <c:pt idx="605">
                  <c:v>12.006399999999999</c:v>
                </c:pt>
                <c:pt idx="606">
                  <c:v>12.106399999999999</c:v>
                </c:pt>
                <c:pt idx="607">
                  <c:v>12.2064</c:v>
                </c:pt>
                <c:pt idx="608">
                  <c:v>12.3064</c:v>
                </c:pt>
                <c:pt idx="609">
                  <c:v>12.4064</c:v>
                </c:pt>
                <c:pt idx="610">
                  <c:v>12.506399999999999</c:v>
                </c:pt>
                <c:pt idx="611">
                  <c:v>12.606399999999999</c:v>
                </c:pt>
                <c:pt idx="612">
                  <c:v>12.7064</c:v>
                </c:pt>
                <c:pt idx="613">
                  <c:v>12.8064</c:v>
                </c:pt>
                <c:pt idx="614">
                  <c:v>12.9064</c:v>
                </c:pt>
                <c:pt idx="615">
                  <c:v>13.006399999999999</c:v>
                </c:pt>
                <c:pt idx="616">
                  <c:v>13.106399999999999</c:v>
                </c:pt>
                <c:pt idx="617">
                  <c:v>13.2064</c:v>
                </c:pt>
                <c:pt idx="618">
                  <c:v>13.3064</c:v>
                </c:pt>
                <c:pt idx="619">
                  <c:v>13.4064</c:v>
                </c:pt>
                <c:pt idx="620">
                  <c:v>13.506399999999999</c:v>
                </c:pt>
                <c:pt idx="621">
                  <c:v>13.606399999999999</c:v>
                </c:pt>
                <c:pt idx="622">
                  <c:v>13.7064</c:v>
                </c:pt>
                <c:pt idx="623">
                  <c:v>13.8064</c:v>
                </c:pt>
                <c:pt idx="624">
                  <c:v>13.9064</c:v>
                </c:pt>
                <c:pt idx="625">
                  <c:v>14.006399999999999</c:v>
                </c:pt>
                <c:pt idx="626">
                  <c:v>14.106399999999999</c:v>
                </c:pt>
                <c:pt idx="627">
                  <c:v>14.2064</c:v>
                </c:pt>
                <c:pt idx="628">
                  <c:v>14.3064</c:v>
                </c:pt>
                <c:pt idx="629">
                  <c:v>14.4064</c:v>
                </c:pt>
                <c:pt idx="630">
                  <c:v>14.506399999999999</c:v>
                </c:pt>
                <c:pt idx="631">
                  <c:v>14.606399999999999</c:v>
                </c:pt>
                <c:pt idx="632">
                  <c:v>14.7064</c:v>
                </c:pt>
                <c:pt idx="633">
                  <c:v>14.8064</c:v>
                </c:pt>
                <c:pt idx="634">
                  <c:v>14.9064</c:v>
                </c:pt>
                <c:pt idx="635">
                  <c:v>15.006399999999999</c:v>
                </c:pt>
                <c:pt idx="636">
                  <c:v>15.106399999999999</c:v>
                </c:pt>
                <c:pt idx="637">
                  <c:v>15.2064</c:v>
                </c:pt>
                <c:pt idx="638">
                  <c:v>15.3064</c:v>
                </c:pt>
                <c:pt idx="639">
                  <c:v>15.406400000000001</c:v>
                </c:pt>
                <c:pt idx="640">
                  <c:v>15.506399999999999</c:v>
                </c:pt>
                <c:pt idx="641">
                  <c:v>15.606400000000001</c:v>
                </c:pt>
                <c:pt idx="642">
                  <c:v>15.706399999999999</c:v>
                </c:pt>
                <c:pt idx="643">
                  <c:v>15.8064</c:v>
                </c:pt>
                <c:pt idx="644">
                  <c:v>15.906400000000001</c:v>
                </c:pt>
                <c:pt idx="645">
                  <c:v>16.006399999999999</c:v>
                </c:pt>
                <c:pt idx="646">
                  <c:v>16.106400000000001</c:v>
                </c:pt>
                <c:pt idx="647">
                  <c:v>16.206399999999999</c:v>
                </c:pt>
                <c:pt idx="648">
                  <c:v>16.3064</c:v>
                </c:pt>
                <c:pt idx="649">
                  <c:v>16.406400000000001</c:v>
                </c:pt>
                <c:pt idx="650">
                  <c:v>16.506399999999999</c:v>
                </c:pt>
                <c:pt idx="651">
                  <c:v>16.606400000000001</c:v>
                </c:pt>
                <c:pt idx="652">
                  <c:v>16.706399999999999</c:v>
                </c:pt>
                <c:pt idx="653">
                  <c:v>16.8064</c:v>
                </c:pt>
                <c:pt idx="654">
                  <c:v>16.906400000000001</c:v>
                </c:pt>
                <c:pt idx="655">
                  <c:v>17.006399999999999</c:v>
                </c:pt>
                <c:pt idx="656">
                  <c:v>17.106400000000001</c:v>
                </c:pt>
                <c:pt idx="657">
                  <c:v>17.206399999999999</c:v>
                </c:pt>
                <c:pt idx="658">
                  <c:v>17.3064</c:v>
                </c:pt>
                <c:pt idx="659">
                  <c:v>17.406400000000001</c:v>
                </c:pt>
                <c:pt idx="660">
                  <c:v>17.506399999999999</c:v>
                </c:pt>
                <c:pt idx="661">
                  <c:v>17.606400000000001</c:v>
                </c:pt>
                <c:pt idx="662">
                  <c:v>17.706399999999999</c:v>
                </c:pt>
                <c:pt idx="663">
                  <c:v>17.8064</c:v>
                </c:pt>
                <c:pt idx="664">
                  <c:v>17.906400000000001</c:v>
                </c:pt>
                <c:pt idx="665">
                  <c:v>18.006399999999999</c:v>
                </c:pt>
                <c:pt idx="666">
                  <c:v>18.106400000000001</c:v>
                </c:pt>
                <c:pt idx="667">
                  <c:v>18.206399999999999</c:v>
                </c:pt>
                <c:pt idx="668">
                  <c:v>18.3064</c:v>
                </c:pt>
                <c:pt idx="669">
                  <c:v>18.406400000000001</c:v>
                </c:pt>
                <c:pt idx="670">
                  <c:v>18.506399999999999</c:v>
                </c:pt>
                <c:pt idx="671">
                  <c:v>18.606400000000001</c:v>
                </c:pt>
                <c:pt idx="672">
                  <c:v>18.706399999999999</c:v>
                </c:pt>
                <c:pt idx="673">
                  <c:v>18.8064</c:v>
                </c:pt>
                <c:pt idx="674">
                  <c:v>18.906400000000001</c:v>
                </c:pt>
                <c:pt idx="675">
                  <c:v>19.006399999999999</c:v>
                </c:pt>
                <c:pt idx="676">
                  <c:v>19.106400000000001</c:v>
                </c:pt>
                <c:pt idx="677">
                  <c:v>19.206399999999999</c:v>
                </c:pt>
                <c:pt idx="678">
                  <c:v>19.3064</c:v>
                </c:pt>
                <c:pt idx="679">
                  <c:v>19.406400000000001</c:v>
                </c:pt>
                <c:pt idx="680">
                  <c:v>19.506399999999999</c:v>
                </c:pt>
                <c:pt idx="681">
                  <c:v>19.606400000000001</c:v>
                </c:pt>
                <c:pt idx="682">
                  <c:v>19.706399999999999</c:v>
                </c:pt>
                <c:pt idx="683">
                  <c:v>19.8064</c:v>
                </c:pt>
                <c:pt idx="684">
                  <c:v>19.906400000000001</c:v>
                </c:pt>
                <c:pt idx="685">
                  <c:v>20.006399999999999</c:v>
                </c:pt>
                <c:pt idx="686">
                  <c:v>20.106400000000001</c:v>
                </c:pt>
                <c:pt idx="687">
                  <c:v>20.206399999999999</c:v>
                </c:pt>
                <c:pt idx="688">
                  <c:v>20.3064</c:v>
                </c:pt>
                <c:pt idx="689">
                  <c:v>20.406400000000001</c:v>
                </c:pt>
                <c:pt idx="690">
                  <c:v>20.506399999999999</c:v>
                </c:pt>
                <c:pt idx="691">
                  <c:v>20.606400000000001</c:v>
                </c:pt>
                <c:pt idx="692">
                  <c:v>20.706399999999999</c:v>
                </c:pt>
                <c:pt idx="693">
                  <c:v>20.8064</c:v>
                </c:pt>
                <c:pt idx="694">
                  <c:v>20.906400000000001</c:v>
                </c:pt>
                <c:pt idx="695">
                  <c:v>21.006399999999999</c:v>
                </c:pt>
                <c:pt idx="696">
                  <c:v>21.106400000000001</c:v>
                </c:pt>
                <c:pt idx="697">
                  <c:v>21.206399999999999</c:v>
                </c:pt>
                <c:pt idx="698">
                  <c:v>21.3064</c:v>
                </c:pt>
                <c:pt idx="699">
                  <c:v>21.406400000000001</c:v>
                </c:pt>
                <c:pt idx="700">
                  <c:v>21.506399999999999</c:v>
                </c:pt>
                <c:pt idx="701">
                  <c:v>21.606400000000001</c:v>
                </c:pt>
                <c:pt idx="702">
                  <c:v>21.706399999999999</c:v>
                </c:pt>
                <c:pt idx="703">
                  <c:v>21.8064</c:v>
                </c:pt>
                <c:pt idx="704">
                  <c:v>21.906400000000001</c:v>
                </c:pt>
                <c:pt idx="705">
                  <c:v>22.006399999999999</c:v>
                </c:pt>
                <c:pt idx="706">
                  <c:v>22.106400000000001</c:v>
                </c:pt>
                <c:pt idx="707">
                  <c:v>22.206399999999999</c:v>
                </c:pt>
                <c:pt idx="708">
                  <c:v>22.3064</c:v>
                </c:pt>
                <c:pt idx="709">
                  <c:v>22.406400000000001</c:v>
                </c:pt>
                <c:pt idx="710">
                  <c:v>22.506399999999999</c:v>
                </c:pt>
                <c:pt idx="711">
                  <c:v>22.606400000000001</c:v>
                </c:pt>
                <c:pt idx="712">
                  <c:v>22.706399999999999</c:v>
                </c:pt>
                <c:pt idx="713">
                  <c:v>22.8064</c:v>
                </c:pt>
                <c:pt idx="714">
                  <c:v>22.906400000000001</c:v>
                </c:pt>
                <c:pt idx="715">
                  <c:v>23.006399999999999</c:v>
                </c:pt>
                <c:pt idx="716">
                  <c:v>23.106400000000001</c:v>
                </c:pt>
                <c:pt idx="717">
                  <c:v>23.206399999999999</c:v>
                </c:pt>
                <c:pt idx="718">
                  <c:v>23.3064</c:v>
                </c:pt>
                <c:pt idx="719">
                  <c:v>23.406400000000001</c:v>
                </c:pt>
                <c:pt idx="720">
                  <c:v>23.506399999999999</c:v>
                </c:pt>
                <c:pt idx="721">
                  <c:v>23.606400000000001</c:v>
                </c:pt>
                <c:pt idx="722">
                  <c:v>23.706399999999999</c:v>
                </c:pt>
                <c:pt idx="723">
                  <c:v>23.8064</c:v>
                </c:pt>
                <c:pt idx="724">
                  <c:v>23.906400000000001</c:v>
                </c:pt>
                <c:pt idx="725">
                  <c:v>24.006399999999999</c:v>
                </c:pt>
                <c:pt idx="726">
                  <c:v>24.106400000000001</c:v>
                </c:pt>
                <c:pt idx="727">
                  <c:v>24.206399999999999</c:v>
                </c:pt>
                <c:pt idx="728">
                  <c:v>24.3064</c:v>
                </c:pt>
                <c:pt idx="729">
                  <c:v>24.406400000000001</c:v>
                </c:pt>
                <c:pt idx="730">
                  <c:v>24.506399999999999</c:v>
                </c:pt>
                <c:pt idx="731">
                  <c:v>24.606400000000001</c:v>
                </c:pt>
                <c:pt idx="732">
                  <c:v>24.706399999999999</c:v>
                </c:pt>
                <c:pt idx="733">
                  <c:v>24.8064</c:v>
                </c:pt>
                <c:pt idx="734">
                  <c:v>24.906400000000001</c:v>
                </c:pt>
                <c:pt idx="735">
                  <c:v>25.006399999999999</c:v>
                </c:pt>
                <c:pt idx="736">
                  <c:v>25.106400000000001</c:v>
                </c:pt>
                <c:pt idx="737">
                  <c:v>25.206399999999999</c:v>
                </c:pt>
                <c:pt idx="738">
                  <c:v>25.3064</c:v>
                </c:pt>
                <c:pt idx="739">
                  <c:v>25.406400000000001</c:v>
                </c:pt>
                <c:pt idx="740">
                  <c:v>25.506399999999999</c:v>
                </c:pt>
                <c:pt idx="741">
                  <c:v>25.606400000000001</c:v>
                </c:pt>
                <c:pt idx="742">
                  <c:v>25.706399999999999</c:v>
                </c:pt>
                <c:pt idx="743">
                  <c:v>25.8064</c:v>
                </c:pt>
                <c:pt idx="744">
                  <c:v>25.906400000000001</c:v>
                </c:pt>
                <c:pt idx="745">
                  <c:v>26.006399999999999</c:v>
                </c:pt>
                <c:pt idx="746">
                  <c:v>26.106400000000001</c:v>
                </c:pt>
                <c:pt idx="747">
                  <c:v>26.206399999999999</c:v>
                </c:pt>
                <c:pt idx="748">
                  <c:v>26.3064</c:v>
                </c:pt>
                <c:pt idx="749">
                  <c:v>26.406400000000001</c:v>
                </c:pt>
                <c:pt idx="750">
                  <c:v>26.506399999999999</c:v>
                </c:pt>
                <c:pt idx="751">
                  <c:v>26.606400000000001</c:v>
                </c:pt>
                <c:pt idx="752">
                  <c:v>26.706399999999999</c:v>
                </c:pt>
                <c:pt idx="753">
                  <c:v>26.8064</c:v>
                </c:pt>
                <c:pt idx="754">
                  <c:v>26.906400000000001</c:v>
                </c:pt>
                <c:pt idx="755">
                  <c:v>27.006399999999999</c:v>
                </c:pt>
                <c:pt idx="756">
                  <c:v>27.106400000000001</c:v>
                </c:pt>
                <c:pt idx="757">
                  <c:v>27.206399999999999</c:v>
                </c:pt>
                <c:pt idx="758">
                  <c:v>27.3064</c:v>
                </c:pt>
                <c:pt idx="759">
                  <c:v>27.406400000000001</c:v>
                </c:pt>
                <c:pt idx="760">
                  <c:v>27.506399999999999</c:v>
                </c:pt>
                <c:pt idx="761">
                  <c:v>27.606400000000001</c:v>
                </c:pt>
                <c:pt idx="762">
                  <c:v>27.706399999999999</c:v>
                </c:pt>
                <c:pt idx="763">
                  <c:v>27.8064</c:v>
                </c:pt>
                <c:pt idx="764">
                  <c:v>27.906400000000001</c:v>
                </c:pt>
                <c:pt idx="765">
                  <c:v>28.006399999999999</c:v>
                </c:pt>
                <c:pt idx="766">
                  <c:v>28.106400000000001</c:v>
                </c:pt>
                <c:pt idx="767">
                  <c:v>28.206399999999999</c:v>
                </c:pt>
                <c:pt idx="768">
                  <c:v>28.3064</c:v>
                </c:pt>
                <c:pt idx="769">
                  <c:v>28.406400000000001</c:v>
                </c:pt>
                <c:pt idx="770">
                  <c:v>28.506399999999999</c:v>
                </c:pt>
                <c:pt idx="771">
                  <c:v>28.606400000000001</c:v>
                </c:pt>
                <c:pt idx="772">
                  <c:v>28.706399999999999</c:v>
                </c:pt>
                <c:pt idx="773">
                  <c:v>28.8064</c:v>
                </c:pt>
                <c:pt idx="774">
                  <c:v>28.906400000000001</c:v>
                </c:pt>
                <c:pt idx="775">
                  <c:v>29.006399999999999</c:v>
                </c:pt>
                <c:pt idx="776">
                  <c:v>29.106400000000001</c:v>
                </c:pt>
                <c:pt idx="777">
                  <c:v>29.206399999999999</c:v>
                </c:pt>
                <c:pt idx="778">
                  <c:v>29.3064</c:v>
                </c:pt>
                <c:pt idx="779">
                  <c:v>29.406400000000001</c:v>
                </c:pt>
                <c:pt idx="780">
                  <c:v>29.506399999999999</c:v>
                </c:pt>
                <c:pt idx="781">
                  <c:v>29.606400000000001</c:v>
                </c:pt>
                <c:pt idx="782">
                  <c:v>29.706399999999999</c:v>
                </c:pt>
                <c:pt idx="783">
                  <c:v>29.8064</c:v>
                </c:pt>
                <c:pt idx="784">
                  <c:v>29.906400000000001</c:v>
                </c:pt>
                <c:pt idx="785">
                  <c:v>30.006399999999999</c:v>
                </c:pt>
                <c:pt idx="786">
                  <c:v>30.106400000000001</c:v>
                </c:pt>
                <c:pt idx="787">
                  <c:v>30.206399999999999</c:v>
                </c:pt>
                <c:pt idx="788">
                  <c:v>30.3064</c:v>
                </c:pt>
                <c:pt idx="789">
                  <c:v>30.406400000000001</c:v>
                </c:pt>
                <c:pt idx="790">
                  <c:v>30.506399999999999</c:v>
                </c:pt>
                <c:pt idx="791">
                  <c:v>30.606400000000001</c:v>
                </c:pt>
                <c:pt idx="792">
                  <c:v>30.706399999999999</c:v>
                </c:pt>
                <c:pt idx="793">
                  <c:v>30.8064</c:v>
                </c:pt>
                <c:pt idx="794">
                  <c:v>30.906400000000001</c:v>
                </c:pt>
                <c:pt idx="795">
                  <c:v>31.006399999999999</c:v>
                </c:pt>
                <c:pt idx="796">
                  <c:v>31.106400000000001</c:v>
                </c:pt>
                <c:pt idx="797">
                  <c:v>31.206399999999999</c:v>
                </c:pt>
                <c:pt idx="798">
                  <c:v>31.306399999999996</c:v>
                </c:pt>
                <c:pt idx="799">
                  <c:v>31.406399999999998</c:v>
                </c:pt>
                <c:pt idx="800">
                  <c:v>31.506399999999999</c:v>
                </c:pt>
                <c:pt idx="801">
                  <c:v>31.606400000000001</c:v>
                </c:pt>
                <c:pt idx="802">
                  <c:v>31.706400000000002</c:v>
                </c:pt>
                <c:pt idx="803">
                  <c:v>31.806399999999996</c:v>
                </c:pt>
                <c:pt idx="804">
                  <c:v>31.906399999999998</c:v>
                </c:pt>
                <c:pt idx="805">
                  <c:v>32.006399999999999</c:v>
                </c:pt>
                <c:pt idx="806">
                  <c:v>32.106400000000001</c:v>
                </c:pt>
                <c:pt idx="807">
                  <c:v>32.206400000000002</c:v>
                </c:pt>
                <c:pt idx="808">
                  <c:v>32.306399999999996</c:v>
                </c:pt>
                <c:pt idx="809">
                  <c:v>32.406399999999998</c:v>
                </c:pt>
                <c:pt idx="810">
                  <c:v>32.506399999999999</c:v>
                </c:pt>
                <c:pt idx="811">
                  <c:v>32.606400000000001</c:v>
                </c:pt>
                <c:pt idx="812">
                  <c:v>32.706400000000002</c:v>
                </c:pt>
                <c:pt idx="813">
                  <c:v>32.806399999999996</c:v>
                </c:pt>
                <c:pt idx="814">
                  <c:v>32.906399999999998</c:v>
                </c:pt>
                <c:pt idx="815">
                  <c:v>33.006399999999999</c:v>
                </c:pt>
                <c:pt idx="816">
                  <c:v>33.106400000000001</c:v>
                </c:pt>
                <c:pt idx="817">
                  <c:v>33.206400000000002</c:v>
                </c:pt>
                <c:pt idx="818">
                  <c:v>33.306399999999996</c:v>
                </c:pt>
                <c:pt idx="819">
                  <c:v>33.406399999999998</c:v>
                </c:pt>
                <c:pt idx="820">
                  <c:v>33.506399999999999</c:v>
                </c:pt>
                <c:pt idx="821">
                  <c:v>33.606400000000001</c:v>
                </c:pt>
                <c:pt idx="822">
                  <c:v>33.706400000000002</c:v>
                </c:pt>
                <c:pt idx="823">
                  <c:v>33.806399999999996</c:v>
                </c:pt>
                <c:pt idx="824">
                  <c:v>33.906399999999998</c:v>
                </c:pt>
                <c:pt idx="825">
                  <c:v>34.006399999999999</c:v>
                </c:pt>
                <c:pt idx="826">
                  <c:v>34.106400000000001</c:v>
                </c:pt>
                <c:pt idx="827">
                  <c:v>34.206400000000002</c:v>
                </c:pt>
                <c:pt idx="828">
                  <c:v>34.306399999999996</c:v>
                </c:pt>
                <c:pt idx="829">
                  <c:v>34.406399999999998</c:v>
                </c:pt>
                <c:pt idx="830">
                  <c:v>34.506399999999999</c:v>
                </c:pt>
                <c:pt idx="831">
                  <c:v>34.606400000000001</c:v>
                </c:pt>
                <c:pt idx="832">
                  <c:v>34.706400000000002</c:v>
                </c:pt>
                <c:pt idx="833">
                  <c:v>34.806399999999996</c:v>
                </c:pt>
                <c:pt idx="834">
                  <c:v>34.906399999999998</c:v>
                </c:pt>
                <c:pt idx="835">
                  <c:v>35.006399999999999</c:v>
                </c:pt>
                <c:pt idx="836">
                  <c:v>35.106400000000001</c:v>
                </c:pt>
                <c:pt idx="837">
                  <c:v>35.206400000000002</c:v>
                </c:pt>
                <c:pt idx="838">
                  <c:v>35.306399999999996</c:v>
                </c:pt>
                <c:pt idx="839">
                  <c:v>35.406399999999998</c:v>
                </c:pt>
                <c:pt idx="840">
                  <c:v>35.506399999999999</c:v>
                </c:pt>
                <c:pt idx="841">
                  <c:v>35.606400000000001</c:v>
                </c:pt>
                <c:pt idx="842">
                  <c:v>35.706400000000002</c:v>
                </c:pt>
                <c:pt idx="843">
                  <c:v>35.806399999999996</c:v>
                </c:pt>
                <c:pt idx="844">
                  <c:v>35.906399999999998</c:v>
                </c:pt>
                <c:pt idx="845">
                  <c:v>36.006399999999999</c:v>
                </c:pt>
                <c:pt idx="846">
                  <c:v>36.106400000000001</c:v>
                </c:pt>
                <c:pt idx="847">
                  <c:v>36.206400000000002</c:v>
                </c:pt>
                <c:pt idx="848">
                  <c:v>36.306399999999996</c:v>
                </c:pt>
                <c:pt idx="849">
                  <c:v>36.406399999999998</c:v>
                </c:pt>
                <c:pt idx="850">
                  <c:v>36.506399999999999</c:v>
                </c:pt>
                <c:pt idx="851">
                  <c:v>36.606400000000001</c:v>
                </c:pt>
                <c:pt idx="852">
                  <c:v>36.706400000000002</c:v>
                </c:pt>
                <c:pt idx="853">
                  <c:v>36.806399999999996</c:v>
                </c:pt>
                <c:pt idx="854">
                  <c:v>36.906399999999998</c:v>
                </c:pt>
                <c:pt idx="855">
                  <c:v>37.006399999999999</c:v>
                </c:pt>
                <c:pt idx="856">
                  <c:v>37.106400000000001</c:v>
                </c:pt>
                <c:pt idx="857">
                  <c:v>37.206400000000002</c:v>
                </c:pt>
                <c:pt idx="858">
                  <c:v>37.306399999999996</c:v>
                </c:pt>
                <c:pt idx="859">
                  <c:v>37.406399999999998</c:v>
                </c:pt>
                <c:pt idx="860">
                  <c:v>37.506399999999999</c:v>
                </c:pt>
                <c:pt idx="861">
                  <c:v>37.606400000000001</c:v>
                </c:pt>
                <c:pt idx="862">
                  <c:v>37.706400000000002</c:v>
                </c:pt>
                <c:pt idx="863">
                  <c:v>37.806399999999996</c:v>
                </c:pt>
                <c:pt idx="864">
                  <c:v>37.906399999999998</c:v>
                </c:pt>
                <c:pt idx="865">
                  <c:v>38.006399999999999</c:v>
                </c:pt>
                <c:pt idx="866">
                  <c:v>38.106400000000001</c:v>
                </c:pt>
                <c:pt idx="867">
                  <c:v>38.206400000000002</c:v>
                </c:pt>
                <c:pt idx="868">
                  <c:v>38.306399999999996</c:v>
                </c:pt>
                <c:pt idx="869">
                  <c:v>38.406399999999998</c:v>
                </c:pt>
                <c:pt idx="870">
                  <c:v>38.506399999999999</c:v>
                </c:pt>
                <c:pt idx="871">
                  <c:v>38.606400000000001</c:v>
                </c:pt>
                <c:pt idx="872">
                  <c:v>38.706400000000002</c:v>
                </c:pt>
                <c:pt idx="873">
                  <c:v>38.806399999999996</c:v>
                </c:pt>
                <c:pt idx="874">
                  <c:v>38.906399999999998</c:v>
                </c:pt>
                <c:pt idx="875">
                  <c:v>39.006399999999999</c:v>
                </c:pt>
                <c:pt idx="876">
                  <c:v>39.106400000000001</c:v>
                </c:pt>
                <c:pt idx="877">
                  <c:v>39.206400000000002</c:v>
                </c:pt>
                <c:pt idx="878">
                  <c:v>39.306399999999996</c:v>
                </c:pt>
                <c:pt idx="879">
                  <c:v>39.406399999999998</c:v>
                </c:pt>
                <c:pt idx="880">
                  <c:v>39.506399999999999</c:v>
                </c:pt>
                <c:pt idx="881">
                  <c:v>39.606400000000001</c:v>
                </c:pt>
                <c:pt idx="882">
                  <c:v>39.706400000000002</c:v>
                </c:pt>
                <c:pt idx="883">
                  <c:v>39.806399999999996</c:v>
                </c:pt>
                <c:pt idx="884">
                  <c:v>39.906399999999998</c:v>
                </c:pt>
                <c:pt idx="885">
                  <c:v>40.006399999999999</c:v>
                </c:pt>
                <c:pt idx="886">
                  <c:v>40.106400000000001</c:v>
                </c:pt>
                <c:pt idx="887">
                  <c:v>40.206400000000002</c:v>
                </c:pt>
                <c:pt idx="888">
                  <c:v>40.306399999999996</c:v>
                </c:pt>
                <c:pt idx="889">
                  <c:v>40.406399999999998</c:v>
                </c:pt>
                <c:pt idx="890">
                  <c:v>40.506399999999999</c:v>
                </c:pt>
                <c:pt idx="891">
                  <c:v>40.606400000000001</c:v>
                </c:pt>
                <c:pt idx="892">
                  <c:v>40.706400000000002</c:v>
                </c:pt>
                <c:pt idx="893">
                  <c:v>40.806399999999996</c:v>
                </c:pt>
                <c:pt idx="894">
                  <c:v>40.906399999999998</c:v>
                </c:pt>
                <c:pt idx="895">
                  <c:v>41.006399999999999</c:v>
                </c:pt>
                <c:pt idx="896">
                  <c:v>41.106400000000001</c:v>
                </c:pt>
                <c:pt idx="897">
                  <c:v>41.206400000000002</c:v>
                </c:pt>
                <c:pt idx="898">
                  <c:v>41.306399999999996</c:v>
                </c:pt>
                <c:pt idx="899">
                  <c:v>41.406399999999998</c:v>
                </c:pt>
                <c:pt idx="900">
                  <c:v>41.506399999999999</c:v>
                </c:pt>
                <c:pt idx="901">
                  <c:v>41.606400000000001</c:v>
                </c:pt>
                <c:pt idx="902">
                  <c:v>41.706400000000002</c:v>
                </c:pt>
                <c:pt idx="903">
                  <c:v>41.806399999999996</c:v>
                </c:pt>
                <c:pt idx="904">
                  <c:v>41.906399999999998</c:v>
                </c:pt>
                <c:pt idx="905">
                  <c:v>42.006399999999999</c:v>
                </c:pt>
                <c:pt idx="906">
                  <c:v>42.106400000000001</c:v>
                </c:pt>
                <c:pt idx="907">
                  <c:v>42.206400000000002</c:v>
                </c:pt>
                <c:pt idx="908">
                  <c:v>42.306399999999996</c:v>
                </c:pt>
                <c:pt idx="909">
                  <c:v>42.406399999999998</c:v>
                </c:pt>
                <c:pt idx="910">
                  <c:v>42.506399999999999</c:v>
                </c:pt>
                <c:pt idx="911">
                  <c:v>42.606400000000001</c:v>
                </c:pt>
                <c:pt idx="912">
                  <c:v>42.706400000000002</c:v>
                </c:pt>
                <c:pt idx="913">
                  <c:v>42.806399999999996</c:v>
                </c:pt>
                <c:pt idx="914">
                  <c:v>42.906399999999998</c:v>
                </c:pt>
                <c:pt idx="915">
                  <c:v>43.006399999999999</c:v>
                </c:pt>
                <c:pt idx="916">
                  <c:v>43.106400000000001</c:v>
                </c:pt>
                <c:pt idx="917">
                  <c:v>43.206400000000002</c:v>
                </c:pt>
                <c:pt idx="918">
                  <c:v>43.306399999999996</c:v>
                </c:pt>
                <c:pt idx="919">
                  <c:v>43.406399999999998</c:v>
                </c:pt>
                <c:pt idx="920">
                  <c:v>43.506399999999999</c:v>
                </c:pt>
                <c:pt idx="921">
                  <c:v>43.606400000000001</c:v>
                </c:pt>
                <c:pt idx="922">
                  <c:v>43.706400000000002</c:v>
                </c:pt>
                <c:pt idx="923">
                  <c:v>43.806399999999996</c:v>
                </c:pt>
                <c:pt idx="924">
                  <c:v>43.906399999999998</c:v>
                </c:pt>
                <c:pt idx="925">
                  <c:v>44.006399999999999</c:v>
                </c:pt>
                <c:pt idx="926">
                  <c:v>44.106400000000001</c:v>
                </c:pt>
                <c:pt idx="927">
                  <c:v>44.206400000000002</c:v>
                </c:pt>
                <c:pt idx="928">
                  <c:v>44.306399999999996</c:v>
                </c:pt>
                <c:pt idx="929">
                  <c:v>44.406399999999998</c:v>
                </c:pt>
                <c:pt idx="930">
                  <c:v>44.506399999999999</c:v>
                </c:pt>
                <c:pt idx="931">
                  <c:v>44.606400000000001</c:v>
                </c:pt>
                <c:pt idx="932">
                  <c:v>44.706400000000002</c:v>
                </c:pt>
                <c:pt idx="933">
                  <c:v>44.806399999999996</c:v>
                </c:pt>
                <c:pt idx="934">
                  <c:v>44.906399999999998</c:v>
                </c:pt>
                <c:pt idx="935">
                  <c:v>45.006399999999999</c:v>
                </c:pt>
                <c:pt idx="936">
                  <c:v>45.106400000000001</c:v>
                </c:pt>
                <c:pt idx="937">
                  <c:v>45.206400000000002</c:v>
                </c:pt>
                <c:pt idx="938">
                  <c:v>45.306399999999996</c:v>
                </c:pt>
                <c:pt idx="939">
                  <c:v>45.406399999999998</c:v>
                </c:pt>
                <c:pt idx="940">
                  <c:v>45.506399999999999</c:v>
                </c:pt>
                <c:pt idx="941">
                  <c:v>45.606400000000001</c:v>
                </c:pt>
                <c:pt idx="942">
                  <c:v>45.706400000000002</c:v>
                </c:pt>
                <c:pt idx="943">
                  <c:v>45.806399999999996</c:v>
                </c:pt>
                <c:pt idx="944">
                  <c:v>45.906399999999998</c:v>
                </c:pt>
                <c:pt idx="945">
                  <c:v>46.006399999999999</c:v>
                </c:pt>
                <c:pt idx="946">
                  <c:v>46.106400000000001</c:v>
                </c:pt>
                <c:pt idx="947">
                  <c:v>46.206400000000002</c:v>
                </c:pt>
                <c:pt idx="948">
                  <c:v>46.306399999999996</c:v>
                </c:pt>
                <c:pt idx="949">
                  <c:v>46.406399999999998</c:v>
                </c:pt>
                <c:pt idx="950">
                  <c:v>46.506399999999999</c:v>
                </c:pt>
                <c:pt idx="951">
                  <c:v>46.606400000000001</c:v>
                </c:pt>
                <c:pt idx="952">
                  <c:v>46.706400000000002</c:v>
                </c:pt>
                <c:pt idx="953">
                  <c:v>46.806399999999996</c:v>
                </c:pt>
                <c:pt idx="954">
                  <c:v>46.906399999999998</c:v>
                </c:pt>
                <c:pt idx="955">
                  <c:v>47.006399999999999</c:v>
                </c:pt>
                <c:pt idx="956">
                  <c:v>47.106400000000001</c:v>
                </c:pt>
                <c:pt idx="957">
                  <c:v>47.206400000000002</c:v>
                </c:pt>
                <c:pt idx="958">
                  <c:v>47.306399999999996</c:v>
                </c:pt>
                <c:pt idx="959">
                  <c:v>47.406399999999998</c:v>
                </c:pt>
                <c:pt idx="960">
                  <c:v>47.506399999999999</c:v>
                </c:pt>
                <c:pt idx="961">
                  <c:v>47.606400000000001</c:v>
                </c:pt>
                <c:pt idx="962">
                  <c:v>47.706400000000002</c:v>
                </c:pt>
                <c:pt idx="963">
                  <c:v>47.806399999999996</c:v>
                </c:pt>
                <c:pt idx="964">
                  <c:v>47.906399999999998</c:v>
                </c:pt>
                <c:pt idx="965">
                  <c:v>48.006399999999999</c:v>
                </c:pt>
                <c:pt idx="966">
                  <c:v>48.106400000000001</c:v>
                </c:pt>
                <c:pt idx="967">
                  <c:v>48.206400000000002</c:v>
                </c:pt>
                <c:pt idx="968">
                  <c:v>48.306399999999996</c:v>
                </c:pt>
                <c:pt idx="969">
                  <c:v>48.406399999999998</c:v>
                </c:pt>
                <c:pt idx="970">
                  <c:v>48.506399999999999</c:v>
                </c:pt>
                <c:pt idx="971">
                  <c:v>48.606400000000001</c:v>
                </c:pt>
                <c:pt idx="972">
                  <c:v>48.706400000000002</c:v>
                </c:pt>
                <c:pt idx="973">
                  <c:v>48.806399999999996</c:v>
                </c:pt>
                <c:pt idx="974">
                  <c:v>48.906399999999998</c:v>
                </c:pt>
                <c:pt idx="975">
                  <c:v>49.006399999999999</c:v>
                </c:pt>
                <c:pt idx="976">
                  <c:v>49.106400000000001</c:v>
                </c:pt>
                <c:pt idx="977">
                  <c:v>49.206400000000002</c:v>
                </c:pt>
                <c:pt idx="978">
                  <c:v>49.306399999999996</c:v>
                </c:pt>
                <c:pt idx="979">
                  <c:v>49.406399999999998</c:v>
                </c:pt>
                <c:pt idx="980">
                  <c:v>49.506399999999999</c:v>
                </c:pt>
                <c:pt idx="981">
                  <c:v>49.606400000000001</c:v>
                </c:pt>
                <c:pt idx="982">
                  <c:v>49.706400000000002</c:v>
                </c:pt>
                <c:pt idx="983">
                  <c:v>49.806399999999996</c:v>
                </c:pt>
                <c:pt idx="984">
                  <c:v>49.906399999999998</c:v>
                </c:pt>
                <c:pt idx="985">
                  <c:v>50.006399999999999</c:v>
                </c:pt>
                <c:pt idx="986">
                  <c:v>50.106400000000001</c:v>
                </c:pt>
                <c:pt idx="987">
                  <c:v>50.206400000000002</c:v>
                </c:pt>
                <c:pt idx="988">
                  <c:v>50.306399999999996</c:v>
                </c:pt>
                <c:pt idx="989">
                  <c:v>50.406399999999998</c:v>
                </c:pt>
                <c:pt idx="990">
                  <c:v>50.506399999999999</c:v>
                </c:pt>
                <c:pt idx="991">
                  <c:v>50.606400000000001</c:v>
                </c:pt>
                <c:pt idx="992">
                  <c:v>50.706400000000002</c:v>
                </c:pt>
                <c:pt idx="993">
                  <c:v>50.806399999999996</c:v>
                </c:pt>
                <c:pt idx="994">
                  <c:v>50.906399999999998</c:v>
                </c:pt>
                <c:pt idx="995">
                  <c:v>51.006399999999999</c:v>
                </c:pt>
                <c:pt idx="996">
                  <c:v>51.106400000000001</c:v>
                </c:pt>
                <c:pt idx="997">
                  <c:v>51.206400000000002</c:v>
                </c:pt>
                <c:pt idx="998">
                  <c:v>51.306399999999996</c:v>
                </c:pt>
                <c:pt idx="999">
                  <c:v>51.406399999999998</c:v>
                </c:pt>
                <c:pt idx="1000">
                  <c:v>51.506399999999999</c:v>
                </c:pt>
                <c:pt idx="1001">
                  <c:v>51.606400000000001</c:v>
                </c:pt>
                <c:pt idx="1002">
                  <c:v>51.706400000000002</c:v>
                </c:pt>
                <c:pt idx="1003">
                  <c:v>51.806399999999996</c:v>
                </c:pt>
                <c:pt idx="1004">
                  <c:v>51.906399999999998</c:v>
                </c:pt>
                <c:pt idx="1005">
                  <c:v>52.006399999999999</c:v>
                </c:pt>
                <c:pt idx="1006">
                  <c:v>52.106400000000001</c:v>
                </c:pt>
                <c:pt idx="1007">
                  <c:v>52.206400000000002</c:v>
                </c:pt>
                <c:pt idx="1008">
                  <c:v>52.306399999999996</c:v>
                </c:pt>
                <c:pt idx="1009">
                  <c:v>52.406399999999998</c:v>
                </c:pt>
                <c:pt idx="1010">
                  <c:v>52.506399999999999</c:v>
                </c:pt>
                <c:pt idx="1011">
                  <c:v>52.606400000000001</c:v>
                </c:pt>
                <c:pt idx="1012">
                  <c:v>52.706400000000002</c:v>
                </c:pt>
                <c:pt idx="1013">
                  <c:v>52.806399999999996</c:v>
                </c:pt>
                <c:pt idx="1014">
                  <c:v>52.906399999999998</c:v>
                </c:pt>
                <c:pt idx="1015">
                  <c:v>53.006399999999999</c:v>
                </c:pt>
                <c:pt idx="1016">
                  <c:v>53.106400000000001</c:v>
                </c:pt>
                <c:pt idx="1017">
                  <c:v>53.206400000000002</c:v>
                </c:pt>
                <c:pt idx="1018">
                  <c:v>53.306399999999996</c:v>
                </c:pt>
                <c:pt idx="1019">
                  <c:v>53.406399999999998</c:v>
                </c:pt>
                <c:pt idx="1020">
                  <c:v>53.506399999999999</c:v>
                </c:pt>
                <c:pt idx="1021">
                  <c:v>53.606400000000001</c:v>
                </c:pt>
                <c:pt idx="1022">
                  <c:v>53.706400000000002</c:v>
                </c:pt>
                <c:pt idx="1023">
                  <c:v>53.806399999999996</c:v>
                </c:pt>
                <c:pt idx="1024">
                  <c:v>53.906399999999998</c:v>
                </c:pt>
                <c:pt idx="1025">
                  <c:v>54.006399999999999</c:v>
                </c:pt>
                <c:pt idx="1026">
                  <c:v>54.106400000000001</c:v>
                </c:pt>
                <c:pt idx="1027">
                  <c:v>54.206400000000002</c:v>
                </c:pt>
                <c:pt idx="1028">
                  <c:v>54.306399999999996</c:v>
                </c:pt>
                <c:pt idx="1029">
                  <c:v>54.406399999999998</c:v>
                </c:pt>
                <c:pt idx="1030">
                  <c:v>54.506399999999999</c:v>
                </c:pt>
                <c:pt idx="1031">
                  <c:v>54.606400000000001</c:v>
                </c:pt>
                <c:pt idx="1032">
                  <c:v>54.706400000000002</c:v>
                </c:pt>
                <c:pt idx="1033">
                  <c:v>54.806399999999996</c:v>
                </c:pt>
                <c:pt idx="1034">
                  <c:v>54.906399999999998</c:v>
                </c:pt>
                <c:pt idx="1035">
                  <c:v>55.006399999999999</c:v>
                </c:pt>
                <c:pt idx="1036">
                  <c:v>55.106400000000001</c:v>
                </c:pt>
                <c:pt idx="1037">
                  <c:v>55.206400000000002</c:v>
                </c:pt>
                <c:pt idx="1038">
                  <c:v>55.306399999999996</c:v>
                </c:pt>
                <c:pt idx="1039">
                  <c:v>55.406399999999998</c:v>
                </c:pt>
                <c:pt idx="1040">
                  <c:v>55.506399999999999</c:v>
                </c:pt>
                <c:pt idx="1041">
                  <c:v>55.606400000000001</c:v>
                </c:pt>
                <c:pt idx="1042">
                  <c:v>55.706400000000002</c:v>
                </c:pt>
                <c:pt idx="1043">
                  <c:v>55.806399999999996</c:v>
                </c:pt>
                <c:pt idx="1044">
                  <c:v>55.906399999999998</c:v>
                </c:pt>
                <c:pt idx="1045">
                  <c:v>56.006399999999999</c:v>
                </c:pt>
                <c:pt idx="1046">
                  <c:v>56.106400000000001</c:v>
                </c:pt>
                <c:pt idx="1047">
                  <c:v>56.206400000000002</c:v>
                </c:pt>
                <c:pt idx="1048">
                  <c:v>56.306399999999996</c:v>
                </c:pt>
                <c:pt idx="1049">
                  <c:v>56.406399999999998</c:v>
                </c:pt>
                <c:pt idx="1050">
                  <c:v>56.506399999999999</c:v>
                </c:pt>
                <c:pt idx="1051">
                  <c:v>56.606400000000001</c:v>
                </c:pt>
                <c:pt idx="1052">
                  <c:v>56.706400000000002</c:v>
                </c:pt>
                <c:pt idx="1053">
                  <c:v>56.806399999999996</c:v>
                </c:pt>
                <c:pt idx="1054">
                  <c:v>56.906399999999998</c:v>
                </c:pt>
                <c:pt idx="1055">
                  <c:v>57.006399999999999</c:v>
                </c:pt>
                <c:pt idx="1056">
                  <c:v>57.106400000000001</c:v>
                </c:pt>
                <c:pt idx="1057">
                  <c:v>57.206400000000002</c:v>
                </c:pt>
                <c:pt idx="1058">
                  <c:v>57.306399999999996</c:v>
                </c:pt>
                <c:pt idx="1059">
                  <c:v>57.406399999999998</c:v>
                </c:pt>
                <c:pt idx="1060">
                  <c:v>57.506399999999999</c:v>
                </c:pt>
                <c:pt idx="1061">
                  <c:v>57.606400000000001</c:v>
                </c:pt>
                <c:pt idx="1062">
                  <c:v>57.706400000000002</c:v>
                </c:pt>
                <c:pt idx="1063">
                  <c:v>57.806399999999996</c:v>
                </c:pt>
                <c:pt idx="1064">
                  <c:v>57.906399999999998</c:v>
                </c:pt>
                <c:pt idx="1065">
                  <c:v>58.006399999999999</c:v>
                </c:pt>
                <c:pt idx="1066">
                  <c:v>58.106400000000001</c:v>
                </c:pt>
                <c:pt idx="1067">
                  <c:v>58.206400000000002</c:v>
                </c:pt>
                <c:pt idx="1068">
                  <c:v>58.306399999999996</c:v>
                </c:pt>
                <c:pt idx="1069">
                  <c:v>58.406399999999998</c:v>
                </c:pt>
                <c:pt idx="1070">
                  <c:v>58.506399999999999</c:v>
                </c:pt>
                <c:pt idx="1071">
                  <c:v>58.606400000000001</c:v>
                </c:pt>
                <c:pt idx="1072">
                  <c:v>58.706400000000002</c:v>
                </c:pt>
                <c:pt idx="1073">
                  <c:v>58.806399999999996</c:v>
                </c:pt>
                <c:pt idx="1074">
                  <c:v>58.906399999999998</c:v>
                </c:pt>
                <c:pt idx="1075">
                  <c:v>59.006399999999999</c:v>
                </c:pt>
                <c:pt idx="1076">
                  <c:v>59.106400000000001</c:v>
                </c:pt>
                <c:pt idx="1077">
                  <c:v>59.206400000000002</c:v>
                </c:pt>
                <c:pt idx="1078">
                  <c:v>59.306399999999996</c:v>
                </c:pt>
                <c:pt idx="1079">
                  <c:v>59.406399999999998</c:v>
                </c:pt>
                <c:pt idx="1080">
                  <c:v>59.506399999999999</c:v>
                </c:pt>
                <c:pt idx="1081">
                  <c:v>59.606400000000001</c:v>
                </c:pt>
                <c:pt idx="1082">
                  <c:v>59.706400000000002</c:v>
                </c:pt>
                <c:pt idx="1083">
                  <c:v>59.806399999999996</c:v>
                </c:pt>
                <c:pt idx="1084">
                  <c:v>59.906399999999998</c:v>
                </c:pt>
                <c:pt idx="1085">
                  <c:v>60.006399999999999</c:v>
                </c:pt>
                <c:pt idx="1086">
                  <c:v>60.106400000000001</c:v>
                </c:pt>
                <c:pt idx="1087">
                  <c:v>60.206400000000002</c:v>
                </c:pt>
                <c:pt idx="1088">
                  <c:v>60.306399999999996</c:v>
                </c:pt>
                <c:pt idx="1089">
                  <c:v>60.406399999999998</c:v>
                </c:pt>
                <c:pt idx="1090">
                  <c:v>60.506399999999999</c:v>
                </c:pt>
                <c:pt idx="1091">
                  <c:v>60.606400000000001</c:v>
                </c:pt>
                <c:pt idx="1092">
                  <c:v>60.706400000000002</c:v>
                </c:pt>
                <c:pt idx="1093">
                  <c:v>60.806399999999996</c:v>
                </c:pt>
                <c:pt idx="1094">
                  <c:v>60.906399999999998</c:v>
                </c:pt>
                <c:pt idx="1095">
                  <c:v>61.006399999999999</c:v>
                </c:pt>
                <c:pt idx="1096">
                  <c:v>61.106400000000001</c:v>
                </c:pt>
                <c:pt idx="1097">
                  <c:v>61.206400000000002</c:v>
                </c:pt>
                <c:pt idx="1098">
                  <c:v>61.306399999999996</c:v>
                </c:pt>
                <c:pt idx="1099">
                  <c:v>61.406399999999998</c:v>
                </c:pt>
                <c:pt idx="1100">
                  <c:v>61.506399999999999</c:v>
                </c:pt>
                <c:pt idx="1101">
                  <c:v>61.606400000000001</c:v>
                </c:pt>
                <c:pt idx="1102">
                  <c:v>61.706400000000002</c:v>
                </c:pt>
                <c:pt idx="1103">
                  <c:v>61.806399999999996</c:v>
                </c:pt>
                <c:pt idx="1104">
                  <c:v>61.906399999999998</c:v>
                </c:pt>
                <c:pt idx="1105">
                  <c:v>62.006399999999999</c:v>
                </c:pt>
                <c:pt idx="1106">
                  <c:v>62.106400000000001</c:v>
                </c:pt>
                <c:pt idx="1107">
                  <c:v>62.206400000000002</c:v>
                </c:pt>
                <c:pt idx="1108">
                  <c:v>62.306399999999996</c:v>
                </c:pt>
                <c:pt idx="1109">
                  <c:v>62.406399999999998</c:v>
                </c:pt>
                <c:pt idx="1110">
                  <c:v>62.506399999999999</c:v>
                </c:pt>
                <c:pt idx="1111">
                  <c:v>62.606400000000001</c:v>
                </c:pt>
                <c:pt idx="1112">
                  <c:v>62.706400000000002</c:v>
                </c:pt>
                <c:pt idx="1113">
                  <c:v>62.806399999999996</c:v>
                </c:pt>
                <c:pt idx="1114">
                  <c:v>62.906399999999998</c:v>
                </c:pt>
                <c:pt idx="1115">
                  <c:v>63.006399999999999</c:v>
                </c:pt>
                <c:pt idx="1116">
                  <c:v>63.106400000000001</c:v>
                </c:pt>
                <c:pt idx="1117">
                  <c:v>63.206400000000002</c:v>
                </c:pt>
                <c:pt idx="1118">
                  <c:v>63.306399999999996</c:v>
                </c:pt>
                <c:pt idx="1119">
                  <c:v>63.406400000000005</c:v>
                </c:pt>
                <c:pt idx="1120">
                  <c:v>63.506399999999999</c:v>
                </c:pt>
                <c:pt idx="1121">
                  <c:v>63.606399999999994</c:v>
                </c:pt>
                <c:pt idx="1122">
                  <c:v>63.706400000000002</c:v>
                </c:pt>
                <c:pt idx="1123">
                  <c:v>63.806399999999996</c:v>
                </c:pt>
                <c:pt idx="1124">
                  <c:v>63.906400000000005</c:v>
                </c:pt>
                <c:pt idx="1125">
                  <c:v>64.006399999999999</c:v>
                </c:pt>
                <c:pt idx="1126">
                  <c:v>64.106399999999994</c:v>
                </c:pt>
                <c:pt idx="1127">
                  <c:v>64.206400000000002</c:v>
                </c:pt>
                <c:pt idx="1128">
                  <c:v>64.306399999999996</c:v>
                </c:pt>
                <c:pt idx="1129">
                  <c:v>64.406400000000005</c:v>
                </c:pt>
                <c:pt idx="1130">
                  <c:v>64.506399999999999</c:v>
                </c:pt>
                <c:pt idx="1131">
                  <c:v>64.606399999999994</c:v>
                </c:pt>
                <c:pt idx="1132">
                  <c:v>64.706400000000002</c:v>
                </c:pt>
                <c:pt idx="1133">
                  <c:v>64.806399999999996</c:v>
                </c:pt>
                <c:pt idx="1134">
                  <c:v>64.906400000000005</c:v>
                </c:pt>
                <c:pt idx="1135">
                  <c:v>65.006399999999999</c:v>
                </c:pt>
                <c:pt idx="1136">
                  <c:v>65.106399999999994</c:v>
                </c:pt>
                <c:pt idx="1137">
                  <c:v>65.206400000000002</c:v>
                </c:pt>
                <c:pt idx="1138">
                  <c:v>65.306399999999996</c:v>
                </c:pt>
                <c:pt idx="1139">
                  <c:v>65.406400000000005</c:v>
                </c:pt>
                <c:pt idx="1140">
                  <c:v>65.506399999999999</c:v>
                </c:pt>
                <c:pt idx="1141">
                  <c:v>65.606399999999994</c:v>
                </c:pt>
                <c:pt idx="1142">
                  <c:v>65.706400000000002</c:v>
                </c:pt>
                <c:pt idx="1143">
                  <c:v>65.806399999999996</c:v>
                </c:pt>
                <c:pt idx="1144">
                  <c:v>65.906400000000005</c:v>
                </c:pt>
                <c:pt idx="1145">
                  <c:v>66.006399999999999</c:v>
                </c:pt>
                <c:pt idx="1146">
                  <c:v>66.106399999999994</c:v>
                </c:pt>
                <c:pt idx="1147">
                  <c:v>66.206400000000002</c:v>
                </c:pt>
                <c:pt idx="1148">
                  <c:v>66.306399999999996</c:v>
                </c:pt>
                <c:pt idx="1149">
                  <c:v>66.406400000000005</c:v>
                </c:pt>
                <c:pt idx="1150">
                  <c:v>66.506399999999999</c:v>
                </c:pt>
                <c:pt idx="1151">
                  <c:v>66.606399999999994</c:v>
                </c:pt>
                <c:pt idx="1152">
                  <c:v>66.706400000000002</c:v>
                </c:pt>
                <c:pt idx="1153">
                  <c:v>66.806399999999996</c:v>
                </c:pt>
                <c:pt idx="1154">
                  <c:v>66.906400000000005</c:v>
                </c:pt>
                <c:pt idx="1155">
                  <c:v>67.006399999999999</c:v>
                </c:pt>
                <c:pt idx="1156">
                  <c:v>67.106399999999994</c:v>
                </c:pt>
                <c:pt idx="1157">
                  <c:v>67.206400000000002</c:v>
                </c:pt>
                <c:pt idx="1158">
                  <c:v>67.306399999999996</c:v>
                </c:pt>
                <c:pt idx="1159">
                  <c:v>67.406400000000005</c:v>
                </c:pt>
                <c:pt idx="1160">
                  <c:v>67.506399999999999</c:v>
                </c:pt>
                <c:pt idx="1161">
                  <c:v>67.606399999999994</c:v>
                </c:pt>
                <c:pt idx="1162">
                  <c:v>67.706400000000002</c:v>
                </c:pt>
                <c:pt idx="1163">
                  <c:v>67.806399999999996</c:v>
                </c:pt>
                <c:pt idx="1164">
                  <c:v>67.906400000000005</c:v>
                </c:pt>
                <c:pt idx="1165">
                  <c:v>68.006399999999999</c:v>
                </c:pt>
                <c:pt idx="1166">
                  <c:v>68.106399999999994</c:v>
                </c:pt>
                <c:pt idx="1167">
                  <c:v>68.206400000000002</c:v>
                </c:pt>
                <c:pt idx="1168">
                  <c:v>68.306399999999996</c:v>
                </c:pt>
                <c:pt idx="1169">
                  <c:v>68.406400000000005</c:v>
                </c:pt>
                <c:pt idx="1170">
                  <c:v>68.506399999999999</c:v>
                </c:pt>
                <c:pt idx="1171">
                  <c:v>68.606399999999994</c:v>
                </c:pt>
                <c:pt idx="1172">
                  <c:v>68.706400000000002</c:v>
                </c:pt>
                <c:pt idx="1173">
                  <c:v>68.806399999999996</c:v>
                </c:pt>
                <c:pt idx="1174">
                  <c:v>68.906400000000005</c:v>
                </c:pt>
                <c:pt idx="1175">
                  <c:v>69.006399999999999</c:v>
                </c:pt>
                <c:pt idx="1176">
                  <c:v>69.106399999999994</c:v>
                </c:pt>
                <c:pt idx="1177">
                  <c:v>69.206400000000002</c:v>
                </c:pt>
                <c:pt idx="1178">
                  <c:v>69.306399999999996</c:v>
                </c:pt>
                <c:pt idx="1179">
                  <c:v>69.406400000000005</c:v>
                </c:pt>
                <c:pt idx="1180">
                  <c:v>69.506399999999999</c:v>
                </c:pt>
                <c:pt idx="1181">
                  <c:v>69.606399999999994</c:v>
                </c:pt>
                <c:pt idx="1182">
                  <c:v>69.706400000000002</c:v>
                </c:pt>
                <c:pt idx="1183">
                  <c:v>69.806399999999996</c:v>
                </c:pt>
                <c:pt idx="1184">
                  <c:v>69.906400000000005</c:v>
                </c:pt>
                <c:pt idx="1185">
                  <c:v>70.006399999999999</c:v>
                </c:pt>
                <c:pt idx="1186">
                  <c:v>70.106399999999994</c:v>
                </c:pt>
                <c:pt idx="1187">
                  <c:v>70.206400000000002</c:v>
                </c:pt>
                <c:pt idx="1188">
                  <c:v>70.306399999999996</c:v>
                </c:pt>
                <c:pt idx="1189">
                  <c:v>70.406400000000005</c:v>
                </c:pt>
                <c:pt idx="1190">
                  <c:v>70.506399999999999</c:v>
                </c:pt>
                <c:pt idx="1191">
                  <c:v>70.606399999999994</c:v>
                </c:pt>
                <c:pt idx="1192">
                  <c:v>70.706400000000002</c:v>
                </c:pt>
                <c:pt idx="1193">
                  <c:v>70.806399999999996</c:v>
                </c:pt>
                <c:pt idx="1194">
                  <c:v>70.906400000000005</c:v>
                </c:pt>
                <c:pt idx="1195">
                  <c:v>71.006399999999999</c:v>
                </c:pt>
                <c:pt idx="1196">
                  <c:v>71.106399999999994</c:v>
                </c:pt>
                <c:pt idx="1197">
                  <c:v>71.206400000000002</c:v>
                </c:pt>
                <c:pt idx="1198">
                  <c:v>71.306399999999996</c:v>
                </c:pt>
                <c:pt idx="1199">
                  <c:v>71.406400000000005</c:v>
                </c:pt>
                <c:pt idx="1200">
                  <c:v>71.506399999999999</c:v>
                </c:pt>
                <c:pt idx="1201">
                  <c:v>71.606399999999994</c:v>
                </c:pt>
                <c:pt idx="1202">
                  <c:v>71.706400000000002</c:v>
                </c:pt>
                <c:pt idx="1203">
                  <c:v>71.806399999999996</c:v>
                </c:pt>
                <c:pt idx="1204">
                  <c:v>71.906400000000005</c:v>
                </c:pt>
                <c:pt idx="1205">
                  <c:v>72.006399999999999</c:v>
                </c:pt>
                <c:pt idx="1206">
                  <c:v>72.106399999999994</c:v>
                </c:pt>
                <c:pt idx="1207">
                  <c:v>72.206400000000002</c:v>
                </c:pt>
                <c:pt idx="1208">
                  <c:v>72.306399999999996</c:v>
                </c:pt>
                <c:pt idx="1209">
                  <c:v>72.406400000000005</c:v>
                </c:pt>
                <c:pt idx="1210">
                  <c:v>72.506399999999999</c:v>
                </c:pt>
                <c:pt idx="1211">
                  <c:v>72.606399999999994</c:v>
                </c:pt>
                <c:pt idx="1212">
                  <c:v>72.706400000000002</c:v>
                </c:pt>
                <c:pt idx="1213">
                  <c:v>72.806399999999996</c:v>
                </c:pt>
                <c:pt idx="1214">
                  <c:v>72.906400000000005</c:v>
                </c:pt>
                <c:pt idx="1215">
                  <c:v>73.006399999999999</c:v>
                </c:pt>
                <c:pt idx="1216">
                  <c:v>73.106399999999994</c:v>
                </c:pt>
                <c:pt idx="1217">
                  <c:v>73.206400000000002</c:v>
                </c:pt>
                <c:pt idx="1218">
                  <c:v>73.306399999999996</c:v>
                </c:pt>
                <c:pt idx="1219">
                  <c:v>73.406400000000005</c:v>
                </c:pt>
                <c:pt idx="1220">
                  <c:v>73.506399999999999</c:v>
                </c:pt>
                <c:pt idx="1221">
                  <c:v>73.606399999999994</c:v>
                </c:pt>
                <c:pt idx="1222">
                  <c:v>73.706400000000002</c:v>
                </c:pt>
                <c:pt idx="1223">
                  <c:v>73.806399999999996</c:v>
                </c:pt>
                <c:pt idx="1224">
                  <c:v>73.906400000000005</c:v>
                </c:pt>
                <c:pt idx="1225">
                  <c:v>74.006399999999999</c:v>
                </c:pt>
                <c:pt idx="1226">
                  <c:v>74.106399999999994</c:v>
                </c:pt>
                <c:pt idx="1227">
                  <c:v>74.206400000000002</c:v>
                </c:pt>
                <c:pt idx="1228">
                  <c:v>74.306399999999996</c:v>
                </c:pt>
                <c:pt idx="1229">
                  <c:v>74.406400000000005</c:v>
                </c:pt>
                <c:pt idx="1230">
                  <c:v>74.506399999999999</c:v>
                </c:pt>
                <c:pt idx="1231">
                  <c:v>74.606399999999994</c:v>
                </c:pt>
                <c:pt idx="1232">
                  <c:v>74.706400000000002</c:v>
                </c:pt>
                <c:pt idx="1233">
                  <c:v>74.806399999999996</c:v>
                </c:pt>
                <c:pt idx="1234">
                  <c:v>74.906400000000005</c:v>
                </c:pt>
                <c:pt idx="1235">
                  <c:v>75.006399999999999</c:v>
                </c:pt>
                <c:pt idx="1236">
                  <c:v>75.106399999999994</c:v>
                </c:pt>
                <c:pt idx="1237">
                  <c:v>75.206400000000002</c:v>
                </c:pt>
                <c:pt idx="1238">
                  <c:v>75.306399999999996</c:v>
                </c:pt>
                <c:pt idx="1239">
                  <c:v>75.406400000000005</c:v>
                </c:pt>
                <c:pt idx="1240">
                  <c:v>75.506399999999999</c:v>
                </c:pt>
                <c:pt idx="1241">
                  <c:v>75.606399999999994</c:v>
                </c:pt>
                <c:pt idx="1242">
                  <c:v>75.706400000000002</c:v>
                </c:pt>
                <c:pt idx="1243">
                  <c:v>75.806399999999996</c:v>
                </c:pt>
                <c:pt idx="1244">
                  <c:v>75.906400000000005</c:v>
                </c:pt>
                <c:pt idx="1245">
                  <c:v>76.006399999999999</c:v>
                </c:pt>
                <c:pt idx="1246">
                  <c:v>76.106399999999994</c:v>
                </c:pt>
                <c:pt idx="1247">
                  <c:v>76.206400000000002</c:v>
                </c:pt>
                <c:pt idx="1248">
                  <c:v>76.306399999999996</c:v>
                </c:pt>
                <c:pt idx="1249">
                  <c:v>76.406400000000005</c:v>
                </c:pt>
                <c:pt idx="1250">
                  <c:v>76.506399999999999</c:v>
                </c:pt>
                <c:pt idx="1251">
                  <c:v>76.606399999999994</c:v>
                </c:pt>
                <c:pt idx="1252">
                  <c:v>76.706400000000002</c:v>
                </c:pt>
                <c:pt idx="1253">
                  <c:v>76.806399999999996</c:v>
                </c:pt>
                <c:pt idx="1254">
                  <c:v>76.906400000000005</c:v>
                </c:pt>
                <c:pt idx="1255">
                  <c:v>77.006399999999999</c:v>
                </c:pt>
                <c:pt idx="1256">
                  <c:v>77.106399999999994</c:v>
                </c:pt>
                <c:pt idx="1257">
                  <c:v>77.206400000000002</c:v>
                </c:pt>
                <c:pt idx="1258">
                  <c:v>77.306399999999996</c:v>
                </c:pt>
                <c:pt idx="1259">
                  <c:v>77.406400000000005</c:v>
                </c:pt>
                <c:pt idx="1260">
                  <c:v>77.506399999999999</c:v>
                </c:pt>
                <c:pt idx="1261">
                  <c:v>77.606399999999994</c:v>
                </c:pt>
                <c:pt idx="1262">
                  <c:v>77.706400000000002</c:v>
                </c:pt>
                <c:pt idx="1263">
                  <c:v>77.806399999999996</c:v>
                </c:pt>
                <c:pt idx="1264">
                  <c:v>77.906400000000005</c:v>
                </c:pt>
                <c:pt idx="1265">
                  <c:v>78.006399999999999</c:v>
                </c:pt>
                <c:pt idx="1266">
                  <c:v>78.106399999999994</c:v>
                </c:pt>
                <c:pt idx="1267">
                  <c:v>78.206400000000002</c:v>
                </c:pt>
                <c:pt idx="1268">
                  <c:v>78.306399999999996</c:v>
                </c:pt>
                <c:pt idx="1269">
                  <c:v>78.406400000000005</c:v>
                </c:pt>
                <c:pt idx="1270">
                  <c:v>78.506399999999999</c:v>
                </c:pt>
                <c:pt idx="1271">
                  <c:v>78.606399999999994</c:v>
                </c:pt>
                <c:pt idx="1272">
                  <c:v>78.706400000000002</c:v>
                </c:pt>
                <c:pt idx="1273">
                  <c:v>78.806399999999996</c:v>
                </c:pt>
                <c:pt idx="1274">
                  <c:v>78.906400000000005</c:v>
                </c:pt>
                <c:pt idx="1275">
                  <c:v>79.006399999999999</c:v>
                </c:pt>
                <c:pt idx="1276">
                  <c:v>79.106399999999994</c:v>
                </c:pt>
                <c:pt idx="1277">
                  <c:v>79.206400000000002</c:v>
                </c:pt>
                <c:pt idx="1278">
                  <c:v>79.306399999999996</c:v>
                </c:pt>
                <c:pt idx="1279">
                  <c:v>79.406400000000005</c:v>
                </c:pt>
                <c:pt idx="1280">
                  <c:v>79.506399999999999</c:v>
                </c:pt>
                <c:pt idx="1281">
                  <c:v>79.606399999999994</c:v>
                </c:pt>
                <c:pt idx="1282">
                  <c:v>79.706400000000002</c:v>
                </c:pt>
                <c:pt idx="1283">
                  <c:v>79.806399999999996</c:v>
                </c:pt>
                <c:pt idx="1284">
                  <c:v>79.906400000000005</c:v>
                </c:pt>
                <c:pt idx="1285">
                  <c:v>80.006399999999999</c:v>
                </c:pt>
                <c:pt idx="1286">
                  <c:v>80.106399999999994</c:v>
                </c:pt>
                <c:pt idx="1287">
                  <c:v>80.206400000000002</c:v>
                </c:pt>
                <c:pt idx="1288">
                  <c:v>80.306399999999996</c:v>
                </c:pt>
                <c:pt idx="1289">
                  <c:v>80.406400000000005</c:v>
                </c:pt>
                <c:pt idx="1290">
                  <c:v>80.506399999999999</c:v>
                </c:pt>
                <c:pt idx="1291">
                  <c:v>80.606399999999994</c:v>
                </c:pt>
                <c:pt idx="1292">
                  <c:v>80.706400000000002</c:v>
                </c:pt>
                <c:pt idx="1293">
                  <c:v>80.806399999999996</c:v>
                </c:pt>
                <c:pt idx="1294">
                  <c:v>80.906400000000005</c:v>
                </c:pt>
                <c:pt idx="1295">
                  <c:v>81.006399999999999</c:v>
                </c:pt>
                <c:pt idx="1296">
                  <c:v>81.106399999999994</c:v>
                </c:pt>
                <c:pt idx="1297">
                  <c:v>81.206400000000002</c:v>
                </c:pt>
                <c:pt idx="1298">
                  <c:v>81.306399999999996</c:v>
                </c:pt>
                <c:pt idx="1299">
                  <c:v>81.406400000000005</c:v>
                </c:pt>
                <c:pt idx="1300">
                  <c:v>81.506399999999999</c:v>
                </c:pt>
                <c:pt idx="1301">
                  <c:v>81.606399999999994</c:v>
                </c:pt>
                <c:pt idx="1302">
                  <c:v>81.706400000000002</c:v>
                </c:pt>
                <c:pt idx="1303">
                  <c:v>81.806399999999996</c:v>
                </c:pt>
                <c:pt idx="1304">
                  <c:v>81.906400000000005</c:v>
                </c:pt>
                <c:pt idx="1305">
                  <c:v>82.006399999999999</c:v>
                </c:pt>
                <c:pt idx="1306">
                  <c:v>82.106399999999994</c:v>
                </c:pt>
                <c:pt idx="1307">
                  <c:v>82.206400000000002</c:v>
                </c:pt>
                <c:pt idx="1308">
                  <c:v>82.306399999999996</c:v>
                </c:pt>
                <c:pt idx="1309">
                  <c:v>82.406400000000005</c:v>
                </c:pt>
                <c:pt idx="1310">
                  <c:v>82.506399999999999</c:v>
                </c:pt>
                <c:pt idx="1311">
                  <c:v>82.606399999999994</c:v>
                </c:pt>
                <c:pt idx="1312">
                  <c:v>82.706400000000002</c:v>
                </c:pt>
                <c:pt idx="1313">
                  <c:v>82.806399999999996</c:v>
                </c:pt>
                <c:pt idx="1314">
                  <c:v>82.906400000000005</c:v>
                </c:pt>
                <c:pt idx="1315">
                  <c:v>83.006399999999999</c:v>
                </c:pt>
                <c:pt idx="1316">
                  <c:v>83.106399999999994</c:v>
                </c:pt>
                <c:pt idx="1317">
                  <c:v>83.206400000000002</c:v>
                </c:pt>
                <c:pt idx="1318">
                  <c:v>83.306399999999996</c:v>
                </c:pt>
                <c:pt idx="1319">
                  <c:v>83.406400000000005</c:v>
                </c:pt>
                <c:pt idx="1320">
                  <c:v>83.506399999999999</c:v>
                </c:pt>
                <c:pt idx="1321">
                  <c:v>83.606399999999994</c:v>
                </c:pt>
                <c:pt idx="1322">
                  <c:v>83.706400000000002</c:v>
                </c:pt>
                <c:pt idx="1323">
                  <c:v>83.806399999999996</c:v>
                </c:pt>
                <c:pt idx="1324">
                  <c:v>83.906400000000005</c:v>
                </c:pt>
                <c:pt idx="1325">
                  <c:v>84.006399999999999</c:v>
                </c:pt>
                <c:pt idx="1326">
                  <c:v>84.106399999999994</c:v>
                </c:pt>
                <c:pt idx="1327">
                  <c:v>84.206400000000002</c:v>
                </c:pt>
                <c:pt idx="1328">
                  <c:v>84.306399999999996</c:v>
                </c:pt>
                <c:pt idx="1329">
                  <c:v>84.406400000000005</c:v>
                </c:pt>
                <c:pt idx="1330">
                  <c:v>84.506399999999999</c:v>
                </c:pt>
                <c:pt idx="1331">
                  <c:v>84.606399999999994</c:v>
                </c:pt>
                <c:pt idx="1332">
                  <c:v>84.706400000000002</c:v>
                </c:pt>
                <c:pt idx="1333">
                  <c:v>84.806399999999996</c:v>
                </c:pt>
                <c:pt idx="1334">
                  <c:v>84.906400000000005</c:v>
                </c:pt>
                <c:pt idx="1335">
                  <c:v>85.006399999999999</c:v>
                </c:pt>
                <c:pt idx="1336">
                  <c:v>85.106399999999994</c:v>
                </c:pt>
                <c:pt idx="1337">
                  <c:v>85.206400000000002</c:v>
                </c:pt>
                <c:pt idx="1338">
                  <c:v>85.306399999999996</c:v>
                </c:pt>
                <c:pt idx="1339">
                  <c:v>85.406400000000005</c:v>
                </c:pt>
                <c:pt idx="1340">
                  <c:v>85.506399999999999</c:v>
                </c:pt>
                <c:pt idx="1341">
                  <c:v>85.606399999999994</c:v>
                </c:pt>
                <c:pt idx="1342">
                  <c:v>85.706400000000002</c:v>
                </c:pt>
                <c:pt idx="1343">
                  <c:v>85.806399999999996</c:v>
                </c:pt>
                <c:pt idx="1344">
                  <c:v>85.906400000000005</c:v>
                </c:pt>
                <c:pt idx="1345">
                  <c:v>86.006399999999999</c:v>
                </c:pt>
                <c:pt idx="1346">
                  <c:v>86.106399999999994</c:v>
                </c:pt>
                <c:pt idx="1347">
                  <c:v>86.206400000000002</c:v>
                </c:pt>
                <c:pt idx="1348">
                  <c:v>86.306399999999996</c:v>
                </c:pt>
                <c:pt idx="1349">
                  <c:v>86.406400000000005</c:v>
                </c:pt>
                <c:pt idx="1350">
                  <c:v>86.506399999999999</c:v>
                </c:pt>
                <c:pt idx="1351">
                  <c:v>86.606399999999994</c:v>
                </c:pt>
                <c:pt idx="1352">
                  <c:v>86.706400000000002</c:v>
                </c:pt>
                <c:pt idx="1353">
                  <c:v>86.806399999999996</c:v>
                </c:pt>
                <c:pt idx="1354">
                  <c:v>86.906400000000005</c:v>
                </c:pt>
                <c:pt idx="1355">
                  <c:v>87.006399999999999</c:v>
                </c:pt>
                <c:pt idx="1356">
                  <c:v>87.106399999999994</c:v>
                </c:pt>
                <c:pt idx="1357">
                  <c:v>87.206400000000002</c:v>
                </c:pt>
                <c:pt idx="1358">
                  <c:v>87.306399999999996</c:v>
                </c:pt>
                <c:pt idx="1359">
                  <c:v>87.406400000000005</c:v>
                </c:pt>
                <c:pt idx="1360">
                  <c:v>87.506399999999999</c:v>
                </c:pt>
                <c:pt idx="1361">
                  <c:v>87.606399999999994</c:v>
                </c:pt>
                <c:pt idx="1362">
                  <c:v>87.706400000000002</c:v>
                </c:pt>
                <c:pt idx="1363">
                  <c:v>87.806399999999996</c:v>
                </c:pt>
                <c:pt idx="1364">
                  <c:v>87.906400000000005</c:v>
                </c:pt>
                <c:pt idx="1365">
                  <c:v>88.006399999999999</c:v>
                </c:pt>
                <c:pt idx="1366">
                  <c:v>88.106399999999994</c:v>
                </c:pt>
                <c:pt idx="1367">
                  <c:v>88.206400000000002</c:v>
                </c:pt>
                <c:pt idx="1368">
                  <c:v>88.306399999999996</c:v>
                </c:pt>
                <c:pt idx="1369">
                  <c:v>88.406400000000005</c:v>
                </c:pt>
                <c:pt idx="1370">
                  <c:v>88.506399999999999</c:v>
                </c:pt>
                <c:pt idx="1371">
                  <c:v>88.606399999999994</c:v>
                </c:pt>
                <c:pt idx="1372">
                  <c:v>88.706400000000002</c:v>
                </c:pt>
                <c:pt idx="1373">
                  <c:v>88.806399999999996</c:v>
                </c:pt>
                <c:pt idx="1374">
                  <c:v>88.906400000000005</c:v>
                </c:pt>
                <c:pt idx="1375">
                  <c:v>89.006399999999999</c:v>
                </c:pt>
                <c:pt idx="1376">
                  <c:v>89.106399999999994</c:v>
                </c:pt>
                <c:pt idx="1377">
                  <c:v>89.206400000000002</c:v>
                </c:pt>
                <c:pt idx="1378">
                  <c:v>89.306399999999996</c:v>
                </c:pt>
                <c:pt idx="1379">
                  <c:v>89.406400000000005</c:v>
                </c:pt>
                <c:pt idx="1380">
                  <c:v>89.506399999999999</c:v>
                </c:pt>
                <c:pt idx="1381">
                  <c:v>89.606399999999994</c:v>
                </c:pt>
                <c:pt idx="1382">
                  <c:v>89.706400000000002</c:v>
                </c:pt>
                <c:pt idx="1383">
                  <c:v>89.806399999999996</c:v>
                </c:pt>
                <c:pt idx="1384">
                  <c:v>89.906400000000005</c:v>
                </c:pt>
                <c:pt idx="1385">
                  <c:v>90.006399999999999</c:v>
                </c:pt>
                <c:pt idx="1386">
                  <c:v>90.106399999999994</c:v>
                </c:pt>
                <c:pt idx="1387">
                  <c:v>90.206400000000002</c:v>
                </c:pt>
                <c:pt idx="1388">
                  <c:v>90.306399999999996</c:v>
                </c:pt>
                <c:pt idx="1389">
                  <c:v>90.406400000000005</c:v>
                </c:pt>
                <c:pt idx="1390">
                  <c:v>90.506399999999999</c:v>
                </c:pt>
                <c:pt idx="1391">
                  <c:v>90.606399999999994</c:v>
                </c:pt>
                <c:pt idx="1392">
                  <c:v>90.706400000000002</c:v>
                </c:pt>
                <c:pt idx="1393">
                  <c:v>90.806399999999996</c:v>
                </c:pt>
                <c:pt idx="1394">
                  <c:v>90.906400000000005</c:v>
                </c:pt>
                <c:pt idx="1395">
                  <c:v>91.006399999999999</c:v>
                </c:pt>
                <c:pt idx="1396">
                  <c:v>91.106399999999994</c:v>
                </c:pt>
                <c:pt idx="1397">
                  <c:v>91.206400000000002</c:v>
                </c:pt>
                <c:pt idx="1398">
                  <c:v>91.306399999999996</c:v>
                </c:pt>
                <c:pt idx="1399">
                  <c:v>91.406400000000005</c:v>
                </c:pt>
                <c:pt idx="1400">
                  <c:v>91.506399999999999</c:v>
                </c:pt>
                <c:pt idx="1401">
                  <c:v>91.606399999999994</c:v>
                </c:pt>
                <c:pt idx="1402">
                  <c:v>91.706400000000002</c:v>
                </c:pt>
                <c:pt idx="1403">
                  <c:v>91.806399999999996</c:v>
                </c:pt>
                <c:pt idx="1404">
                  <c:v>91.906400000000005</c:v>
                </c:pt>
                <c:pt idx="1405">
                  <c:v>92.006399999999999</c:v>
                </c:pt>
                <c:pt idx="1406">
                  <c:v>92.106399999999994</c:v>
                </c:pt>
                <c:pt idx="1407">
                  <c:v>92.206400000000002</c:v>
                </c:pt>
                <c:pt idx="1408">
                  <c:v>92.306399999999996</c:v>
                </c:pt>
                <c:pt idx="1409">
                  <c:v>92.406400000000005</c:v>
                </c:pt>
                <c:pt idx="1410">
                  <c:v>92.506399999999999</c:v>
                </c:pt>
                <c:pt idx="1411">
                  <c:v>92.606399999999994</c:v>
                </c:pt>
                <c:pt idx="1412">
                  <c:v>92.706400000000002</c:v>
                </c:pt>
                <c:pt idx="1413">
                  <c:v>92.806399999999996</c:v>
                </c:pt>
                <c:pt idx="1414">
                  <c:v>92.906400000000005</c:v>
                </c:pt>
                <c:pt idx="1415">
                  <c:v>93.006399999999999</c:v>
                </c:pt>
                <c:pt idx="1416">
                  <c:v>93.106399999999994</c:v>
                </c:pt>
                <c:pt idx="1417">
                  <c:v>93.206400000000002</c:v>
                </c:pt>
                <c:pt idx="1418">
                  <c:v>93.306399999999996</c:v>
                </c:pt>
                <c:pt idx="1419">
                  <c:v>93.406400000000005</c:v>
                </c:pt>
                <c:pt idx="1420">
                  <c:v>93.506399999999999</c:v>
                </c:pt>
                <c:pt idx="1421">
                  <c:v>93.606399999999994</c:v>
                </c:pt>
                <c:pt idx="1422">
                  <c:v>93.706400000000002</c:v>
                </c:pt>
                <c:pt idx="1423">
                  <c:v>93.806399999999996</c:v>
                </c:pt>
                <c:pt idx="1424">
                  <c:v>93.906400000000005</c:v>
                </c:pt>
                <c:pt idx="1425">
                  <c:v>94.006399999999999</c:v>
                </c:pt>
                <c:pt idx="1426">
                  <c:v>94.106399999999994</c:v>
                </c:pt>
                <c:pt idx="1427">
                  <c:v>94.206400000000002</c:v>
                </c:pt>
                <c:pt idx="1428">
                  <c:v>94.306399999999996</c:v>
                </c:pt>
                <c:pt idx="1429">
                  <c:v>94.406400000000005</c:v>
                </c:pt>
                <c:pt idx="1430">
                  <c:v>94.506399999999999</c:v>
                </c:pt>
                <c:pt idx="1431">
                  <c:v>94.606399999999994</c:v>
                </c:pt>
                <c:pt idx="1432">
                  <c:v>94.706400000000002</c:v>
                </c:pt>
                <c:pt idx="1433">
                  <c:v>94.806399999999996</c:v>
                </c:pt>
                <c:pt idx="1434">
                  <c:v>94.906400000000005</c:v>
                </c:pt>
                <c:pt idx="1435">
                  <c:v>95.006399999999999</c:v>
                </c:pt>
                <c:pt idx="1436">
                  <c:v>95.106399999999994</c:v>
                </c:pt>
                <c:pt idx="1437">
                  <c:v>95.206400000000002</c:v>
                </c:pt>
                <c:pt idx="1438">
                  <c:v>95.306399999999996</c:v>
                </c:pt>
                <c:pt idx="1439">
                  <c:v>95.406400000000005</c:v>
                </c:pt>
                <c:pt idx="1440">
                  <c:v>95.506399999999999</c:v>
                </c:pt>
                <c:pt idx="1441">
                  <c:v>95.606399999999994</c:v>
                </c:pt>
                <c:pt idx="1442">
                  <c:v>95.706400000000002</c:v>
                </c:pt>
                <c:pt idx="1443">
                  <c:v>95.806399999999996</c:v>
                </c:pt>
                <c:pt idx="1444">
                  <c:v>95.906400000000005</c:v>
                </c:pt>
                <c:pt idx="1445">
                  <c:v>96.006399999999999</c:v>
                </c:pt>
                <c:pt idx="1446">
                  <c:v>96.106399999999994</c:v>
                </c:pt>
                <c:pt idx="1447">
                  <c:v>96.206400000000002</c:v>
                </c:pt>
                <c:pt idx="1448">
                  <c:v>96.306399999999996</c:v>
                </c:pt>
                <c:pt idx="1449">
                  <c:v>96.406400000000005</c:v>
                </c:pt>
                <c:pt idx="1450">
                  <c:v>96.506399999999999</c:v>
                </c:pt>
                <c:pt idx="1451">
                  <c:v>96.606399999999994</c:v>
                </c:pt>
                <c:pt idx="1452">
                  <c:v>96.706400000000002</c:v>
                </c:pt>
                <c:pt idx="1453">
                  <c:v>96.806399999999996</c:v>
                </c:pt>
                <c:pt idx="1454">
                  <c:v>96.906400000000005</c:v>
                </c:pt>
                <c:pt idx="1455">
                  <c:v>97.006399999999999</c:v>
                </c:pt>
                <c:pt idx="1456">
                  <c:v>97.106399999999994</c:v>
                </c:pt>
                <c:pt idx="1457">
                  <c:v>97.206400000000002</c:v>
                </c:pt>
                <c:pt idx="1458">
                  <c:v>97.306399999999996</c:v>
                </c:pt>
                <c:pt idx="1459">
                  <c:v>97.406400000000005</c:v>
                </c:pt>
                <c:pt idx="1460">
                  <c:v>97.506399999999999</c:v>
                </c:pt>
                <c:pt idx="1461">
                  <c:v>97.606399999999994</c:v>
                </c:pt>
                <c:pt idx="1462">
                  <c:v>97.706400000000002</c:v>
                </c:pt>
                <c:pt idx="1463">
                  <c:v>97.806399999999996</c:v>
                </c:pt>
                <c:pt idx="1464">
                  <c:v>97.906400000000005</c:v>
                </c:pt>
                <c:pt idx="1465">
                  <c:v>98.006399999999999</c:v>
                </c:pt>
                <c:pt idx="1466">
                  <c:v>98.106399999999994</c:v>
                </c:pt>
                <c:pt idx="1467">
                  <c:v>98.206400000000002</c:v>
                </c:pt>
                <c:pt idx="1468">
                  <c:v>98.306399999999996</c:v>
                </c:pt>
                <c:pt idx="1469">
                  <c:v>98.406400000000005</c:v>
                </c:pt>
                <c:pt idx="1470">
                  <c:v>98.506399999999999</c:v>
                </c:pt>
                <c:pt idx="1471">
                  <c:v>98.606399999999994</c:v>
                </c:pt>
                <c:pt idx="1472">
                  <c:v>98.706400000000002</c:v>
                </c:pt>
                <c:pt idx="1473">
                  <c:v>98.806399999999996</c:v>
                </c:pt>
                <c:pt idx="1474">
                  <c:v>98.906400000000005</c:v>
                </c:pt>
                <c:pt idx="1475">
                  <c:v>99.006399999999999</c:v>
                </c:pt>
                <c:pt idx="1476">
                  <c:v>99.106399999999994</c:v>
                </c:pt>
                <c:pt idx="1477">
                  <c:v>99.206400000000002</c:v>
                </c:pt>
                <c:pt idx="1478">
                  <c:v>99.305999999999997</c:v>
                </c:pt>
                <c:pt idx="1479">
                  <c:v>99.406000000000006</c:v>
                </c:pt>
                <c:pt idx="1480">
                  <c:v>99.506</c:v>
                </c:pt>
                <c:pt idx="1481">
                  <c:v>99.605999999999995</c:v>
                </c:pt>
                <c:pt idx="1482">
                  <c:v>99.706000000000003</c:v>
                </c:pt>
                <c:pt idx="1483">
                  <c:v>99.805999999999997</c:v>
                </c:pt>
                <c:pt idx="1484">
                  <c:v>99.906000000000006</c:v>
                </c:pt>
                <c:pt idx="1485">
                  <c:v>100.006</c:v>
                </c:pt>
                <c:pt idx="1486">
                  <c:v>100.10599999999999</c:v>
                </c:pt>
                <c:pt idx="1487">
                  <c:v>100.206</c:v>
                </c:pt>
                <c:pt idx="1488">
                  <c:v>100.306</c:v>
                </c:pt>
                <c:pt idx="1489">
                  <c:v>100.40600000000001</c:v>
                </c:pt>
                <c:pt idx="1490">
                  <c:v>100.506</c:v>
                </c:pt>
                <c:pt idx="1491">
                  <c:v>100.60599999999999</c:v>
                </c:pt>
                <c:pt idx="1492">
                  <c:v>100.706</c:v>
                </c:pt>
                <c:pt idx="1493">
                  <c:v>100.806</c:v>
                </c:pt>
                <c:pt idx="1494">
                  <c:v>100.90600000000001</c:v>
                </c:pt>
                <c:pt idx="1495">
                  <c:v>101.006</c:v>
                </c:pt>
                <c:pt idx="1496">
                  <c:v>101.10599999999999</c:v>
                </c:pt>
                <c:pt idx="1497">
                  <c:v>101.206</c:v>
                </c:pt>
                <c:pt idx="1498">
                  <c:v>101.306</c:v>
                </c:pt>
                <c:pt idx="1499">
                  <c:v>101.40600000000001</c:v>
                </c:pt>
                <c:pt idx="1500">
                  <c:v>101.506</c:v>
                </c:pt>
                <c:pt idx="1501">
                  <c:v>101.60599999999999</c:v>
                </c:pt>
                <c:pt idx="1502">
                  <c:v>101.706</c:v>
                </c:pt>
                <c:pt idx="1503">
                  <c:v>101.806</c:v>
                </c:pt>
                <c:pt idx="1504">
                  <c:v>101.90600000000001</c:v>
                </c:pt>
                <c:pt idx="1505">
                  <c:v>102.006</c:v>
                </c:pt>
                <c:pt idx="1506">
                  <c:v>102.10599999999999</c:v>
                </c:pt>
                <c:pt idx="1507">
                  <c:v>102.206</c:v>
                </c:pt>
                <c:pt idx="1508">
                  <c:v>102.306</c:v>
                </c:pt>
                <c:pt idx="1509">
                  <c:v>102.40600000000001</c:v>
                </c:pt>
                <c:pt idx="1510">
                  <c:v>102.506</c:v>
                </c:pt>
                <c:pt idx="1511">
                  <c:v>102.60599999999999</c:v>
                </c:pt>
                <c:pt idx="1512">
                  <c:v>102.706</c:v>
                </c:pt>
                <c:pt idx="1513">
                  <c:v>102.806</c:v>
                </c:pt>
                <c:pt idx="1514">
                  <c:v>102.90600000000001</c:v>
                </c:pt>
                <c:pt idx="1515">
                  <c:v>103.006</c:v>
                </c:pt>
                <c:pt idx="1516">
                  <c:v>103.10599999999999</c:v>
                </c:pt>
                <c:pt idx="1517">
                  <c:v>103.206</c:v>
                </c:pt>
                <c:pt idx="1518">
                  <c:v>103.306</c:v>
                </c:pt>
                <c:pt idx="1519">
                  <c:v>103.40600000000001</c:v>
                </c:pt>
                <c:pt idx="1520">
                  <c:v>103.506</c:v>
                </c:pt>
                <c:pt idx="1521">
                  <c:v>103.60599999999999</c:v>
                </c:pt>
                <c:pt idx="1522">
                  <c:v>103.706</c:v>
                </c:pt>
                <c:pt idx="1523">
                  <c:v>103.806</c:v>
                </c:pt>
                <c:pt idx="1524">
                  <c:v>103.90600000000001</c:v>
                </c:pt>
                <c:pt idx="1525">
                  <c:v>104.006</c:v>
                </c:pt>
                <c:pt idx="1526">
                  <c:v>104.10599999999999</c:v>
                </c:pt>
                <c:pt idx="1527">
                  <c:v>104.206</c:v>
                </c:pt>
                <c:pt idx="1528">
                  <c:v>104.306</c:v>
                </c:pt>
                <c:pt idx="1529">
                  <c:v>104.40600000000001</c:v>
                </c:pt>
                <c:pt idx="1530">
                  <c:v>104.506</c:v>
                </c:pt>
                <c:pt idx="1531">
                  <c:v>104.60599999999999</c:v>
                </c:pt>
                <c:pt idx="1532">
                  <c:v>104.706</c:v>
                </c:pt>
                <c:pt idx="1533">
                  <c:v>104.806</c:v>
                </c:pt>
                <c:pt idx="1534">
                  <c:v>104.90600000000001</c:v>
                </c:pt>
                <c:pt idx="1535">
                  <c:v>105.006</c:v>
                </c:pt>
                <c:pt idx="1536">
                  <c:v>105.10599999999999</c:v>
                </c:pt>
                <c:pt idx="1537">
                  <c:v>105.206</c:v>
                </c:pt>
                <c:pt idx="1538">
                  <c:v>105.306</c:v>
                </c:pt>
                <c:pt idx="1539">
                  <c:v>105.40600000000001</c:v>
                </c:pt>
                <c:pt idx="1540">
                  <c:v>105.506</c:v>
                </c:pt>
                <c:pt idx="1541">
                  <c:v>105.60599999999999</c:v>
                </c:pt>
                <c:pt idx="1542">
                  <c:v>105.706</c:v>
                </c:pt>
                <c:pt idx="1543">
                  <c:v>105.806</c:v>
                </c:pt>
                <c:pt idx="1544">
                  <c:v>105.90600000000001</c:v>
                </c:pt>
                <c:pt idx="1545">
                  <c:v>106.006</c:v>
                </c:pt>
                <c:pt idx="1546">
                  <c:v>106.10599999999999</c:v>
                </c:pt>
                <c:pt idx="1547">
                  <c:v>106.206</c:v>
                </c:pt>
                <c:pt idx="1548">
                  <c:v>106.306</c:v>
                </c:pt>
                <c:pt idx="1549">
                  <c:v>106.40600000000001</c:v>
                </c:pt>
                <c:pt idx="1550">
                  <c:v>106.506</c:v>
                </c:pt>
                <c:pt idx="1551">
                  <c:v>106.60599999999999</c:v>
                </c:pt>
                <c:pt idx="1552">
                  <c:v>106.706</c:v>
                </c:pt>
                <c:pt idx="1553">
                  <c:v>106.806</c:v>
                </c:pt>
                <c:pt idx="1554">
                  <c:v>106.90600000000001</c:v>
                </c:pt>
                <c:pt idx="1555">
                  <c:v>107.006</c:v>
                </c:pt>
                <c:pt idx="1556">
                  <c:v>107.10599999999999</c:v>
                </c:pt>
                <c:pt idx="1557">
                  <c:v>107.206</c:v>
                </c:pt>
                <c:pt idx="1558">
                  <c:v>107.306</c:v>
                </c:pt>
                <c:pt idx="1559">
                  <c:v>107.40600000000001</c:v>
                </c:pt>
                <c:pt idx="1560">
                  <c:v>107.506</c:v>
                </c:pt>
                <c:pt idx="1561">
                  <c:v>107.60599999999999</c:v>
                </c:pt>
                <c:pt idx="1562">
                  <c:v>107.706</c:v>
                </c:pt>
                <c:pt idx="1563">
                  <c:v>107.806</c:v>
                </c:pt>
                <c:pt idx="1564">
                  <c:v>107.90600000000001</c:v>
                </c:pt>
                <c:pt idx="1565">
                  <c:v>108.006</c:v>
                </c:pt>
                <c:pt idx="1566">
                  <c:v>108.10599999999999</c:v>
                </c:pt>
                <c:pt idx="1567">
                  <c:v>108.206</c:v>
                </c:pt>
                <c:pt idx="1568">
                  <c:v>108.306</c:v>
                </c:pt>
                <c:pt idx="1569">
                  <c:v>108.40600000000001</c:v>
                </c:pt>
                <c:pt idx="1570">
                  <c:v>108.506</c:v>
                </c:pt>
                <c:pt idx="1571">
                  <c:v>108.60599999999999</c:v>
                </c:pt>
                <c:pt idx="1572">
                  <c:v>108.706</c:v>
                </c:pt>
                <c:pt idx="1573">
                  <c:v>108.806</c:v>
                </c:pt>
                <c:pt idx="1574">
                  <c:v>108.90600000000001</c:v>
                </c:pt>
                <c:pt idx="1575">
                  <c:v>109.006</c:v>
                </c:pt>
                <c:pt idx="1576">
                  <c:v>109.10599999999999</c:v>
                </c:pt>
                <c:pt idx="1577">
                  <c:v>109.206</c:v>
                </c:pt>
                <c:pt idx="1578">
                  <c:v>109.306</c:v>
                </c:pt>
                <c:pt idx="1579">
                  <c:v>109.40600000000001</c:v>
                </c:pt>
                <c:pt idx="1580">
                  <c:v>109.506</c:v>
                </c:pt>
                <c:pt idx="1581">
                  <c:v>109.60599999999999</c:v>
                </c:pt>
                <c:pt idx="1582">
                  <c:v>109.706</c:v>
                </c:pt>
                <c:pt idx="1583">
                  <c:v>109.806</c:v>
                </c:pt>
                <c:pt idx="1584">
                  <c:v>109.90600000000001</c:v>
                </c:pt>
                <c:pt idx="1585">
                  <c:v>110.006</c:v>
                </c:pt>
                <c:pt idx="1586">
                  <c:v>110.10599999999999</c:v>
                </c:pt>
                <c:pt idx="1587">
                  <c:v>110.206</c:v>
                </c:pt>
                <c:pt idx="1588">
                  <c:v>110.306</c:v>
                </c:pt>
                <c:pt idx="1589">
                  <c:v>110.40600000000001</c:v>
                </c:pt>
                <c:pt idx="1590">
                  <c:v>110.506</c:v>
                </c:pt>
                <c:pt idx="1591">
                  <c:v>110.60599999999999</c:v>
                </c:pt>
                <c:pt idx="1592">
                  <c:v>110.706</c:v>
                </c:pt>
                <c:pt idx="1593">
                  <c:v>110.806</c:v>
                </c:pt>
                <c:pt idx="1594">
                  <c:v>110.90600000000001</c:v>
                </c:pt>
                <c:pt idx="1595">
                  <c:v>111.006</c:v>
                </c:pt>
                <c:pt idx="1596">
                  <c:v>111.10599999999999</c:v>
                </c:pt>
                <c:pt idx="1597">
                  <c:v>111.206</c:v>
                </c:pt>
                <c:pt idx="1598">
                  <c:v>111.306</c:v>
                </c:pt>
                <c:pt idx="1599">
                  <c:v>111.40600000000001</c:v>
                </c:pt>
                <c:pt idx="1600">
                  <c:v>111.506</c:v>
                </c:pt>
                <c:pt idx="1601">
                  <c:v>111.60599999999999</c:v>
                </c:pt>
                <c:pt idx="1602">
                  <c:v>111.706</c:v>
                </c:pt>
                <c:pt idx="1603">
                  <c:v>111.806</c:v>
                </c:pt>
                <c:pt idx="1604">
                  <c:v>111.90600000000001</c:v>
                </c:pt>
                <c:pt idx="1605">
                  <c:v>112.006</c:v>
                </c:pt>
                <c:pt idx="1606">
                  <c:v>112.10599999999999</c:v>
                </c:pt>
                <c:pt idx="1607">
                  <c:v>112.206</c:v>
                </c:pt>
                <c:pt idx="1608">
                  <c:v>112.306</c:v>
                </c:pt>
                <c:pt idx="1609">
                  <c:v>112.40600000000001</c:v>
                </c:pt>
                <c:pt idx="1610">
                  <c:v>112.506</c:v>
                </c:pt>
                <c:pt idx="1611">
                  <c:v>112.60599999999999</c:v>
                </c:pt>
                <c:pt idx="1612">
                  <c:v>112.706</c:v>
                </c:pt>
                <c:pt idx="1613">
                  <c:v>112.806</c:v>
                </c:pt>
                <c:pt idx="1614">
                  <c:v>112.90600000000001</c:v>
                </c:pt>
                <c:pt idx="1615">
                  <c:v>113.006</c:v>
                </c:pt>
                <c:pt idx="1616">
                  <c:v>113.10599999999999</c:v>
                </c:pt>
                <c:pt idx="1617">
                  <c:v>113.206</c:v>
                </c:pt>
                <c:pt idx="1618">
                  <c:v>113.306</c:v>
                </c:pt>
                <c:pt idx="1619">
                  <c:v>113.40600000000001</c:v>
                </c:pt>
                <c:pt idx="1620">
                  <c:v>113.506</c:v>
                </c:pt>
                <c:pt idx="1621">
                  <c:v>113.60599999999999</c:v>
                </c:pt>
                <c:pt idx="1622">
                  <c:v>113.706</c:v>
                </c:pt>
                <c:pt idx="1623">
                  <c:v>113.806</c:v>
                </c:pt>
                <c:pt idx="1624">
                  <c:v>113.90600000000001</c:v>
                </c:pt>
                <c:pt idx="1625">
                  <c:v>114.006</c:v>
                </c:pt>
                <c:pt idx="1626">
                  <c:v>114.10599999999999</c:v>
                </c:pt>
                <c:pt idx="1627">
                  <c:v>114.206</c:v>
                </c:pt>
                <c:pt idx="1628">
                  <c:v>114.306</c:v>
                </c:pt>
                <c:pt idx="1629">
                  <c:v>114.40600000000001</c:v>
                </c:pt>
                <c:pt idx="1630">
                  <c:v>114.506</c:v>
                </c:pt>
                <c:pt idx="1631">
                  <c:v>114.60599999999999</c:v>
                </c:pt>
                <c:pt idx="1632">
                  <c:v>114.706</c:v>
                </c:pt>
                <c:pt idx="1633">
                  <c:v>114.806</c:v>
                </c:pt>
                <c:pt idx="1634">
                  <c:v>114.90600000000001</c:v>
                </c:pt>
                <c:pt idx="1635">
                  <c:v>115.006</c:v>
                </c:pt>
                <c:pt idx="1636">
                  <c:v>115.10599999999999</c:v>
                </c:pt>
                <c:pt idx="1637">
                  <c:v>115.206</c:v>
                </c:pt>
                <c:pt idx="1638">
                  <c:v>115.306</c:v>
                </c:pt>
                <c:pt idx="1639">
                  <c:v>115.40600000000001</c:v>
                </c:pt>
                <c:pt idx="1640">
                  <c:v>115.506</c:v>
                </c:pt>
                <c:pt idx="1641">
                  <c:v>115.60599999999999</c:v>
                </c:pt>
                <c:pt idx="1642">
                  <c:v>115.706</c:v>
                </c:pt>
                <c:pt idx="1643">
                  <c:v>115.806</c:v>
                </c:pt>
                <c:pt idx="1644">
                  <c:v>115.90600000000001</c:v>
                </c:pt>
                <c:pt idx="1645">
                  <c:v>116.006</c:v>
                </c:pt>
                <c:pt idx="1646">
                  <c:v>116.10599999999999</c:v>
                </c:pt>
                <c:pt idx="1647">
                  <c:v>116.206</c:v>
                </c:pt>
                <c:pt idx="1648">
                  <c:v>116.306</c:v>
                </c:pt>
                <c:pt idx="1649">
                  <c:v>116.40600000000001</c:v>
                </c:pt>
                <c:pt idx="1650">
                  <c:v>116.506</c:v>
                </c:pt>
                <c:pt idx="1651">
                  <c:v>116.60599999999999</c:v>
                </c:pt>
                <c:pt idx="1652">
                  <c:v>116.706</c:v>
                </c:pt>
                <c:pt idx="1653">
                  <c:v>116.806</c:v>
                </c:pt>
                <c:pt idx="1654">
                  <c:v>116.90600000000001</c:v>
                </c:pt>
                <c:pt idx="1655">
                  <c:v>117.006</c:v>
                </c:pt>
                <c:pt idx="1656">
                  <c:v>117.10599999999999</c:v>
                </c:pt>
                <c:pt idx="1657">
                  <c:v>117.206</c:v>
                </c:pt>
                <c:pt idx="1658">
                  <c:v>117.306</c:v>
                </c:pt>
                <c:pt idx="1659">
                  <c:v>117.40600000000001</c:v>
                </c:pt>
                <c:pt idx="1660">
                  <c:v>117.506</c:v>
                </c:pt>
                <c:pt idx="1661">
                  <c:v>117.60599999999999</c:v>
                </c:pt>
                <c:pt idx="1662">
                  <c:v>117.706</c:v>
                </c:pt>
                <c:pt idx="1663">
                  <c:v>117.806</c:v>
                </c:pt>
                <c:pt idx="1664">
                  <c:v>117.90600000000001</c:v>
                </c:pt>
                <c:pt idx="1665">
                  <c:v>118.006</c:v>
                </c:pt>
                <c:pt idx="1666">
                  <c:v>118.10599999999999</c:v>
                </c:pt>
                <c:pt idx="1667">
                  <c:v>118.206</c:v>
                </c:pt>
                <c:pt idx="1668">
                  <c:v>118.306</c:v>
                </c:pt>
                <c:pt idx="1669">
                  <c:v>118.40600000000001</c:v>
                </c:pt>
                <c:pt idx="1670">
                  <c:v>118.506</c:v>
                </c:pt>
                <c:pt idx="1671">
                  <c:v>118.60599999999999</c:v>
                </c:pt>
                <c:pt idx="1672">
                  <c:v>118.706</c:v>
                </c:pt>
                <c:pt idx="1673">
                  <c:v>118.806</c:v>
                </c:pt>
                <c:pt idx="1674">
                  <c:v>118.90600000000001</c:v>
                </c:pt>
                <c:pt idx="1675">
                  <c:v>119.006</c:v>
                </c:pt>
                <c:pt idx="1676">
                  <c:v>119.10599999999999</c:v>
                </c:pt>
                <c:pt idx="1677">
                  <c:v>119.206</c:v>
                </c:pt>
                <c:pt idx="1678">
                  <c:v>119.306</c:v>
                </c:pt>
                <c:pt idx="1679">
                  <c:v>119.40600000000001</c:v>
                </c:pt>
                <c:pt idx="1680">
                  <c:v>119.506</c:v>
                </c:pt>
                <c:pt idx="1681">
                  <c:v>119.60599999999999</c:v>
                </c:pt>
                <c:pt idx="1682">
                  <c:v>119.706</c:v>
                </c:pt>
                <c:pt idx="1683">
                  <c:v>119.806</c:v>
                </c:pt>
                <c:pt idx="1684">
                  <c:v>119.90600000000001</c:v>
                </c:pt>
                <c:pt idx="1685">
                  <c:v>120.006</c:v>
                </c:pt>
                <c:pt idx="1686">
                  <c:v>120.10599999999999</c:v>
                </c:pt>
                <c:pt idx="1687">
                  <c:v>120.206</c:v>
                </c:pt>
                <c:pt idx="1688">
                  <c:v>120.306</c:v>
                </c:pt>
                <c:pt idx="1689">
                  <c:v>120.40600000000001</c:v>
                </c:pt>
                <c:pt idx="1690">
                  <c:v>120.506</c:v>
                </c:pt>
                <c:pt idx="1691">
                  <c:v>120.60599999999999</c:v>
                </c:pt>
                <c:pt idx="1692">
                  <c:v>120.706</c:v>
                </c:pt>
                <c:pt idx="1693">
                  <c:v>120.806</c:v>
                </c:pt>
                <c:pt idx="1694">
                  <c:v>120.90600000000001</c:v>
                </c:pt>
                <c:pt idx="1695">
                  <c:v>121.006</c:v>
                </c:pt>
                <c:pt idx="1696">
                  <c:v>121.10599999999999</c:v>
                </c:pt>
                <c:pt idx="1697">
                  <c:v>121.206</c:v>
                </c:pt>
                <c:pt idx="1698">
                  <c:v>121.306</c:v>
                </c:pt>
                <c:pt idx="1699">
                  <c:v>121.40600000000001</c:v>
                </c:pt>
                <c:pt idx="1700">
                  <c:v>121.506</c:v>
                </c:pt>
                <c:pt idx="1701">
                  <c:v>121.60599999999999</c:v>
                </c:pt>
                <c:pt idx="1702">
                  <c:v>121.706</c:v>
                </c:pt>
                <c:pt idx="1703">
                  <c:v>121.806</c:v>
                </c:pt>
                <c:pt idx="1704">
                  <c:v>121.90600000000001</c:v>
                </c:pt>
                <c:pt idx="1705">
                  <c:v>122.006</c:v>
                </c:pt>
                <c:pt idx="1706">
                  <c:v>122.10599999999999</c:v>
                </c:pt>
                <c:pt idx="1707">
                  <c:v>122.206</c:v>
                </c:pt>
                <c:pt idx="1708">
                  <c:v>122.306</c:v>
                </c:pt>
                <c:pt idx="1709">
                  <c:v>122.40600000000001</c:v>
                </c:pt>
                <c:pt idx="1710">
                  <c:v>122.506</c:v>
                </c:pt>
                <c:pt idx="1711">
                  <c:v>122.60599999999999</c:v>
                </c:pt>
                <c:pt idx="1712">
                  <c:v>122.706</c:v>
                </c:pt>
                <c:pt idx="1713">
                  <c:v>122.806</c:v>
                </c:pt>
                <c:pt idx="1714">
                  <c:v>122.90600000000001</c:v>
                </c:pt>
                <c:pt idx="1715">
                  <c:v>123.006</c:v>
                </c:pt>
                <c:pt idx="1716">
                  <c:v>123.10599999999999</c:v>
                </c:pt>
                <c:pt idx="1717">
                  <c:v>123.206</c:v>
                </c:pt>
                <c:pt idx="1718">
                  <c:v>123.306</c:v>
                </c:pt>
                <c:pt idx="1719">
                  <c:v>123.40600000000001</c:v>
                </c:pt>
                <c:pt idx="1720">
                  <c:v>123.506</c:v>
                </c:pt>
                <c:pt idx="1721">
                  <c:v>123.60599999999999</c:v>
                </c:pt>
                <c:pt idx="1722">
                  <c:v>123.706</c:v>
                </c:pt>
                <c:pt idx="1723">
                  <c:v>123.806</c:v>
                </c:pt>
                <c:pt idx="1724">
                  <c:v>123.90600000000001</c:v>
                </c:pt>
                <c:pt idx="1725">
                  <c:v>124.006</c:v>
                </c:pt>
                <c:pt idx="1726">
                  <c:v>124.10599999999999</c:v>
                </c:pt>
                <c:pt idx="1727">
                  <c:v>124.206</c:v>
                </c:pt>
                <c:pt idx="1728">
                  <c:v>124.306</c:v>
                </c:pt>
                <c:pt idx="1729">
                  <c:v>124.40600000000001</c:v>
                </c:pt>
                <c:pt idx="1730">
                  <c:v>124.506</c:v>
                </c:pt>
                <c:pt idx="1731">
                  <c:v>124.60599999999999</c:v>
                </c:pt>
                <c:pt idx="1732">
                  <c:v>124.706</c:v>
                </c:pt>
                <c:pt idx="1733">
                  <c:v>124.806</c:v>
                </c:pt>
                <c:pt idx="1734">
                  <c:v>124.90600000000001</c:v>
                </c:pt>
                <c:pt idx="1735">
                  <c:v>125.006</c:v>
                </c:pt>
                <c:pt idx="1736">
                  <c:v>125.10599999999999</c:v>
                </c:pt>
                <c:pt idx="1737">
                  <c:v>125.206</c:v>
                </c:pt>
                <c:pt idx="1738">
                  <c:v>125.306</c:v>
                </c:pt>
                <c:pt idx="1739">
                  <c:v>125.40600000000001</c:v>
                </c:pt>
                <c:pt idx="1740">
                  <c:v>125.506</c:v>
                </c:pt>
                <c:pt idx="1741">
                  <c:v>125.60599999999999</c:v>
                </c:pt>
                <c:pt idx="1742">
                  <c:v>125.706</c:v>
                </c:pt>
                <c:pt idx="1743">
                  <c:v>125.806</c:v>
                </c:pt>
                <c:pt idx="1744">
                  <c:v>125.90600000000001</c:v>
                </c:pt>
                <c:pt idx="1745">
                  <c:v>126.006</c:v>
                </c:pt>
                <c:pt idx="1746">
                  <c:v>126.10599999999999</c:v>
                </c:pt>
                <c:pt idx="1747">
                  <c:v>126.206</c:v>
                </c:pt>
                <c:pt idx="1748">
                  <c:v>126.306</c:v>
                </c:pt>
                <c:pt idx="1749">
                  <c:v>126.40600000000001</c:v>
                </c:pt>
                <c:pt idx="1750">
                  <c:v>126.506</c:v>
                </c:pt>
                <c:pt idx="1751">
                  <c:v>126.60599999999999</c:v>
                </c:pt>
                <c:pt idx="1752">
                  <c:v>126.706</c:v>
                </c:pt>
                <c:pt idx="1753">
                  <c:v>126.806</c:v>
                </c:pt>
                <c:pt idx="1754">
                  <c:v>126.90600000000001</c:v>
                </c:pt>
                <c:pt idx="1755">
                  <c:v>127.006</c:v>
                </c:pt>
                <c:pt idx="1756">
                  <c:v>127.10599999999999</c:v>
                </c:pt>
                <c:pt idx="1757">
                  <c:v>127.206</c:v>
                </c:pt>
                <c:pt idx="1758">
                  <c:v>127.30600000000001</c:v>
                </c:pt>
                <c:pt idx="1759">
                  <c:v>127.40600000000001</c:v>
                </c:pt>
                <c:pt idx="1760">
                  <c:v>127.506</c:v>
                </c:pt>
                <c:pt idx="1761">
                  <c:v>127.60599999999999</c:v>
                </c:pt>
                <c:pt idx="1762">
                  <c:v>127.70599999999999</c:v>
                </c:pt>
                <c:pt idx="1763">
                  <c:v>127.80600000000001</c:v>
                </c:pt>
                <c:pt idx="1764">
                  <c:v>127.90600000000001</c:v>
                </c:pt>
                <c:pt idx="1765">
                  <c:v>128.006</c:v>
                </c:pt>
                <c:pt idx="1766">
                  <c:v>128.10599999999999</c:v>
                </c:pt>
                <c:pt idx="1767">
                  <c:v>128.20599999999999</c:v>
                </c:pt>
                <c:pt idx="1768">
                  <c:v>128.30600000000001</c:v>
                </c:pt>
                <c:pt idx="1769">
                  <c:v>128.40600000000001</c:v>
                </c:pt>
                <c:pt idx="1770">
                  <c:v>128.506</c:v>
                </c:pt>
                <c:pt idx="1771">
                  <c:v>128.60599999999999</c:v>
                </c:pt>
                <c:pt idx="1772">
                  <c:v>128.70599999999999</c:v>
                </c:pt>
                <c:pt idx="1773">
                  <c:v>128.80600000000001</c:v>
                </c:pt>
                <c:pt idx="1774">
                  <c:v>128.90600000000001</c:v>
                </c:pt>
                <c:pt idx="1775">
                  <c:v>129.006</c:v>
                </c:pt>
                <c:pt idx="1776">
                  <c:v>129.10599999999999</c:v>
                </c:pt>
                <c:pt idx="1777">
                  <c:v>129.20599999999999</c:v>
                </c:pt>
                <c:pt idx="1778">
                  <c:v>129.30600000000001</c:v>
                </c:pt>
                <c:pt idx="1779">
                  <c:v>129.40600000000001</c:v>
                </c:pt>
                <c:pt idx="1780">
                  <c:v>129.506</c:v>
                </c:pt>
                <c:pt idx="1781">
                  <c:v>129.60599999999999</c:v>
                </c:pt>
                <c:pt idx="1782">
                  <c:v>129.70599999999999</c:v>
                </c:pt>
                <c:pt idx="1783">
                  <c:v>129.80600000000001</c:v>
                </c:pt>
                <c:pt idx="1784">
                  <c:v>129.90600000000001</c:v>
                </c:pt>
                <c:pt idx="1785">
                  <c:v>130.006</c:v>
                </c:pt>
                <c:pt idx="1786">
                  <c:v>130.10599999999999</c:v>
                </c:pt>
                <c:pt idx="1787">
                  <c:v>130.20599999999999</c:v>
                </c:pt>
                <c:pt idx="1788">
                  <c:v>130.30600000000001</c:v>
                </c:pt>
                <c:pt idx="1789">
                  <c:v>130.40600000000001</c:v>
                </c:pt>
                <c:pt idx="1790">
                  <c:v>130.506</c:v>
                </c:pt>
                <c:pt idx="1791">
                  <c:v>130.60599999999999</c:v>
                </c:pt>
                <c:pt idx="1792">
                  <c:v>130.70599999999999</c:v>
                </c:pt>
                <c:pt idx="1793">
                  <c:v>130.80600000000001</c:v>
                </c:pt>
                <c:pt idx="1794">
                  <c:v>130.90600000000001</c:v>
                </c:pt>
                <c:pt idx="1795">
                  <c:v>131.006</c:v>
                </c:pt>
                <c:pt idx="1796">
                  <c:v>131.10599999999999</c:v>
                </c:pt>
                <c:pt idx="1797">
                  <c:v>131.20599999999999</c:v>
                </c:pt>
                <c:pt idx="1798">
                  <c:v>131.30600000000001</c:v>
                </c:pt>
                <c:pt idx="1799">
                  <c:v>131.40600000000001</c:v>
                </c:pt>
                <c:pt idx="1800">
                  <c:v>131.506</c:v>
                </c:pt>
                <c:pt idx="1801">
                  <c:v>131.60599999999999</c:v>
                </c:pt>
                <c:pt idx="1802">
                  <c:v>131.70599999999999</c:v>
                </c:pt>
                <c:pt idx="1803">
                  <c:v>131.80600000000001</c:v>
                </c:pt>
                <c:pt idx="1804">
                  <c:v>131.90600000000001</c:v>
                </c:pt>
                <c:pt idx="1805">
                  <c:v>132.006</c:v>
                </c:pt>
                <c:pt idx="1806">
                  <c:v>132.10599999999999</c:v>
                </c:pt>
                <c:pt idx="1807">
                  <c:v>132.20599999999999</c:v>
                </c:pt>
                <c:pt idx="1808">
                  <c:v>132.30600000000001</c:v>
                </c:pt>
                <c:pt idx="1809">
                  <c:v>132.40600000000001</c:v>
                </c:pt>
                <c:pt idx="1810">
                  <c:v>132.506</c:v>
                </c:pt>
                <c:pt idx="1811">
                  <c:v>132.60599999999999</c:v>
                </c:pt>
                <c:pt idx="1812">
                  <c:v>132.70599999999999</c:v>
                </c:pt>
                <c:pt idx="1813">
                  <c:v>132.80600000000001</c:v>
                </c:pt>
                <c:pt idx="1814">
                  <c:v>132.90600000000001</c:v>
                </c:pt>
                <c:pt idx="1815">
                  <c:v>133.006</c:v>
                </c:pt>
                <c:pt idx="1816">
                  <c:v>133.10599999999999</c:v>
                </c:pt>
                <c:pt idx="1817">
                  <c:v>133.20599999999999</c:v>
                </c:pt>
                <c:pt idx="1818">
                  <c:v>133.30600000000001</c:v>
                </c:pt>
                <c:pt idx="1819">
                  <c:v>133.40600000000001</c:v>
                </c:pt>
                <c:pt idx="1820">
                  <c:v>133.506</c:v>
                </c:pt>
                <c:pt idx="1821">
                  <c:v>133.60599999999999</c:v>
                </c:pt>
                <c:pt idx="1822">
                  <c:v>133.70599999999999</c:v>
                </c:pt>
                <c:pt idx="1823">
                  <c:v>133.80600000000001</c:v>
                </c:pt>
                <c:pt idx="1824">
                  <c:v>133.90600000000001</c:v>
                </c:pt>
                <c:pt idx="1825">
                  <c:v>134.006</c:v>
                </c:pt>
                <c:pt idx="1826">
                  <c:v>134.10599999999999</c:v>
                </c:pt>
                <c:pt idx="1827">
                  <c:v>134.20599999999999</c:v>
                </c:pt>
                <c:pt idx="1828">
                  <c:v>134.30600000000001</c:v>
                </c:pt>
                <c:pt idx="1829">
                  <c:v>134.40600000000001</c:v>
                </c:pt>
                <c:pt idx="1830">
                  <c:v>134.506</c:v>
                </c:pt>
                <c:pt idx="1831">
                  <c:v>134.60599999999999</c:v>
                </c:pt>
                <c:pt idx="1832">
                  <c:v>134.70599999999999</c:v>
                </c:pt>
                <c:pt idx="1833">
                  <c:v>134.80600000000001</c:v>
                </c:pt>
                <c:pt idx="1834">
                  <c:v>134.90600000000001</c:v>
                </c:pt>
                <c:pt idx="1835">
                  <c:v>135.006</c:v>
                </c:pt>
                <c:pt idx="1836">
                  <c:v>135.10599999999999</c:v>
                </c:pt>
                <c:pt idx="1837">
                  <c:v>135.20599999999999</c:v>
                </c:pt>
                <c:pt idx="1838">
                  <c:v>135.30600000000001</c:v>
                </c:pt>
                <c:pt idx="1839">
                  <c:v>135.40600000000001</c:v>
                </c:pt>
                <c:pt idx="1840">
                  <c:v>135.506</c:v>
                </c:pt>
                <c:pt idx="1841">
                  <c:v>135.60599999999999</c:v>
                </c:pt>
                <c:pt idx="1842">
                  <c:v>135.70599999999999</c:v>
                </c:pt>
                <c:pt idx="1843">
                  <c:v>135.80600000000001</c:v>
                </c:pt>
                <c:pt idx="1844">
                  <c:v>135.90600000000001</c:v>
                </c:pt>
                <c:pt idx="1845">
                  <c:v>136.006</c:v>
                </c:pt>
                <c:pt idx="1846">
                  <c:v>136.10599999999999</c:v>
                </c:pt>
                <c:pt idx="1847">
                  <c:v>136.20599999999999</c:v>
                </c:pt>
                <c:pt idx="1848">
                  <c:v>136.30600000000001</c:v>
                </c:pt>
                <c:pt idx="1849">
                  <c:v>136.40600000000001</c:v>
                </c:pt>
                <c:pt idx="1850">
                  <c:v>136.506</c:v>
                </c:pt>
                <c:pt idx="1851">
                  <c:v>136.60599999999999</c:v>
                </c:pt>
                <c:pt idx="1852">
                  <c:v>136.70599999999999</c:v>
                </c:pt>
                <c:pt idx="1853">
                  <c:v>136.80600000000001</c:v>
                </c:pt>
                <c:pt idx="1854">
                  <c:v>136.90600000000001</c:v>
                </c:pt>
                <c:pt idx="1855">
                  <c:v>137.006</c:v>
                </c:pt>
                <c:pt idx="1856">
                  <c:v>137.10599999999999</c:v>
                </c:pt>
                <c:pt idx="1857">
                  <c:v>137.20599999999999</c:v>
                </c:pt>
                <c:pt idx="1858">
                  <c:v>137.30600000000001</c:v>
                </c:pt>
                <c:pt idx="1859">
                  <c:v>137.40600000000001</c:v>
                </c:pt>
                <c:pt idx="1860">
                  <c:v>137.506</c:v>
                </c:pt>
                <c:pt idx="1861">
                  <c:v>137.60599999999999</c:v>
                </c:pt>
                <c:pt idx="1862">
                  <c:v>137.70599999999999</c:v>
                </c:pt>
                <c:pt idx="1863">
                  <c:v>137.80600000000001</c:v>
                </c:pt>
                <c:pt idx="1864">
                  <c:v>137.90600000000001</c:v>
                </c:pt>
                <c:pt idx="1865">
                  <c:v>138.006</c:v>
                </c:pt>
                <c:pt idx="1866">
                  <c:v>138.10599999999999</c:v>
                </c:pt>
                <c:pt idx="1867">
                  <c:v>138.20599999999999</c:v>
                </c:pt>
                <c:pt idx="1868">
                  <c:v>138.30600000000001</c:v>
                </c:pt>
                <c:pt idx="1869">
                  <c:v>138.40600000000001</c:v>
                </c:pt>
                <c:pt idx="1870">
                  <c:v>138.506</c:v>
                </c:pt>
                <c:pt idx="1871">
                  <c:v>138.60599999999999</c:v>
                </c:pt>
                <c:pt idx="1872">
                  <c:v>138.70599999999999</c:v>
                </c:pt>
                <c:pt idx="1873">
                  <c:v>138.80600000000001</c:v>
                </c:pt>
                <c:pt idx="1874">
                  <c:v>138.90600000000001</c:v>
                </c:pt>
                <c:pt idx="1875">
                  <c:v>139.006</c:v>
                </c:pt>
                <c:pt idx="1876">
                  <c:v>139.10599999999999</c:v>
                </c:pt>
                <c:pt idx="1877">
                  <c:v>139.20599999999999</c:v>
                </c:pt>
                <c:pt idx="1878">
                  <c:v>139.30600000000001</c:v>
                </c:pt>
                <c:pt idx="1879">
                  <c:v>139.40600000000001</c:v>
                </c:pt>
                <c:pt idx="1880">
                  <c:v>139.506</c:v>
                </c:pt>
                <c:pt idx="1881">
                  <c:v>139.60599999999999</c:v>
                </c:pt>
                <c:pt idx="1882">
                  <c:v>139.70599999999999</c:v>
                </c:pt>
                <c:pt idx="1883">
                  <c:v>139.80600000000001</c:v>
                </c:pt>
                <c:pt idx="1884">
                  <c:v>139.90600000000001</c:v>
                </c:pt>
                <c:pt idx="1885">
                  <c:v>140.006</c:v>
                </c:pt>
                <c:pt idx="1886">
                  <c:v>140.10599999999999</c:v>
                </c:pt>
                <c:pt idx="1887">
                  <c:v>140.20599999999999</c:v>
                </c:pt>
                <c:pt idx="1888">
                  <c:v>140.30600000000001</c:v>
                </c:pt>
                <c:pt idx="1889">
                  <c:v>140.40600000000001</c:v>
                </c:pt>
                <c:pt idx="1890">
                  <c:v>140.506</c:v>
                </c:pt>
                <c:pt idx="1891">
                  <c:v>140.60599999999999</c:v>
                </c:pt>
                <c:pt idx="1892">
                  <c:v>140.70599999999999</c:v>
                </c:pt>
                <c:pt idx="1893">
                  <c:v>140.80600000000001</c:v>
                </c:pt>
                <c:pt idx="1894">
                  <c:v>140.90600000000001</c:v>
                </c:pt>
                <c:pt idx="1895">
                  <c:v>141.006</c:v>
                </c:pt>
                <c:pt idx="1896">
                  <c:v>141.10599999999999</c:v>
                </c:pt>
                <c:pt idx="1897">
                  <c:v>141.20599999999999</c:v>
                </c:pt>
                <c:pt idx="1898">
                  <c:v>141.30600000000001</c:v>
                </c:pt>
                <c:pt idx="1899">
                  <c:v>141.40600000000001</c:v>
                </c:pt>
                <c:pt idx="1900">
                  <c:v>141.506</c:v>
                </c:pt>
                <c:pt idx="1901">
                  <c:v>141.60599999999999</c:v>
                </c:pt>
                <c:pt idx="1902">
                  <c:v>141.70599999999999</c:v>
                </c:pt>
                <c:pt idx="1903">
                  <c:v>141.80600000000001</c:v>
                </c:pt>
                <c:pt idx="1904">
                  <c:v>141.90600000000001</c:v>
                </c:pt>
                <c:pt idx="1905">
                  <c:v>142.006</c:v>
                </c:pt>
                <c:pt idx="1906">
                  <c:v>142.10599999999999</c:v>
                </c:pt>
                <c:pt idx="1907">
                  <c:v>142.20599999999999</c:v>
                </c:pt>
                <c:pt idx="1908">
                  <c:v>142.30600000000001</c:v>
                </c:pt>
                <c:pt idx="1909">
                  <c:v>142.40600000000001</c:v>
                </c:pt>
                <c:pt idx="1910">
                  <c:v>142.506</c:v>
                </c:pt>
                <c:pt idx="1911">
                  <c:v>142.60599999999999</c:v>
                </c:pt>
                <c:pt idx="1912">
                  <c:v>142.70599999999999</c:v>
                </c:pt>
                <c:pt idx="1913">
                  <c:v>142.80600000000001</c:v>
                </c:pt>
                <c:pt idx="1914">
                  <c:v>142.90600000000001</c:v>
                </c:pt>
                <c:pt idx="1915">
                  <c:v>143.006</c:v>
                </c:pt>
                <c:pt idx="1916">
                  <c:v>143.10599999999999</c:v>
                </c:pt>
                <c:pt idx="1917">
                  <c:v>143.20599999999999</c:v>
                </c:pt>
                <c:pt idx="1918">
                  <c:v>143.30600000000001</c:v>
                </c:pt>
                <c:pt idx="1919">
                  <c:v>143.40600000000001</c:v>
                </c:pt>
                <c:pt idx="1920">
                  <c:v>143.506</c:v>
                </c:pt>
                <c:pt idx="1921">
                  <c:v>143.60599999999999</c:v>
                </c:pt>
                <c:pt idx="1922">
                  <c:v>143.70599999999999</c:v>
                </c:pt>
                <c:pt idx="1923">
                  <c:v>143.80600000000001</c:v>
                </c:pt>
                <c:pt idx="1924">
                  <c:v>143.90600000000001</c:v>
                </c:pt>
                <c:pt idx="1925">
                  <c:v>144.006</c:v>
                </c:pt>
                <c:pt idx="1926">
                  <c:v>144.10599999999999</c:v>
                </c:pt>
                <c:pt idx="1927">
                  <c:v>144.20599999999999</c:v>
                </c:pt>
                <c:pt idx="1928">
                  <c:v>144.30600000000001</c:v>
                </c:pt>
                <c:pt idx="1929">
                  <c:v>144.40600000000001</c:v>
                </c:pt>
                <c:pt idx="1930">
                  <c:v>144.506</c:v>
                </c:pt>
                <c:pt idx="1931">
                  <c:v>144.60599999999999</c:v>
                </c:pt>
                <c:pt idx="1932">
                  <c:v>144.70599999999999</c:v>
                </c:pt>
                <c:pt idx="1933">
                  <c:v>144.80600000000001</c:v>
                </c:pt>
                <c:pt idx="1934">
                  <c:v>144.90600000000001</c:v>
                </c:pt>
                <c:pt idx="1935">
                  <c:v>145.006</c:v>
                </c:pt>
                <c:pt idx="1936">
                  <c:v>145.10599999999999</c:v>
                </c:pt>
                <c:pt idx="1937">
                  <c:v>145.20599999999999</c:v>
                </c:pt>
                <c:pt idx="1938">
                  <c:v>145.30600000000001</c:v>
                </c:pt>
                <c:pt idx="1939">
                  <c:v>145.40600000000001</c:v>
                </c:pt>
                <c:pt idx="1940">
                  <c:v>145.506</c:v>
                </c:pt>
                <c:pt idx="1941">
                  <c:v>145.60599999999999</c:v>
                </c:pt>
                <c:pt idx="1942">
                  <c:v>145.70599999999999</c:v>
                </c:pt>
                <c:pt idx="1943">
                  <c:v>145.80600000000001</c:v>
                </c:pt>
                <c:pt idx="1944">
                  <c:v>145.90600000000001</c:v>
                </c:pt>
                <c:pt idx="1945">
                  <c:v>146.006</c:v>
                </c:pt>
                <c:pt idx="1946">
                  <c:v>146.10599999999999</c:v>
                </c:pt>
                <c:pt idx="1947">
                  <c:v>146.20599999999999</c:v>
                </c:pt>
                <c:pt idx="1948">
                  <c:v>146.30600000000001</c:v>
                </c:pt>
                <c:pt idx="1949">
                  <c:v>146.40600000000001</c:v>
                </c:pt>
                <c:pt idx="1950">
                  <c:v>146.506</c:v>
                </c:pt>
                <c:pt idx="1951">
                  <c:v>146.60599999999999</c:v>
                </c:pt>
                <c:pt idx="1952">
                  <c:v>146.70599999999999</c:v>
                </c:pt>
                <c:pt idx="1953">
                  <c:v>146.80600000000001</c:v>
                </c:pt>
                <c:pt idx="1954">
                  <c:v>146.90600000000001</c:v>
                </c:pt>
                <c:pt idx="1955">
                  <c:v>147.006</c:v>
                </c:pt>
                <c:pt idx="1956">
                  <c:v>147.10599999999999</c:v>
                </c:pt>
                <c:pt idx="1957">
                  <c:v>147.20599999999999</c:v>
                </c:pt>
                <c:pt idx="1958">
                  <c:v>147.30600000000001</c:v>
                </c:pt>
                <c:pt idx="1959">
                  <c:v>147.40600000000001</c:v>
                </c:pt>
                <c:pt idx="1960">
                  <c:v>147.506</c:v>
                </c:pt>
                <c:pt idx="1961">
                  <c:v>147.60599999999999</c:v>
                </c:pt>
                <c:pt idx="1962">
                  <c:v>147.70599999999999</c:v>
                </c:pt>
                <c:pt idx="1963">
                  <c:v>147.80600000000001</c:v>
                </c:pt>
                <c:pt idx="1964">
                  <c:v>147.90600000000001</c:v>
                </c:pt>
                <c:pt idx="1965">
                  <c:v>148.006</c:v>
                </c:pt>
                <c:pt idx="1966">
                  <c:v>148.10599999999999</c:v>
                </c:pt>
                <c:pt idx="1967">
                  <c:v>148.20599999999999</c:v>
                </c:pt>
                <c:pt idx="1968">
                  <c:v>148.30600000000001</c:v>
                </c:pt>
                <c:pt idx="1969">
                  <c:v>148.40600000000001</c:v>
                </c:pt>
                <c:pt idx="1970">
                  <c:v>148.506</c:v>
                </c:pt>
                <c:pt idx="1971">
                  <c:v>148.60599999999999</c:v>
                </c:pt>
                <c:pt idx="1972">
                  <c:v>148.70599999999999</c:v>
                </c:pt>
                <c:pt idx="1973">
                  <c:v>148.80600000000001</c:v>
                </c:pt>
                <c:pt idx="1974">
                  <c:v>148.90600000000001</c:v>
                </c:pt>
                <c:pt idx="1975">
                  <c:v>149.006</c:v>
                </c:pt>
                <c:pt idx="1976">
                  <c:v>149.10599999999999</c:v>
                </c:pt>
                <c:pt idx="1977">
                  <c:v>149.20599999999999</c:v>
                </c:pt>
                <c:pt idx="1978">
                  <c:v>149.30600000000001</c:v>
                </c:pt>
                <c:pt idx="1979">
                  <c:v>149.40600000000001</c:v>
                </c:pt>
                <c:pt idx="1980">
                  <c:v>149.506</c:v>
                </c:pt>
                <c:pt idx="1981">
                  <c:v>149.60599999999999</c:v>
                </c:pt>
                <c:pt idx="1982">
                  <c:v>149.70599999999999</c:v>
                </c:pt>
                <c:pt idx="1983">
                  <c:v>149.80600000000001</c:v>
                </c:pt>
                <c:pt idx="1984">
                  <c:v>149.90600000000001</c:v>
                </c:pt>
                <c:pt idx="1985">
                  <c:v>150.006</c:v>
                </c:pt>
                <c:pt idx="1986">
                  <c:v>150.10599999999999</c:v>
                </c:pt>
                <c:pt idx="1987">
                  <c:v>150.20599999999999</c:v>
                </c:pt>
                <c:pt idx="1988">
                  <c:v>150.30600000000001</c:v>
                </c:pt>
                <c:pt idx="1989">
                  <c:v>150.40600000000001</c:v>
                </c:pt>
                <c:pt idx="1990">
                  <c:v>150.506</c:v>
                </c:pt>
                <c:pt idx="1991">
                  <c:v>150.60599999999999</c:v>
                </c:pt>
                <c:pt idx="1992">
                  <c:v>150.70599999999999</c:v>
                </c:pt>
                <c:pt idx="1993">
                  <c:v>150.80600000000001</c:v>
                </c:pt>
                <c:pt idx="1994">
                  <c:v>150.90600000000001</c:v>
                </c:pt>
                <c:pt idx="1995">
                  <c:v>151.006</c:v>
                </c:pt>
                <c:pt idx="1996">
                  <c:v>151.10599999999999</c:v>
                </c:pt>
                <c:pt idx="1997">
                  <c:v>151.20599999999999</c:v>
                </c:pt>
                <c:pt idx="1998">
                  <c:v>151.30600000000001</c:v>
                </c:pt>
                <c:pt idx="1999">
                  <c:v>151.40600000000001</c:v>
                </c:pt>
                <c:pt idx="2000">
                  <c:v>151.506</c:v>
                </c:pt>
                <c:pt idx="2001">
                  <c:v>151.60599999999999</c:v>
                </c:pt>
                <c:pt idx="2002">
                  <c:v>151.70599999999999</c:v>
                </c:pt>
                <c:pt idx="2003">
                  <c:v>151.80600000000001</c:v>
                </c:pt>
                <c:pt idx="2004">
                  <c:v>151.90600000000001</c:v>
                </c:pt>
                <c:pt idx="2005">
                  <c:v>152.006</c:v>
                </c:pt>
                <c:pt idx="2006">
                  <c:v>152.10599999999999</c:v>
                </c:pt>
                <c:pt idx="2007">
                  <c:v>152.20599999999999</c:v>
                </c:pt>
                <c:pt idx="2008">
                  <c:v>152.30600000000001</c:v>
                </c:pt>
                <c:pt idx="2009">
                  <c:v>152.40600000000001</c:v>
                </c:pt>
                <c:pt idx="2010">
                  <c:v>152.506</c:v>
                </c:pt>
                <c:pt idx="2011">
                  <c:v>152.60599999999999</c:v>
                </c:pt>
                <c:pt idx="2012">
                  <c:v>152.70599999999999</c:v>
                </c:pt>
                <c:pt idx="2013">
                  <c:v>152.80600000000001</c:v>
                </c:pt>
                <c:pt idx="2014">
                  <c:v>152.90600000000001</c:v>
                </c:pt>
                <c:pt idx="2015">
                  <c:v>153.006</c:v>
                </c:pt>
                <c:pt idx="2016">
                  <c:v>153.10599999999999</c:v>
                </c:pt>
                <c:pt idx="2017">
                  <c:v>153.20599999999999</c:v>
                </c:pt>
                <c:pt idx="2018">
                  <c:v>153.30600000000001</c:v>
                </c:pt>
                <c:pt idx="2019">
                  <c:v>153.40600000000001</c:v>
                </c:pt>
                <c:pt idx="2020">
                  <c:v>153.506</c:v>
                </c:pt>
                <c:pt idx="2021">
                  <c:v>153.60599999999999</c:v>
                </c:pt>
                <c:pt idx="2022">
                  <c:v>153.70599999999999</c:v>
                </c:pt>
                <c:pt idx="2023">
                  <c:v>153.80600000000001</c:v>
                </c:pt>
                <c:pt idx="2024">
                  <c:v>153.90600000000001</c:v>
                </c:pt>
                <c:pt idx="2025">
                  <c:v>154.006</c:v>
                </c:pt>
                <c:pt idx="2026">
                  <c:v>154.10599999999999</c:v>
                </c:pt>
                <c:pt idx="2027">
                  <c:v>154.20599999999999</c:v>
                </c:pt>
                <c:pt idx="2028">
                  <c:v>154.30600000000001</c:v>
                </c:pt>
                <c:pt idx="2029">
                  <c:v>154.40600000000001</c:v>
                </c:pt>
                <c:pt idx="2030">
                  <c:v>154.506</c:v>
                </c:pt>
                <c:pt idx="2031">
                  <c:v>154.60599999999999</c:v>
                </c:pt>
                <c:pt idx="2032">
                  <c:v>154.70599999999999</c:v>
                </c:pt>
                <c:pt idx="2033">
                  <c:v>154.80600000000001</c:v>
                </c:pt>
                <c:pt idx="2034">
                  <c:v>154.90600000000001</c:v>
                </c:pt>
                <c:pt idx="2035">
                  <c:v>155.006</c:v>
                </c:pt>
                <c:pt idx="2036">
                  <c:v>155.10599999999999</c:v>
                </c:pt>
                <c:pt idx="2037">
                  <c:v>155.20599999999999</c:v>
                </c:pt>
                <c:pt idx="2038">
                  <c:v>155.30600000000001</c:v>
                </c:pt>
                <c:pt idx="2039">
                  <c:v>155.40600000000001</c:v>
                </c:pt>
                <c:pt idx="2040">
                  <c:v>155.506</c:v>
                </c:pt>
                <c:pt idx="2041">
                  <c:v>155.60599999999999</c:v>
                </c:pt>
                <c:pt idx="2042">
                  <c:v>155.70599999999999</c:v>
                </c:pt>
                <c:pt idx="2043">
                  <c:v>155.80600000000001</c:v>
                </c:pt>
                <c:pt idx="2044">
                  <c:v>155.90600000000001</c:v>
                </c:pt>
                <c:pt idx="2045">
                  <c:v>156.006</c:v>
                </c:pt>
                <c:pt idx="2046">
                  <c:v>156.10599999999999</c:v>
                </c:pt>
                <c:pt idx="2047">
                  <c:v>156.20599999999999</c:v>
                </c:pt>
                <c:pt idx="2048">
                  <c:v>156.30600000000001</c:v>
                </c:pt>
                <c:pt idx="2049">
                  <c:v>156.40600000000001</c:v>
                </c:pt>
                <c:pt idx="2050">
                  <c:v>156.506</c:v>
                </c:pt>
                <c:pt idx="2051">
                  <c:v>156.60599999999999</c:v>
                </c:pt>
                <c:pt idx="2052">
                  <c:v>156.70599999999999</c:v>
                </c:pt>
                <c:pt idx="2053">
                  <c:v>156.80600000000001</c:v>
                </c:pt>
                <c:pt idx="2054">
                  <c:v>156.90600000000001</c:v>
                </c:pt>
                <c:pt idx="2055">
                  <c:v>157.006</c:v>
                </c:pt>
                <c:pt idx="2056">
                  <c:v>157.10599999999999</c:v>
                </c:pt>
                <c:pt idx="2057">
                  <c:v>157.20599999999999</c:v>
                </c:pt>
                <c:pt idx="2058">
                  <c:v>157.30600000000001</c:v>
                </c:pt>
                <c:pt idx="2059">
                  <c:v>157.40600000000001</c:v>
                </c:pt>
                <c:pt idx="2060">
                  <c:v>157.506</c:v>
                </c:pt>
                <c:pt idx="2061">
                  <c:v>157.60599999999999</c:v>
                </c:pt>
                <c:pt idx="2062">
                  <c:v>157.70599999999999</c:v>
                </c:pt>
                <c:pt idx="2063">
                  <c:v>157.80600000000001</c:v>
                </c:pt>
                <c:pt idx="2064">
                  <c:v>157.90600000000001</c:v>
                </c:pt>
                <c:pt idx="2065">
                  <c:v>158.006</c:v>
                </c:pt>
                <c:pt idx="2066">
                  <c:v>158.10599999999999</c:v>
                </c:pt>
                <c:pt idx="2067">
                  <c:v>158.20599999999999</c:v>
                </c:pt>
                <c:pt idx="2068">
                  <c:v>158.30600000000001</c:v>
                </c:pt>
                <c:pt idx="2069">
                  <c:v>158.40600000000001</c:v>
                </c:pt>
                <c:pt idx="2070">
                  <c:v>158.506</c:v>
                </c:pt>
                <c:pt idx="2071">
                  <c:v>158.60599999999999</c:v>
                </c:pt>
                <c:pt idx="2072">
                  <c:v>158.70599999999999</c:v>
                </c:pt>
                <c:pt idx="2073">
                  <c:v>158.80600000000001</c:v>
                </c:pt>
                <c:pt idx="2074">
                  <c:v>158.90600000000001</c:v>
                </c:pt>
                <c:pt idx="2075">
                  <c:v>159.006</c:v>
                </c:pt>
                <c:pt idx="2076">
                  <c:v>159.10599999999999</c:v>
                </c:pt>
                <c:pt idx="2077">
                  <c:v>159.20599999999999</c:v>
                </c:pt>
                <c:pt idx="2078">
                  <c:v>159.30600000000001</c:v>
                </c:pt>
                <c:pt idx="2079">
                  <c:v>159.40600000000001</c:v>
                </c:pt>
                <c:pt idx="2080">
                  <c:v>159.506</c:v>
                </c:pt>
                <c:pt idx="2081">
                  <c:v>159.60599999999999</c:v>
                </c:pt>
                <c:pt idx="2082">
                  <c:v>159.70599999999999</c:v>
                </c:pt>
                <c:pt idx="2083">
                  <c:v>159.80600000000001</c:v>
                </c:pt>
                <c:pt idx="2084">
                  <c:v>159.90600000000001</c:v>
                </c:pt>
                <c:pt idx="2085">
                  <c:v>160.006</c:v>
                </c:pt>
                <c:pt idx="2086">
                  <c:v>160.10599999999999</c:v>
                </c:pt>
                <c:pt idx="2087">
                  <c:v>160.20599999999999</c:v>
                </c:pt>
                <c:pt idx="2088">
                  <c:v>160.30600000000001</c:v>
                </c:pt>
                <c:pt idx="2089">
                  <c:v>160.40600000000001</c:v>
                </c:pt>
                <c:pt idx="2090">
                  <c:v>160.506</c:v>
                </c:pt>
                <c:pt idx="2091">
                  <c:v>160.60599999999999</c:v>
                </c:pt>
                <c:pt idx="2092">
                  <c:v>160.70599999999999</c:v>
                </c:pt>
                <c:pt idx="2093">
                  <c:v>160.80600000000001</c:v>
                </c:pt>
                <c:pt idx="2094">
                  <c:v>160.90600000000001</c:v>
                </c:pt>
                <c:pt idx="2095">
                  <c:v>161.006</c:v>
                </c:pt>
                <c:pt idx="2096">
                  <c:v>161.10599999999999</c:v>
                </c:pt>
                <c:pt idx="2097">
                  <c:v>161.20599999999999</c:v>
                </c:pt>
                <c:pt idx="2098">
                  <c:v>161.30600000000001</c:v>
                </c:pt>
                <c:pt idx="2099">
                  <c:v>161.40600000000001</c:v>
                </c:pt>
                <c:pt idx="2100">
                  <c:v>161.506</c:v>
                </c:pt>
                <c:pt idx="2101">
                  <c:v>161.60599999999999</c:v>
                </c:pt>
                <c:pt idx="2102">
                  <c:v>161.70599999999999</c:v>
                </c:pt>
                <c:pt idx="2103">
                  <c:v>161.80600000000001</c:v>
                </c:pt>
                <c:pt idx="2104">
                  <c:v>161.90600000000001</c:v>
                </c:pt>
                <c:pt idx="2105">
                  <c:v>162.006</c:v>
                </c:pt>
                <c:pt idx="2106">
                  <c:v>162.10599999999999</c:v>
                </c:pt>
                <c:pt idx="2107">
                  <c:v>162.20599999999999</c:v>
                </c:pt>
                <c:pt idx="2108">
                  <c:v>162.30600000000001</c:v>
                </c:pt>
                <c:pt idx="2109">
                  <c:v>162.40600000000001</c:v>
                </c:pt>
                <c:pt idx="2110">
                  <c:v>162.506</c:v>
                </c:pt>
                <c:pt idx="2111">
                  <c:v>162.60599999999999</c:v>
                </c:pt>
                <c:pt idx="2112">
                  <c:v>162.70599999999999</c:v>
                </c:pt>
                <c:pt idx="2113">
                  <c:v>162.80600000000001</c:v>
                </c:pt>
                <c:pt idx="2114">
                  <c:v>162.90600000000001</c:v>
                </c:pt>
                <c:pt idx="2115">
                  <c:v>163.006</c:v>
                </c:pt>
                <c:pt idx="2116">
                  <c:v>163.10599999999999</c:v>
                </c:pt>
                <c:pt idx="2117">
                  <c:v>163.20599999999999</c:v>
                </c:pt>
                <c:pt idx="2118">
                  <c:v>163.30600000000001</c:v>
                </c:pt>
                <c:pt idx="2119">
                  <c:v>163.40600000000001</c:v>
                </c:pt>
                <c:pt idx="2120">
                  <c:v>163.506</c:v>
                </c:pt>
                <c:pt idx="2121">
                  <c:v>163.60599999999999</c:v>
                </c:pt>
                <c:pt idx="2122">
                  <c:v>163.70599999999999</c:v>
                </c:pt>
                <c:pt idx="2123">
                  <c:v>163.80600000000001</c:v>
                </c:pt>
                <c:pt idx="2124">
                  <c:v>163.90600000000001</c:v>
                </c:pt>
                <c:pt idx="2125">
                  <c:v>164.006</c:v>
                </c:pt>
                <c:pt idx="2126">
                  <c:v>164.10599999999999</c:v>
                </c:pt>
                <c:pt idx="2127">
                  <c:v>164.20599999999999</c:v>
                </c:pt>
                <c:pt idx="2128">
                  <c:v>164.30600000000001</c:v>
                </c:pt>
                <c:pt idx="2129">
                  <c:v>164.40600000000001</c:v>
                </c:pt>
                <c:pt idx="2130">
                  <c:v>164.506</c:v>
                </c:pt>
                <c:pt idx="2131">
                  <c:v>164.60599999999999</c:v>
                </c:pt>
                <c:pt idx="2132">
                  <c:v>164.70599999999999</c:v>
                </c:pt>
                <c:pt idx="2133">
                  <c:v>164.80600000000001</c:v>
                </c:pt>
                <c:pt idx="2134">
                  <c:v>164.90600000000001</c:v>
                </c:pt>
                <c:pt idx="2135">
                  <c:v>165.006</c:v>
                </c:pt>
                <c:pt idx="2136">
                  <c:v>165.10599999999999</c:v>
                </c:pt>
                <c:pt idx="2137">
                  <c:v>165.20599999999999</c:v>
                </c:pt>
                <c:pt idx="2138">
                  <c:v>165.30600000000001</c:v>
                </c:pt>
                <c:pt idx="2139">
                  <c:v>165.40600000000001</c:v>
                </c:pt>
                <c:pt idx="2140">
                  <c:v>165.506</c:v>
                </c:pt>
                <c:pt idx="2141">
                  <c:v>165.60599999999999</c:v>
                </c:pt>
                <c:pt idx="2142">
                  <c:v>165.70599999999999</c:v>
                </c:pt>
                <c:pt idx="2143">
                  <c:v>165.80600000000001</c:v>
                </c:pt>
                <c:pt idx="2144">
                  <c:v>165.90600000000001</c:v>
                </c:pt>
                <c:pt idx="2145">
                  <c:v>166.006</c:v>
                </c:pt>
                <c:pt idx="2146">
                  <c:v>166.10599999999999</c:v>
                </c:pt>
                <c:pt idx="2147">
                  <c:v>166.20599999999999</c:v>
                </c:pt>
                <c:pt idx="2148">
                  <c:v>166.30600000000001</c:v>
                </c:pt>
                <c:pt idx="2149">
                  <c:v>166.40600000000001</c:v>
                </c:pt>
                <c:pt idx="2150">
                  <c:v>166.506</c:v>
                </c:pt>
                <c:pt idx="2151">
                  <c:v>166.60599999999999</c:v>
                </c:pt>
                <c:pt idx="2152">
                  <c:v>166.70599999999999</c:v>
                </c:pt>
                <c:pt idx="2153">
                  <c:v>166.80600000000001</c:v>
                </c:pt>
                <c:pt idx="2154">
                  <c:v>166.90600000000001</c:v>
                </c:pt>
                <c:pt idx="2155">
                  <c:v>167.006</c:v>
                </c:pt>
                <c:pt idx="2156">
                  <c:v>167.10599999999999</c:v>
                </c:pt>
                <c:pt idx="2157">
                  <c:v>167.20599999999999</c:v>
                </c:pt>
                <c:pt idx="2158">
                  <c:v>167.30600000000001</c:v>
                </c:pt>
                <c:pt idx="2159">
                  <c:v>167.40600000000001</c:v>
                </c:pt>
                <c:pt idx="2160">
                  <c:v>167.506</c:v>
                </c:pt>
                <c:pt idx="2161">
                  <c:v>167.60599999999999</c:v>
                </c:pt>
                <c:pt idx="2162">
                  <c:v>167.70599999999999</c:v>
                </c:pt>
                <c:pt idx="2163">
                  <c:v>167.80600000000001</c:v>
                </c:pt>
                <c:pt idx="2164">
                  <c:v>167.90600000000001</c:v>
                </c:pt>
                <c:pt idx="2165">
                  <c:v>168.006</c:v>
                </c:pt>
                <c:pt idx="2166">
                  <c:v>168.10599999999999</c:v>
                </c:pt>
                <c:pt idx="2167">
                  <c:v>168.20599999999999</c:v>
                </c:pt>
                <c:pt idx="2168">
                  <c:v>168.30600000000001</c:v>
                </c:pt>
                <c:pt idx="2169">
                  <c:v>168.40600000000001</c:v>
                </c:pt>
                <c:pt idx="2170">
                  <c:v>168.506</c:v>
                </c:pt>
                <c:pt idx="2171">
                  <c:v>168.60599999999999</c:v>
                </c:pt>
                <c:pt idx="2172">
                  <c:v>168.70599999999999</c:v>
                </c:pt>
                <c:pt idx="2173">
                  <c:v>168.80600000000001</c:v>
                </c:pt>
                <c:pt idx="2174">
                  <c:v>168.90600000000001</c:v>
                </c:pt>
                <c:pt idx="2175">
                  <c:v>169.006</c:v>
                </c:pt>
                <c:pt idx="2176">
                  <c:v>169.10599999999999</c:v>
                </c:pt>
                <c:pt idx="2177">
                  <c:v>169.20599999999999</c:v>
                </c:pt>
                <c:pt idx="2178">
                  <c:v>169.30600000000001</c:v>
                </c:pt>
                <c:pt idx="2179">
                  <c:v>169.40600000000001</c:v>
                </c:pt>
                <c:pt idx="2180">
                  <c:v>169.506</c:v>
                </c:pt>
                <c:pt idx="2181">
                  <c:v>169.60599999999999</c:v>
                </c:pt>
                <c:pt idx="2182">
                  <c:v>169.70599999999999</c:v>
                </c:pt>
                <c:pt idx="2183">
                  <c:v>169.80600000000001</c:v>
                </c:pt>
                <c:pt idx="2184">
                  <c:v>169.90600000000001</c:v>
                </c:pt>
                <c:pt idx="2185">
                  <c:v>170.006</c:v>
                </c:pt>
                <c:pt idx="2186">
                  <c:v>170.10599999999999</c:v>
                </c:pt>
                <c:pt idx="2187">
                  <c:v>170.20599999999999</c:v>
                </c:pt>
                <c:pt idx="2188">
                  <c:v>170.30600000000001</c:v>
                </c:pt>
                <c:pt idx="2189">
                  <c:v>170.40600000000001</c:v>
                </c:pt>
                <c:pt idx="2190">
                  <c:v>170.506</c:v>
                </c:pt>
                <c:pt idx="2191">
                  <c:v>170.60599999999999</c:v>
                </c:pt>
                <c:pt idx="2192">
                  <c:v>170.70599999999999</c:v>
                </c:pt>
                <c:pt idx="2193">
                  <c:v>170.80600000000001</c:v>
                </c:pt>
                <c:pt idx="2194">
                  <c:v>170.90600000000001</c:v>
                </c:pt>
                <c:pt idx="2195">
                  <c:v>171.006</c:v>
                </c:pt>
                <c:pt idx="2196">
                  <c:v>171.10599999999999</c:v>
                </c:pt>
                <c:pt idx="2197">
                  <c:v>171.20599999999999</c:v>
                </c:pt>
                <c:pt idx="2198">
                  <c:v>171.30600000000001</c:v>
                </c:pt>
                <c:pt idx="2199">
                  <c:v>171.40600000000001</c:v>
                </c:pt>
                <c:pt idx="2200">
                  <c:v>171.506</c:v>
                </c:pt>
                <c:pt idx="2201">
                  <c:v>171.60599999999999</c:v>
                </c:pt>
                <c:pt idx="2202">
                  <c:v>171.70599999999999</c:v>
                </c:pt>
                <c:pt idx="2203">
                  <c:v>171.80600000000001</c:v>
                </c:pt>
                <c:pt idx="2204">
                  <c:v>171.90600000000001</c:v>
                </c:pt>
                <c:pt idx="2205">
                  <c:v>172.006</c:v>
                </c:pt>
                <c:pt idx="2206">
                  <c:v>172.10599999999999</c:v>
                </c:pt>
                <c:pt idx="2207">
                  <c:v>172.20599999999999</c:v>
                </c:pt>
                <c:pt idx="2208">
                  <c:v>172.30600000000001</c:v>
                </c:pt>
                <c:pt idx="2209">
                  <c:v>172.40600000000001</c:v>
                </c:pt>
                <c:pt idx="2210">
                  <c:v>172.506</c:v>
                </c:pt>
                <c:pt idx="2211">
                  <c:v>172.60599999999999</c:v>
                </c:pt>
                <c:pt idx="2212">
                  <c:v>172.70599999999999</c:v>
                </c:pt>
                <c:pt idx="2213">
                  <c:v>172.80600000000001</c:v>
                </c:pt>
                <c:pt idx="2214">
                  <c:v>172.90600000000001</c:v>
                </c:pt>
                <c:pt idx="2215">
                  <c:v>173.006</c:v>
                </c:pt>
                <c:pt idx="2216">
                  <c:v>173.10599999999999</c:v>
                </c:pt>
                <c:pt idx="2217">
                  <c:v>173.20599999999999</c:v>
                </c:pt>
                <c:pt idx="2218">
                  <c:v>173.30600000000001</c:v>
                </c:pt>
                <c:pt idx="2219">
                  <c:v>173.40600000000001</c:v>
                </c:pt>
                <c:pt idx="2220">
                  <c:v>173.506</c:v>
                </c:pt>
                <c:pt idx="2221">
                  <c:v>173.60599999999999</c:v>
                </c:pt>
                <c:pt idx="2222">
                  <c:v>173.70599999999999</c:v>
                </c:pt>
                <c:pt idx="2223">
                  <c:v>173.80600000000001</c:v>
                </c:pt>
                <c:pt idx="2224">
                  <c:v>173.90600000000001</c:v>
                </c:pt>
                <c:pt idx="2225">
                  <c:v>174.006</c:v>
                </c:pt>
                <c:pt idx="2226">
                  <c:v>174.10599999999999</c:v>
                </c:pt>
                <c:pt idx="2227">
                  <c:v>174.20599999999999</c:v>
                </c:pt>
                <c:pt idx="2228">
                  <c:v>174.30600000000001</c:v>
                </c:pt>
                <c:pt idx="2229">
                  <c:v>174.40600000000001</c:v>
                </c:pt>
                <c:pt idx="2230">
                  <c:v>174.506</c:v>
                </c:pt>
                <c:pt idx="2231">
                  <c:v>174.60599999999999</c:v>
                </c:pt>
                <c:pt idx="2232">
                  <c:v>174.70599999999999</c:v>
                </c:pt>
                <c:pt idx="2233">
                  <c:v>174.80600000000001</c:v>
                </c:pt>
                <c:pt idx="2234">
                  <c:v>174.90600000000001</c:v>
                </c:pt>
                <c:pt idx="2235">
                  <c:v>175.006</c:v>
                </c:pt>
                <c:pt idx="2236">
                  <c:v>175.10599999999999</c:v>
                </c:pt>
                <c:pt idx="2237">
                  <c:v>175.20599999999999</c:v>
                </c:pt>
                <c:pt idx="2238">
                  <c:v>175.30600000000001</c:v>
                </c:pt>
                <c:pt idx="2239">
                  <c:v>175.40600000000001</c:v>
                </c:pt>
                <c:pt idx="2240">
                  <c:v>175.506</c:v>
                </c:pt>
                <c:pt idx="2241">
                  <c:v>175.60599999999999</c:v>
                </c:pt>
                <c:pt idx="2242">
                  <c:v>175.70599999999999</c:v>
                </c:pt>
                <c:pt idx="2243">
                  <c:v>175.80600000000001</c:v>
                </c:pt>
                <c:pt idx="2244">
                  <c:v>175.90600000000001</c:v>
                </c:pt>
                <c:pt idx="2245">
                  <c:v>176.006</c:v>
                </c:pt>
                <c:pt idx="2246">
                  <c:v>176.10599999999999</c:v>
                </c:pt>
                <c:pt idx="2247">
                  <c:v>176.20599999999999</c:v>
                </c:pt>
                <c:pt idx="2248">
                  <c:v>176.30600000000001</c:v>
                </c:pt>
                <c:pt idx="2249">
                  <c:v>176.40600000000001</c:v>
                </c:pt>
                <c:pt idx="2250">
                  <c:v>176.506</c:v>
                </c:pt>
                <c:pt idx="2251">
                  <c:v>176.60599999999999</c:v>
                </c:pt>
                <c:pt idx="2252">
                  <c:v>176.70599999999999</c:v>
                </c:pt>
                <c:pt idx="2253">
                  <c:v>176.80600000000001</c:v>
                </c:pt>
                <c:pt idx="2254">
                  <c:v>176.90600000000001</c:v>
                </c:pt>
                <c:pt idx="2255">
                  <c:v>177.006</c:v>
                </c:pt>
                <c:pt idx="2256">
                  <c:v>177.10599999999999</c:v>
                </c:pt>
                <c:pt idx="2257">
                  <c:v>177.20599999999999</c:v>
                </c:pt>
                <c:pt idx="2258">
                  <c:v>177.30600000000001</c:v>
                </c:pt>
                <c:pt idx="2259">
                  <c:v>177.40600000000001</c:v>
                </c:pt>
                <c:pt idx="2260">
                  <c:v>177.506</c:v>
                </c:pt>
                <c:pt idx="2261">
                  <c:v>177.60599999999999</c:v>
                </c:pt>
                <c:pt idx="2262">
                  <c:v>177.70599999999999</c:v>
                </c:pt>
                <c:pt idx="2263">
                  <c:v>177.80600000000001</c:v>
                </c:pt>
                <c:pt idx="2264">
                  <c:v>177.90600000000001</c:v>
                </c:pt>
                <c:pt idx="2265">
                  <c:v>178.006</c:v>
                </c:pt>
                <c:pt idx="2266">
                  <c:v>178.10599999999999</c:v>
                </c:pt>
                <c:pt idx="2267">
                  <c:v>178.20599999999999</c:v>
                </c:pt>
                <c:pt idx="2268">
                  <c:v>178.30600000000001</c:v>
                </c:pt>
                <c:pt idx="2269">
                  <c:v>178.40600000000001</c:v>
                </c:pt>
                <c:pt idx="2270">
                  <c:v>178.506</c:v>
                </c:pt>
                <c:pt idx="2271">
                  <c:v>178.60599999999999</c:v>
                </c:pt>
                <c:pt idx="2272">
                  <c:v>178.70599999999999</c:v>
                </c:pt>
                <c:pt idx="2273">
                  <c:v>178.80600000000001</c:v>
                </c:pt>
                <c:pt idx="2274">
                  <c:v>178.90600000000001</c:v>
                </c:pt>
                <c:pt idx="2275">
                  <c:v>179.006</c:v>
                </c:pt>
                <c:pt idx="2276">
                  <c:v>179.10599999999999</c:v>
                </c:pt>
                <c:pt idx="2277">
                  <c:v>179.20599999999999</c:v>
                </c:pt>
                <c:pt idx="2278">
                  <c:v>179.30600000000001</c:v>
                </c:pt>
                <c:pt idx="2279">
                  <c:v>179.40600000000001</c:v>
                </c:pt>
                <c:pt idx="2280">
                  <c:v>179.506</c:v>
                </c:pt>
                <c:pt idx="2281">
                  <c:v>179.60599999999999</c:v>
                </c:pt>
                <c:pt idx="2282">
                  <c:v>179.70599999999999</c:v>
                </c:pt>
                <c:pt idx="2283">
                  <c:v>179.80600000000001</c:v>
                </c:pt>
                <c:pt idx="2284">
                  <c:v>179.90600000000001</c:v>
                </c:pt>
                <c:pt idx="2285">
                  <c:v>180.006</c:v>
                </c:pt>
                <c:pt idx="2286">
                  <c:v>180.10599999999999</c:v>
                </c:pt>
                <c:pt idx="2287">
                  <c:v>180.20599999999999</c:v>
                </c:pt>
                <c:pt idx="2288">
                  <c:v>180.30600000000001</c:v>
                </c:pt>
                <c:pt idx="2289">
                  <c:v>180.40600000000001</c:v>
                </c:pt>
                <c:pt idx="2290">
                  <c:v>180.506</c:v>
                </c:pt>
                <c:pt idx="2291">
                  <c:v>180.60599999999999</c:v>
                </c:pt>
                <c:pt idx="2292">
                  <c:v>180.70599999999999</c:v>
                </c:pt>
                <c:pt idx="2293">
                  <c:v>180.80600000000001</c:v>
                </c:pt>
                <c:pt idx="2294">
                  <c:v>180.90600000000001</c:v>
                </c:pt>
                <c:pt idx="2295">
                  <c:v>181.006</c:v>
                </c:pt>
                <c:pt idx="2296">
                  <c:v>181.10599999999999</c:v>
                </c:pt>
                <c:pt idx="2297">
                  <c:v>181.20599999999999</c:v>
                </c:pt>
                <c:pt idx="2298">
                  <c:v>181.30600000000001</c:v>
                </c:pt>
                <c:pt idx="2299">
                  <c:v>181.40600000000001</c:v>
                </c:pt>
                <c:pt idx="2300">
                  <c:v>181.506</c:v>
                </c:pt>
                <c:pt idx="2301">
                  <c:v>181.60599999999999</c:v>
                </c:pt>
                <c:pt idx="2302">
                  <c:v>181.70599999999999</c:v>
                </c:pt>
                <c:pt idx="2303">
                  <c:v>181.80600000000001</c:v>
                </c:pt>
                <c:pt idx="2304">
                  <c:v>181.90600000000001</c:v>
                </c:pt>
                <c:pt idx="2305">
                  <c:v>182.006</c:v>
                </c:pt>
                <c:pt idx="2306">
                  <c:v>182.10599999999999</c:v>
                </c:pt>
                <c:pt idx="2307">
                  <c:v>182.20599999999999</c:v>
                </c:pt>
                <c:pt idx="2308">
                  <c:v>182.30600000000001</c:v>
                </c:pt>
                <c:pt idx="2309">
                  <c:v>182.40600000000001</c:v>
                </c:pt>
                <c:pt idx="2310">
                  <c:v>182.506</c:v>
                </c:pt>
                <c:pt idx="2311">
                  <c:v>182.60599999999999</c:v>
                </c:pt>
                <c:pt idx="2312">
                  <c:v>182.70599999999999</c:v>
                </c:pt>
                <c:pt idx="2313">
                  <c:v>182.80600000000001</c:v>
                </c:pt>
                <c:pt idx="2314">
                  <c:v>182.90600000000001</c:v>
                </c:pt>
                <c:pt idx="2315">
                  <c:v>183.006</c:v>
                </c:pt>
                <c:pt idx="2316">
                  <c:v>183.10599999999999</c:v>
                </c:pt>
                <c:pt idx="2317">
                  <c:v>183.20599999999999</c:v>
                </c:pt>
                <c:pt idx="2318">
                  <c:v>183.30600000000001</c:v>
                </c:pt>
                <c:pt idx="2319">
                  <c:v>183.40600000000001</c:v>
                </c:pt>
                <c:pt idx="2320">
                  <c:v>183.506</c:v>
                </c:pt>
                <c:pt idx="2321">
                  <c:v>183.60599999999999</c:v>
                </c:pt>
                <c:pt idx="2322">
                  <c:v>183.70599999999999</c:v>
                </c:pt>
                <c:pt idx="2323">
                  <c:v>183.80600000000001</c:v>
                </c:pt>
                <c:pt idx="2324">
                  <c:v>183.90600000000001</c:v>
                </c:pt>
                <c:pt idx="2325">
                  <c:v>184.006</c:v>
                </c:pt>
                <c:pt idx="2326">
                  <c:v>184.10599999999999</c:v>
                </c:pt>
                <c:pt idx="2327">
                  <c:v>184.20599999999999</c:v>
                </c:pt>
                <c:pt idx="2328">
                  <c:v>184.30600000000001</c:v>
                </c:pt>
                <c:pt idx="2329">
                  <c:v>184.40600000000001</c:v>
                </c:pt>
                <c:pt idx="2330">
                  <c:v>184.506</c:v>
                </c:pt>
                <c:pt idx="2331">
                  <c:v>184.60599999999999</c:v>
                </c:pt>
                <c:pt idx="2332">
                  <c:v>184.70599999999999</c:v>
                </c:pt>
                <c:pt idx="2333">
                  <c:v>184.80600000000001</c:v>
                </c:pt>
                <c:pt idx="2334">
                  <c:v>184.90600000000001</c:v>
                </c:pt>
                <c:pt idx="2335">
                  <c:v>185.006</c:v>
                </c:pt>
                <c:pt idx="2336">
                  <c:v>185.10599999999999</c:v>
                </c:pt>
                <c:pt idx="2337">
                  <c:v>185.20599999999999</c:v>
                </c:pt>
                <c:pt idx="2338">
                  <c:v>185.30600000000001</c:v>
                </c:pt>
                <c:pt idx="2339">
                  <c:v>185.40600000000001</c:v>
                </c:pt>
                <c:pt idx="2340">
                  <c:v>185.506</c:v>
                </c:pt>
                <c:pt idx="2341">
                  <c:v>185.60599999999999</c:v>
                </c:pt>
                <c:pt idx="2342">
                  <c:v>185.70599999999999</c:v>
                </c:pt>
                <c:pt idx="2343">
                  <c:v>185.80600000000001</c:v>
                </c:pt>
                <c:pt idx="2344">
                  <c:v>185.90600000000001</c:v>
                </c:pt>
                <c:pt idx="2345">
                  <c:v>186.006</c:v>
                </c:pt>
                <c:pt idx="2346">
                  <c:v>186.10599999999999</c:v>
                </c:pt>
                <c:pt idx="2347">
                  <c:v>186.20599999999999</c:v>
                </c:pt>
                <c:pt idx="2348">
                  <c:v>186.30600000000001</c:v>
                </c:pt>
                <c:pt idx="2349">
                  <c:v>186.40600000000001</c:v>
                </c:pt>
                <c:pt idx="2350">
                  <c:v>186.506</c:v>
                </c:pt>
                <c:pt idx="2351">
                  <c:v>186.60599999999999</c:v>
                </c:pt>
                <c:pt idx="2352">
                  <c:v>186.70599999999999</c:v>
                </c:pt>
                <c:pt idx="2353">
                  <c:v>186.80600000000001</c:v>
                </c:pt>
                <c:pt idx="2354">
                  <c:v>186.90600000000001</c:v>
                </c:pt>
                <c:pt idx="2355">
                  <c:v>187.006</c:v>
                </c:pt>
                <c:pt idx="2356">
                  <c:v>187.10599999999999</c:v>
                </c:pt>
                <c:pt idx="2357">
                  <c:v>187.20599999999999</c:v>
                </c:pt>
                <c:pt idx="2358">
                  <c:v>187.30600000000001</c:v>
                </c:pt>
                <c:pt idx="2359">
                  <c:v>187.40600000000001</c:v>
                </c:pt>
                <c:pt idx="2360">
                  <c:v>187.506</c:v>
                </c:pt>
                <c:pt idx="2361">
                  <c:v>187.60599999999999</c:v>
                </c:pt>
                <c:pt idx="2362">
                  <c:v>187.70599999999999</c:v>
                </c:pt>
                <c:pt idx="2363">
                  <c:v>187.80600000000001</c:v>
                </c:pt>
                <c:pt idx="2364">
                  <c:v>187.90600000000001</c:v>
                </c:pt>
                <c:pt idx="2365">
                  <c:v>188.006</c:v>
                </c:pt>
                <c:pt idx="2366">
                  <c:v>188.10599999999999</c:v>
                </c:pt>
                <c:pt idx="2367">
                  <c:v>188.20599999999999</c:v>
                </c:pt>
                <c:pt idx="2368">
                  <c:v>188.30600000000001</c:v>
                </c:pt>
                <c:pt idx="2369">
                  <c:v>188.40600000000001</c:v>
                </c:pt>
                <c:pt idx="2370">
                  <c:v>188.506</c:v>
                </c:pt>
                <c:pt idx="2371">
                  <c:v>188.60599999999999</c:v>
                </c:pt>
                <c:pt idx="2372">
                  <c:v>188.70599999999999</c:v>
                </c:pt>
                <c:pt idx="2373">
                  <c:v>188.80600000000001</c:v>
                </c:pt>
                <c:pt idx="2374">
                  <c:v>188.90600000000001</c:v>
                </c:pt>
                <c:pt idx="2375">
                  <c:v>189.006</c:v>
                </c:pt>
                <c:pt idx="2376">
                  <c:v>189.10599999999999</c:v>
                </c:pt>
                <c:pt idx="2377">
                  <c:v>189.20599999999999</c:v>
                </c:pt>
                <c:pt idx="2378">
                  <c:v>189.30600000000001</c:v>
                </c:pt>
                <c:pt idx="2379">
                  <c:v>189.40600000000001</c:v>
                </c:pt>
                <c:pt idx="2380">
                  <c:v>189.506</c:v>
                </c:pt>
                <c:pt idx="2381">
                  <c:v>189.60599999999999</c:v>
                </c:pt>
                <c:pt idx="2382">
                  <c:v>189.70599999999999</c:v>
                </c:pt>
                <c:pt idx="2383">
                  <c:v>189.80600000000001</c:v>
                </c:pt>
                <c:pt idx="2384">
                  <c:v>189.90600000000001</c:v>
                </c:pt>
                <c:pt idx="2385">
                  <c:v>190.006</c:v>
                </c:pt>
                <c:pt idx="2386">
                  <c:v>190.10599999999999</c:v>
                </c:pt>
                <c:pt idx="2387">
                  <c:v>190.20599999999999</c:v>
                </c:pt>
                <c:pt idx="2388">
                  <c:v>190.30600000000001</c:v>
                </c:pt>
                <c:pt idx="2389">
                  <c:v>190.40600000000001</c:v>
                </c:pt>
                <c:pt idx="2390">
                  <c:v>190.506</c:v>
                </c:pt>
                <c:pt idx="2391">
                  <c:v>190.60599999999999</c:v>
                </c:pt>
                <c:pt idx="2392">
                  <c:v>190.70599999999999</c:v>
                </c:pt>
                <c:pt idx="2393">
                  <c:v>190.80600000000001</c:v>
                </c:pt>
                <c:pt idx="2394">
                  <c:v>190.90600000000001</c:v>
                </c:pt>
                <c:pt idx="2395">
                  <c:v>191.006</c:v>
                </c:pt>
                <c:pt idx="2396">
                  <c:v>191.10599999999999</c:v>
                </c:pt>
                <c:pt idx="2397">
                  <c:v>191.20599999999999</c:v>
                </c:pt>
                <c:pt idx="2398">
                  <c:v>191.30600000000001</c:v>
                </c:pt>
                <c:pt idx="2399">
                  <c:v>191.40600000000001</c:v>
                </c:pt>
                <c:pt idx="2400">
                  <c:v>191.506</c:v>
                </c:pt>
                <c:pt idx="2401">
                  <c:v>191.60599999999999</c:v>
                </c:pt>
                <c:pt idx="2402">
                  <c:v>191.70599999999999</c:v>
                </c:pt>
                <c:pt idx="2403">
                  <c:v>191.80600000000001</c:v>
                </c:pt>
                <c:pt idx="2404">
                  <c:v>191.90600000000001</c:v>
                </c:pt>
                <c:pt idx="2405">
                  <c:v>192.006</c:v>
                </c:pt>
                <c:pt idx="2406">
                  <c:v>192.10599999999999</c:v>
                </c:pt>
                <c:pt idx="2407">
                  <c:v>192.20599999999999</c:v>
                </c:pt>
                <c:pt idx="2408">
                  <c:v>192.30600000000001</c:v>
                </c:pt>
                <c:pt idx="2409">
                  <c:v>192.40600000000001</c:v>
                </c:pt>
                <c:pt idx="2410">
                  <c:v>192.506</c:v>
                </c:pt>
                <c:pt idx="2411">
                  <c:v>192.60599999999999</c:v>
                </c:pt>
                <c:pt idx="2412">
                  <c:v>192.70599999999999</c:v>
                </c:pt>
                <c:pt idx="2413">
                  <c:v>192.80600000000001</c:v>
                </c:pt>
                <c:pt idx="2414">
                  <c:v>192.90600000000001</c:v>
                </c:pt>
                <c:pt idx="2415">
                  <c:v>193.006</c:v>
                </c:pt>
                <c:pt idx="2416">
                  <c:v>193.10599999999999</c:v>
                </c:pt>
                <c:pt idx="2417">
                  <c:v>193.20599999999999</c:v>
                </c:pt>
                <c:pt idx="2418">
                  <c:v>193.30600000000001</c:v>
                </c:pt>
                <c:pt idx="2419">
                  <c:v>193.40600000000001</c:v>
                </c:pt>
                <c:pt idx="2420">
                  <c:v>193.506</c:v>
                </c:pt>
                <c:pt idx="2421">
                  <c:v>193.60599999999999</c:v>
                </c:pt>
                <c:pt idx="2422">
                  <c:v>193.70599999999999</c:v>
                </c:pt>
                <c:pt idx="2423">
                  <c:v>193.80600000000001</c:v>
                </c:pt>
                <c:pt idx="2424">
                  <c:v>193.90600000000001</c:v>
                </c:pt>
                <c:pt idx="2425">
                  <c:v>194.006</c:v>
                </c:pt>
                <c:pt idx="2426">
                  <c:v>194.10599999999999</c:v>
                </c:pt>
                <c:pt idx="2427">
                  <c:v>194.20599999999999</c:v>
                </c:pt>
                <c:pt idx="2428">
                  <c:v>194.30600000000001</c:v>
                </c:pt>
                <c:pt idx="2429">
                  <c:v>194.40600000000001</c:v>
                </c:pt>
                <c:pt idx="2430">
                  <c:v>194.506</c:v>
                </c:pt>
                <c:pt idx="2431">
                  <c:v>194.60599999999999</c:v>
                </c:pt>
                <c:pt idx="2432">
                  <c:v>194.70599999999999</c:v>
                </c:pt>
                <c:pt idx="2433">
                  <c:v>194.80600000000001</c:v>
                </c:pt>
                <c:pt idx="2434">
                  <c:v>194.90600000000001</c:v>
                </c:pt>
                <c:pt idx="2435">
                  <c:v>195.006</c:v>
                </c:pt>
                <c:pt idx="2436">
                  <c:v>195.10599999999999</c:v>
                </c:pt>
                <c:pt idx="2437">
                  <c:v>195.20599999999999</c:v>
                </c:pt>
                <c:pt idx="2438">
                  <c:v>195.30600000000001</c:v>
                </c:pt>
                <c:pt idx="2439">
                  <c:v>195.40600000000001</c:v>
                </c:pt>
                <c:pt idx="2440">
                  <c:v>195.506</c:v>
                </c:pt>
                <c:pt idx="2441">
                  <c:v>195.60599999999999</c:v>
                </c:pt>
                <c:pt idx="2442">
                  <c:v>195.70599999999999</c:v>
                </c:pt>
                <c:pt idx="2443">
                  <c:v>195.80600000000001</c:v>
                </c:pt>
                <c:pt idx="2444">
                  <c:v>195.90600000000001</c:v>
                </c:pt>
                <c:pt idx="2445">
                  <c:v>196.006</c:v>
                </c:pt>
                <c:pt idx="2446">
                  <c:v>196.10599999999999</c:v>
                </c:pt>
                <c:pt idx="2447">
                  <c:v>196.20599999999999</c:v>
                </c:pt>
                <c:pt idx="2448">
                  <c:v>196.30600000000001</c:v>
                </c:pt>
                <c:pt idx="2449">
                  <c:v>196.40600000000001</c:v>
                </c:pt>
                <c:pt idx="2450">
                  <c:v>196.506</c:v>
                </c:pt>
                <c:pt idx="2451">
                  <c:v>196.60599999999999</c:v>
                </c:pt>
                <c:pt idx="2452">
                  <c:v>196.70599999999999</c:v>
                </c:pt>
                <c:pt idx="2453">
                  <c:v>196.80600000000001</c:v>
                </c:pt>
                <c:pt idx="2454">
                  <c:v>196.90600000000001</c:v>
                </c:pt>
                <c:pt idx="2455">
                  <c:v>197.006</c:v>
                </c:pt>
                <c:pt idx="2456">
                  <c:v>197.10599999999999</c:v>
                </c:pt>
                <c:pt idx="2457">
                  <c:v>197.20599999999999</c:v>
                </c:pt>
                <c:pt idx="2458">
                  <c:v>197.30600000000001</c:v>
                </c:pt>
                <c:pt idx="2459">
                  <c:v>197.40600000000001</c:v>
                </c:pt>
                <c:pt idx="2460">
                  <c:v>197.506</c:v>
                </c:pt>
                <c:pt idx="2461">
                  <c:v>197.60599999999999</c:v>
                </c:pt>
                <c:pt idx="2462">
                  <c:v>197.70599999999999</c:v>
                </c:pt>
                <c:pt idx="2463">
                  <c:v>197.80600000000001</c:v>
                </c:pt>
                <c:pt idx="2464">
                  <c:v>197.90600000000001</c:v>
                </c:pt>
                <c:pt idx="2465">
                  <c:v>198.006</c:v>
                </c:pt>
                <c:pt idx="2466">
                  <c:v>198.10599999999999</c:v>
                </c:pt>
                <c:pt idx="2467">
                  <c:v>198.20599999999999</c:v>
                </c:pt>
                <c:pt idx="2468">
                  <c:v>198.30600000000001</c:v>
                </c:pt>
                <c:pt idx="2469">
                  <c:v>198.40600000000001</c:v>
                </c:pt>
                <c:pt idx="2470">
                  <c:v>198.506</c:v>
                </c:pt>
                <c:pt idx="2471">
                  <c:v>198.60599999999999</c:v>
                </c:pt>
                <c:pt idx="2472">
                  <c:v>198.70599999999999</c:v>
                </c:pt>
                <c:pt idx="2473">
                  <c:v>198.80600000000001</c:v>
                </c:pt>
                <c:pt idx="2474">
                  <c:v>198.90600000000001</c:v>
                </c:pt>
                <c:pt idx="2475">
                  <c:v>199.006</c:v>
                </c:pt>
                <c:pt idx="2476">
                  <c:v>199.10599999999999</c:v>
                </c:pt>
                <c:pt idx="2477">
                  <c:v>199.20599999999999</c:v>
                </c:pt>
                <c:pt idx="2478">
                  <c:v>199.30600000000001</c:v>
                </c:pt>
                <c:pt idx="2479">
                  <c:v>199.40600000000001</c:v>
                </c:pt>
                <c:pt idx="2480">
                  <c:v>199.506</c:v>
                </c:pt>
                <c:pt idx="2481">
                  <c:v>199.60599999999999</c:v>
                </c:pt>
                <c:pt idx="2482">
                  <c:v>199.70599999999999</c:v>
                </c:pt>
                <c:pt idx="2483">
                  <c:v>199.80600000000001</c:v>
                </c:pt>
                <c:pt idx="2484">
                  <c:v>199.90600000000001</c:v>
                </c:pt>
                <c:pt idx="2485">
                  <c:v>200.006</c:v>
                </c:pt>
                <c:pt idx="2486">
                  <c:v>200.10599999999999</c:v>
                </c:pt>
                <c:pt idx="2487">
                  <c:v>200.20599999999999</c:v>
                </c:pt>
                <c:pt idx="2488">
                  <c:v>200.30600000000001</c:v>
                </c:pt>
                <c:pt idx="2489">
                  <c:v>200.40600000000001</c:v>
                </c:pt>
                <c:pt idx="2490">
                  <c:v>200.506</c:v>
                </c:pt>
                <c:pt idx="2491">
                  <c:v>200.60599999999999</c:v>
                </c:pt>
                <c:pt idx="2492">
                  <c:v>200.70599999999999</c:v>
                </c:pt>
                <c:pt idx="2493">
                  <c:v>200.80600000000001</c:v>
                </c:pt>
                <c:pt idx="2494">
                  <c:v>200.90600000000001</c:v>
                </c:pt>
                <c:pt idx="2495">
                  <c:v>201.006</c:v>
                </c:pt>
                <c:pt idx="2496">
                  <c:v>201.10599999999999</c:v>
                </c:pt>
                <c:pt idx="2497">
                  <c:v>201.20599999999999</c:v>
                </c:pt>
                <c:pt idx="2498">
                  <c:v>201.30600000000001</c:v>
                </c:pt>
                <c:pt idx="2499">
                  <c:v>201.40600000000001</c:v>
                </c:pt>
                <c:pt idx="2500">
                  <c:v>201.506</c:v>
                </c:pt>
                <c:pt idx="2501">
                  <c:v>201.60599999999999</c:v>
                </c:pt>
                <c:pt idx="2502">
                  <c:v>201.70599999999999</c:v>
                </c:pt>
                <c:pt idx="2503">
                  <c:v>201.80600000000001</c:v>
                </c:pt>
                <c:pt idx="2504">
                  <c:v>201.90600000000001</c:v>
                </c:pt>
                <c:pt idx="2505">
                  <c:v>202.006</c:v>
                </c:pt>
                <c:pt idx="2506">
                  <c:v>202.10599999999999</c:v>
                </c:pt>
                <c:pt idx="2507">
                  <c:v>202.20599999999999</c:v>
                </c:pt>
                <c:pt idx="2508">
                  <c:v>202.30600000000001</c:v>
                </c:pt>
                <c:pt idx="2509">
                  <c:v>202.40600000000001</c:v>
                </c:pt>
                <c:pt idx="2510">
                  <c:v>202.506</c:v>
                </c:pt>
                <c:pt idx="2511">
                  <c:v>202.60599999999999</c:v>
                </c:pt>
                <c:pt idx="2512">
                  <c:v>202.70599999999999</c:v>
                </c:pt>
                <c:pt idx="2513">
                  <c:v>202.80600000000001</c:v>
                </c:pt>
                <c:pt idx="2514">
                  <c:v>202.90600000000001</c:v>
                </c:pt>
                <c:pt idx="2515">
                  <c:v>203.006</c:v>
                </c:pt>
                <c:pt idx="2516">
                  <c:v>203.10599999999999</c:v>
                </c:pt>
                <c:pt idx="2517">
                  <c:v>203.20599999999999</c:v>
                </c:pt>
                <c:pt idx="2518">
                  <c:v>203.30600000000001</c:v>
                </c:pt>
                <c:pt idx="2519">
                  <c:v>203.40600000000001</c:v>
                </c:pt>
                <c:pt idx="2520">
                  <c:v>203.506</c:v>
                </c:pt>
                <c:pt idx="2521">
                  <c:v>203.60599999999999</c:v>
                </c:pt>
                <c:pt idx="2522">
                  <c:v>203.70599999999999</c:v>
                </c:pt>
                <c:pt idx="2523">
                  <c:v>203.80600000000001</c:v>
                </c:pt>
                <c:pt idx="2524">
                  <c:v>203.90600000000001</c:v>
                </c:pt>
                <c:pt idx="2525">
                  <c:v>204.006</c:v>
                </c:pt>
                <c:pt idx="2526">
                  <c:v>204.10599999999999</c:v>
                </c:pt>
                <c:pt idx="2527">
                  <c:v>204.20599999999999</c:v>
                </c:pt>
                <c:pt idx="2528">
                  <c:v>204.30600000000001</c:v>
                </c:pt>
                <c:pt idx="2529">
                  <c:v>204.40600000000001</c:v>
                </c:pt>
                <c:pt idx="2530">
                  <c:v>204.506</c:v>
                </c:pt>
                <c:pt idx="2531">
                  <c:v>204.60599999999999</c:v>
                </c:pt>
                <c:pt idx="2532">
                  <c:v>204.70599999999999</c:v>
                </c:pt>
                <c:pt idx="2533">
                  <c:v>204.80600000000001</c:v>
                </c:pt>
                <c:pt idx="2534">
                  <c:v>204.90600000000001</c:v>
                </c:pt>
                <c:pt idx="2535">
                  <c:v>205.006</c:v>
                </c:pt>
                <c:pt idx="2536">
                  <c:v>205.10599999999999</c:v>
                </c:pt>
                <c:pt idx="2537">
                  <c:v>205.20599999999999</c:v>
                </c:pt>
                <c:pt idx="2538">
                  <c:v>205.30600000000001</c:v>
                </c:pt>
                <c:pt idx="2539">
                  <c:v>205.40600000000001</c:v>
                </c:pt>
                <c:pt idx="2540">
                  <c:v>205.506</c:v>
                </c:pt>
                <c:pt idx="2541">
                  <c:v>205.60599999999999</c:v>
                </c:pt>
                <c:pt idx="2542">
                  <c:v>205.70599999999999</c:v>
                </c:pt>
                <c:pt idx="2543">
                  <c:v>205.80600000000001</c:v>
                </c:pt>
                <c:pt idx="2544">
                  <c:v>205.90600000000001</c:v>
                </c:pt>
                <c:pt idx="2545">
                  <c:v>206.006</c:v>
                </c:pt>
                <c:pt idx="2546">
                  <c:v>206.10599999999999</c:v>
                </c:pt>
                <c:pt idx="2547">
                  <c:v>206.20599999999999</c:v>
                </c:pt>
                <c:pt idx="2548">
                  <c:v>206.30600000000001</c:v>
                </c:pt>
                <c:pt idx="2549">
                  <c:v>206.40600000000001</c:v>
                </c:pt>
                <c:pt idx="2550">
                  <c:v>206.506</c:v>
                </c:pt>
                <c:pt idx="2551">
                  <c:v>206.60599999999999</c:v>
                </c:pt>
                <c:pt idx="2552">
                  <c:v>206.70599999999999</c:v>
                </c:pt>
                <c:pt idx="2553">
                  <c:v>206.80600000000001</c:v>
                </c:pt>
                <c:pt idx="2554">
                  <c:v>206.90600000000001</c:v>
                </c:pt>
                <c:pt idx="2555">
                  <c:v>207.006</c:v>
                </c:pt>
                <c:pt idx="2556">
                  <c:v>207.10599999999999</c:v>
                </c:pt>
                <c:pt idx="2557">
                  <c:v>207.20599999999999</c:v>
                </c:pt>
                <c:pt idx="2558">
                  <c:v>207.30600000000001</c:v>
                </c:pt>
                <c:pt idx="2559">
                  <c:v>207.40600000000001</c:v>
                </c:pt>
                <c:pt idx="2560">
                  <c:v>207.506</c:v>
                </c:pt>
                <c:pt idx="2561">
                  <c:v>207.60599999999999</c:v>
                </c:pt>
                <c:pt idx="2562">
                  <c:v>207.70599999999999</c:v>
                </c:pt>
                <c:pt idx="2563">
                  <c:v>207.80600000000001</c:v>
                </c:pt>
                <c:pt idx="2564">
                  <c:v>207.90600000000001</c:v>
                </c:pt>
                <c:pt idx="2565">
                  <c:v>208.006</c:v>
                </c:pt>
                <c:pt idx="2566">
                  <c:v>208.10599999999999</c:v>
                </c:pt>
                <c:pt idx="2567">
                  <c:v>208.20599999999999</c:v>
                </c:pt>
                <c:pt idx="2568">
                  <c:v>208.30600000000001</c:v>
                </c:pt>
                <c:pt idx="2569">
                  <c:v>208.40600000000001</c:v>
                </c:pt>
                <c:pt idx="2570">
                  <c:v>208.506</c:v>
                </c:pt>
                <c:pt idx="2571">
                  <c:v>208.60599999999999</c:v>
                </c:pt>
                <c:pt idx="2572">
                  <c:v>208.70599999999999</c:v>
                </c:pt>
                <c:pt idx="2573">
                  <c:v>208.80600000000001</c:v>
                </c:pt>
                <c:pt idx="2574">
                  <c:v>208.90600000000001</c:v>
                </c:pt>
                <c:pt idx="2575">
                  <c:v>209.006</c:v>
                </c:pt>
                <c:pt idx="2576">
                  <c:v>209.10599999999999</c:v>
                </c:pt>
                <c:pt idx="2577">
                  <c:v>209.20599999999999</c:v>
                </c:pt>
                <c:pt idx="2578">
                  <c:v>209.30600000000001</c:v>
                </c:pt>
                <c:pt idx="2579">
                  <c:v>209.40600000000001</c:v>
                </c:pt>
                <c:pt idx="2580">
                  <c:v>209.506</c:v>
                </c:pt>
                <c:pt idx="2581">
                  <c:v>209.60599999999999</c:v>
                </c:pt>
                <c:pt idx="2582">
                  <c:v>209.70599999999999</c:v>
                </c:pt>
                <c:pt idx="2583">
                  <c:v>209.80600000000001</c:v>
                </c:pt>
                <c:pt idx="2584">
                  <c:v>209.90600000000001</c:v>
                </c:pt>
                <c:pt idx="2585">
                  <c:v>210.006</c:v>
                </c:pt>
                <c:pt idx="2586">
                  <c:v>210.10599999999999</c:v>
                </c:pt>
                <c:pt idx="2587">
                  <c:v>210.20599999999999</c:v>
                </c:pt>
                <c:pt idx="2588">
                  <c:v>210.30600000000001</c:v>
                </c:pt>
                <c:pt idx="2589">
                  <c:v>210.40600000000001</c:v>
                </c:pt>
                <c:pt idx="2590">
                  <c:v>210.506</c:v>
                </c:pt>
                <c:pt idx="2591">
                  <c:v>210.60599999999999</c:v>
                </c:pt>
                <c:pt idx="2592">
                  <c:v>210.70599999999999</c:v>
                </c:pt>
                <c:pt idx="2593">
                  <c:v>210.80600000000001</c:v>
                </c:pt>
                <c:pt idx="2594">
                  <c:v>210.90600000000001</c:v>
                </c:pt>
                <c:pt idx="2595">
                  <c:v>211.006</c:v>
                </c:pt>
                <c:pt idx="2596">
                  <c:v>211.10599999999999</c:v>
                </c:pt>
                <c:pt idx="2597">
                  <c:v>211.20599999999999</c:v>
                </c:pt>
                <c:pt idx="2598">
                  <c:v>211.30600000000001</c:v>
                </c:pt>
                <c:pt idx="2599">
                  <c:v>211.40600000000001</c:v>
                </c:pt>
                <c:pt idx="2600">
                  <c:v>211.506</c:v>
                </c:pt>
                <c:pt idx="2601">
                  <c:v>211.60599999999999</c:v>
                </c:pt>
                <c:pt idx="2602">
                  <c:v>211.70599999999999</c:v>
                </c:pt>
                <c:pt idx="2603">
                  <c:v>211.80600000000001</c:v>
                </c:pt>
                <c:pt idx="2604">
                  <c:v>211.90600000000001</c:v>
                </c:pt>
                <c:pt idx="2605">
                  <c:v>212.006</c:v>
                </c:pt>
                <c:pt idx="2606">
                  <c:v>212.10599999999999</c:v>
                </c:pt>
                <c:pt idx="2607">
                  <c:v>212.20599999999999</c:v>
                </c:pt>
                <c:pt idx="2608">
                  <c:v>212.30600000000001</c:v>
                </c:pt>
                <c:pt idx="2609">
                  <c:v>212.40600000000001</c:v>
                </c:pt>
                <c:pt idx="2610">
                  <c:v>212.506</c:v>
                </c:pt>
                <c:pt idx="2611">
                  <c:v>212.60599999999999</c:v>
                </c:pt>
                <c:pt idx="2612">
                  <c:v>212.70599999999999</c:v>
                </c:pt>
                <c:pt idx="2613">
                  <c:v>212.80600000000001</c:v>
                </c:pt>
                <c:pt idx="2614">
                  <c:v>212.90600000000001</c:v>
                </c:pt>
                <c:pt idx="2615">
                  <c:v>213.006</c:v>
                </c:pt>
                <c:pt idx="2616">
                  <c:v>213.10599999999999</c:v>
                </c:pt>
                <c:pt idx="2617">
                  <c:v>213.20599999999999</c:v>
                </c:pt>
                <c:pt idx="2618">
                  <c:v>213.30600000000001</c:v>
                </c:pt>
                <c:pt idx="2619">
                  <c:v>213.40600000000001</c:v>
                </c:pt>
                <c:pt idx="2620">
                  <c:v>213.506</c:v>
                </c:pt>
                <c:pt idx="2621">
                  <c:v>213.60599999999999</c:v>
                </c:pt>
                <c:pt idx="2622">
                  <c:v>213.70599999999999</c:v>
                </c:pt>
                <c:pt idx="2623">
                  <c:v>213.80600000000001</c:v>
                </c:pt>
                <c:pt idx="2624">
                  <c:v>213.90600000000001</c:v>
                </c:pt>
                <c:pt idx="2625">
                  <c:v>214.006</c:v>
                </c:pt>
                <c:pt idx="2626">
                  <c:v>214.10599999999999</c:v>
                </c:pt>
                <c:pt idx="2627">
                  <c:v>214.20599999999999</c:v>
                </c:pt>
                <c:pt idx="2628">
                  <c:v>214.30600000000001</c:v>
                </c:pt>
                <c:pt idx="2629">
                  <c:v>214.40600000000001</c:v>
                </c:pt>
                <c:pt idx="2630">
                  <c:v>214.506</c:v>
                </c:pt>
                <c:pt idx="2631">
                  <c:v>214.60599999999999</c:v>
                </c:pt>
                <c:pt idx="2632">
                  <c:v>214.70599999999999</c:v>
                </c:pt>
                <c:pt idx="2633">
                  <c:v>214.80600000000001</c:v>
                </c:pt>
                <c:pt idx="2634">
                  <c:v>214.90600000000001</c:v>
                </c:pt>
                <c:pt idx="2635">
                  <c:v>215.006</c:v>
                </c:pt>
                <c:pt idx="2636">
                  <c:v>215.10599999999999</c:v>
                </c:pt>
                <c:pt idx="2637">
                  <c:v>215.20599999999999</c:v>
                </c:pt>
                <c:pt idx="2638">
                  <c:v>215.30600000000001</c:v>
                </c:pt>
                <c:pt idx="2639">
                  <c:v>215.40600000000001</c:v>
                </c:pt>
                <c:pt idx="2640">
                  <c:v>215.506</c:v>
                </c:pt>
                <c:pt idx="2641">
                  <c:v>215.60599999999999</c:v>
                </c:pt>
                <c:pt idx="2642">
                  <c:v>215.70599999999999</c:v>
                </c:pt>
                <c:pt idx="2643">
                  <c:v>215.80600000000001</c:v>
                </c:pt>
                <c:pt idx="2644">
                  <c:v>215.90600000000001</c:v>
                </c:pt>
                <c:pt idx="2645">
                  <c:v>216.006</c:v>
                </c:pt>
                <c:pt idx="2646">
                  <c:v>216.10599999999999</c:v>
                </c:pt>
                <c:pt idx="2647">
                  <c:v>216.20599999999999</c:v>
                </c:pt>
                <c:pt idx="2648">
                  <c:v>216.30600000000001</c:v>
                </c:pt>
                <c:pt idx="2649">
                  <c:v>216.40600000000001</c:v>
                </c:pt>
                <c:pt idx="2650">
                  <c:v>216.506</c:v>
                </c:pt>
                <c:pt idx="2651">
                  <c:v>216.60599999999999</c:v>
                </c:pt>
                <c:pt idx="2652">
                  <c:v>216.70599999999999</c:v>
                </c:pt>
                <c:pt idx="2653">
                  <c:v>216.80600000000001</c:v>
                </c:pt>
                <c:pt idx="2654">
                  <c:v>216.90600000000001</c:v>
                </c:pt>
                <c:pt idx="2655">
                  <c:v>217.006</c:v>
                </c:pt>
                <c:pt idx="2656">
                  <c:v>217.10599999999999</c:v>
                </c:pt>
                <c:pt idx="2657">
                  <c:v>217.20599999999999</c:v>
                </c:pt>
                <c:pt idx="2658">
                  <c:v>217.30600000000001</c:v>
                </c:pt>
                <c:pt idx="2659">
                  <c:v>217.40600000000001</c:v>
                </c:pt>
                <c:pt idx="2660">
                  <c:v>217.506</c:v>
                </c:pt>
                <c:pt idx="2661">
                  <c:v>217.60599999999999</c:v>
                </c:pt>
                <c:pt idx="2662">
                  <c:v>217.70599999999999</c:v>
                </c:pt>
                <c:pt idx="2663">
                  <c:v>217.80600000000001</c:v>
                </c:pt>
                <c:pt idx="2664">
                  <c:v>217.90600000000001</c:v>
                </c:pt>
                <c:pt idx="2665">
                  <c:v>218.006</c:v>
                </c:pt>
                <c:pt idx="2666">
                  <c:v>218.10599999999999</c:v>
                </c:pt>
                <c:pt idx="2667">
                  <c:v>218.20599999999999</c:v>
                </c:pt>
                <c:pt idx="2668">
                  <c:v>218.30600000000001</c:v>
                </c:pt>
                <c:pt idx="2669">
                  <c:v>218.40600000000001</c:v>
                </c:pt>
                <c:pt idx="2670">
                  <c:v>218.506</c:v>
                </c:pt>
                <c:pt idx="2671">
                  <c:v>218.60599999999999</c:v>
                </c:pt>
                <c:pt idx="2672">
                  <c:v>218.70599999999999</c:v>
                </c:pt>
                <c:pt idx="2673">
                  <c:v>218.80600000000001</c:v>
                </c:pt>
                <c:pt idx="2674">
                  <c:v>218.90600000000001</c:v>
                </c:pt>
                <c:pt idx="2675">
                  <c:v>219.006</c:v>
                </c:pt>
                <c:pt idx="2676">
                  <c:v>219.10599999999999</c:v>
                </c:pt>
                <c:pt idx="2677">
                  <c:v>219.20599999999999</c:v>
                </c:pt>
                <c:pt idx="2678">
                  <c:v>219.30600000000001</c:v>
                </c:pt>
                <c:pt idx="2679">
                  <c:v>219.40600000000001</c:v>
                </c:pt>
                <c:pt idx="2680">
                  <c:v>219.506</c:v>
                </c:pt>
                <c:pt idx="2681">
                  <c:v>219.60599999999999</c:v>
                </c:pt>
                <c:pt idx="2682">
                  <c:v>219.70599999999999</c:v>
                </c:pt>
                <c:pt idx="2683">
                  <c:v>219.80600000000001</c:v>
                </c:pt>
                <c:pt idx="2684">
                  <c:v>219.90600000000001</c:v>
                </c:pt>
                <c:pt idx="2685">
                  <c:v>220.006</c:v>
                </c:pt>
                <c:pt idx="2686">
                  <c:v>220.10599999999999</c:v>
                </c:pt>
                <c:pt idx="2687">
                  <c:v>220.20599999999999</c:v>
                </c:pt>
                <c:pt idx="2688">
                  <c:v>220.30600000000001</c:v>
                </c:pt>
                <c:pt idx="2689">
                  <c:v>220.40600000000001</c:v>
                </c:pt>
                <c:pt idx="2690">
                  <c:v>220.506</c:v>
                </c:pt>
                <c:pt idx="2691">
                  <c:v>220.60599999999999</c:v>
                </c:pt>
                <c:pt idx="2692">
                  <c:v>220.70599999999999</c:v>
                </c:pt>
                <c:pt idx="2693">
                  <c:v>220.80600000000001</c:v>
                </c:pt>
                <c:pt idx="2694">
                  <c:v>220.90600000000001</c:v>
                </c:pt>
                <c:pt idx="2695">
                  <c:v>221.006</c:v>
                </c:pt>
                <c:pt idx="2696">
                  <c:v>221.10599999999999</c:v>
                </c:pt>
                <c:pt idx="2697">
                  <c:v>221.20599999999999</c:v>
                </c:pt>
                <c:pt idx="2698">
                  <c:v>221.30600000000001</c:v>
                </c:pt>
                <c:pt idx="2699">
                  <c:v>221.40600000000001</c:v>
                </c:pt>
                <c:pt idx="2700">
                  <c:v>221.506</c:v>
                </c:pt>
                <c:pt idx="2701">
                  <c:v>221.60599999999999</c:v>
                </c:pt>
                <c:pt idx="2702">
                  <c:v>221.70599999999999</c:v>
                </c:pt>
                <c:pt idx="2703">
                  <c:v>221.80600000000001</c:v>
                </c:pt>
                <c:pt idx="2704">
                  <c:v>221.90600000000001</c:v>
                </c:pt>
                <c:pt idx="2705">
                  <c:v>222.006</c:v>
                </c:pt>
                <c:pt idx="2706">
                  <c:v>222.10599999999999</c:v>
                </c:pt>
                <c:pt idx="2707">
                  <c:v>222.20599999999999</c:v>
                </c:pt>
                <c:pt idx="2708">
                  <c:v>222.30600000000001</c:v>
                </c:pt>
                <c:pt idx="2709">
                  <c:v>222.40600000000001</c:v>
                </c:pt>
                <c:pt idx="2710">
                  <c:v>222.506</c:v>
                </c:pt>
                <c:pt idx="2711">
                  <c:v>222.60599999999999</c:v>
                </c:pt>
                <c:pt idx="2712">
                  <c:v>222.70599999999999</c:v>
                </c:pt>
                <c:pt idx="2713">
                  <c:v>222.80600000000001</c:v>
                </c:pt>
                <c:pt idx="2714">
                  <c:v>222.90600000000001</c:v>
                </c:pt>
                <c:pt idx="2715">
                  <c:v>223.006</c:v>
                </c:pt>
                <c:pt idx="2716">
                  <c:v>223.10599999999999</c:v>
                </c:pt>
                <c:pt idx="2717">
                  <c:v>223.20599999999999</c:v>
                </c:pt>
                <c:pt idx="2718">
                  <c:v>223.30600000000001</c:v>
                </c:pt>
                <c:pt idx="2719">
                  <c:v>223.40600000000001</c:v>
                </c:pt>
                <c:pt idx="2720">
                  <c:v>223.506</c:v>
                </c:pt>
                <c:pt idx="2721">
                  <c:v>223.60599999999999</c:v>
                </c:pt>
                <c:pt idx="2722">
                  <c:v>223.70599999999999</c:v>
                </c:pt>
                <c:pt idx="2723">
                  <c:v>223.80600000000001</c:v>
                </c:pt>
                <c:pt idx="2724">
                  <c:v>223.90600000000001</c:v>
                </c:pt>
                <c:pt idx="2725">
                  <c:v>224.006</c:v>
                </c:pt>
                <c:pt idx="2726">
                  <c:v>224.10599999999999</c:v>
                </c:pt>
                <c:pt idx="2727">
                  <c:v>224.20599999999999</c:v>
                </c:pt>
                <c:pt idx="2728">
                  <c:v>224.30600000000001</c:v>
                </c:pt>
                <c:pt idx="2729">
                  <c:v>224.40600000000001</c:v>
                </c:pt>
                <c:pt idx="2730">
                  <c:v>224.506</c:v>
                </c:pt>
                <c:pt idx="2731">
                  <c:v>224.60599999999999</c:v>
                </c:pt>
                <c:pt idx="2732">
                  <c:v>224.70599999999999</c:v>
                </c:pt>
                <c:pt idx="2733">
                  <c:v>224.80600000000001</c:v>
                </c:pt>
                <c:pt idx="2734">
                  <c:v>224.90600000000001</c:v>
                </c:pt>
                <c:pt idx="2735">
                  <c:v>225.006</c:v>
                </c:pt>
                <c:pt idx="2736">
                  <c:v>225.10599999999999</c:v>
                </c:pt>
                <c:pt idx="2737">
                  <c:v>225.20599999999999</c:v>
                </c:pt>
                <c:pt idx="2738">
                  <c:v>225.30600000000001</c:v>
                </c:pt>
                <c:pt idx="2739">
                  <c:v>225.40600000000001</c:v>
                </c:pt>
                <c:pt idx="2740">
                  <c:v>225.506</c:v>
                </c:pt>
                <c:pt idx="2741">
                  <c:v>225.60599999999999</c:v>
                </c:pt>
                <c:pt idx="2742">
                  <c:v>225.70599999999999</c:v>
                </c:pt>
                <c:pt idx="2743">
                  <c:v>225.80600000000001</c:v>
                </c:pt>
                <c:pt idx="2744">
                  <c:v>225.90600000000001</c:v>
                </c:pt>
                <c:pt idx="2745">
                  <c:v>226.006</c:v>
                </c:pt>
                <c:pt idx="2746">
                  <c:v>226.10599999999999</c:v>
                </c:pt>
                <c:pt idx="2747">
                  <c:v>226.20599999999999</c:v>
                </c:pt>
                <c:pt idx="2748">
                  <c:v>226.30600000000001</c:v>
                </c:pt>
                <c:pt idx="2749">
                  <c:v>226.40600000000001</c:v>
                </c:pt>
                <c:pt idx="2750">
                  <c:v>226.506</c:v>
                </c:pt>
                <c:pt idx="2751">
                  <c:v>226.60599999999999</c:v>
                </c:pt>
                <c:pt idx="2752">
                  <c:v>226.70599999999999</c:v>
                </c:pt>
                <c:pt idx="2753">
                  <c:v>226.80600000000001</c:v>
                </c:pt>
                <c:pt idx="2754">
                  <c:v>226.90600000000001</c:v>
                </c:pt>
                <c:pt idx="2755">
                  <c:v>227.006</c:v>
                </c:pt>
                <c:pt idx="2756">
                  <c:v>227.10599999999999</c:v>
                </c:pt>
                <c:pt idx="2757">
                  <c:v>227.20599999999999</c:v>
                </c:pt>
                <c:pt idx="2758">
                  <c:v>227.30600000000001</c:v>
                </c:pt>
                <c:pt idx="2759">
                  <c:v>227.40600000000001</c:v>
                </c:pt>
                <c:pt idx="2760">
                  <c:v>227.506</c:v>
                </c:pt>
                <c:pt idx="2761">
                  <c:v>227.60599999999999</c:v>
                </c:pt>
                <c:pt idx="2762">
                  <c:v>227.70599999999999</c:v>
                </c:pt>
                <c:pt idx="2763">
                  <c:v>227.80600000000001</c:v>
                </c:pt>
                <c:pt idx="2764">
                  <c:v>227.90600000000001</c:v>
                </c:pt>
                <c:pt idx="2765">
                  <c:v>228.006</c:v>
                </c:pt>
                <c:pt idx="2766">
                  <c:v>228.10599999999999</c:v>
                </c:pt>
                <c:pt idx="2767">
                  <c:v>228.20599999999999</c:v>
                </c:pt>
                <c:pt idx="2768">
                  <c:v>228.30600000000001</c:v>
                </c:pt>
                <c:pt idx="2769">
                  <c:v>228.40600000000001</c:v>
                </c:pt>
                <c:pt idx="2770">
                  <c:v>228.506</c:v>
                </c:pt>
                <c:pt idx="2771">
                  <c:v>228.60599999999999</c:v>
                </c:pt>
                <c:pt idx="2772">
                  <c:v>228.70599999999999</c:v>
                </c:pt>
                <c:pt idx="2773">
                  <c:v>228.80600000000001</c:v>
                </c:pt>
                <c:pt idx="2774">
                  <c:v>228.90600000000001</c:v>
                </c:pt>
                <c:pt idx="2775">
                  <c:v>229.006</c:v>
                </c:pt>
                <c:pt idx="2776">
                  <c:v>229.10599999999999</c:v>
                </c:pt>
                <c:pt idx="2777">
                  <c:v>229.20599999999999</c:v>
                </c:pt>
                <c:pt idx="2778">
                  <c:v>229.30600000000001</c:v>
                </c:pt>
                <c:pt idx="2779">
                  <c:v>229.40600000000001</c:v>
                </c:pt>
                <c:pt idx="2780">
                  <c:v>229.506</c:v>
                </c:pt>
                <c:pt idx="2781">
                  <c:v>229.60599999999999</c:v>
                </c:pt>
                <c:pt idx="2782">
                  <c:v>229.70599999999999</c:v>
                </c:pt>
                <c:pt idx="2783">
                  <c:v>229.80600000000001</c:v>
                </c:pt>
                <c:pt idx="2784">
                  <c:v>229.90600000000001</c:v>
                </c:pt>
                <c:pt idx="2785">
                  <c:v>230.006</c:v>
                </c:pt>
                <c:pt idx="2786">
                  <c:v>230.10599999999999</c:v>
                </c:pt>
                <c:pt idx="2787">
                  <c:v>230.20599999999999</c:v>
                </c:pt>
                <c:pt idx="2788">
                  <c:v>230.30600000000001</c:v>
                </c:pt>
                <c:pt idx="2789">
                  <c:v>230.40600000000001</c:v>
                </c:pt>
                <c:pt idx="2790">
                  <c:v>230.506</c:v>
                </c:pt>
                <c:pt idx="2791">
                  <c:v>230.60599999999999</c:v>
                </c:pt>
                <c:pt idx="2792">
                  <c:v>230.70599999999999</c:v>
                </c:pt>
                <c:pt idx="2793">
                  <c:v>230.80600000000001</c:v>
                </c:pt>
                <c:pt idx="2794">
                  <c:v>230.90600000000001</c:v>
                </c:pt>
                <c:pt idx="2795">
                  <c:v>231.006</c:v>
                </c:pt>
                <c:pt idx="2796">
                  <c:v>231.10599999999999</c:v>
                </c:pt>
                <c:pt idx="2797">
                  <c:v>231.20599999999999</c:v>
                </c:pt>
                <c:pt idx="2798">
                  <c:v>231.30600000000001</c:v>
                </c:pt>
                <c:pt idx="2799">
                  <c:v>231.40600000000001</c:v>
                </c:pt>
                <c:pt idx="2800">
                  <c:v>231.506</c:v>
                </c:pt>
                <c:pt idx="2801">
                  <c:v>231.60599999999999</c:v>
                </c:pt>
                <c:pt idx="2802">
                  <c:v>231.70599999999999</c:v>
                </c:pt>
                <c:pt idx="2803">
                  <c:v>231.80600000000001</c:v>
                </c:pt>
                <c:pt idx="2804">
                  <c:v>231.90600000000001</c:v>
                </c:pt>
                <c:pt idx="2805">
                  <c:v>232.006</c:v>
                </c:pt>
                <c:pt idx="2806">
                  <c:v>232.10599999999999</c:v>
                </c:pt>
                <c:pt idx="2807">
                  <c:v>232.20599999999999</c:v>
                </c:pt>
                <c:pt idx="2808">
                  <c:v>232.30600000000001</c:v>
                </c:pt>
                <c:pt idx="2809">
                  <c:v>232.40600000000001</c:v>
                </c:pt>
                <c:pt idx="2810">
                  <c:v>232.506</c:v>
                </c:pt>
                <c:pt idx="2811">
                  <c:v>232.60599999999999</c:v>
                </c:pt>
                <c:pt idx="2812">
                  <c:v>232.70599999999999</c:v>
                </c:pt>
                <c:pt idx="2813">
                  <c:v>232.80600000000001</c:v>
                </c:pt>
                <c:pt idx="2814">
                  <c:v>232.90600000000001</c:v>
                </c:pt>
                <c:pt idx="2815">
                  <c:v>233.006</c:v>
                </c:pt>
                <c:pt idx="2816">
                  <c:v>233.10599999999999</c:v>
                </c:pt>
                <c:pt idx="2817">
                  <c:v>233.20599999999999</c:v>
                </c:pt>
                <c:pt idx="2818">
                  <c:v>233.30600000000001</c:v>
                </c:pt>
                <c:pt idx="2819">
                  <c:v>233.40600000000001</c:v>
                </c:pt>
                <c:pt idx="2820">
                  <c:v>233.506</c:v>
                </c:pt>
                <c:pt idx="2821">
                  <c:v>233.60599999999999</c:v>
                </c:pt>
                <c:pt idx="2822">
                  <c:v>233.70599999999999</c:v>
                </c:pt>
                <c:pt idx="2823">
                  <c:v>233.80600000000001</c:v>
                </c:pt>
                <c:pt idx="2824">
                  <c:v>233.90600000000001</c:v>
                </c:pt>
                <c:pt idx="2825">
                  <c:v>234.006</c:v>
                </c:pt>
                <c:pt idx="2826">
                  <c:v>234.10599999999999</c:v>
                </c:pt>
                <c:pt idx="2827">
                  <c:v>234.20599999999999</c:v>
                </c:pt>
                <c:pt idx="2828">
                  <c:v>234.30600000000001</c:v>
                </c:pt>
                <c:pt idx="2829">
                  <c:v>234.40600000000001</c:v>
                </c:pt>
                <c:pt idx="2830">
                  <c:v>234.506</c:v>
                </c:pt>
                <c:pt idx="2831">
                  <c:v>234.60599999999999</c:v>
                </c:pt>
                <c:pt idx="2832">
                  <c:v>234.70599999999999</c:v>
                </c:pt>
                <c:pt idx="2833">
                  <c:v>234.80600000000001</c:v>
                </c:pt>
                <c:pt idx="2834">
                  <c:v>234.90600000000001</c:v>
                </c:pt>
                <c:pt idx="2835">
                  <c:v>235.006</c:v>
                </c:pt>
                <c:pt idx="2836">
                  <c:v>235.10599999999999</c:v>
                </c:pt>
                <c:pt idx="2837">
                  <c:v>235.20599999999999</c:v>
                </c:pt>
                <c:pt idx="2838">
                  <c:v>235.30600000000001</c:v>
                </c:pt>
                <c:pt idx="2839">
                  <c:v>235.40600000000001</c:v>
                </c:pt>
                <c:pt idx="2840">
                  <c:v>235.506</c:v>
                </c:pt>
                <c:pt idx="2841">
                  <c:v>235.60599999999999</c:v>
                </c:pt>
                <c:pt idx="2842">
                  <c:v>235.70599999999999</c:v>
                </c:pt>
                <c:pt idx="2843">
                  <c:v>235.80600000000001</c:v>
                </c:pt>
                <c:pt idx="2844">
                  <c:v>235.90600000000001</c:v>
                </c:pt>
                <c:pt idx="2845">
                  <c:v>236.006</c:v>
                </c:pt>
                <c:pt idx="2846">
                  <c:v>236.10599999999999</c:v>
                </c:pt>
                <c:pt idx="2847">
                  <c:v>236.20599999999999</c:v>
                </c:pt>
                <c:pt idx="2848">
                  <c:v>236.30600000000001</c:v>
                </c:pt>
                <c:pt idx="2849">
                  <c:v>236.40600000000001</c:v>
                </c:pt>
                <c:pt idx="2850">
                  <c:v>236.506</c:v>
                </c:pt>
                <c:pt idx="2851">
                  <c:v>236.60599999999999</c:v>
                </c:pt>
                <c:pt idx="2852">
                  <c:v>236.70599999999999</c:v>
                </c:pt>
                <c:pt idx="2853">
                  <c:v>236.80600000000001</c:v>
                </c:pt>
                <c:pt idx="2854">
                  <c:v>236.90600000000001</c:v>
                </c:pt>
                <c:pt idx="2855">
                  <c:v>237.006</c:v>
                </c:pt>
                <c:pt idx="2856">
                  <c:v>237.10599999999999</c:v>
                </c:pt>
                <c:pt idx="2857">
                  <c:v>237.20599999999999</c:v>
                </c:pt>
                <c:pt idx="2858">
                  <c:v>237.30600000000001</c:v>
                </c:pt>
                <c:pt idx="2859">
                  <c:v>237.40600000000001</c:v>
                </c:pt>
                <c:pt idx="2860">
                  <c:v>237.506</c:v>
                </c:pt>
                <c:pt idx="2861">
                  <c:v>237.60599999999999</c:v>
                </c:pt>
                <c:pt idx="2862">
                  <c:v>237.70599999999999</c:v>
                </c:pt>
                <c:pt idx="2863">
                  <c:v>237.80600000000001</c:v>
                </c:pt>
                <c:pt idx="2864">
                  <c:v>237.90600000000001</c:v>
                </c:pt>
                <c:pt idx="2865">
                  <c:v>238.006</c:v>
                </c:pt>
                <c:pt idx="2866">
                  <c:v>238.10599999999999</c:v>
                </c:pt>
                <c:pt idx="2867">
                  <c:v>238.20599999999999</c:v>
                </c:pt>
                <c:pt idx="2868">
                  <c:v>238.30600000000001</c:v>
                </c:pt>
                <c:pt idx="2869">
                  <c:v>238.40600000000001</c:v>
                </c:pt>
                <c:pt idx="2870">
                  <c:v>238.506</c:v>
                </c:pt>
                <c:pt idx="2871">
                  <c:v>238.60599999999999</c:v>
                </c:pt>
                <c:pt idx="2872">
                  <c:v>238.70599999999999</c:v>
                </c:pt>
                <c:pt idx="2873">
                  <c:v>238.80600000000001</c:v>
                </c:pt>
                <c:pt idx="2874">
                  <c:v>238.90600000000001</c:v>
                </c:pt>
                <c:pt idx="2875">
                  <c:v>239.006</c:v>
                </c:pt>
                <c:pt idx="2876">
                  <c:v>239.10599999999999</c:v>
                </c:pt>
                <c:pt idx="2877">
                  <c:v>239.20599999999999</c:v>
                </c:pt>
                <c:pt idx="2878">
                  <c:v>239.30600000000001</c:v>
                </c:pt>
                <c:pt idx="2879">
                  <c:v>239.40600000000001</c:v>
                </c:pt>
                <c:pt idx="2880">
                  <c:v>239.506</c:v>
                </c:pt>
                <c:pt idx="2881">
                  <c:v>239.60599999999999</c:v>
                </c:pt>
                <c:pt idx="2882">
                  <c:v>239.70599999999999</c:v>
                </c:pt>
                <c:pt idx="2883">
                  <c:v>239.80600000000001</c:v>
                </c:pt>
                <c:pt idx="2884">
                  <c:v>239.90600000000001</c:v>
                </c:pt>
                <c:pt idx="2885">
                  <c:v>240.006</c:v>
                </c:pt>
                <c:pt idx="2886">
                  <c:v>240.10599999999999</c:v>
                </c:pt>
                <c:pt idx="2887">
                  <c:v>240.20599999999999</c:v>
                </c:pt>
                <c:pt idx="2888">
                  <c:v>240.30600000000001</c:v>
                </c:pt>
                <c:pt idx="2889">
                  <c:v>240.40600000000001</c:v>
                </c:pt>
                <c:pt idx="2890">
                  <c:v>240.506</c:v>
                </c:pt>
                <c:pt idx="2891">
                  <c:v>240.60599999999999</c:v>
                </c:pt>
                <c:pt idx="2892">
                  <c:v>240.70599999999999</c:v>
                </c:pt>
                <c:pt idx="2893">
                  <c:v>240.80600000000001</c:v>
                </c:pt>
                <c:pt idx="2894">
                  <c:v>240.90600000000001</c:v>
                </c:pt>
                <c:pt idx="2895">
                  <c:v>241.006</c:v>
                </c:pt>
                <c:pt idx="2896">
                  <c:v>241.10599999999999</c:v>
                </c:pt>
                <c:pt idx="2897">
                  <c:v>241.20599999999999</c:v>
                </c:pt>
                <c:pt idx="2898">
                  <c:v>241.30600000000001</c:v>
                </c:pt>
                <c:pt idx="2899">
                  <c:v>241.40600000000001</c:v>
                </c:pt>
                <c:pt idx="2900">
                  <c:v>241.506</c:v>
                </c:pt>
                <c:pt idx="2901">
                  <c:v>241.60599999999999</c:v>
                </c:pt>
                <c:pt idx="2902">
                  <c:v>241.70599999999999</c:v>
                </c:pt>
                <c:pt idx="2903">
                  <c:v>241.80600000000001</c:v>
                </c:pt>
                <c:pt idx="2904">
                  <c:v>241.90600000000001</c:v>
                </c:pt>
                <c:pt idx="2905">
                  <c:v>242.006</c:v>
                </c:pt>
                <c:pt idx="2906">
                  <c:v>242.10599999999999</c:v>
                </c:pt>
                <c:pt idx="2907">
                  <c:v>242.20599999999999</c:v>
                </c:pt>
                <c:pt idx="2908">
                  <c:v>242.30600000000001</c:v>
                </c:pt>
                <c:pt idx="2909">
                  <c:v>242.40600000000001</c:v>
                </c:pt>
                <c:pt idx="2910">
                  <c:v>242.506</c:v>
                </c:pt>
                <c:pt idx="2911">
                  <c:v>242.60599999999999</c:v>
                </c:pt>
                <c:pt idx="2912">
                  <c:v>242.70599999999999</c:v>
                </c:pt>
                <c:pt idx="2913">
                  <c:v>242.80600000000001</c:v>
                </c:pt>
                <c:pt idx="2914">
                  <c:v>242.90600000000001</c:v>
                </c:pt>
                <c:pt idx="2915">
                  <c:v>243.006</c:v>
                </c:pt>
                <c:pt idx="2916">
                  <c:v>243.10599999999999</c:v>
                </c:pt>
                <c:pt idx="2917">
                  <c:v>243.20599999999999</c:v>
                </c:pt>
                <c:pt idx="2918">
                  <c:v>243.30600000000001</c:v>
                </c:pt>
                <c:pt idx="2919">
                  <c:v>243.40600000000001</c:v>
                </c:pt>
                <c:pt idx="2920">
                  <c:v>243.506</c:v>
                </c:pt>
                <c:pt idx="2921">
                  <c:v>243.60599999999999</c:v>
                </c:pt>
                <c:pt idx="2922">
                  <c:v>243.70599999999999</c:v>
                </c:pt>
                <c:pt idx="2923">
                  <c:v>243.80600000000001</c:v>
                </c:pt>
                <c:pt idx="2924">
                  <c:v>243.90600000000001</c:v>
                </c:pt>
                <c:pt idx="2925">
                  <c:v>244.006</c:v>
                </c:pt>
                <c:pt idx="2926">
                  <c:v>244.10599999999999</c:v>
                </c:pt>
                <c:pt idx="2927">
                  <c:v>244.20599999999999</c:v>
                </c:pt>
                <c:pt idx="2928">
                  <c:v>244.30600000000001</c:v>
                </c:pt>
                <c:pt idx="2929">
                  <c:v>244.40600000000001</c:v>
                </c:pt>
                <c:pt idx="2930">
                  <c:v>244.506</c:v>
                </c:pt>
                <c:pt idx="2931">
                  <c:v>244.60599999999999</c:v>
                </c:pt>
                <c:pt idx="2932">
                  <c:v>244.70599999999999</c:v>
                </c:pt>
                <c:pt idx="2933">
                  <c:v>244.80600000000001</c:v>
                </c:pt>
                <c:pt idx="2934">
                  <c:v>244.90600000000001</c:v>
                </c:pt>
                <c:pt idx="2935">
                  <c:v>245.006</c:v>
                </c:pt>
                <c:pt idx="2936">
                  <c:v>245.10599999999999</c:v>
                </c:pt>
                <c:pt idx="2937">
                  <c:v>245.20599999999999</c:v>
                </c:pt>
                <c:pt idx="2938">
                  <c:v>245.30600000000001</c:v>
                </c:pt>
                <c:pt idx="2939">
                  <c:v>245.40600000000001</c:v>
                </c:pt>
                <c:pt idx="2940">
                  <c:v>245.506</c:v>
                </c:pt>
                <c:pt idx="2941">
                  <c:v>245.60599999999999</c:v>
                </c:pt>
                <c:pt idx="2942">
                  <c:v>245.70599999999999</c:v>
                </c:pt>
                <c:pt idx="2943">
                  <c:v>245.80600000000001</c:v>
                </c:pt>
                <c:pt idx="2944">
                  <c:v>245.90600000000001</c:v>
                </c:pt>
                <c:pt idx="2945">
                  <c:v>246.006</c:v>
                </c:pt>
                <c:pt idx="2946">
                  <c:v>246.10599999999999</c:v>
                </c:pt>
                <c:pt idx="2947">
                  <c:v>246.20599999999999</c:v>
                </c:pt>
                <c:pt idx="2948">
                  <c:v>246.30600000000001</c:v>
                </c:pt>
                <c:pt idx="2949">
                  <c:v>246.40600000000001</c:v>
                </c:pt>
                <c:pt idx="2950">
                  <c:v>246.506</c:v>
                </c:pt>
                <c:pt idx="2951">
                  <c:v>246.60599999999999</c:v>
                </c:pt>
                <c:pt idx="2952">
                  <c:v>246.70599999999999</c:v>
                </c:pt>
                <c:pt idx="2953">
                  <c:v>246.80600000000001</c:v>
                </c:pt>
                <c:pt idx="2954">
                  <c:v>246.90600000000001</c:v>
                </c:pt>
                <c:pt idx="2955">
                  <c:v>247.006</c:v>
                </c:pt>
                <c:pt idx="2956">
                  <c:v>247.10599999999999</c:v>
                </c:pt>
                <c:pt idx="2957">
                  <c:v>247.20599999999999</c:v>
                </c:pt>
                <c:pt idx="2958">
                  <c:v>247.30600000000001</c:v>
                </c:pt>
                <c:pt idx="2959">
                  <c:v>247.40600000000001</c:v>
                </c:pt>
                <c:pt idx="2960">
                  <c:v>247.506</c:v>
                </c:pt>
                <c:pt idx="2961">
                  <c:v>247.60599999999999</c:v>
                </c:pt>
                <c:pt idx="2962">
                  <c:v>247.70599999999999</c:v>
                </c:pt>
                <c:pt idx="2963">
                  <c:v>247.80600000000001</c:v>
                </c:pt>
                <c:pt idx="2964">
                  <c:v>247.90600000000001</c:v>
                </c:pt>
                <c:pt idx="2965">
                  <c:v>248.006</c:v>
                </c:pt>
                <c:pt idx="2966">
                  <c:v>248.10599999999999</c:v>
                </c:pt>
                <c:pt idx="2967">
                  <c:v>248.20599999999999</c:v>
                </c:pt>
                <c:pt idx="2968">
                  <c:v>248.30600000000001</c:v>
                </c:pt>
                <c:pt idx="2969">
                  <c:v>248.40600000000001</c:v>
                </c:pt>
                <c:pt idx="2970">
                  <c:v>248.506</c:v>
                </c:pt>
                <c:pt idx="2971">
                  <c:v>248.60599999999999</c:v>
                </c:pt>
                <c:pt idx="2972">
                  <c:v>248.70599999999999</c:v>
                </c:pt>
                <c:pt idx="2973">
                  <c:v>248.80600000000001</c:v>
                </c:pt>
                <c:pt idx="2974">
                  <c:v>248.90600000000001</c:v>
                </c:pt>
                <c:pt idx="2975">
                  <c:v>249.006</c:v>
                </c:pt>
                <c:pt idx="2976">
                  <c:v>249.10599999999999</c:v>
                </c:pt>
                <c:pt idx="2977">
                  <c:v>249.20599999999999</c:v>
                </c:pt>
                <c:pt idx="2978">
                  <c:v>249.30600000000001</c:v>
                </c:pt>
                <c:pt idx="2979">
                  <c:v>249.40600000000001</c:v>
                </c:pt>
                <c:pt idx="2980">
                  <c:v>249.506</c:v>
                </c:pt>
                <c:pt idx="2981">
                  <c:v>249.60599999999999</c:v>
                </c:pt>
                <c:pt idx="2982">
                  <c:v>249.70599999999999</c:v>
                </c:pt>
                <c:pt idx="2983">
                  <c:v>249.80600000000001</c:v>
                </c:pt>
                <c:pt idx="2984">
                  <c:v>249.90600000000001</c:v>
                </c:pt>
                <c:pt idx="2985">
                  <c:v>250.006</c:v>
                </c:pt>
                <c:pt idx="2986">
                  <c:v>250.10599999999999</c:v>
                </c:pt>
                <c:pt idx="2987">
                  <c:v>250.20599999999999</c:v>
                </c:pt>
                <c:pt idx="2988">
                  <c:v>250.30600000000001</c:v>
                </c:pt>
                <c:pt idx="2989">
                  <c:v>250.40600000000001</c:v>
                </c:pt>
                <c:pt idx="2990">
                  <c:v>250.506</c:v>
                </c:pt>
                <c:pt idx="2991">
                  <c:v>250.60599999999999</c:v>
                </c:pt>
                <c:pt idx="2992">
                  <c:v>250.70599999999999</c:v>
                </c:pt>
                <c:pt idx="2993">
                  <c:v>250.80600000000001</c:v>
                </c:pt>
                <c:pt idx="2994">
                  <c:v>250.90600000000001</c:v>
                </c:pt>
                <c:pt idx="2995">
                  <c:v>251.006</c:v>
                </c:pt>
                <c:pt idx="2996">
                  <c:v>251.10599999999999</c:v>
                </c:pt>
                <c:pt idx="2997">
                  <c:v>251.20599999999999</c:v>
                </c:pt>
                <c:pt idx="2998">
                  <c:v>251.30600000000001</c:v>
                </c:pt>
                <c:pt idx="2999">
                  <c:v>251.40600000000001</c:v>
                </c:pt>
                <c:pt idx="3000">
                  <c:v>251.506</c:v>
                </c:pt>
                <c:pt idx="3001">
                  <c:v>251.60599999999999</c:v>
                </c:pt>
                <c:pt idx="3002">
                  <c:v>251.70599999999999</c:v>
                </c:pt>
                <c:pt idx="3003">
                  <c:v>251.80600000000001</c:v>
                </c:pt>
                <c:pt idx="3004">
                  <c:v>251.90600000000001</c:v>
                </c:pt>
                <c:pt idx="3005">
                  <c:v>252.006</c:v>
                </c:pt>
                <c:pt idx="3006">
                  <c:v>252.10599999999999</c:v>
                </c:pt>
                <c:pt idx="3007">
                  <c:v>252.20599999999999</c:v>
                </c:pt>
                <c:pt idx="3008">
                  <c:v>252.30600000000001</c:v>
                </c:pt>
                <c:pt idx="3009">
                  <c:v>252.40600000000001</c:v>
                </c:pt>
                <c:pt idx="3010">
                  <c:v>252.506</c:v>
                </c:pt>
                <c:pt idx="3011">
                  <c:v>252.60599999999999</c:v>
                </c:pt>
                <c:pt idx="3012">
                  <c:v>252.70599999999999</c:v>
                </c:pt>
                <c:pt idx="3013">
                  <c:v>252.80600000000001</c:v>
                </c:pt>
                <c:pt idx="3014">
                  <c:v>252.90600000000001</c:v>
                </c:pt>
                <c:pt idx="3015">
                  <c:v>253.006</c:v>
                </c:pt>
                <c:pt idx="3016">
                  <c:v>253.10599999999999</c:v>
                </c:pt>
                <c:pt idx="3017">
                  <c:v>253.20599999999999</c:v>
                </c:pt>
                <c:pt idx="3018">
                  <c:v>253.30600000000001</c:v>
                </c:pt>
                <c:pt idx="3019">
                  <c:v>253.40600000000001</c:v>
                </c:pt>
                <c:pt idx="3020">
                  <c:v>253.506</c:v>
                </c:pt>
                <c:pt idx="3021">
                  <c:v>253.60599999999999</c:v>
                </c:pt>
                <c:pt idx="3022">
                  <c:v>253.70599999999999</c:v>
                </c:pt>
                <c:pt idx="3023">
                  <c:v>253.80600000000001</c:v>
                </c:pt>
                <c:pt idx="3024">
                  <c:v>253.90600000000001</c:v>
                </c:pt>
                <c:pt idx="3025">
                  <c:v>254.006</c:v>
                </c:pt>
                <c:pt idx="3026">
                  <c:v>254.10599999999999</c:v>
                </c:pt>
                <c:pt idx="3027">
                  <c:v>254.20599999999999</c:v>
                </c:pt>
                <c:pt idx="3028">
                  <c:v>254.30600000000001</c:v>
                </c:pt>
                <c:pt idx="3029">
                  <c:v>254.40600000000001</c:v>
                </c:pt>
                <c:pt idx="3030">
                  <c:v>254.506</c:v>
                </c:pt>
                <c:pt idx="3031">
                  <c:v>254.60599999999999</c:v>
                </c:pt>
                <c:pt idx="3032">
                  <c:v>254.70599999999999</c:v>
                </c:pt>
                <c:pt idx="3033">
                  <c:v>254.80600000000001</c:v>
                </c:pt>
                <c:pt idx="3034">
                  <c:v>254.90600000000001</c:v>
                </c:pt>
                <c:pt idx="3035">
                  <c:v>255.006</c:v>
                </c:pt>
                <c:pt idx="3036">
                  <c:v>255.10599999999999</c:v>
                </c:pt>
                <c:pt idx="3037">
                  <c:v>255.20599999999999</c:v>
                </c:pt>
                <c:pt idx="3038">
                  <c:v>255.30600000000001</c:v>
                </c:pt>
                <c:pt idx="3039">
                  <c:v>255.40599999999998</c:v>
                </c:pt>
                <c:pt idx="3040">
                  <c:v>255.506</c:v>
                </c:pt>
                <c:pt idx="3041">
                  <c:v>255.60600000000002</c:v>
                </c:pt>
                <c:pt idx="3042">
                  <c:v>255.70599999999999</c:v>
                </c:pt>
                <c:pt idx="3043">
                  <c:v>255.80600000000001</c:v>
                </c:pt>
                <c:pt idx="3044">
                  <c:v>255.90599999999998</c:v>
                </c:pt>
                <c:pt idx="3045">
                  <c:v>256.00600000000003</c:v>
                </c:pt>
                <c:pt idx="3046">
                  <c:v>256.10600000000005</c:v>
                </c:pt>
                <c:pt idx="3047">
                  <c:v>256.20600000000002</c:v>
                </c:pt>
                <c:pt idx="3048">
                  <c:v>256.30600000000004</c:v>
                </c:pt>
                <c:pt idx="3049">
                  <c:v>256.40600000000001</c:v>
                </c:pt>
                <c:pt idx="3050">
                  <c:v>256.50600000000003</c:v>
                </c:pt>
                <c:pt idx="3051">
                  <c:v>256.60600000000005</c:v>
                </c:pt>
                <c:pt idx="3052">
                  <c:v>256.70600000000002</c:v>
                </c:pt>
                <c:pt idx="3053">
                  <c:v>256.80600000000004</c:v>
                </c:pt>
                <c:pt idx="3054">
                  <c:v>256.90600000000001</c:v>
                </c:pt>
                <c:pt idx="3055">
                  <c:v>257.00600000000003</c:v>
                </c:pt>
                <c:pt idx="3056">
                  <c:v>257.10600000000005</c:v>
                </c:pt>
                <c:pt idx="3057">
                  <c:v>257.20600000000002</c:v>
                </c:pt>
                <c:pt idx="3058">
                  <c:v>257.30600000000004</c:v>
                </c:pt>
                <c:pt idx="3059">
                  <c:v>257.40600000000001</c:v>
                </c:pt>
                <c:pt idx="3060">
                  <c:v>257.50600000000003</c:v>
                </c:pt>
                <c:pt idx="3061">
                  <c:v>257.60600000000005</c:v>
                </c:pt>
                <c:pt idx="3062">
                  <c:v>257.70600000000002</c:v>
                </c:pt>
                <c:pt idx="3063">
                  <c:v>257.80600000000004</c:v>
                </c:pt>
                <c:pt idx="3064">
                  <c:v>257.90600000000001</c:v>
                </c:pt>
                <c:pt idx="3065">
                  <c:v>258.00600000000003</c:v>
                </c:pt>
                <c:pt idx="3066">
                  <c:v>258.10600000000005</c:v>
                </c:pt>
                <c:pt idx="3067">
                  <c:v>258.20600000000002</c:v>
                </c:pt>
                <c:pt idx="3068">
                  <c:v>258.30600000000004</c:v>
                </c:pt>
                <c:pt idx="3069">
                  <c:v>258.40600000000001</c:v>
                </c:pt>
                <c:pt idx="3070">
                  <c:v>258.50600000000003</c:v>
                </c:pt>
                <c:pt idx="3071">
                  <c:v>258.60600000000005</c:v>
                </c:pt>
                <c:pt idx="3072">
                  <c:v>258.70600000000002</c:v>
                </c:pt>
                <c:pt idx="3073">
                  <c:v>258.80600000000004</c:v>
                </c:pt>
                <c:pt idx="3074">
                  <c:v>258.90600000000001</c:v>
                </c:pt>
                <c:pt idx="3075">
                  <c:v>259.00600000000003</c:v>
                </c:pt>
                <c:pt idx="3076">
                  <c:v>259.10600000000005</c:v>
                </c:pt>
                <c:pt idx="3077">
                  <c:v>259.20600000000002</c:v>
                </c:pt>
                <c:pt idx="3078">
                  <c:v>259.30600000000004</c:v>
                </c:pt>
                <c:pt idx="3079">
                  <c:v>259.40600000000001</c:v>
                </c:pt>
                <c:pt idx="3080">
                  <c:v>259.50600000000003</c:v>
                </c:pt>
                <c:pt idx="3081">
                  <c:v>259.60600000000005</c:v>
                </c:pt>
                <c:pt idx="3082">
                  <c:v>259.70600000000002</c:v>
                </c:pt>
                <c:pt idx="3083">
                  <c:v>259.80600000000004</c:v>
                </c:pt>
                <c:pt idx="3084">
                  <c:v>259.90600000000001</c:v>
                </c:pt>
                <c:pt idx="3085">
                  <c:v>260.00600000000003</c:v>
                </c:pt>
                <c:pt idx="3086">
                  <c:v>260.10600000000005</c:v>
                </c:pt>
                <c:pt idx="3087">
                  <c:v>260.20600000000002</c:v>
                </c:pt>
                <c:pt idx="3088">
                  <c:v>260.30600000000004</c:v>
                </c:pt>
                <c:pt idx="3089">
                  <c:v>260.40600000000001</c:v>
                </c:pt>
                <c:pt idx="3090">
                  <c:v>260.50600000000003</c:v>
                </c:pt>
                <c:pt idx="3091">
                  <c:v>260.60600000000005</c:v>
                </c:pt>
                <c:pt idx="3092">
                  <c:v>260.70600000000002</c:v>
                </c:pt>
                <c:pt idx="3093">
                  <c:v>260.80600000000004</c:v>
                </c:pt>
                <c:pt idx="3094">
                  <c:v>260.90600000000001</c:v>
                </c:pt>
                <c:pt idx="3095">
                  <c:v>261.00600000000003</c:v>
                </c:pt>
                <c:pt idx="3096">
                  <c:v>261.10600000000005</c:v>
                </c:pt>
                <c:pt idx="3097">
                  <c:v>261.20600000000002</c:v>
                </c:pt>
                <c:pt idx="3098">
                  <c:v>261.30600000000004</c:v>
                </c:pt>
                <c:pt idx="3099">
                  <c:v>261.40600000000001</c:v>
                </c:pt>
                <c:pt idx="3100">
                  <c:v>261.50600000000003</c:v>
                </c:pt>
                <c:pt idx="3101">
                  <c:v>261.60600000000005</c:v>
                </c:pt>
                <c:pt idx="3102">
                  <c:v>261.70600000000002</c:v>
                </c:pt>
                <c:pt idx="3103">
                  <c:v>261.80600000000004</c:v>
                </c:pt>
                <c:pt idx="3104">
                  <c:v>261.90600000000001</c:v>
                </c:pt>
                <c:pt idx="3105">
                  <c:v>262.00600000000003</c:v>
                </c:pt>
                <c:pt idx="3106">
                  <c:v>262.10600000000005</c:v>
                </c:pt>
                <c:pt idx="3107">
                  <c:v>262.20600000000002</c:v>
                </c:pt>
                <c:pt idx="3108">
                  <c:v>262.30600000000004</c:v>
                </c:pt>
                <c:pt idx="3109">
                  <c:v>262.40600000000001</c:v>
                </c:pt>
                <c:pt idx="3110">
                  <c:v>262.50600000000003</c:v>
                </c:pt>
                <c:pt idx="3111">
                  <c:v>262.60600000000005</c:v>
                </c:pt>
                <c:pt idx="3112">
                  <c:v>262.70600000000002</c:v>
                </c:pt>
                <c:pt idx="3113">
                  <c:v>262.80600000000004</c:v>
                </c:pt>
                <c:pt idx="3114">
                  <c:v>262.90600000000001</c:v>
                </c:pt>
                <c:pt idx="3115">
                  <c:v>263.00600000000003</c:v>
                </c:pt>
                <c:pt idx="3116">
                  <c:v>263.10600000000005</c:v>
                </c:pt>
                <c:pt idx="3117">
                  <c:v>263.20600000000002</c:v>
                </c:pt>
                <c:pt idx="3118">
                  <c:v>263.30600000000004</c:v>
                </c:pt>
                <c:pt idx="3119">
                  <c:v>263.40600000000001</c:v>
                </c:pt>
                <c:pt idx="3120">
                  <c:v>263.50600000000003</c:v>
                </c:pt>
                <c:pt idx="3121">
                  <c:v>263.60600000000005</c:v>
                </c:pt>
                <c:pt idx="3122">
                  <c:v>263.70600000000002</c:v>
                </c:pt>
                <c:pt idx="3123">
                  <c:v>263.80600000000004</c:v>
                </c:pt>
                <c:pt idx="3124">
                  <c:v>263.90600000000001</c:v>
                </c:pt>
                <c:pt idx="3125">
                  <c:v>264.00600000000003</c:v>
                </c:pt>
                <c:pt idx="3126">
                  <c:v>264.10600000000005</c:v>
                </c:pt>
                <c:pt idx="3127">
                  <c:v>264.20600000000002</c:v>
                </c:pt>
                <c:pt idx="3128">
                  <c:v>264.30600000000004</c:v>
                </c:pt>
                <c:pt idx="3129">
                  <c:v>264.40600000000001</c:v>
                </c:pt>
                <c:pt idx="3130">
                  <c:v>264.50600000000003</c:v>
                </c:pt>
                <c:pt idx="3131">
                  <c:v>264.60600000000005</c:v>
                </c:pt>
                <c:pt idx="3132">
                  <c:v>264.70600000000002</c:v>
                </c:pt>
                <c:pt idx="3133">
                  <c:v>264.80600000000004</c:v>
                </c:pt>
                <c:pt idx="3134">
                  <c:v>264.90600000000001</c:v>
                </c:pt>
                <c:pt idx="3135">
                  <c:v>265.00600000000003</c:v>
                </c:pt>
                <c:pt idx="3136">
                  <c:v>265.10600000000005</c:v>
                </c:pt>
                <c:pt idx="3137">
                  <c:v>265.20600000000002</c:v>
                </c:pt>
                <c:pt idx="3138">
                  <c:v>265.30600000000004</c:v>
                </c:pt>
                <c:pt idx="3139">
                  <c:v>265.40600000000001</c:v>
                </c:pt>
                <c:pt idx="3140">
                  <c:v>265.50600000000003</c:v>
                </c:pt>
                <c:pt idx="3141">
                  <c:v>265.60600000000005</c:v>
                </c:pt>
                <c:pt idx="3142">
                  <c:v>265.70600000000002</c:v>
                </c:pt>
                <c:pt idx="3143">
                  <c:v>265.80600000000004</c:v>
                </c:pt>
                <c:pt idx="3144">
                  <c:v>265.90600000000001</c:v>
                </c:pt>
                <c:pt idx="3145">
                  <c:v>266.00600000000003</c:v>
                </c:pt>
                <c:pt idx="3146">
                  <c:v>266.10600000000005</c:v>
                </c:pt>
                <c:pt idx="3147">
                  <c:v>266.20600000000002</c:v>
                </c:pt>
                <c:pt idx="3148">
                  <c:v>266.30600000000004</c:v>
                </c:pt>
                <c:pt idx="3149">
                  <c:v>266.40600000000001</c:v>
                </c:pt>
                <c:pt idx="3150">
                  <c:v>266.50600000000003</c:v>
                </c:pt>
                <c:pt idx="3151">
                  <c:v>266.60600000000005</c:v>
                </c:pt>
                <c:pt idx="3152">
                  <c:v>266.70600000000002</c:v>
                </c:pt>
                <c:pt idx="3153">
                  <c:v>266.80600000000004</c:v>
                </c:pt>
                <c:pt idx="3154">
                  <c:v>266.90600000000001</c:v>
                </c:pt>
                <c:pt idx="3155">
                  <c:v>267.00600000000003</c:v>
                </c:pt>
                <c:pt idx="3156">
                  <c:v>267.10600000000005</c:v>
                </c:pt>
                <c:pt idx="3157">
                  <c:v>267.20600000000002</c:v>
                </c:pt>
                <c:pt idx="3158">
                  <c:v>267.30600000000004</c:v>
                </c:pt>
                <c:pt idx="3159">
                  <c:v>267.40600000000001</c:v>
                </c:pt>
                <c:pt idx="3160">
                  <c:v>267.50600000000003</c:v>
                </c:pt>
                <c:pt idx="3161">
                  <c:v>267.60600000000005</c:v>
                </c:pt>
                <c:pt idx="3162">
                  <c:v>267.70600000000002</c:v>
                </c:pt>
                <c:pt idx="3163">
                  <c:v>267.80600000000004</c:v>
                </c:pt>
                <c:pt idx="3164">
                  <c:v>267.90600000000001</c:v>
                </c:pt>
                <c:pt idx="3165">
                  <c:v>268.00600000000003</c:v>
                </c:pt>
                <c:pt idx="3166">
                  <c:v>268.10600000000005</c:v>
                </c:pt>
                <c:pt idx="3167">
                  <c:v>268.20600000000002</c:v>
                </c:pt>
                <c:pt idx="3168">
                  <c:v>268.30600000000004</c:v>
                </c:pt>
                <c:pt idx="3169">
                  <c:v>268.40600000000001</c:v>
                </c:pt>
                <c:pt idx="3170">
                  <c:v>268.50600000000003</c:v>
                </c:pt>
                <c:pt idx="3171">
                  <c:v>268.60600000000005</c:v>
                </c:pt>
                <c:pt idx="3172">
                  <c:v>268.70600000000002</c:v>
                </c:pt>
                <c:pt idx="3173">
                  <c:v>268.80600000000004</c:v>
                </c:pt>
                <c:pt idx="3174">
                  <c:v>268.90600000000001</c:v>
                </c:pt>
                <c:pt idx="3175">
                  <c:v>269.00600000000003</c:v>
                </c:pt>
                <c:pt idx="3176">
                  <c:v>269.10600000000005</c:v>
                </c:pt>
                <c:pt idx="3177">
                  <c:v>269.20600000000002</c:v>
                </c:pt>
                <c:pt idx="3178">
                  <c:v>269.30600000000004</c:v>
                </c:pt>
                <c:pt idx="3179">
                  <c:v>269.40600000000001</c:v>
                </c:pt>
                <c:pt idx="3180">
                  <c:v>269.50600000000003</c:v>
                </c:pt>
                <c:pt idx="3181">
                  <c:v>269.60600000000005</c:v>
                </c:pt>
                <c:pt idx="3182">
                  <c:v>269.70600000000002</c:v>
                </c:pt>
                <c:pt idx="3183">
                  <c:v>269.80600000000004</c:v>
                </c:pt>
                <c:pt idx="3184">
                  <c:v>269.90600000000001</c:v>
                </c:pt>
                <c:pt idx="3185">
                  <c:v>270.00600000000003</c:v>
                </c:pt>
                <c:pt idx="3186">
                  <c:v>270.10600000000005</c:v>
                </c:pt>
                <c:pt idx="3187">
                  <c:v>270.20600000000002</c:v>
                </c:pt>
                <c:pt idx="3188">
                  <c:v>270.30600000000004</c:v>
                </c:pt>
                <c:pt idx="3189">
                  <c:v>270.40600000000001</c:v>
                </c:pt>
                <c:pt idx="3190">
                  <c:v>270.50600000000003</c:v>
                </c:pt>
                <c:pt idx="3191">
                  <c:v>270.60600000000005</c:v>
                </c:pt>
                <c:pt idx="3192">
                  <c:v>270.70600000000002</c:v>
                </c:pt>
                <c:pt idx="3193">
                  <c:v>270.80600000000004</c:v>
                </c:pt>
                <c:pt idx="3194">
                  <c:v>270.90600000000001</c:v>
                </c:pt>
                <c:pt idx="3195">
                  <c:v>271.00600000000003</c:v>
                </c:pt>
                <c:pt idx="3196">
                  <c:v>271.10600000000005</c:v>
                </c:pt>
                <c:pt idx="3197">
                  <c:v>271.20600000000002</c:v>
                </c:pt>
                <c:pt idx="3198">
                  <c:v>271.30600000000004</c:v>
                </c:pt>
                <c:pt idx="3199">
                  <c:v>271.40600000000001</c:v>
                </c:pt>
                <c:pt idx="3200">
                  <c:v>271.50600000000003</c:v>
                </c:pt>
                <c:pt idx="3201">
                  <c:v>271.60600000000005</c:v>
                </c:pt>
                <c:pt idx="3202">
                  <c:v>271.70600000000002</c:v>
                </c:pt>
                <c:pt idx="3203">
                  <c:v>271.80600000000004</c:v>
                </c:pt>
                <c:pt idx="3204">
                  <c:v>271.90600000000001</c:v>
                </c:pt>
                <c:pt idx="3205">
                  <c:v>272.00600000000003</c:v>
                </c:pt>
                <c:pt idx="3206">
                  <c:v>272.10600000000005</c:v>
                </c:pt>
                <c:pt idx="3207">
                  <c:v>272.20600000000002</c:v>
                </c:pt>
                <c:pt idx="3208">
                  <c:v>272.30600000000004</c:v>
                </c:pt>
                <c:pt idx="3209">
                  <c:v>272.40600000000001</c:v>
                </c:pt>
                <c:pt idx="3210">
                  <c:v>272.50600000000003</c:v>
                </c:pt>
                <c:pt idx="3211">
                  <c:v>272.60600000000005</c:v>
                </c:pt>
                <c:pt idx="3212">
                  <c:v>272.70600000000002</c:v>
                </c:pt>
                <c:pt idx="3213">
                  <c:v>272.80600000000004</c:v>
                </c:pt>
                <c:pt idx="3214">
                  <c:v>272.90600000000001</c:v>
                </c:pt>
                <c:pt idx="3215">
                  <c:v>273.00600000000003</c:v>
                </c:pt>
                <c:pt idx="3216">
                  <c:v>273.10600000000005</c:v>
                </c:pt>
                <c:pt idx="3217">
                  <c:v>273.20600000000002</c:v>
                </c:pt>
                <c:pt idx="3218">
                  <c:v>273.30600000000004</c:v>
                </c:pt>
                <c:pt idx="3219">
                  <c:v>273.40600000000001</c:v>
                </c:pt>
                <c:pt idx="3220">
                  <c:v>273.50600000000003</c:v>
                </c:pt>
                <c:pt idx="3221">
                  <c:v>273.60600000000005</c:v>
                </c:pt>
                <c:pt idx="3222">
                  <c:v>273.70600000000002</c:v>
                </c:pt>
                <c:pt idx="3223">
                  <c:v>273.80600000000004</c:v>
                </c:pt>
                <c:pt idx="3224">
                  <c:v>273.90600000000001</c:v>
                </c:pt>
                <c:pt idx="3225">
                  <c:v>274.00600000000003</c:v>
                </c:pt>
                <c:pt idx="3226">
                  <c:v>274.10600000000005</c:v>
                </c:pt>
                <c:pt idx="3227">
                  <c:v>274.20600000000002</c:v>
                </c:pt>
                <c:pt idx="3228">
                  <c:v>274.30600000000004</c:v>
                </c:pt>
                <c:pt idx="3229">
                  <c:v>274.40600000000001</c:v>
                </c:pt>
                <c:pt idx="3230">
                  <c:v>274.50600000000003</c:v>
                </c:pt>
                <c:pt idx="3231">
                  <c:v>274.60600000000005</c:v>
                </c:pt>
                <c:pt idx="3232">
                  <c:v>274.70600000000002</c:v>
                </c:pt>
                <c:pt idx="3233">
                  <c:v>274.80600000000004</c:v>
                </c:pt>
                <c:pt idx="3234">
                  <c:v>274.90600000000001</c:v>
                </c:pt>
                <c:pt idx="3235">
                  <c:v>275.00600000000003</c:v>
                </c:pt>
                <c:pt idx="3236">
                  <c:v>275.10600000000005</c:v>
                </c:pt>
                <c:pt idx="3237">
                  <c:v>275.20600000000002</c:v>
                </c:pt>
                <c:pt idx="3238">
                  <c:v>275.30600000000004</c:v>
                </c:pt>
                <c:pt idx="3239">
                  <c:v>275.40600000000001</c:v>
                </c:pt>
                <c:pt idx="3240">
                  <c:v>275.50600000000003</c:v>
                </c:pt>
                <c:pt idx="3241">
                  <c:v>275.60600000000005</c:v>
                </c:pt>
                <c:pt idx="3242">
                  <c:v>275.70600000000002</c:v>
                </c:pt>
                <c:pt idx="3243">
                  <c:v>275.80600000000004</c:v>
                </c:pt>
                <c:pt idx="3244">
                  <c:v>275.90600000000001</c:v>
                </c:pt>
                <c:pt idx="3245">
                  <c:v>276.00600000000003</c:v>
                </c:pt>
                <c:pt idx="3246">
                  <c:v>276.10600000000005</c:v>
                </c:pt>
                <c:pt idx="3247">
                  <c:v>276.20600000000002</c:v>
                </c:pt>
                <c:pt idx="3248">
                  <c:v>276.30600000000004</c:v>
                </c:pt>
                <c:pt idx="3249">
                  <c:v>276.40600000000001</c:v>
                </c:pt>
                <c:pt idx="3250">
                  <c:v>276.50600000000003</c:v>
                </c:pt>
                <c:pt idx="3251">
                  <c:v>276.60600000000005</c:v>
                </c:pt>
                <c:pt idx="3252">
                  <c:v>276.70600000000002</c:v>
                </c:pt>
                <c:pt idx="3253">
                  <c:v>276.80600000000004</c:v>
                </c:pt>
                <c:pt idx="3254">
                  <c:v>276.90600000000001</c:v>
                </c:pt>
                <c:pt idx="3255">
                  <c:v>277.00600000000003</c:v>
                </c:pt>
                <c:pt idx="3256">
                  <c:v>277.10600000000005</c:v>
                </c:pt>
                <c:pt idx="3257">
                  <c:v>277.20600000000002</c:v>
                </c:pt>
                <c:pt idx="3258">
                  <c:v>277.30600000000004</c:v>
                </c:pt>
                <c:pt idx="3259">
                  <c:v>277.40600000000001</c:v>
                </c:pt>
                <c:pt idx="3260">
                  <c:v>277.50600000000003</c:v>
                </c:pt>
                <c:pt idx="3261">
                  <c:v>277.60600000000005</c:v>
                </c:pt>
                <c:pt idx="3262">
                  <c:v>277.70600000000002</c:v>
                </c:pt>
                <c:pt idx="3263">
                  <c:v>277.80600000000004</c:v>
                </c:pt>
                <c:pt idx="3264">
                  <c:v>277.90600000000001</c:v>
                </c:pt>
                <c:pt idx="3265">
                  <c:v>278.00600000000003</c:v>
                </c:pt>
                <c:pt idx="3266">
                  <c:v>278.10600000000005</c:v>
                </c:pt>
                <c:pt idx="3267">
                  <c:v>278.20600000000002</c:v>
                </c:pt>
                <c:pt idx="3268">
                  <c:v>278.30600000000004</c:v>
                </c:pt>
                <c:pt idx="3269">
                  <c:v>278.40600000000001</c:v>
                </c:pt>
                <c:pt idx="3270">
                  <c:v>278.50600000000003</c:v>
                </c:pt>
                <c:pt idx="3271">
                  <c:v>278.60600000000005</c:v>
                </c:pt>
                <c:pt idx="3272">
                  <c:v>278.70600000000002</c:v>
                </c:pt>
                <c:pt idx="3273">
                  <c:v>278.80600000000004</c:v>
                </c:pt>
                <c:pt idx="3274">
                  <c:v>278.90600000000001</c:v>
                </c:pt>
                <c:pt idx="3275">
                  <c:v>279.00600000000003</c:v>
                </c:pt>
                <c:pt idx="3276">
                  <c:v>279.10600000000005</c:v>
                </c:pt>
                <c:pt idx="3277">
                  <c:v>279.20600000000002</c:v>
                </c:pt>
                <c:pt idx="3278">
                  <c:v>279.30600000000004</c:v>
                </c:pt>
                <c:pt idx="3279">
                  <c:v>279.40600000000001</c:v>
                </c:pt>
                <c:pt idx="3280">
                  <c:v>279.50600000000003</c:v>
                </c:pt>
                <c:pt idx="3281">
                  <c:v>279.60600000000005</c:v>
                </c:pt>
                <c:pt idx="3282">
                  <c:v>279.70600000000002</c:v>
                </c:pt>
                <c:pt idx="3283">
                  <c:v>279.80600000000004</c:v>
                </c:pt>
                <c:pt idx="3284">
                  <c:v>279.90600000000001</c:v>
                </c:pt>
                <c:pt idx="3285">
                  <c:v>280.00600000000003</c:v>
                </c:pt>
                <c:pt idx="3286">
                  <c:v>280.10600000000005</c:v>
                </c:pt>
                <c:pt idx="3287">
                  <c:v>280.20600000000002</c:v>
                </c:pt>
                <c:pt idx="3288">
                  <c:v>280.30600000000004</c:v>
                </c:pt>
                <c:pt idx="3289">
                  <c:v>280.40600000000001</c:v>
                </c:pt>
                <c:pt idx="3290">
                  <c:v>280.50600000000003</c:v>
                </c:pt>
                <c:pt idx="3291">
                  <c:v>280.60600000000005</c:v>
                </c:pt>
                <c:pt idx="3292">
                  <c:v>280.70600000000002</c:v>
                </c:pt>
                <c:pt idx="3293">
                  <c:v>280.80600000000004</c:v>
                </c:pt>
                <c:pt idx="3294">
                  <c:v>280.90600000000001</c:v>
                </c:pt>
                <c:pt idx="3295">
                  <c:v>281.00600000000003</c:v>
                </c:pt>
                <c:pt idx="3296">
                  <c:v>281.10600000000005</c:v>
                </c:pt>
                <c:pt idx="3297">
                  <c:v>281.20600000000002</c:v>
                </c:pt>
                <c:pt idx="3298">
                  <c:v>281.30600000000004</c:v>
                </c:pt>
                <c:pt idx="3299">
                  <c:v>281.40600000000001</c:v>
                </c:pt>
                <c:pt idx="3300">
                  <c:v>281.50600000000003</c:v>
                </c:pt>
                <c:pt idx="3301">
                  <c:v>281.60600000000005</c:v>
                </c:pt>
                <c:pt idx="3302">
                  <c:v>281.70600000000002</c:v>
                </c:pt>
                <c:pt idx="3303">
                  <c:v>281.80600000000004</c:v>
                </c:pt>
                <c:pt idx="3304">
                  <c:v>281.90600000000001</c:v>
                </c:pt>
                <c:pt idx="3305">
                  <c:v>282.00600000000003</c:v>
                </c:pt>
                <c:pt idx="3306">
                  <c:v>282.10600000000005</c:v>
                </c:pt>
                <c:pt idx="3307">
                  <c:v>282.20600000000002</c:v>
                </c:pt>
                <c:pt idx="3308">
                  <c:v>282.30600000000004</c:v>
                </c:pt>
                <c:pt idx="3309">
                  <c:v>282.40600000000001</c:v>
                </c:pt>
                <c:pt idx="3310">
                  <c:v>282.50600000000003</c:v>
                </c:pt>
                <c:pt idx="3311">
                  <c:v>282.60600000000005</c:v>
                </c:pt>
                <c:pt idx="3312">
                  <c:v>282.70600000000002</c:v>
                </c:pt>
                <c:pt idx="3313">
                  <c:v>282.80600000000004</c:v>
                </c:pt>
                <c:pt idx="3314">
                  <c:v>282.90600000000001</c:v>
                </c:pt>
                <c:pt idx="3315">
                  <c:v>283.00600000000003</c:v>
                </c:pt>
                <c:pt idx="3316">
                  <c:v>283.10600000000005</c:v>
                </c:pt>
                <c:pt idx="3317">
                  <c:v>283.20600000000002</c:v>
                </c:pt>
                <c:pt idx="3318">
                  <c:v>283.30600000000004</c:v>
                </c:pt>
                <c:pt idx="3319">
                  <c:v>283.40600000000001</c:v>
                </c:pt>
                <c:pt idx="3320">
                  <c:v>283.50600000000003</c:v>
                </c:pt>
                <c:pt idx="3321">
                  <c:v>283.60600000000005</c:v>
                </c:pt>
                <c:pt idx="3322">
                  <c:v>283.70600000000002</c:v>
                </c:pt>
                <c:pt idx="3323">
                  <c:v>283.80600000000004</c:v>
                </c:pt>
                <c:pt idx="3324">
                  <c:v>283.90600000000001</c:v>
                </c:pt>
                <c:pt idx="3325">
                  <c:v>284.00600000000003</c:v>
                </c:pt>
                <c:pt idx="3326">
                  <c:v>284.10600000000005</c:v>
                </c:pt>
                <c:pt idx="3327">
                  <c:v>284.20600000000002</c:v>
                </c:pt>
                <c:pt idx="3328">
                  <c:v>284.30600000000004</c:v>
                </c:pt>
                <c:pt idx="3329">
                  <c:v>284.40600000000001</c:v>
                </c:pt>
                <c:pt idx="3330">
                  <c:v>284.50600000000003</c:v>
                </c:pt>
                <c:pt idx="3331">
                  <c:v>284.60600000000005</c:v>
                </c:pt>
                <c:pt idx="3332">
                  <c:v>284.70600000000002</c:v>
                </c:pt>
                <c:pt idx="3333">
                  <c:v>284.80600000000004</c:v>
                </c:pt>
                <c:pt idx="3334">
                  <c:v>284.90600000000001</c:v>
                </c:pt>
                <c:pt idx="3335">
                  <c:v>285.00600000000003</c:v>
                </c:pt>
                <c:pt idx="3336">
                  <c:v>285.10600000000005</c:v>
                </c:pt>
                <c:pt idx="3337">
                  <c:v>285.20600000000002</c:v>
                </c:pt>
                <c:pt idx="3338">
                  <c:v>285.30600000000004</c:v>
                </c:pt>
                <c:pt idx="3339">
                  <c:v>285.40600000000001</c:v>
                </c:pt>
                <c:pt idx="3340">
                  <c:v>285.50600000000003</c:v>
                </c:pt>
                <c:pt idx="3341">
                  <c:v>285.60600000000005</c:v>
                </c:pt>
                <c:pt idx="3342">
                  <c:v>285.70600000000002</c:v>
                </c:pt>
                <c:pt idx="3343">
                  <c:v>285.80600000000004</c:v>
                </c:pt>
                <c:pt idx="3344">
                  <c:v>285.90600000000001</c:v>
                </c:pt>
                <c:pt idx="3345">
                  <c:v>286.00600000000003</c:v>
                </c:pt>
                <c:pt idx="3346">
                  <c:v>286.10600000000005</c:v>
                </c:pt>
                <c:pt idx="3347">
                  <c:v>286.20600000000002</c:v>
                </c:pt>
                <c:pt idx="3348">
                  <c:v>286.30600000000004</c:v>
                </c:pt>
                <c:pt idx="3349">
                  <c:v>286.40600000000001</c:v>
                </c:pt>
                <c:pt idx="3350">
                  <c:v>286.50600000000003</c:v>
                </c:pt>
                <c:pt idx="3351">
                  <c:v>286.60600000000005</c:v>
                </c:pt>
                <c:pt idx="3352">
                  <c:v>286.70600000000002</c:v>
                </c:pt>
                <c:pt idx="3353">
                  <c:v>286.80600000000004</c:v>
                </c:pt>
                <c:pt idx="3354">
                  <c:v>286.90600000000001</c:v>
                </c:pt>
                <c:pt idx="3355">
                  <c:v>287.00600000000003</c:v>
                </c:pt>
                <c:pt idx="3356">
                  <c:v>287.10600000000005</c:v>
                </c:pt>
                <c:pt idx="3357">
                  <c:v>287.20600000000002</c:v>
                </c:pt>
                <c:pt idx="3358">
                  <c:v>287.30600000000004</c:v>
                </c:pt>
                <c:pt idx="3359">
                  <c:v>287.40600000000001</c:v>
                </c:pt>
                <c:pt idx="3360">
                  <c:v>287.50600000000003</c:v>
                </c:pt>
                <c:pt idx="3361">
                  <c:v>287.60600000000005</c:v>
                </c:pt>
                <c:pt idx="3362">
                  <c:v>287.70600000000002</c:v>
                </c:pt>
                <c:pt idx="3363">
                  <c:v>287.80600000000004</c:v>
                </c:pt>
                <c:pt idx="3364">
                  <c:v>287.90600000000001</c:v>
                </c:pt>
                <c:pt idx="3365">
                  <c:v>288.00600000000003</c:v>
                </c:pt>
                <c:pt idx="3366">
                  <c:v>288.10600000000005</c:v>
                </c:pt>
                <c:pt idx="3367">
                  <c:v>288.20600000000002</c:v>
                </c:pt>
                <c:pt idx="3368">
                  <c:v>288.30600000000004</c:v>
                </c:pt>
                <c:pt idx="3369">
                  <c:v>288.40600000000001</c:v>
                </c:pt>
                <c:pt idx="3370">
                  <c:v>288.50600000000003</c:v>
                </c:pt>
                <c:pt idx="3371">
                  <c:v>288.60600000000005</c:v>
                </c:pt>
                <c:pt idx="3372">
                  <c:v>288.70600000000002</c:v>
                </c:pt>
                <c:pt idx="3373">
                  <c:v>288.80600000000004</c:v>
                </c:pt>
                <c:pt idx="3374">
                  <c:v>288.90600000000001</c:v>
                </c:pt>
                <c:pt idx="3375">
                  <c:v>289.00600000000003</c:v>
                </c:pt>
                <c:pt idx="3376">
                  <c:v>289.10600000000005</c:v>
                </c:pt>
                <c:pt idx="3377">
                  <c:v>289.20600000000002</c:v>
                </c:pt>
                <c:pt idx="3378">
                  <c:v>289.30600000000004</c:v>
                </c:pt>
                <c:pt idx="3379">
                  <c:v>289.40600000000001</c:v>
                </c:pt>
                <c:pt idx="3380">
                  <c:v>289.50600000000003</c:v>
                </c:pt>
                <c:pt idx="3381">
                  <c:v>289.60600000000005</c:v>
                </c:pt>
                <c:pt idx="3382">
                  <c:v>289.70600000000002</c:v>
                </c:pt>
                <c:pt idx="3383">
                  <c:v>289.80600000000004</c:v>
                </c:pt>
                <c:pt idx="3384">
                  <c:v>289.90600000000001</c:v>
                </c:pt>
                <c:pt idx="3385">
                  <c:v>290.00600000000003</c:v>
                </c:pt>
                <c:pt idx="3386">
                  <c:v>290.10600000000005</c:v>
                </c:pt>
                <c:pt idx="3387">
                  <c:v>290.20600000000002</c:v>
                </c:pt>
                <c:pt idx="3388">
                  <c:v>290.30600000000004</c:v>
                </c:pt>
                <c:pt idx="3389">
                  <c:v>290.40600000000001</c:v>
                </c:pt>
                <c:pt idx="3390">
                  <c:v>290.50600000000003</c:v>
                </c:pt>
                <c:pt idx="3391">
                  <c:v>290.60600000000005</c:v>
                </c:pt>
                <c:pt idx="3392">
                  <c:v>290.70600000000002</c:v>
                </c:pt>
                <c:pt idx="3393">
                  <c:v>290.80600000000004</c:v>
                </c:pt>
                <c:pt idx="3394">
                  <c:v>290.90600000000001</c:v>
                </c:pt>
                <c:pt idx="3395">
                  <c:v>291.00600000000003</c:v>
                </c:pt>
                <c:pt idx="3396">
                  <c:v>291.10600000000005</c:v>
                </c:pt>
                <c:pt idx="3397">
                  <c:v>291.20600000000002</c:v>
                </c:pt>
                <c:pt idx="3398">
                  <c:v>291.30600000000004</c:v>
                </c:pt>
                <c:pt idx="3399">
                  <c:v>291.40600000000001</c:v>
                </c:pt>
                <c:pt idx="3400">
                  <c:v>291.50600000000003</c:v>
                </c:pt>
                <c:pt idx="3401">
                  <c:v>291.60600000000005</c:v>
                </c:pt>
                <c:pt idx="3402">
                  <c:v>291.70600000000002</c:v>
                </c:pt>
                <c:pt idx="3403">
                  <c:v>291.80600000000004</c:v>
                </c:pt>
                <c:pt idx="3404">
                  <c:v>291.90600000000001</c:v>
                </c:pt>
                <c:pt idx="3405">
                  <c:v>292.00600000000003</c:v>
                </c:pt>
                <c:pt idx="3406">
                  <c:v>292.10600000000005</c:v>
                </c:pt>
                <c:pt idx="3407">
                  <c:v>292.20600000000002</c:v>
                </c:pt>
                <c:pt idx="3408">
                  <c:v>292.30600000000004</c:v>
                </c:pt>
                <c:pt idx="3409">
                  <c:v>292.40600000000001</c:v>
                </c:pt>
                <c:pt idx="3410">
                  <c:v>292.50600000000003</c:v>
                </c:pt>
                <c:pt idx="3411">
                  <c:v>292.60600000000005</c:v>
                </c:pt>
                <c:pt idx="3412">
                  <c:v>292.70600000000002</c:v>
                </c:pt>
                <c:pt idx="3413">
                  <c:v>292.80600000000004</c:v>
                </c:pt>
                <c:pt idx="3414">
                  <c:v>292.90600000000001</c:v>
                </c:pt>
                <c:pt idx="3415">
                  <c:v>293.00600000000003</c:v>
                </c:pt>
                <c:pt idx="3416">
                  <c:v>293.10600000000005</c:v>
                </c:pt>
                <c:pt idx="3417">
                  <c:v>293.20600000000002</c:v>
                </c:pt>
                <c:pt idx="3418">
                  <c:v>293.30600000000004</c:v>
                </c:pt>
                <c:pt idx="3419">
                  <c:v>293.40600000000001</c:v>
                </c:pt>
                <c:pt idx="3420">
                  <c:v>293.50600000000003</c:v>
                </c:pt>
                <c:pt idx="3421">
                  <c:v>293.60600000000005</c:v>
                </c:pt>
                <c:pt idx="3422">
                  <c:v>293.70600000000002</c:v>
                </c:pt>
                <c:pt idx="3423">
                  <c:v>293.80600000000004</c:v>
                </c:pt>
                <c:pt idx="3424">
                  <c:v>293.90600000000001</c:v>
                </c:pt>
                <c:pt idx="3425">
                  <c:v>294.00600000000003</c:v>
                </c:pt>
                <c:pt idx="3426">
                  <c:v>294.10600000000005</c:v>
                </c:pt>
                <c:pt idx="3427">
                  <c:v>294.20600000000002</c:v>
                </c:pt>
                <c:pt idx="3428">
                  <c:v>294.30600000000004</c:v>
                </c:pt>
                <c:pt idx="3429">
                  <c:v>294.40600000000001</c:v>
                </c:pt>
                <c:pt idx="3430">
                  <c:v>294.50600000000003</c:v>
                </c:pt>
                <c:pt idx="3431">
                  <c:v>294.60600000000005</c:v>
                </c:pt>
                <c:pt idx="3432">
                  <c:v>294.70600000000002</c:v>
                </c:pt>
                <c:pt idx="3433">
                  <c:v>294.80600000000004</c:v>
                </c:pt>
                <c:pt idx="3434">
                  <c:v>294.90600000000001</c:v>
                </c:pt>
                <c:pt idx="3435">
                  <c:v>295.00600000000003</c:v>
                </c:pt>
                <c:pt idx="3436">
                  <c:v>295.10600000000005</c:v>
                </c:pt>
                <c:pt idx="3437">
                  <c:v>295.20600000000002</c:v>
                </c:pt>
                <c:pt idx="3438">
                  <c:v>295.30600000000004</c:v>
                </c:pt>
                <c:pt idx="3439">
                  <c:v>295.40600000000001</c:v>
                </c:pt>
                <c:pt idx="3440">
                  <c:v>295.50600000000003</c:v>
                </c:pt>
                <c:pt idx="3441">
                  <c:v>295.60600000000005</c:v>
                </c:pt>
                <c:pt idx="3442">
                  <c:v>295.70600000000002</c:v>
                </c:pt>
                <c:pt idx="3443">
                  <c:v>295.80600000000004</c:v>
                </c:pt>
                <c:pt idx="3444">
                  <c:v>295.90600000000001</c:v>
                </c:pt>
                <c:pt idx="3445">
                  <c:v>296.00600000000003</c:v>
                </c:pt>
                <c:pt idx="3446">
                  <c:v>296.10600000000005</c:v>
                </c:pt>
                <c:pt idx="3447">
                  <c:v>296.20600000000002</c:v>
                </c:pt>
                <c:pt idx="3448">
                  <c:v>296.30600000000004</c:v>
                </c:pt>
                <c:pt idx="3449">
                  <c:v>296.40600000000001</c:v>
                </c:pt>
                <c:pt idx="3450">
                  <c:v>296.50600000000003</c:v>
                </c:pt>
                <c:pt idx="3451">
                  <c:v>296.60600000000005</c:v>
                </c:pt>
                <c:pt idx="3452">
                  <c:v>296.70600000000002</c:v>
                </c:pt>
                <c:pt idx="3453">
                  <c:v>296.80600000000004</c:v>
                </c:pt>
                <c:pt idx="3454">
                  <c:v>296.90600000000001</c:v>
                </c:pt>
                <c:pt idx="3455">
                  <c:v>297.00600000000003</c:v>
                </c:pt>
                <c:pt idx="3456">
                  <c:v>297.10600000000005</c:v>
                </c:pt>
                <c:pt idx="3457">
                  <c:v>297.20600000000002</c:v>
                </c:pt>
                <c:pt idx="3458">
                  <c:v>297.30600000000004</c:v>
                </c:pt>
                <c:pt idx="3459">
                  <c:v>297.40600000000001</c:v>
                </c:pt>
                <c:pt idx="3460">
                  <c:v>297.50600000000003</c:v>
                </c:pt>
                <c:pt idx="3461">
                  <c:v>297.60600000000005</c:v>
                </c:pt>
                <c:pt idx="3462">
                  <c:v>297.70600000000002</c:v>
                </c:pt>
                <c:pt idx="3463">
                  <c:v>297.80600000000004</c:v>
                </c:pt>
                <c:pt idx="3464">
                  <c:v>297.90600000000001</c:v>
                </c:pt>
                <c:pt idx="3465">
                  <c:v>298.00600000000003</c:v>
                </c:pt>
                <c:pt idx="3466">
                  <c:v>298.10600000000005</c:v>
                </c:pt>
                <c:pt idx="3467">
                  <c:v>298.20600000000002</c:v>
                </c:pt>
                <c:pt idx="3468">
                  <c:v>298.30600000000004</c:v>
                </c:pt>
                <c:pt idx="3469">
                  <c:v>298.40600000000001</c:v>
                </c:pt>
                <c:pt idx="3470">
                  <c:v>298.50600000000003</c:v>
                </c:pt>
                <c:pt idx="3471">
                  <c:v>298.60600000000005</c:v>
                </c:pt>
                <c:pt idx="3472">
                  <c:v>298.70600000000002</c:v>
                </c:pt>
                <c:pt idx="3473">
                  <c:v>298.80600000000004</c:v>
                </c:pt>
                <c:pt idx="3474">
                  <c:v>298.90600000000001</c:v>
                </c:pt>
                <c:pt idx="3475">
                  <c:v>299.00600000000003</c:v>
                </c:pt>
                <c:pt idx="3476">
                  <c:v>299.10600000000005</c:v>
                </c:pt>
                <c:pt idx="3477">
                  <c:v>299.20600000000002</c:v>
                </c:pt>
                <c:pt idx="3478">
                  <c:v>299.30600000000004</c:v>
                </c:pt>
                <c:pt idx="3479">
                  <c:v>299.40600000000001</c:v>
                </c:pt>
                <c:pt idx="3480">
                  <c:v>299.50600000000003</c:v>
                </c:pt>
                <c:pt idx="3481">
                  <c:v>299.60600000000005</c:v>
                </c:pt>
                <c:pt idx="3482">
                  <c:v>299.70600000000002</c:v>
                </c:pt>
                <c:pt idx="3483">
                  <c:v>299.80600000000004</c:v>
                </c:pt>
                <c:pt idx="3484">
                  <c:v>299.90600000000001</c:v>
                </c:pt>
                <c:pt idx="3485">
                  <c:v>300.00600000000003</c:v>
                </c:pt>
                <c:pt idx="3486">
                  <c:v>300.10600000000005</c:v>
                </c:pt>
                <c:pt idx="3487">
                  <c:v>300.20600000000002</c:v>
                </c:pt>
                <c:pt idx="3488">
                  <c:v>300.30600000000004</c:v>
                </c:pt>
                <c:pt idx="3489">
                  <c:v>300.40600000000001</c:v>
                </c:pt>
                <c:pt idx="3490">
                  <c:v>300.50600000000003</c:v>
                </c:pt>
                <c:pt idx="3491">
                  <c:v>300.60600000000005</c:v>
                </c:pt>
                <c:pt idx="3492">
                  <c:v>300.70600000000002</c:v>
                </c:pt>
                <c:pt idx="3493">
                  <c:v>300.80600000000004</c:v>
                </c:pt>
                <c:pt idx="3494">
                  <c:v>300.90600000000001</c:v>
                </c:pt>
                <c:pt idx="3495">
                  <c:v>301.00600000000003</c:v>
                </c:pt>
                <c:pt idx="3496">
                  <c:v>301.10600000000005</c:v>
                </c:pt>
                <c:pt idx="3497">
                  <c:v>301.20600000000002</c:v>
                </c:pt>
                <c:pt idx="3498">
                  <c:v>301.30600000000004</c:v>
                </c:pt>
                <c:pt idx="3499">
                  <c:v>301.40600000000001</c:v>
                </c:pt>
                <c:pt idx="3500">
                  <c:v>301.50600000000003</c:v>
                </c:pt>
                <c:pt idx="3501">
                  <c:v>301.60600000000005</c:v>
                </c:pt>
                <c:pt idx="3502">
                  <c:v>301.70600000000002</c:v>
                </c:pt>
                <c:pt idx="3503">
                  <c:v>301.80600000000004</c:v>
                </c:pt>
                <c:pt idx="3504">
                  <c:v>301.90600000000001</c:v>
                </c:pt>
                <c:pt idx="3505">
                  <c:v>302.00600000000003</c:v>
                </c:pt>
                <c:pt idx="3506">
                  <c:v>302.10600000000005</c:v>
                </c:pt>
                <c:pt idx="3507">
                  <c:v>302.20600000000002</c:v>
                </c:pt>
                <c:pt idx="3508">
                  <c:v>302.30600000000004</c:v>
                </c:pt>
                <c:pt idx="3509">
                  <c:v>302.40600000000001</c:v>
                </c:pt>
                <c:pt idx="3510">
                  <c:v>302.50600000000003</c:v>
                </c:pt>
                <c:pt idx="3511">
                  <c:v>302.60600000000005</c:v>
                </c:pt>
                <c:pt idx="3512">
                  <c:v>302.70600000000002</c:v>
                </c:pt>
                <c:pt idx="3513">
                  <c:v>302.80600000000004</c:v>
                </c:pt>
                <c:pt idx="3514">
                  <c:v>302.90600000000001</c:v>
                </c:pt>
                <c:pt idx="3515">
                  <c:v>303.00600000000003</c:v>
                </c:pt>
                <c:pt idx="3516">
                  <c:v>303.10600000000005</c:v>
                </c:pt>
                <c:pt idx="3517">
                  <c:v>303.20600000000002</c:v>
                </c:pt>
                <c:pt idx="3518">
                  <c:v>303.30600000000004</c:v>
                </c:pt>
                <c:pt idx="3519">
                  <c:v>303.40600000000001</c:v>
                </c:pt>
                <c:pt idx="3520">
                  <c:v>303.50600000000003</c:v>
                </c:pt>
                <c:pt idx="3521">
                  <c:v>303.60600000000005</c:v>
                </c:pt>
                <c:pt idx="3522">
                  <c:v>303.70600000000002</c:v>
                </c:pt>
                <c:pt idx="3523">
                  <c:v>303.80600000000004</c:v>
                </c:pt>
                <c:pt idx="3524">
                  <c:v>303.90600000000001</c:v>
                </c:pt>
                <c:pt idx="3525">
                  <c:v>304.00600000000003</c:v>
                </c:pt>
                <c:pt idx="3526">
                  <c:v>304.10600000000005</c:v>
                </c:pt>
                <c:pt idx="3527">
                  <c:v>304.20600000000002</c:v>
                </c:pt>
                <c:pt idx="3528">
                  <c:v>304.30600000000004</c:v>
                </c:pt>
                <c:pt idx="3529">
                  <c:v>304.40600000000001</c:v>
                </c:pt>
                <c:pt idx="3530">
                  <c:v>304.50600000000003</c:v>
                </c:pt>
                <c:pt idx="3531">
                  <c:v>304.60600000000005</c:v>
                </c:pt>
                <c:pt idx="3532">
                  <c:v>304.70600000000002</c:v>
                </c:pt>
                <c:pt idx="3533">
                  <c:v>304.80600000000004</c:v>
                </c:pt>
                <c:pt idx="3534">
                  <c:v>304.90600000000001</c:v>
                </c:pt>
                <c:pt idx="3535">
                  <c:v>305.00600000000003</c:v>
                </c:pt>
                <c:pt idx="3536">
                  <c:v>305.10600000000005</c:v>
                </c:pt>
                <c:pt idx="3537">
                  <c:v>305.20600000000002</c:v>
                </c:pt>
                <c:pt idx="3538">
                  <c:v>305.30600000000004</c:v>
                </c:pt>
                <c:pt idx="3539">
                  <c:v>305.40600000000001</c:v>
                </c:pt>
                <c:pt idx="3540">
                  <c:v>305.50600000000003</c:v>
                </c:pt>
                <c:pt idx="3541">
                  <c:v>305.60600000000005</c:v>
                </c:pt>
                <c:pt idx="3542">
                  <c:v>305.70600000000002</c:v>
                </c:pt>
                <c:pt idx="3543">
                  <c:v>305.80600000000004</c:v>
                </c:pt>
                <c:pt idx="3544">
                  <c:v>305.90600000000001</c:v>
                </c:pt>
                <c:pt idx="3545">
                  <c:v>306.00600000000003</c:v>
                </c:pt>
                <c:pt idx="3546">
                  <c:v>306.10600000000005</c:v>
                </c:pt>
                <c:pt idx="3547">
                  <c:v>306.20600000000002</c:v>
                </c:pt>
                <c:pt idx="3548">
                  <c:v>306.30600000000004</c:v>
                </c:pt>
                <c:pt idx="3549">
                  <c:v>306.40600000000001</c:v>
                </c:pt>
                <c:pt idx="3550">
                  <c:v>306.50600000000003</c:v>
                </c:pt>
                <c:pt idx="3551">
                  <c:v>306.60600000000005</c:v>
                </c:pt>
                <c:pt idx="3552">
                  <c:v>306.70600000000002</c:v>
                </c:pt>
                <c:pt idx="3553">
                  <c:v>306.80600000000004</c:v>
                </c:pt>
                <c:pt idx="3554">
                  <c:v>306.90600000000001</c:v>
                </c:pt>
                <c:pt idx="3555">
                  <c:v>307.00600000000003</c:v>
                </c:pt>
                <c:pt idx="3556">
                  <c:v>307.10600000000005</c:v>
                </c:pt>
                <c:pt idx="3557">
                  <c:v>307.20600000000002</c:v>
                </c:pt>
                <c:pt idx="3558">
                  <c:v>307.30600000000004</c:v>
                </c:pt>
                <c:pt idx="3559">
                  <c:v>307.40600000000001</c:v>
                </c:pt>
                <c:pt idx="3560">
                  <c:v>307.50600000000003</c:v>
                </c:pt>
                <c:pt idx="3561">
                  <c:v>307.60600000000005</c:v>
                </c:pt>
                <c:pt idx="3562">
                  <c:v>307.70600000000002</c:v>
                </c:pt>
                <c:pt idx="3563">
                  <c:v>307.80600000000004</c:v>
                </c:pt>
                <c:pt idx="3564">
                  <c:v>307.90600000000001</c:v>
                </c:pt>
                <c:pt idx="3565">
                  <c:v>308.00600000000003</c:v>
                </c:pt>
                <c:pt idx="3566">
                  <c:v>308.10600000000005</c:v>
                </c:pt>
                <c:pt idx="3567">
                  <c:v>308.20600000000002</c:v>
                </c:pt>
                <c:pt idx="3568">
                  <c:v>308.30600000000004</c:v>
                </c:pt>
                <c:pt idx="3569">
                  <c:v>308.40600000000001</c:v>
                </c:pt>
                <c:pt idx="3570">
                  <c:v>308.50600000000003</c:v>
                </c:pt>
                <c:pt idx="3571">
                  <c:v>308.60600000000005</c:v>
                </c:pt>
                <c:pt idx="3572">
                  <c:v>308.70600000000002</c:v>
                </c:pt>
                <c:pt idx="3573">
                  <c:v>308.80600000000004</c:v>
                </c:pt>
                <c:pt idx="3574">
                  <c:v>308.90600000000001</c:v>
                </c:pt>
                <c:pt idx="3575">
                  <c:v>309.00600000000003</c:v>
                </c:pt>
                <c:pt idx="3576">
                  <c:v>309.10600000000005</c:v>
                </c:pt>
                <c:pt idx="3577">
                  <c:v>309.20600000000002</c:v>
                </c:pt>
                <c:pt idx="3578">
                  <c:v>309.30600000000004</c:v>
                </c:pt>
                <c:pt idx="3579">
                  <c:v>309.40600000000001</c:v>
                </c:pt>
                <c:pt idx="3580">
                  <c:v>309.50600000000003</c:v>
                </c:pt>
                <c:pt idx="3581">
                  <c:v>309.60600000000005</c:v>
                </c:pt>
                <c:pt idx="3582">
                  <c:v>309.70600000000002</c:v>
                </c:pt>
                <c:pt idx="3583">
                  <c:v>309.80600000000004</c:v>
                </c:pt>
                <c:pt idx="3584">
                  <c:v>309.90600000000001</c:v>
                </c:pt>
                <c:pt idx="3585">
                  <c:v>310.00600000000003</c:v>
                </c:pt>
                <c:pt idx="3586">
                  <c:v>310.10600000000005</c:v>
                </c:pt>
                <c:pt idx="3587">
                  <c:v>310.20600000000002</c:v>
                </c:pt>
                <c:pt idx="3588">
                  <c:v>310.30600000000004</c:v>
                </c:pt>
                <c:pt idx="3589">
                  <c:v>310.40600000000001</c:v>
                </c:pt>
                <c:pt idx="3590">
                  <c:v>310.50600000000003</c:v>
                </c:pt>
                <c:pt idx="3591">
                  <c:v>310.60600000000005</c:v>
                </c:pt>
                <c:pt idx="3592">
                  <c:v>310.70600000000002</c:v>
                </c:pt>
                <c:pt idx="3593">
                  <c:v>310.80600000000004</c:v>
                </c:pt>
                <c:pt idx="3594">
                  <c:v>310.90600000000001</c:v>
                </c:pt>
                <c:pt idx="3595">
                  <c:v>311.00600000000003</c:v>
                </c:pt>
                <c:pt idx="3596">
                  <c:v>311.10600000000005</c:v>
                </c:pt>
                <c:pt idx="3597">
                  <c:v>311.20600000000002</c:v>
                </c:pt>
                <c:pt idx="3598">
                  <c:v>311.30600000000004</c:v>
                </c:pt>
                <c:pt idx="3599">
                  <c:v>311.40600000000001</c:v>
                </c:pt>
                <c:pt idx="3600">
                  <c:v>311.50600000000003</c:v>
                </c:pt>
                <c:pt idx="3601">
                  <c:v>311.60600000000005</c:v>
                </c:pt>
                <c:pt idx="3602">
                  <c:v>311.70600000000002</c:v>
                </c:pt>
                <c:pt idx="3603">
                  <c:v>311.80600000000004</c:v>
                </c:pt>
                <c:pt idx="3604">
                  <c:v>311.90600000000001</c:v>
                </c:pt>
                <c:pt idx="3605">
                  <c:v>312.00600000000003</c:v>
                </c:pt>
                <c:pt idx="3606">
                  <c:v>312.10600000000005</c:v>
                </c:pt>
                <c:pt idx="3607">
                  <c:v>312.20600000000002</c:v>
                </c:pt>
                <c:pt idx="3608">
                  <c:v>312.30600000000004</c:v>
                </c:pt>
                <c:pt idx="3609">
                  <c:v>312.40600000000001</c:v>
                </c:pt>
                <c:pt idx="3610">
                  <c:v>312.50600000000003</c:v>
                </c:pt>
                <c:pt idx="3611">
                  <c:v>312.60600000000005</c:v>
                </c:pt>
                <c:pt idx="3612">
                  <c:v>312.70600000000002</c:v>
                </c:pt>
                <c:pt idx="3613">
                  <c:v>312.80600000000004</c:v>
                </c:pt>
                <c:pt idx="3614">
                  <c:v>312.90600000000001</c:v>
                </c:pt>
                <c:pt idx="3615">
                  <c:v>313.00600000000003</c:v>
                </c:pt>
                <c:pt idx="3616">
                  <c:v>313.10600000000005</c:v>
                </c:pt>
                <c:pt idx="3617">
                  <c:v>313.20600000000002</c:v>
                </c:pt>
                <c:pt idx="3618">
                  <c:v>313.30600000000004</c:v>
                </c:pt>
                <c:pt idx="3619">
                  <c:v>313.40600000000001</c:v>
                </c:pt>
                <c:pt idx="3620">
                  <c:v>313.50600000000003</c:v>
                </c:pt>
                <c:pt idx="3621">
                  <c:v>313.60600000000005</c:v>
                </c:pt>
                <c:pt idx="3622">
                  <c:v>313.70600000000002</c:v>
                </c:pt>
                <c:pt idx="3623">
                  <c:v>313.80600000000004</c:v>
                </c:pt>
                <c:pt idx="3624">
                  <c:v>313.90600000000001</c:v>
                </c:pt>
                <c:pt idx="3625">
                  <c:v>314.00600000000003</c:v>
                </c:pt>
                <c:pt idx="3626">
                  <c:v>314.10600000000005</c:v>
                </c:pt>
                <c:pt idx="3627">
                  <c:v>314.20600000000002</c:v>
                </c:pt>
                <c:pt idx="3628">
                  <c:v>314.30600000000004</c:v>
                </c:pt>
                <c:pt idx="3629">
                  <c:v>314.40600000000001</c:v>
                </c:pt>
                <c:pt idx="3630">
                  <c:v>314.50600000000003</c:v>
                </c:pt>
                <c:pt idx="3631">
                  <c:v>314.60600000000005</c:v>
                </c:pt>
                <c:pt idx="3632">
                  <c:v>314.70600000000002</c:v>
                </c:pt>
                <c:pt idx="3633">
                  <c:v>314.80600000000004</c:v>
                </c:pt>
                <c:pt idx="3634">
                  <c:v>314.90600000000001</c:v>
                </c:pt>
                <c:pt idx="3635">
                  <c:v>315.00600000000003</c:v>
                </c:pt>
                <c:pt idx="3636">
                  <c:v>315.10600000000005</c:v>
                </c:pt>
                <c:pt idx="3637">
                  <c:v>315.20600000000002</c:v>
                </c:pt>
                <c:pt idx="3638">
                  <c:v>315.30600000000004</c:v>
                </c:pt>
                <c:pt idx="3639">
                  <c:v>315.40600000000001</c:v>
                </c:pt>
                <c:pt idx="3640">
                  <c:v>315.50600000000003</c:v>
                </c:pt>
                <c:pt idx="3641">
                  <c:v>315.60600000000005</c:v>
                </c:pt>
                <c:pt idx="3642">
                  <c:v>315.70600000000002</c:v>
                </c:pt>
                <c:pt idx="3643">
                  <c:v>315.80600000000004</c:v>
                </c:pt>
                <c:pt idx="3644">
                  <c:v>315.90600000000001</c:v>
                </c:pt>
                <c:pt idx="3645">
                  <c:v>316.00600000000003</c:v>
                </c:pt>
                <c:pt idx="3646">
                  <c:v>316.10600000000005</c:v>
                </c:pt>
                <c:pt idx="3647">
                  <c:v>316.20600000000002</c:v>
                </c:pt>
                <c:pt idx="3648">
                  <c:v>316.30600000000004</c:v>
                </c:pt>
                <c:pt idx="3649">
                  <c:v>316.40600000000001</c:v>
                </c:pt>
                <c:pt idx="3650">
                  <c:v>316.50600000000003</c:v>
                </c:pt>
                <c:pt idx="3651">
                  <c:v>316.60600000000005</c:v>
                </c:pt>
                <c:pt idx="3652">
                  <c:v>316.70600000000002</c:v>
                </c:pt>
                <c:pt idx="3653">
                  <c:v>316.80600000000004</c:v>
                </c:pt>
                <c:pt idx="3654">
                  <c:v>316.90600000000001</c:v>
                </c:pt>
                <c:pt idx="3655">
                  <c:v>317.00600000000003</c:v>
                </c:pt>
                <c:pt idx="3656">
                  <c:v>317.10600000000005</c:v>
                </c:pt>
                <c:pt idx="3657">
                  <c:v>317.20600000000002</c:v>
                </c:pt>
                <c:pt idx="3658">
                  <c:v>317.30600000000004</c:v>
                </c:pt>
                <c:pt idx="3659">
                  <c:v>317.40600000000001</c:v>
                </c:pt>
                <c:pt idx="3660">
                  <c:v>317.50600000000003</c:v>
                </c:pt>
                <c:pt idx="3661">
                  <c:v>317.60600000000005</c:v>
                </c:pt>
                <c:pt idx="3662">
                  <c:v>317.70600000000002</c:v>
                </c:pt>
                <c:pt idx="3663">
                  <c:v>317.80600000000004</c:v>
                </c:pt>
                <c:pt idx="3664">
                  <c:v>317.90600000000001</c:v>
                </c:pt>
                <c:pt idx="3665">
                  <c:v>318.00600000000003</c:v>
                </c:pt>
                <c:pt idx="3666">
                  <c:v>318.10600000000005</c:v>
                </c:pt>
                <c:pt idx="3667">
                  <c:v>318.20600000000002</c:v>
                </c:pt>
                <c:pt idx="3668">
                  <c:v>318.30600000000004</c:v>
                </c:pt>
                <c:pt idx="3669">
                  <c:v>318.40600000000001</c:v>
                </c:pt>
                <c:pt idx="3670">
                  <c:v>318.50600000000003</c:v>
                </c:pt>
                <c:pt idx="3671">
                  <c:v>318.60600000000005</c:v>
                </c:pt>
                <c:pt idx="3672">
                  <c:v>318.70600000000002</c:v>
                </c:pt>
                <c:pt idx="3673">
                  <c:v>318.80600000000004</c:v>
                </c:pt>
                <c:pt idx="3674">
                  <c:v>318.90600000000001</c:v>
                </c:pt>
                <c:pt idx="3675">
                  <c:v>319.00600000000003</c:v>
                </c:pt>
                <c:pt idx="3676">
                  <c:v>319.10600000000005</c:v>
                </c:pt>
                <c:pt idx="3677">
                  <c:v>319.20600000000002</c:v>
                </c:pt>
                <c:pt idx="3678">
                  <c:v>319.30600000000004</c:v>
                </c:pt>
                <c:pt idx="3679">
                  <c:v>319.40600000000001</c:v>
                </c:pt>
                <c:pt idx="3680">
                  <c:v>319.50600000000003</c:v>
                </c:pt>
                <c:pt idx="3681">
                  <c:v>319.60600000000005</c:v>
                </c:pt>
                <c:pt idx="3682">
                  <c:v>319.70600000000002</c:v>
                </c:pt>
                <c:pt idx="3683">
                  <c:v>319.80600000000004</c:v>
                </c:pt>
                <c:pt idx="3684">
                  <c:v>319.90600000000001</c:v>
                </c:pt>
                <c:pt idx="3685">
                  <c:v>320.00600000000003</c:v>
                </c:pt>
                <c:pt idx="3686">
                  <c:v>320.10600000000005</c:v>
                </c:pt>
                <c:pt idx="3687">
                  <c:v>320.20600000000002</c:v>
                </c:pt>
                <c:pt idx="3688">
                  <c:v>320.30600000000004</c:v>
                </c:pt>
                <c:pt idx="3689">
                  <c:v>320.40600000000001</c:v>
                </c:pt>
                <c:pt idx="3690">
                  <c:v>320.50600000000003</c:v>
                </c:pt>
                <c:pt idx="3691">
                  <c:v>320.60600000000005</c:v>
                </c:pt>
                <c:pt idx="3692">
                  <c:v>320.70600000000002</c:v>
                </c:pt>
                <c:pt idx="3693">
                  <c:v>320.80600000000004</c:v>
                </c:pt>
                <c:pt idx="3694">
                  <c:v>320.90600000000001</c:v>
                </c:pt>
                <c:pt idx="3695">
                  <c:v>321.00600000000003</c:v>
                </c:pt>
                <c:pt idx="3696">
                  <c:v>321.10600000000005</c:v>
                </c:pt>
                <c:pt idx="3697">
                  <c:v>321.20600000000002</c:v>
                </c:pt>
                <c:pt idx="3698">
                  <c:v>321.30600000000004</c:v>
                </c:pt>
                <c:pt idx="3699">
                  <c:v>321.40600000000001</c:v>
                </c:pt>
                <c:pt idx="3700">
                  <c:v>321.50600000000003</c:v>
                </c:pt>
                <c:pt idx="3701">
                  <c:v>321.60600000000005</c:v>
                </c:pt>
                <c:pt idx="3702">
                  <c:v>321.70600000000002</c:v>
                </c:pt>
                <c:pt idx="3703">
                  <c:v>321.80600000000004</c:v>
                </c:pt>
                <c:pt idx="3704">
                  <c:v>321.90600000000001</c:v>
                </c:pt>
                <c:pt idx="3705">
                  <c:v>322.00600000000003</c:v>
                </c:pt>
                <c:pt idx="3706">
                  <c:v>322.10600000000005</c:v>
                </c:pt>
                <c:pt idx="3707">
                  <c:v>322.20600000000002</c:v>
                </c:pt>
                <c:pt idx="3708">
                  <c:v>322.30600000000004</c:v>
                </c:pt>
                <c:pt idx="3709">
                  <c:v>322.40600000000001</c:v>
                </c:pt>
                <c:pt idx="3710">
                  <c:v>322.50600000000003</c:v>
                </c:pt>
                <c:pt idx="3711">
                  <c:v>322.60600000000005</c:v>
                </c:pt>
                <c:pt idx="3712">
                  <c:v>322.70600000000002</c:v>
                </c:pt>
                <c:pt idx="3713">
                  <c:v>322.80600000000004</c:v>
                </c:pt>
                <c:pt idx="3714">
                  <c:v>322.90600000000001</c:v>
                </c:pt>
                <c:pt idx="3715">
                  <c:v>323.00600000000003</c:v>
                </c:pt>
                <c:pt idx="3716">
                  <c:v>323.10600000000005</c:v>
                </c:pt>
                <c:pt idx="3717">
                  <c:v>323.20600000000002</c:v>
                </c:pt>
                <c:pt idx="3718">
                  <c:v>323.30600000000004</c:v>
                </c:pt>
                <c:pt idx="3719">
                  <c:v>323.40600000000001</c:v>
                </c:pt>
                <c:pt idx="3720">
                  <c:v>323.50600000000003</c:v>
                </c:pt>
                <c:pt idx="3721">
                  <c:v>323.60600000000005</c:v>
                </c:pt>
                <c:pt idx="3722">
                  <c:v>323.70600000000002</c:v>
                </c:pt>
                <c:pt idx="3723">
                  <c:v>323.80600000000004</c:v>
                </c:pt>
                <c:pt idx="3724">
                  <c:v>323.90600000000001</c:v>
                </c:pt>
                <c:pt idx="3725">
                  <c:v>324.00600000000003</c:v>
                </c:pt>
                <c:pt idx="3726">
                  <c:v>324.10600000000005</c:v>
                </c:pt>
                <c:pt idx="3727">
                  <c:v>324.20600000000002</c:v>
                </c:pt>
                <c:pt idx="3728">
                  <c:v>324.30600000000004</c:v>
                </c:pt>
                <c:pt idx="3729">
                  <c:v>324.40600000000001</c:v>
                </c:pt>
                <c:pt idx="3730">
                  <c:v>324.50600000000003</c:v>
                </c:pt>
                <c:pt idx="3731">
                  <c:v>324.60600000000005</c:v>
                </c:pt>
                <c:pt idx="3732">
                  <c:v>324.70600000000002</c:v>
                </c:pt>
                <c:pt idx="3733">
                  <c:v>324.80600000000004</c:v>
                </c:pt>
                <c:pt idx="3734">
                  <c:v>324.90600000000001</c:v>
                </c:pt>
                <c:pt idx="3735">
                  <c:v>325.00600000000003</c:v>
                </c:pt>
                <c:pt idx="3736">
                  <c:v>325.10600000000005</c:v>
                </c:pt>
                <c:pt idx="3737">
                  <c:v>325.20600000000002</c:v>
                </c:pt>
                <c:pt idx="3738">
                  <c:v>325.30600000000004</c:v>
                </c:pt>
                <c:pt idx="3739">
                  <c:v>325.40600000000001</c:v>
                </c:pt>
                <c:pt idx="3740">
                  <c:v>325.50600000000003</c:v>
                </c:pt>
                <c:pt idx="3741">
                  <c:v>325.60600000000005</c:v>
                </c:pt>
                <c:pt idx="3742">
                  <c:v>325.70600000000002</c:v>
                </c:pt>
                <c:pt idx="3743">
                  <c:v>325.80600000000004</c:v>
                </c:pt>
                <c:pt idx="3744">
                  <c:v>325.90600000000001</c:v>
                </c:pt>
                <c:pt idx="3745">
                  <c:v>326.00600000000003</c:v>
                </c:pt>
                <c:pt idx="3746">
                  <c:v>326.10600000000005</c:v>
                </c:pt>
                <c:pt idx="3747">
                  <c:v>326.20600000000002</c:v>
                </c:pt>
                <c:pt idx="3748">
                  <c:v>326.30600000000004</c:v>
                </c:pt>
                <c:pt idx="3749">
                  <c:v>326.40600000000001</c:v>
                </c:pt>
                <c:pt idx="3750">
                  <c:v>326.50600000000003</c:v>
                </c:pt>
                <c:pt idx="3751">
                  <c:v>326.60600000000005</c:v>
                </c:pt>
                <c:pt idx="3752">
                  <c:v>326.70600000000002</c:v>
                </c:pt>
                <c:pt idx="3753">
                  <c:v>326.80600000000004</c:v>
                </c:pt>
                <c:pt idx="3754">
                  <c:v>326.90600000000001</c:v>
                </c:pt>
                <c:pt idx="3755">
                  <c:v>327.00600000000003</c:v>
                </c:pt>
                <c:pt idx="3756">
                  <c:v>327.10600000000005</c:v>
                </c:pt>
                <c:pt idx="3757">
                  <c:v>327.20600000000002</c:v>
                </c:pt>
                <c:pt idx="3758">
                  <c:v>327.30600000000004</c:v>
                </c:pt>
                <c:pt idx="3759">
                  <c:v>327.40600000000001</c:v>
                </c:pt>
                <c:pt idx="3760">
                  <c:v>327.50600000000003</c:v>
                </c:pt>
                <c:pt idx="3761">
                  <c:v>327.60600000000005</c:v>
                </c:pt>
                <c:pt idx="3762">
                  <c:v>327.70600000000002</c:v>
                </c:pt>
                <c:pt idx="3763">
                  <c:v>327.80600000000004</c:v>
                </c:pt>
                <c:pt idx="3764">
                  <c:v>327.90600000000001</c:v>
                </c:pt>
                <c:pt idx="3765">
                  <c:v>328.00600000000003</c:v>
                </c:pt>
                <c:pt idx="3766">
                  <c:v>328.10600000000005</c:v>
                </c:pt>
                <c:pt idx="3767">
                  <c:v>328.20600000000002</c:v>
                </c:pt>
                <c:pt idx="3768">
                  <c:v>328.30600000000004</c:v>
                </c:pt>
                <c:pt idx="3769">
                  <c:v>328.40600000000001</c:v>
                </c:pt>
                <c:pt idx="3770">
                  <c:v>328.50600000000003</c:v>
                </c:pt>
                <c:pt idx="3771">
                  <c:v>328.60600000000005</c:v>
                </c:pt>
                <c:pt idx="3772">
                  <c:v>328.70600000000002</c:v>
                </c:pt>
                <c:pt idx="3773">
                  <c:v>328.80600000000004</c:v>
                </c:pt>
                <c:pt idx="3774">
                  <c:v>328.90600000000001</c:v>
                </c:pt>
                <c:pt idx="3775">
                  <c:v>329.00600000000003</c:v>
                </c:pt>
                <c:pt idx="3776">
                  <c:v>329.10600000000005</c:v>
                </c:pt>
                <c:pt idx="3777">
                  <c:v>329.20600000000002</c:v>
                </c:pt>
                <c:pt idx="3778">
                  <c:v>329.30600000000004</c:v>
                </c:pt>
                <c:pt idx="3779">
                  <c:v>329.40600000000001</c:v>
                </c:pt>
                <c:pt idx="3780">
                  <c:v>329.50600000000003</c:v>
                </c:pt>
                <c:pt idx="3781">
                  <c:v>329.60600000000005</c:v>
                </c:pt>
                <c:pt idx="3782">
                  <c:v>329.70600000000002</c:v>
                </c:pt>
                <c:pt idx="3783">
                  <c:v>329.80600000000004</c:v>
                </c:pt>
                <c:pt idx="3784">
                  <c:v>329.90600000000001</c:v>
                </c:pt>
                <c:pt idx="3785">
                  <c:v>330.00600000000003</c:v>
                </c:pt>
                <c:pt idx="3786">
                  <c:v>330.10600000000005</c:v>
                </c:pt>
                <c:pt idx="3787">
                  <c:v>330.20600000000002</c:v>
                </c:pt>
                <c:pt idx="3788">
                  <c:v>330.30600000000004</c:v>
                </c:pt>
                <c:pt idx="3789">
                  <c:v>330.40600000000001</c:v>
                </c:pt>
                <c:pt idx="3790">
                  <c:v>330.50600000000003</c:v>
                </c:pt>
                <c:pt idx="3791">
                  <c:v>330.60600000000005</c:v>
                </c:pt>
                <c:pt idx="3792">
                  <c:v>330.70600000000002</c:v>
                </c:pt>
                <c:pt idx="3793">
                  <c:v>330.80600000000004</c:v>
                </c:pt>
                <c:pt idx="3794">
                  <c:v>330.90600000000001</c:v>
                </c:pt>
                <c:pt idx="3795">
                  <c:v>331.00600000000003</c:v>
                </c:pt>
                <c:pt idx="3796">
                  <c:v>331.10600000000005</c:v>
                </c:pt>
                <c:pt idx="3797">
                  <c:v>331.20600000000002</c:v>
                </c:pt>
                <c:pt idx="3798">
                  <c:v>331.30600000000004</c:v>
                </c:pt>
                <c:pt idx="3799">
                  <c:v>331.40600000000001</c:v>
                </c:pt>
                <c:pt idx="3800">
                  <c:v>331.50600000000003</c:v>
                </c:pt>
                <c:pt idx="3801">
                  <c:v>331.60600000000005</c:v>
                </c:pt>
                <c:pt idx="3802">
                  <c:v>331.70600000000002</c:v>
                </c:pt>
                <c:pt idx="3803">
                  <c:v>331.80600000000004</c:v>
                </c:pt>
                <c:pt idx="3804">
                  <c:v>331.90600000000001</c:v>
                </c:pt>
                <c:pt idx="3805">
                  <c:v>332.00600000000003</c:v>
                </c:pt>
                <c:pt idx="3806">
                  <c:v>332.10600000000005</c:v>
                </c:pt>
                <c:pt idx="3807">
                  <c:v>332.20600000000002</c:v>
                </c:pt>
                <c:pt idx="3808">
                  <c:v>332.30600000000004</c:v>
                </c:pt>
                <c:pt idx="3809">
                  <c:v>332.40600000000001</c:v>
                </c:pt>
                <c:pt idx="3810">
                  <c:v>332.50600000000003</c:v>
                </c:pt>
                <c:pt idx="3811">
                  <c:v>332.60600000000005</c:v>
                </c:pt>
                <c:pt idx="3812">
                  <c:v>332.70600000000002</c:v>
                </c:pt>
                <c:pt idx="3813">
                  <c:v>332.80600000000004</c:v>
                </c:pt>
                <c:pt idx="3814">
                  <c:v>332.90600000000001</c:v>
                </c:pt>
                <c:pt idx="3815">
                  <c:v>333.00600000000003</c:v>
                </c:pt>
                <c:pt idx="3816">
                  <c:v>333.10600000000005</c:v>
                </c:pt>
                <c:pt idx="3817">
                  <c:v>333.20600000000002</c:v>
                </c:pt>
                <c:pt idx="3818">
                  <c:v>333.30600000000004</c:v>
                </c:pt>
                <c:pt idx="3819">
                  <c:v>333.40600000000001</c:v>
                </c:pt>
                <c:pt idx="3820">
                  <c:v>333.50600000000003</c:v>
                </c:pt>
                <c:pt idx="3821">
                  <c:v>333.60600000000005</c:v>
                </c:pt>
                <c:pt idx="3822">
                  <c:v>333.70600000000002</c:v>
                </c:pt>
                <c:pt idx="3823">
                  <c:v>333.80600000000004</c:v>
                </c:pt>
                <c:pt idx="3824">
                  <c:v>333.90600000000001</c:v>
                </c:pt>
                <c:pt idx="3825">
                  <c:v>334.00600000000003</c:v>
                </c:pt>
                <c:pt idx="3826">
                  <c:v>334.10600000000005</c:v>
                </c:pt>
                <c:pt idx="3827">
                  <c:v>334.20600000000002</c:v>
                </c:pt>
                <c:pt idx="3828">
                  <c:v>334.30600000000004</c:v>
                </c:pt>
                <c:pt idx="3829">
                  <c:v>334.40600000000001</c:v>
                </c:pt>
                <c:pt idx="3830">
                  <c:v>334.50600000000003</c:v>
                </c:pt>
                <c:pt idx="3831">
                  <c:v>334.60600000000005</c:v>
                </c:pt>
                <c:pt idx="3832">
                  <c:v>334.70600000000002</c:v>
                </c:pt>
                <c:pt idx="3833">
                  <c:v>334.80600000000004</c:v>
                </c:pt>
                <c:pt idx="3834">
                  <c:v>334.90600000000001</c:v>
                </c:pt>
                <c:pt idx="3835">
                  <c:v>335.00600000000003</c:v>
                </c:pt>
                <c:pt idx="3836">
                  <c:v>335.10600000000005</c:v>
                </c:pt>
                <c:pt idx="3837">
                  <c:v>335.20600000000002</c:v>
                </c:pt>
                <c:pt idx="3838">
                  <c:v>335.30600000000004</c:v>
                </c:pt>
                <c:pt idx="3839">
                  <c:v>335.40600000000001</c:v>
                </c:pt>
                <c:pt idx="3840">
                  <c:v>335.50600000000003</c:v>
                </c:pt>
                <c:pt idx="3841">
                  <c:v>335.60600000000005</c:v>
                </c:pt>
                <c:pt idx="3842">
                  <c:v>335.70600000000002</c:v>
                </c:pt>
                <c:pt idx="3843">
                  <c:v>335.80600000000004</c:v>
                </c:pt>
                <c:pt idx="3844">
                  <c:v>335.90600000000001</c:v>
                </c:pt>
                <c:pt idx="3845">
                  <c:v>336.00600000000003</c:v>
                </c:pt>
                <c:pt idx="3846">
                  <c:v>336.10600000000005</c:v>
                </c:pt>
                <c:pt idx="3847">
                  <c:v>336.20600000000002</c:v>
                </c:pt>
                <c:pt idx="3848">
                  <c:v>336.30600000000004</c:v>
                </c:pt>
                <c:pt idx="3849">
                  <c:v>336.40600000000001</c:v>
                </c:pt>
                <c:pt idx="3850">
                  <c:v>336.50600000000003</c:v>
                </c:pt>
                <c:pt idx="3851">
                  <c:v>336.60600000000005</c:v>
                </c:pt>
                <c:pt idx="3852">
                  <c:v>336.70600000000002</c:v>
                </c:pt>
                <c:pt idx="3853">
                  <c:v>336.80600000000004</c:v>
                </c:pt>
                <c:pt idx="3854">
                  <c:v>336.90600000000001</c:v>
                </c:pt>
                <c:pt idx="3855">
                  <c:v>337.00600000000003</c:v>
                </c:pt>
                <c:pt idx="3856">
                  <c:v>337.10600000000005</c:v>
                </c:pt>
                <c:pt idx="3857">
                  <c:v>337.20600000000002</c:v>
                </c:pt>
                <c:pt idx="3858">
                  <c:v>337.30600000000004</c:v>
                </c:pt>
                <c:pt idx="3859">
                  <c:v>337.40600000000001</c:v>
                </c:pt>
                <c:pt idx="3860">
                  <c:v>337.50600000000003</c:v>
                </c:pt>
                <c:pt idx="3861">
                  <c:v>337.60600000000005</c:v>
                </c:pt>
                <c:pt idx="3862">
                  <c:v>337.70600000000002</c:v>
                </c:pt>
                <c:pt idx="3863">
                  <c:v>337.80600000000004</c:v>
                </c:pt>
                <c:pt idx="3864">
                  <c:v>337.90600000000001</c:v>
                </c:pt>
                <c:pt idx="3865">
                  <c:v>338.00600000000003</c:v>
                </c:pt>
                <c:pt idx="3866">
                  <c:v>338.10600000000005</c:v>
                </c:pt>
                <c:pt idx="3867">
                  <c:v>338.20600000000002</c:v>
                </c:pt>
                <c:pt idx="3868">
                  <c:v>338.30600000000004</c:v>
                </c:pt>
                <c:pt idx="3869">
                  <c:v>338.40600000000001</c:v>
                </c:pt>
                <c:pt idx="3870">
                  <c:v>338.50600000000003</c:v>
                </c:pt>
                <c:pt idx="3871">
                  <c:v>338.60600000000005</c:v>
                </c:pt>
                <c:pt idx="3872">
                  <c:v>338.70600000000002</c:v>
                </c:pt>
                <c:pt idx="3873">
                  <c:v>338.80600000000004</c:v>
                </c:pt>
                <c:pt idx="3874">
                  <c:v>338.90600000000001</c:v>
                </c:pt>
                <c:pt idx="3875">
                  <c:v>339.00600000000003</c:v>
                </c:pt>
                <c:pt idx="3876">
                  <c:v>339.10600000000005</c:v>
                </c:pt>
                <c:pt idx="3877">
                  <c:v>339.20600000000002</c:v>
                </c:pt>
                <c:pt idx="3878">
                  <c:v>339.30600000000004</c:v>
                </c:pt>
                <c:pt idx="3879">
                  <c:v>339.40600000000001</c:v>
                </c:pt>
                <c:pt idx="3880">
                  <c:v>339.50600000000003</c:v>
                </c:pt>
                <c:pt idx="3881">
                  <c:v>339.60600000000005</c:v>
                </c:pt>
                <c:pt idx="3882">
                  <c:v>339.70600000000002</c:v>
                </c:pt>
                <c:pt idx="3883">
                  <c:v>339.80600000000004</c:v>
                </c:pt>
                <c:pt idx="3884">
                  <c:v>339.90600000000001</c:v>
                </c:pt>
                <c:pt idx="3885">
                  <c:v>340.00600000000003</c:v>
                </c:pt>
                <c:pt idx="3886">
                  <c:v>340.10600000000005</c:v>
                </c:pt>
                <c:pt idx="3887">
                  <c:v>340.20600000000002</c:v>
                </c:pt>
                <c:pt idx="3888">
                  <c:v>340.30600000000004</c:v>
                </c:pt>
                <c:pt idx="3889">
                  <c:v>340.40600000000001</c:v>
                </c:pt>
                <c:pt idx="3890">
                  <c:v>340.50600000000003</c:v>
                </c:pt>
                <c:pt idx="3891">
                  <c:v>340.60600000000005</c:v>
                </c:pt>
                <c:pt idx="3892">
                  <c:v>340.70600000000002</c:v>
                </c:pt>
                <c:pt idx="3893">
                  <c:v>340.80600000000004</c:v>
                </c:pt>
                <c:pt idx="3894">
                  <c:v>340.90600000000001</c:v>
                </c:pt>
                <c:pt idx="3895">
                  <c:v>341.00600000000003</c:v>
                </c:pt>
                <c:pt idx="3896">
                  <c:v>341.10600000000005</c:v>
                </c:pt>
                <c:pt idx="3897">
                  <c:v>341.20600000000002</c:v>
                </c:pt>
                <c:pt idx="3898">
                  <c:v>341.30600000000004</c:v>
                </c:pt>
                <c:pt idx="3899">
                  <c:v>341.40600000000001</c:v>
                </c:pt>
                <c:pt idx="3900">
                  <c:v>341.50600000000003</c:v>
                </c:pt>
                <c:pt idx="3901">
                  <c:v>341.60600000000005</c:v>
                </c:pt>
                <c:pt idx="3902">
                  <c:v>341.70600000000002</c:v>
                </c:pt>
                <c:pt idx="3903">
                  <c:v>341.80600000000004</c:v>
                </c:pt>
                <c:pt idx="3904">
                  <c:v>341.90600000000001</c:v>
                </c:pt>
                <c:pt idx="3905">
                  <c:v>342.00600000000003</c:v>
                </c:pt>
                <c:pt idx="3906">
                  <c:v>342.10600000000005</c:v>
                </c:pt>
                <c:pt idx="3907">
                  <c:v>342.20600000000002</c:v>
                </c:pt>
                <c:pt idx="3908">
                  <c:v>342.30600000000004</c:v>
                </c:pt>
                <c:pt idx="3909">
                  <c:v>342.40600000000001</c:v>
                </c:pt>
                <c:pt idx="3910">
                  <c:v>342.50600000000003</c:v>
                </c:pt>
                <c:pt idx="3911">
                  <c:v>342.60600000000005</c:v>
                </c:pt>
                <c:pt idx="3912">
                  <c:v>342.70600000000002</c:v>
                </c:pt>
                <c:pt idx="3913">
                  <c:v>342.80600000000004</c:v>
                </c:pt>
                <c:pt idx="3914">
                  <c:v>342.90600000000001</c:v>
                </c:pt>
                <c:pt idx="3915">
                  <c:v>343.00600000000003</c:v>
                </c:pt>
                <c:pt idx="3916">
                  <c:v>343.10600000000005</c:v>
                </c:pt>
                <c:pt idx="3917">
                  <c:v>343.20600000000002</c:v>
                </c:pt>
                <c:pt idx="3918">
                  <c:v>343.30600000000004</c:v>
                </c:pt>
                <c:pt idx="3919">
                  <c:v>343.40600000000001</c:v>
                </c:pt>
                <c:pt idx="3920">
                  <c:v>343.50600000000003</c:v>
                </c:pt>
                <c:pt idx="3921">
                  <c:v>343.60600000000005</c:v>
                </c:pt>
                <c:pt idx="3922">
                  <c:v>343.70600000000002</c:v>
                </c:pt>
                <c:pt idx="3923">
                  <c:v>343.80600000000004</c:v>
                </c:pt>
                <c:pt idx="3924">
                  <c:v>343.90600000000001</c:v>
                </c:pt>
                <c:pt idx="3925">
                  <c:v>344.00600000000003</c:v>
                </c:pt>
                <c:pt idx="3926">
                  <c:v>344.10600000000005</c:v>
                </c:pt>
                <c:pt idx="3927">
                  <c:v>344.20600000000002</c:v>
                </c:pt>
                <c:pt idx="3928">
                  <c:v>344.30600000000004</c:v>
                </c:pt>
                <c:pt idx="3929">
                  <c:v>344.40600000000001</c:v>
                </c:pt>
                <c:pt idx="3930">
                  <c:v>344.50600000000003</c:v>
                </c:pt>
                <c:pt idx="3931">
                  <c:v>344.60600000000005</c:v>
                </c:pt>
                <c:pt idx="3932">
                  <c:v>344.70600000000002</c:v>
                </c:pt>
                <c:pt idx="3933">
                  <c:v>344.80600000000004</c:v>
                </c:pt>
                <c:pt idx="3934">
                  <c:v>344.90600000000001</c:v>
                </c:pt>
                <c:pt idx="3935">
                  <c:v>345.00600000000003</c:v>
                </c:pt>
                <c:pt idx="3936">
                  <c:v>345.10600000000005</c:v>
                </c:pt>
                <c:pt idx="3937">
                  <c:v>345.20600000000002</c:v>
                </c:pt>
                <c:pt idx="3938">
                  <c:v>345.30600000000004</c:v>
                </c:pt>
                <c:pt idx="3939">
                  <c:v>345.40600000000001</c:v>
                </c:pt>
                <c:pt idx="3940">
                  <c:v>345.50600000000003</c:v>
                </c:pt>
                <c:pt idx="3941">
                  <c:v>345.60600000000005</c:v>
                </c:pt>
                <c:pt idx="3942">
                  <c:v>345.70600000000002</c:v>
                </c:pt>
                <c:pt idx="3943">
                  <c:v>345.80600000000004</c:v>
                </c:pt>
                <c:pt idx="3944">
                  <c:v>345.90600000000001</c:v>
                </c:pt>
                <c:pt idx="3945">
                  <c:v>346.00600000000003</c:v>
                </c:pt>
                <c:pt idx="3946">
                  <c:v>346.10600000000005</c:v>
                </c:pt>
                <c:pt idx="3947">
                  <c:v>346.20600000000002</c:v>
                </c:pt>
                <c:pt idx="3948">
                  <c:v>346.30600000000004</c:v>
                </c:pt>
                <c:pt idx="3949">
                  <c:v>346.40600000000001</c:v>
                </c:pt>
                <c:pt idx="3950">
                  <c:v>346.50600000000003</c:v>
                </c:pt>
                <c:pt idx="3951">
                  <c:v>346.60600000000005</c:v>
                </c:pt>
                <c:pt idx="3952">
                  <c:v>346.70600000000002</c:v>
                </c:pt>
                <c:pt idx="3953">
                  <c:v>346.80600000000004</c:v>
                </c:pt>
                <c:pt idx="3954">
                  <c:v>346.90600000000001</c:v>
                </c:pt>
                <c:pt idx="3955">
                  <c:v>347.00600000000003</c:v>
                </c:pt>
                <c:pt idx="3956">
                  <c:v>347.10600000000005</c:v>
                </c:pt>
                <c:pt idx="3957">
                  <c:v>347.20600000000002</c:v>
                </c:pt>
                <c:pt idx="3958">
                  <c:v>347.30600000000004</c:v>
                </c:pt>
                <c:pt idx="3959">
                  <c:v>347.40600000000001</c:v>
                </c:pt>
                <c:pt idx="3960">
                  <c:v>347.50600000000003</c:v>
                </c:pt>
                <c:pt idx="3961">
                  <c:v>347.60600000000005</c:v>
                </c:pt>
                <c:pt idx="3962">
                  <c:v>347.70600000000002</c:v>
                </c:pt>
                <c:pt idx="3963">
                  <c:v>347.80600000000004</c:v>
                </c:pt>
                <c:pt idx="3964">
                  <c:v>347.90600000000001</c:v>
                </c:pt>
                <c:pt idx="3965">
                  <c:v>348.00600000000003</c:v>
                </c:pt>
                <c:pt idx="3966">
                  <c:v>348.10600000000005</c:v>
                </c:pt>
                <c:pt idx="3967">
                  <c:v>348.20600000000002</c:v>
                </c:pt>
                <c:pt idx="3968">
                  <c:v>348.30600000000004</c:v>
                </c:pt>
                <c:pt idx="3969">
                  <c:v>348.40600000000001</c:v>
                </c:pt>
                <c:pt idx="3970">
                  <c:v>348.50600000000003</c:v>
                </c:pt>
                <c:pt idx="3971">
                  <c:v>348.60600000000005</c:v>
                </c:pt>
                <c:pt idx="3972">
                  <c:v>348.70600000000002</c:v>
                </c:pt>
                <c:pt idx="3973">
                  <c:v>348.80600000000004</c:v>
                </c:pt>
                <c:pt idx="3974">
                  <c:v>348.90600000000001</c:v>
                </c:pt>
                <c:pt idx="3975">
                  <c:v>349.00600000000003</c:v>
                </c:pt>
                <c:pt idx="3976">
                  <c:v>349.10600000000005</c:v>
                </c:pt>
                <c:pt idx="3977">
                  <c:v>349.20600000000002</c:v>
                </c:pt>
                <c:pt idx="3978">
                  <c:v>349.30600000000004</c:v>
                </c:pt>
                <c:pt idx="3979">
                  <c:v>349.40600000000001</c:v>
                </c:pt>
                <c:pt idx="3980">
                  <c:v>349.50600000000003</c:v>
                </c:pt>
                <c:pt idx="3981">
                  <c:v>349.60600000000005</c:v>
                </c:pt>
                <c:pt idx="3982">
                  <c:v>349.70600000000002</c:v>
                </c:pt>
                <c:pt idx="3983">
                  <c:v>349.80600000000004</c:v>
                </c:pt>
                <c:pt idx="3984">
                  <c:v>349.90600000000001</c:v>
                </c:pt>
                <c:pt idx="3985">
                  <c:v>350.00600000000003</c:v>
                </c:pt>
                <c:pt idx="3986">
                  <c:v>350.10600000000005</c:v>
                </c:pt>
                <c:pt idx="3987">
                  <c:v>350.20600000000002</c:v>
                </c:pt>
                <c:pt idx="3988">
                  <c:v>350.30600000000004</c:v>
                </c:pt>
                <c:pt idx="3989">
                  <c:v>350.40600000000001</c:v>
                </c:pt>
                <c:pt idx="3990">
                  <c:v>350.50600000000003</c:v>
                </c:pt>
                <c:pt idx="3991">
                  <c:v>350.60600000000005</c:v>
                </c:pt>
                <c:pt idx="3992">
                  <c:v>350.70600000000002</c:v>
                </c:pt>
                <c:pt idx="3993">
                  <c:v>350.80600000000004</c:v>
                </c:pt>
                <c:pt idx="3994">
                  <c:v>350.90600000000001</c:v>
                </c:pt>
                <c:pt idx="3995">
                  <c:v>351.00600000000003</c:v>
                </c:pt>
                <c:pt idx="3996">
                  <c:v>351.10600000000005</c:v>
                </c:pt>
                <c:pt idx="3997">
                  <c:v>351.20600000000002</c:v>
                </c:pt>
                <c:pt idx="3998">
                  <c:v>351.30600000000004</c:v>
                </c:pt>
                <c:pt idx="3999">
                  <c:v>351.40600000000001</c:v>
                </c:pt>
                <c:pt idx="4000">
                  <c:v>351.50600000000003</c:v>
                </c:pt>
                <c:pt idx="4001">
                  <c:v>351.60600000000005</c:v>
                </c:pt>
                <c:pt idx="4002">
                  <c:v>351.70600000000002</c:v>
                </c:pt>
                <c:pt idx="4003">
                  <c:v>351.80600000000004</c:v>
                </c:pt>
                <c:pt idx="4004">
                  <c:v>351.90600000000001</c:v>
                </c:pt>
                <c:pt idx="4005">
                  <c:v>352.00600000000003</c:v>
                </c:pt>
                <c:pt idx="4006">
                  <c:v>352.10600000000005</c:v>
                </c:pt>
                <c:pt idx="4007">
                  <c:v>352.20600000000002</c:v>
                </c:pt>
                <c:pt idx="4008">
                  <c:v>352.30600000000004</c:v>
                </c:pt>
                <c:pt idx="4009">
                  <c:v>352.40600000000001</c:v>
                </c:pt>
                <c:pt idx="4010">
                  <c:v>352.50600000000003</c:v>
                </c:pt>
                <c:pt idx="4011">
                  <c:v>352.60600000000005</c:v>
                </c:pt>
                <c:pt idx="4012">
                  <c:v>352.70600000000002</c:v>
                </c:pt>
                <c:pt idx="4013">
                  <c:v>352.80600000000004</c:v>
                </c:pt>
                <c:pt idx="4014">
                  <c:v>352.90600000000001</c:v>
                </c:pt>
                <c:pt idx="4015">
                  <c:v>353.00600000000003</c:v>
                </c:pt>
                <c:pt idx="4016">
                  <c:v>353.10600000000005</c:v>
                </c:pt>
                <c:pt idx="4017">
                  <c:v>353.20600000000002</c:v>
                </c:pt>
                <c:pt idx="4018">
                  <c:v>353.30600000000004</c:v>
                </c:pt>
                <c:pt idx="4019">
                  <c:v>353.40600000000001</c:v>
                </c:pt>
                <c:pt idx="4020">
                  <c:v>353.50600000000003</c:v>
                </c:pt>
                <c:pt idx="4021">
                  <c:v>353.60600000000005</c:v>
                </c:pt>
                <c:pt idx="4022">
                  <c:v>353.70600000000002</c:v>
                </c:pt>
                <c:pt idx="4023">
                  <c:v>353.80600000000004</c:v>
                </c:pt>
                <c:pt idx="4024">
                  <c:v>353.90600000000001</c:v>
                </c:pt>
                <c:pt idx="4025">
                  <c:v>354.00600000000003</c:v>
                </c:pt>
                <c:pt idx="4026">
                  <c:v>354.10600000000005</c:v>
                </c:pt>
                <c:pt idx="4027">
                  <c:v>354.20600000000002</c:v>
                </c:pt>
                <c:pt idx="4028">
                  <c:v>354.30600000000004</c:v>
                </c:pt>
                <c:pt idx="4029">
                  <c:v>354.40600000000001</c:v>
                </c:pt>
                <c:pt idx="4030">
                  <c:v>354.50600000000003</c:v>
                </c:pt>
                <c:pt idx="4031">
                  <c:v>354.60600000000005</c:v>
                </c:pt>
                <c:pt idx="4032">
                  <c:v>354.70600000000002</c:v>
                </c:pt>
                <c:pt idx="4033">
                  <c:v>354.80600000000004</c:v>
                </c:pt>
                <c:pt idx="4034">
                  <c:v>354.90600000000001</c:v>
                </c:pt>
                <c:pt idx="4035">
                  <c:v>355.00600000000003</c:v>
                </c:pt>
                <c:pt idx="4036">
                  <c:v>355.10600000000005</c:v>
                </c:pt>
                <c:pt idx="4037">
                  <c:v>355.20600000000002</c:v>
                </c:pt>
                <c:pt idx="4038">
                  <c:v>355.30600000000004</c:v>
                </c:pt>
                <c:pt idx="4039">
                  <c:v>355.40600000000001</c:v>
                </c:pt>
                <c:pt idx="4040">
                  <c:v>355.50600000000003</c:v>
                </c:pt>
                <c:pt idx="4041">
                  <c:v>355.60600000000005</c:v>
                </c:pt>
                <c:pt idx="4042">
                  <c:v>355.70600000000002</c:v>
                </c:pt>
                <c:pt idx="4043">
                  <c:v>355.80600000000004</c:v>
                </c:pt>
                <c:pt idx="4044">
                  <c:v>355.90600000000001</c:v>
                </c:pt>
                <c:pt idx="4045">
                  <c:v>356.00600000000003</c:v>
                </c:pt>
                <c:pt idx="4046">
                  <c:v>356.10600000000005</c:v>
                </c:pt>
                <c:pt idx="4047">
                  <c:v>356.20600000000002</c:v>
                </c:pt>
                <c:pt idx="4048">
                  <c:v>356.30600000000004</c:v>
                </c:pt>
                <c:pt idx="4049">
                  <c:v>356.40600000000001</c:v>
                </c:pt>
                <c:pt idx="4050">
                  <c:v>356.50600000000003</c:v>
                </c:pt>
                <c:pt idx="4051">
                  <c:v>356.60600000000005</c:v>
                </c:pt>
                <c:pt idx="4052">
                  <c:v>356.70600000000002</c:v>
                </c:pt>
                <c:pt idx="4053">
                  <c:v>356.80600000000004</c:v>
                </c:pt>
                <c:pt idx="4054">
                  <c:v>356.90600000000001</c:v>
                </c:pt>
                <c:pt idx="4055">
                  <c:v>357.00600000000003</c:v>
                </c:pt>
                <c:pt idx="4056">
                  <c:v>357.10600000000005</c:v>
                </c:pt>
                <c:pt idx="4057">
                  <c:v>357.20600000000002</c:v>
                </c:pt>
                <c:pt idx="4058">
                  <c:v>357.30600000000004</c:v>
                </c:pt>
                <c:pt idx="4059">
                  <c:v>357.40600000000001</c:v>
                </c:pt>
                <c:pt idx="4060">
                  <c:v>357.50600000000003</c:v>
                </c:pt>
                <c:pt idx="4061">
                  <c:v>357.60600000000005</c:v>
                </c:pt>
                <c:pt idx="4062">
                  <c:v>357.70600000000002</c:v>
                </c:pt>
                <c:pt idx="4063">
                  <c:v>357.80600000000004</c:v>
                </c:pt>
                <c:pt idx="4064">
                  <c:v>357.90600000000001</c:v>
                </c:pt>
                <c:pt idx="4065">
                  <c:v>358.00600000000003</c:v>
                </c:pt>
                <c:pt idx="4066">
                  <c:v>358.10600000000005</c:v>
                </c:pt>
                <c:pt idx="4067">
                  <c:v>358.20600000000002</c:v>
                </c:pt>
                <c:pt idx="4068">
                  <c:v>358.30600000000004</c:v>
                </c:pt>
                <c:pt idx="4069">
                  <c:v>358.40600000000001</c:v>
                </c:pt>
                <c:pt idx="4070">
                  <c:v>358.50600000000003</c:v>
                </c:pt>
                <c:pt idx="4071">
                  <c:v>358.60600000000005</c:v>
                </c:pt>
                <c:pt idx="4072">
                  <c:v>358.70600000000002</c:v>
                </c:pt>
                <c:pt idx="4073">
                  <c:v>358.80600000000004</c:v>
                </c:pt>
                <c:pt idx="4074">
                  <c:v>358.90600000000001</c:v>
                </c:pt>
                <c:pt idx="4075">
                  <c:v>359.00600000000003</c:v>
                </c:pt>
                <c:pt idx="4076">
                  <c:v>359.10600000000005</c:v>
                </c:pt>
                <c:pt idx="4077">
                  <c:v>359.20600000000002</c:v>
                </c:pt>
                <c:pt idx="4078">
                  <c:v>359.30600000000004</c:v>
                </c:pt>
                <c:pt idx="4079">
                  <c:v>359.40600000000001</c:v>
                </c:pt>
                <c:pt idx="4080">
                  <c:v>359.50600000000003</c:v>
                </c:pt>
                <c:pt idx="4081">
                  <c:v>359.60600000000005</c:v>
                </c:pt>
                <c:pt idx="4082">
                  <c:v>359.70600000000002</c:v>
                </c:pt>
                <c:pt idx="4083">
                  <c:v>359.80600000000004</c:v>
                </c:pt>
                <c:pt idx="4084">
                  <c:v>359.90600000000001</c:v>
                </c:pt>
                <c:pt idx="4085">
                  <c:v>360.00600000000003</c:v>
                </c:pt>
                <c:pt idx="4086">
                  <c:v>360.10600000000005</c:v>
                </c:pt>
                <c:pt idx="4087">
                  <c:v>360.20600000000002</c:v>
                </c:pt>
                <c:pt idx="4088">
                  <c:v>360.30600000000004</c:v>
                </c:pt>
                <c:pt idx="4089">
                  <c:v>360.40600000000001</c:v>
                </c:pt>
                <c:pt idx="4090">
                  <c:v>360.50600000000003</c:v>
                </c:pt>
                <c:pt idx="4091">
                  <c:v>360.60600000000005</c:v>
                </c:pt>
                <c:pt idx="4092">
                  <c:v>360.70600000000002</c:v>
                </c:pt>
                <c:pt idx="4093">
                  <c:v>360.80600000000004</c:v>
                </c:pt>
                <c:pt idx="4094">
                  <c:v>360.90600000000001</c:v>
                </c:pt>
                <c:pt idx="4095">
                  <c:v>361.00600000000003</c:v>
                </c:pt>
                <c:pt idx="4096">
                  <c:v>361.10600000000005</c:v>
                </c:pt>
                <c:pt idx="4097">
                  <c:v>361.20600000000002</c:v>
                </c:pt>
                <c:pt idx="4098">
                  <c:v>361.30600000000004</c:v>
                </c:pt>
                <c:pt idx="4099">
                  <c:v>361.40600000000001</c:v>
                </c:pt>
                <c:pt idx="4100">
                  <c:v>361.50600000000003</c:v>
                </c:pt>
                <c:pt idx="4101">
                  <c:v>361.60600000000005</c:v>
                </c:pt>
                <c:pt idx="4102">
                  <c:v>361.70600000000002</c:v>
                </c:pt>
                <c:pt idx="4103">
                  <c:v>361.80600000000004</c:v>
                </c:pt>
                <c:pt idx="4104">
                  <c:v>361.90600000000001</c:v>
                </c:pt>
                <c:pt idx="4105">
                  <c:v>362.00600000000003</c:v>
                </c:pt>
                <c:pt idx="4106">
                  <c:v>362.10600000000005</c:v>
                </c:pt>
                <c:pt idx="4107">
                  <c:v>362.20600000000002</c:v>
                </c:pt>
                <c:pt idx="4108">
                  <c:v>362.30600000000004</c:v>
                </c:pt>
                <c:pt idx="4109">
                  <c:v>362.40600000000001</c:v>
                </c:pt>
                <c:pt idx="4110">
                  <c:v>362.50600000000003</c:v>
                </c:pt>
                <c:pt idx="4111">
                  <c:v>362.60600000000005</c:v>
                </c:pt>
                <c:pt idx="4112">
                  <c:v>362.70600000000002</c:v>
                </c:pt>
                <c:pt idx="4113">
                  <c:v>362.80600000000004</c:v>
                </c:pt>
                <c:pt idx="4114">
                  <c:v>362.90600000000001</c:v>
                </c:pt>
                <c:pt idx="4115">
                  <c:v>363.00600000000003</c:v>
                </c:pt>
                <c:pt idx="4116">
                  <c:v>363.10600000000005</c:v>
                </c:pt>
                <c:pt idx="4117">
                  <c:v>363.20600000000002</c:v>
                </c:pt>
                <c:pt idx="4118">
                  <c:v>363.30600000000004</c:v>
                </c:pt>
                <c:pt idx="4119">
                  <c:v>363.40600000000001</c:v>
                </c:pt>
                <c:pt idx="4120">
                  <c:v>363.50600000000003</c:v>
                </c:pt>
                <c:pt idx="4121">
                  <c:v>363.60600000000005</c:v>
                </c:pt>
                <c:pt idx="4122">
                  <c:v>363.70600000000002</c:v>
                </c:pt>
                <c:pt idx="4123">
                  <c:v>363.80600000000004</c:v>
                </c:pt>
                <c:pt idx="4124">
                  <c:v>363.90600000000001</c:v>
                </c:pt>
                <c:pt idx="4125">
                  <c:v>364.00600000000003</c:v>
                </c:pt>
                <c:pt idx="4126">
                  <c:v>364.10600000000005</c:v>
                </c:pt>
                <c:pt idx="4127">
                  <c:v>364.20600000000002</c:v>
                </c:pt>
                <c:pt idx="4128">
                  <c:v>364.30600000000004</c:v>
                </c:pt>
                <c:pt idx="4129">
                  <c:v>364.40600000000001</c:v>
                </c:pt>
                <c:pt idx="4130">
                  <c:v>364.50600000000003</c:v>
                </c:pt>
                <c:pt idx="4131">
                  <c:v>364.60600000000005</c:v>
                </c:pt>
                <c:pt idx="4132">
                  <c:v>364.70600000000002</c:v>
                </c:pt>
                <c:pt idx="4133">
                  <c:v>364.80600000000004</c:v>
                </c:pt>
                <c:pt idx="4134">
                  <c:v>364.90600000000001</c:v>
                </c:pt>
                <c:pt idx="4135">
                  <c:v>365.00600000000003</c:v>
                </c:pt>
                <c:pt idx="4136">
                  <c:v>365.10600000000005</c:v>
                </c:pt>
                <c:pt idx="4137">
                  <c:v>365.20600000000002</c:v>
                </c:pt>
                <c:pt idx="4138">
                  <c:v>365.30600000000004</c:v>
                </c:pt>
                <c:pt idx="4139">
                  <c:v>365.40600000000001</c:v>
                </c:pt>
                <c:pt idx="4140">
                  <c:v>365.50600000000003</c:v>
                </c:pt>
                <c:pt idx="4141">
                  <c:v>365.60600000000005</c:v>
                </c:pt>
                <c:pt idx="4142">
                  <c:v>365.70600000000002</c:v>
                </c:pt>
                <c:pt idx="4143">
                  <c:v>365.80600000000004</c:v>
                </c:pt>
                <c:pt idx="4144">
                  <c:v>365.90600000000001</c:v>
                </c:pt>
                <c:pt idx="4145">
                  <c:v>366.00600000000003</c:v>
                </c:pt>
                <c:pt idx="4146">
                  <c:v>366.10600000000005</c:v>
                </c:pt>
                <c:pt idx="4147">
                  <c:v>366.20600000000002</c:v>
                </c:pt>
                <c:pt idx="4148">
                  <c:v>366.30600000000004</c:v>
                </c:pt>
                <c:pt idx="4149">
                  <c:v>366.40600000000001</c:v>
                </c:pt>
                <c:pt idx="4150">
                  <c:v>366.50600000000003</c:v>
                </c:pt>
                <c:pt idx="4151">
                  <c:v>366.60600000000005</c:v>
                </c:pt>
                <c:pt idx="4152">
                  <c:v>366.70600000000002</c:v>
                </c:pt>
                <c:pt idx="4153">
                  <c:v>366.80600000000004</c:v>
                </c:pt>
                <c:pt idx="4154">
                  <c:v>366.90600000000001</c:v>
                </c:pt>
                <c:pt idx="4155">
                  <c:v>367.00600000000003</c:v>
                </c:pt>
                <c:pt idx="4156">
                  <c:v>367.10600000000005</c:v>
                </c:pt>
                <c:pt idx="4157">
                  <c:v>367.20600000000002</c:v>
                </c:pt>
                <c:pt idx="4158">
                  <c:v>367.30600000000004</c:v>
                </c:pt>
                <c:pt idx="4159">
                  <c:v>367.40600000000001</c:v>
                </c:pt>
                <c:pt idx="4160">
                  <c:v>367.50600000000003</c:v>
                </c:pt>
                <c:pt idx="4161">
                  <c:v>367.60600000000005</c:v>
                </c:pt>
                <c:pt idx="4162">
                  <c:v>367.70600000000002</c:v>
                </c:pt>
                <c:pt idx="4163">
                  <c:v>367.80600000000004</c:v>
                </c:pt>
                <c:pt idx="4164">
                  <c:v>367.90600000000001</c:v>
                </c:pt>
                <c:pt idx="4165">
                  <c:v>368.00600000000003</c:v>
                </c:pt>
                <c:pt idx="4166">
                  <c:v>368.10600000000005</c:v>
                </c:pt>
                <c:pt idx="4167">
                  <c:v>368.20600000000002</c:v>
                </c:pt>
                <c:pt idx="4168">
                  <c:v>368.30600000000004</c:v>
                </c:pt>
                <c:pt idx="4169">
                  <c:v>368.40600000000001</c:v>
                </c:pt>
                <c:pt idx="4170">
                  <c:v>368.50600000000003</c:v>
                </c:pt>
                <c:pt idx="4171">
                  <c:v>368.60600000000005</c:v>
                </c:pt>
                <c:pt idx="4172">
                  <c:v>368.70600000000002</c:v>
                </c:pt>
                <c:pt idx="4173">
                  <c:v>368.80600000000004</c:v>
                </c:pt>
                <c:pt idx="4174">
                  <c:v>368.90600000000001</c:v>
                </c:pt>
                <c:pt idx="4175">
                  <c:v>369.00600000000003</c:v>
                </c:pt>
                <c:pt idx="4176">
                  <c:v>369.10600000000005</c:v>
                </c:pt>
                <c:pt idx="4177">
                  <c:v>369.20600000000002</c:v>
                </c:pt>
                <c:pt idx="4178">
                  <c:v>369.30600000000004</c:v>
                </c:pt>
                <c:pt idx="4179">
                  <c:v>369.40600000000001</c:v>
                </c:pt>
                <c:pt idx="4180">
                  <c:v>369.50600000000003</c:v>
                </c:pt>
                <c:pt idx="4181">
                  <c:v>369.60600000000005</c:v>
                </c:pt>
                <c:pt idx="4182">
                  <c:v>369.70600000000002</c:v>
                </c:pt>
                <c:pt idx="4183">
                  <c:v>369.80600000000004</c:v>
                </c:pt>
                <c:pt idx="4184">
                  <c:v>369.90600000000001</c:v>
                </c:pt>
                <c:pt idx="4185">
                  <c:v>370.00600000000003</c:v>
                </c:pt>
                <c:pt idx="4186">
                  <c:v>370.10600000000005</c:v>
                </c:pt>
                <c:pt idx="4187">
                  <c:v>370.20600000000002</c:v>
                </c:pt>
                <c:pt idx="4188">
                  <c:v>370.30600000000004</c:v>
                </c:pt>
                <c:pt idx="4189">
                  <c:v>370.40600000000001</c:v>
                </c:pt>
                <c:pt idx="4190">
                  <c:v>370.50600000000003</c:v>
                </c:pt>
                <c:pt idx="4191">
                  <c:v>370.60600000000005</c:v>
                </c:pt>
                <c:pt idx="4192">
                  <c:v>370.70600000000002</c:v>
                </c:pt>
                <c:pt idx="4193">
                  <c:v>370.80600000000004</c:v>
                </c:pt>
                <c:pt idx="4194">
                  <c:v>370.90600000000001</c:v>
                </c:pt>
                <c:pt idx="4195">
                  <c:v>371.00600000000003</c:v>
                </c:pt>
                <c:pt idx="4196">
                  <c:v>371.10600000000005</c:v>
                </c:pt>
                <c:pt idx="4197">
                  <c:v>371.20600000000002</c:v>
                </c:pt>
                <c:pt idx="4198">
                  <c:v>371.30600000000004</c:v>
                </c:pt>
                <c:pt idx="4199">
                  <c:v>371.40600000000001</c:v>
                </c:pt>
                <c:pt idx="4200">
                  <c:v>371.50600000000003</c:v>
                </c:pt>
                <c:pt idx="4201">
                  <c:v>371.60600000000005</c:v>
                </c:pt>
                <c:pt idx="4202">
                  <c:v>371.70600000000002</c:v>
                </c:pt>
                <c:pt idx="4203">
                  <c:v>371.80600000000004</c:v>
                </c:pt>
                <c:pt idx="4204">
                  <c:v>371.90600000000001</c:v>
                </c:pt>
                <c:pt idx="4205">
                  <c:v>372.00600000000003</c:v>
                </c:pt>
                <c:pt idx="4206">
                  <c:v>372.10600000000005</c:v>
                </c:pt>
                <c:pt idx="4207">
                  <c:v>372.20600000000002</c:v>
                </c:pt>
                <c:pt idx="4208">
                  <c:v>372.30600000000004</c:v>
                </c:pt>
                <c:pt idx="4209">
                  <c:v>372.40600000000001</c:v>
                </c:pt>
                <c:pt idx="4210">
                  <c:v>372.50600000000003</c:v>
                </c:pt>
                <c:pt idx="4211">
                  <c:v>372.60600000000005</c:v>
                </c:pt>
                <c:pt idx="4212">
                  <c:v>372.70600000000002</c:v>
                </c:pt>
                <c:pt idx="4213">
                  <c:v>372.80600000000004</c:v>
                </c:pt>
                <c:pt idx="4214">
                  <c:v>372.90600000000001</c:v>
                </c:pt>
                <c:pt idx="4215">
                  <c:v>373.00600000000003</c:v>
                </c:pt>
                <c:pt idx="4216">
                  <c:v>373.10600000000005</c:v>
                </c:pt>
                <c:pt idx="4217">
                  <c:v>373.20600000000002</c:v>
                </c:pt>
                <c:pt idx="4218">
                  <c:v>373.30600000000004</c:v>
                </c:pt>
                <c:pt idx="4219">
                  <c:v>373.40600000000001</c:v>
                </c:pt>
                <c:pt idx="4220">
                  <c:v>373.50600000000003</c:v>
                </c:pt>
                <c:pt idx="4221">
                  <c:v>373.60600000000005</c:v>
                </c:pt>
                <c:pt idx="4222">
                  <c:v>373.70600000000002</c:v>
                </c:pt>
                <c:pt idx="4223">
                  <c:v>373.80600000000004</c:v>
                </c:pt>
                <c:pt idx="4224">
                  <c:v>373.90600000000001</c:v>
                </c:pt>
                <c:pt idx="4225">
                  <c:v>374.00600000000003</c:v>
                </c:pt>
                <c:pt idx="4226">
                  <c:v>374.10600000000005</c:v>
                </c:pt>
                <c:pt idx="4227">
                  <c:v>374.20600000000002</c:v>
                </c:pt>
                <c:pt idx="4228">
                  <c:v>374.30600000000004</c:v>
                </c:pt>
                <c:pt idx="4229">
                  <c:v>374.40600000000001</c:v>
                </c:pt>
                <c:pt idx="4230">
                  <c:v>374.50600000000003</c:v>
                </c:pt>
                <c:pt idx="4231">
                  <c:v>374.60600000000005</c:v>
                </c:pt>
                <c:pt idx="4232">
                  <c:v>374.70600000000002</c:v>
                </c:pt>
                <c:pt idx="4233">
                  <c:v>374.80600000000004</c:v>
                </c:pt>
                <c:pt idx="4234">
                  <c:v>374.90600000000001</c:v>
                </c:pt>
                <c:pt idx="4235">
                  <c:v>375.00600000000003</c:v>
                </c:pt>
                <c:pt idx="4236">
                  <c:v>375.10600000000005</c:v>
                </c:pt>
                <c:pt idx="4237">
                  <c:v>375.20600000000002</c:v>
                </c:pt>
                <c:pt idx="4238">
                  <c:v>375.30600000000004</c:v>
                </c:pt>
                <c:pt idx="4239">
                  <c:v>375.40600000000001</c:v>
                </c:pt>
                <c:pt idx="4240">
                  <c:v>375.50600000000003</c:v>
                </c:pt>
                <c:pt idx="4241">
                  <c:v>375.60600000000005</c:v>
                </c:pt>
                <c:pt idx="4242">
                  <c:v>375.70600000000002</c:v>
                </c:pt>
                <c:pt idx="4243">
                  <c:v>375.80600000000004</c:v>
                </c:pt>
                <c:pt idx="4244">
                  <c:v>375.90600000000001</c:v>
                </c:pt>
                <c:pt idx="4245">
                  <c:v>376.00600000000003</c:v>
                </c:pt>
                <c:pt idx="4246">
                  <c:v>376.10600000000005</c:v>
                </c:pt>
                <c:pt idx="4247">
                  <c:v>376.20600000000002</c:v>
                </c:pt>
                <c:pt idx="4248">
                  <c:v>376.30600000000004</c:v>
                </c:pt>
                <c:pt idx="4249">
                  <c:v>376.40600000000001</c:v>
                </c:pt>
                <c:pt idx="4250">
                  <c:v>376.50600000000003</c:v>
                </c:pt>
                <c:pt idx="4251">
                  <c:v>376.60600000000005</c:v>
                </c:pt>
                <c:pt idx="4252">
                  <c:v>376.70600000000002</c:v>
                </c:pt>
                <c:pt idx="4253">
                  <c:v>376.80600000000004</c:v>
                </c:pt>
                <c:pt idx="4254">
                  <c:v>376.90600000000001</c:v>
                </c:pt>
                <c:pt idx="4255">
                  <c:v>377.00600000000003</c:v>
                </c:pt>
                <c:pt idx="4256">
                  <c:v>377.10600000000005</c:v>
                </c:pt>
                <c:pt idx="4257">
                  <c:v>377.20600000000002</c:v>
                </c:pt>
                <c:pt idx="4258">
                  <c:v>377.30600000000004</c:v>
                </c:pt>
                <c:pt idx="4259">
                  <c:v>377.40600000000001</c:v>
                </c:pt>
                <c:pt idx="4260">
                  <c:v>377.50600000000003</c:v>
                </c:pt>
                <c:pt idx="4261">
                  <c:v>377.60600000000005</c:v>
                </c:pt>
                <c:pt idx="4262">
                  <c:v>377.70600000000002</c:v>
                </c:pt>
                <c:pt idx="4263">
                  <c:v>377.80600000000004</c:v>
                </c:pt>
                <c:pt idx="4264">
                  <c:v>377.90600000000001</c:v>
                </c:pt>
                <c:pt idx="4265">
                  <c:v>378.00600000000003</c:v>
                </c:pt>
                <c:pt idx="4266">
                  <c:v>378.10600000000005</c:v>
                </c:pt>
                <c:pt idx="4267">
                  <c:v>378.20600000000002</c:v>
                </c:pt>
                <c:pt idx="4268">
                  <c:v>378.30600000000004</c:v>
                </c:pt>
                <c:pt idx="4269">
                  <c:v>378.40600000000001</c:v>
                </c:pt>
                <c:pt idx="4270">
                  <c:v>378.50600000000003</c:v>
                </c:pt>
                <c:pt idx="4271">
                  <c:v>378.60600000000005</c:v>
                </c:pt>
                <c:pt idx="4272">
                  <c:v>378.70600000000002</c:v>
                </c:pt>
                <c:pt idx="4273">
                  <c:v>378.80600000000004</c:v>
                </c:pt>
                <c:pt idx="4274">
                  <c:v>378.90600000000001</c:v>
                </c:pt>
                <c:pt idx="4275">
                  <c:v>379.00600000000003</c:v>
                </c:pt>
                <c:pt idx="4276">
                  <c:v>379.10600000000005</c:v>
                </c:pt>
                <c:pt idx="4277">
                  <c:v>379.20600000000002</c:v>
                </c:pt>
                <c:pt idx="4278">
                  <c:v>379.30600000000004</c:v>
                </c:pt>
                <c:pt idx="4279">
                  <c:v>379.40600000000001</c:v>
                </c:pt>
                <c:pt idx="4280">
                  <c:v>379.50600000000003</c:v>
                </c:pt>
                <c:pt idx="4281">
                  <c:v>379.60600000000005</c:v>
                </c:pt>
                <c:pt idx="4282">
                  <c:v>379.70600000000002</c:v>
                </c:pt>
                <c:pt idx="4283">
                  <c:v>379.80600000000004</c:v>
                </c:pt>
                <c:pt idx="4284">
                  <c:v>379.90600000000001</c:v>
                </c:pt>
                <c:pt idx="4285">
                  <c:v>380.00600000000003</c:v>
                </c:pt>
                <c:pt idx="4286">
                  <c:v>380.10600000000005</c:v>
                </c:pt>
                <c:pt idx="4287">
                  <c:v>380.20600000000002</c:v>
                </c:pt>
                <c:pt idx="4288">
                  <c:v>380.30600000000004</c:v>
                </c:pt>
                <c:pt idx="4289">
                  <c:v>380.40600000000001</c:v>
                </c:pt>
                <c:pt idx="4290">
                  <c:v>380.50600000000003</c:v>
                </c:pt>
                <c:pt idx="4291">
                  <c:v>380.60600000000005</c:v>
                </c:pt>
                <c:pt idx="4292">
                  <c:v>380.70600000000002</c:v>
                </c:pt>
                <c:pt idx="4293">
                  <c:v>380.80600000000004</c:v>
                </c:pt>
                <c:pt idx="4294">
                  <c:v>380.90600000000001</c:v>
                </c:pt>
                <c:pt idx="4295">
                  <c:v>381.00600000000003</c:v>
                </c:pt>
                <c:pt idx="4296">
                  <c:v>381.10600000000005</c:v>
                </c:pt>
                <c:pt idx="4297">
                  <c:v>381.20600000000002</c:v>
                </c:pt>
                <c:pt idx="4298">
                  <c:v>381.30600000000004</c:v>
                </c:pt>
                <c:pt idx="4299">
                  <c:v>381.40600000000001</c:v>
                </c:pt>
                <c:pt idx="4300">
                  <c:v>381.50600000000003</c:v>
                </c:pt>
                <c:pt idx="4301">
                  <c:v>381.60600000000005</c:v>
                </c:pt>
                <c:pt idx="4302">
                  <c:v>381.70600000000002</c:v>
                </c:pt>
                <c:pt idx="4303">
                  <c:v>381.80600000000004</c:v>
                </c:pt>
                <c:pt idx="4304">
                  <c:v>381.90600000000001</c:v>
                </c:pt>
                <c:pt idx="4305">
                  <c:v>382.00600000000003</c:v>
                </c:pt>
                <c:pt idx="4306">
                  <c:v>382.10600000000005</c:v>
                </c:pt>
                <c:pt idx="4307">
                  <c:v>382.20600000000002</c:v>
                </c:pt>
                <c:pt idx="4308">
                  <c:v>382.30600000000004</c:v>
                </c:pt>
                <c:pt idx="4309">
                  <c:v>382.40600000000001</c:v>
                </c:pt>
                <c:pt idx="4310">
                  <c:v>382.50600000000003</c:v>
                </c:pt>
                <c:pt idx="4311">
                  <c:v>382.60600000000005</c:v>
                </c:pt>
                <c:pt idx="4312">
                  <c:v>382.70600000000002</c:v>
                </c:pt>
                <c:pt idx="4313">
                  <c:v>382.80600000000004</c:v>
                </c:pt>
                <c:pt idx="4314">
                  <c:v>382.90600000000001</c:v>
                </c:pt>
                <c:pt idx="4315">
                  <c:v>383.00600000000003</c:v>
                </c:pt>
                <c:pt idx="4316">
                  <c:v>383.10600000000005</c:v>
                </c:pt>
                <c:pt idx="4317">
                  <c:v>383.20600000000002</c:v>
                </c:pt>
                <c:pt idx="4318">
                  <c:v>383.30600000000004</c:v>
                </c:pt>
                <c:pt idx="4319">
                  <c:v>383.40600000000001</c:v>
                </c:pt>
                <c:pt idx="4320">
                  <c:v>383.50600000000003</c:v>
                </c:pt>
                <c:pt idx="4321">
                  <c:v>383.60600000000005</c:v>
                </c:pt>
                <c:pt idx="4322">
                  <c:v>383.70600000000002</c:v>
                </c:pt>
                <c:pt idx="4323">
                  <c:v>383.80600000000004</c:v>
                </c:pt>
                <c:pt idx="4324">
                  <c:v>383.90600000000001</c:v>
                </c:pt>
                <c:pt idx="4325">
                  <c:v>384.00600000000003</c:v>
                </c:pt>
                <c:pt idx="4326">
                  <c:v>384.10600000000005</c:v>
                </c:pt>
                <c:pt idx="4327">
                  <c:v>384.20600000000002</c:v>
                </c:pt>
                <c:pt idx="4328">
                  <c:v>384.30600000000004</c:v>
                </c:pt>
                <c:pt idx="4329">
                  <c:v>384.40600000000001</c:v>
                </c:pt>
                <c:pt idx="4330">
                  <c:v>384.50600000000003</c:v>
                </c:pt>
                <c:pt idx="4331">
                  <c:v>384.60600000000005</c:v>
                </c:pt>
                <c:pt idx="4332">
                  <c:v>384.70600000000002</c:v>
                </c:pt>
                <c:pt idx="4333">
                  <c:v>384.80600000000004</c:v>
                </c:pt>
                <c:pt idx="4334">
                  <c:v>384.90600000000001</c:v>
                </c:pt>
                <c:pt idx="4335">
                  <c:v>385.00600000000003</c:v>
                </c:pt>
                <c:pt idx="4336">
                  <c:v>385.10600000000005</c:v>
                </c:pt>
                <c:pt idx="4337">
                  <c:v>385.20600000000002</c:v>
                </c:pt>
                <c:pt idx="4338">
                  <c:v>385.30600000000004</c:v>
                </c:pt>
                <c:pt idx="4339">
                  <c:v>385.40600000000001</c:v>
                </c:pt>
                <c:pt idx="4340">
                  <c:v>385.50600000000003</c:v>
                </c:pt>
                <c:pt idx="4341">
                  <c:v>385.60600000000005</c:v>
                </c:pt>
                <c:pt idx="4342">
                  <c:v>385.70600000000002</c:v>
                </c:pt>
                <c:pt idx="4343">
                  <c:v>385.80600000000004</c:v>
                </c:pt>
                <c:pt idx="4344">
                  <c:v>385.90600000000001</c:v>
                </c:pt>
                <c:pt idx="4345">
                  <c:v>386.00600000000003</c:v>
                </c:pt>
                <c:pt idx="4346">
                  <c:v>386.10600000000005</c:v>
                </c:pt>
                <c:pt idx="4347">
                  <c:v>386.20600000000002</c:v>
                </c:pt>
                <c:pt idx="4348">
                  <c:v>386.30600000000004</c:v>
                </c:pt>
                <c:pt idx="4349">
                  <c:v>386.40600000000001</c:v>
                </c:pt>
                <c:pt idx="4350">
                  <c:v>386.50600000000003</c:v>
                </c:pt>
                <c:pt idx="4351">
                  <c:v>386.60600000000005</c:v>
                </c:pt>
                <c:pt idx="4352">
                  <c:v>386.70600000000002</c:v>
                </c:pt>
                <c:pt idx="4353">
                  <c:v>386.80600000000004</c:v>
                </c:pt>
                <c:pt idx="4354">
                  <c:v>386.90600000000001</c:v>
                </c:pt>
                <c:pt idx="4355">
                  <c:v>387.00600000000003</c:v>
                </c:pt>
                <c:pt idx="4356">
                  <c:v>387.10600000000005</c:v>
                </c:pt>
                <c:pt idx="4357">
                  <c:v>387.20600000000002</c:v>
                </c:pt>
                <c:pt idx="4358">
                  <c:v>387.30600000000004</c:v>
                </c:pt>
                <c:pt idx="4359">
                  <c:v>387.40600000000001</c:v>
                </c:pt>
                <c:pt idx="4360">
                  <c:v>387.50600000000003</c:v>
                </c:pt>
                <c:pt idx="4361">
                  <c:v>387.60600000000005</c:v>
                </c:pt>
                <c:pt idx="4362">
                  <c:v>387.70600000000002</c:v>
                </c:pt>
                <c:pt idx="4363">
                  <c:v>387.80600000000004</c:v>
                </c:pt>
                <c:pt idx="4364">
                  <c:v>387.90600000000001</c:v>
                </c:pt>
                <c:pt idx="4365">
                  <c:v>388.00600000000003</c:v>
                </c:pt>
                <c:pt idx="4366">
                  <c:v>388.10600000000005</c:v>
                </c:pt>
                <c:pt idx="4367">
                  <c:v>388.20600000000002</c:v>
                </c:pt>
                <c:pt idx="4368">
                  <c:v>388.30600000000004</c:v>
                </c:pt>
                <c:pt idx="4369">
                  <c:v>388.40600000000001</c:v>
                </c:pt>
                <c:pt idx="4370">
                  <c:v>388.50600000000003</c:v>
                </c:pt>
                <c:pt idx="4371">
                  <c:v>388.60600000000005</c:v>
                </c:pt>
                <c:pt idx="4372">
                  <c:v>388.70600000000002</c:v>
                </c:pt>
                <c:pt idx="4373">
                  <c:v>388.80600000000004</c:v>
                </c:pt>
                <c:pt idx="4374">
                  <c:v>388.90600000000001</c:v>
                </c:pt>
                <c:pt idx="4375">
                  <c:v>389.00600000000003</c:v>
                </c:pt>
                <c:pt idx="4376">
                  <c:v>389.10600000000005</c:v>
                </c:pt>
                <c:pt idx="4377">
                  <c:v>389.20600000000002</c:v>
                </c:pt>
                <c:pt idx="4378">
                  <c:v>389.30600000000004</c:v>
                </c:pt>
                <c:pt idx="4379">
                  <c:v>389.40600000000001</c:v>
                </c:pt>
                <c:pt idx="4380">
                  <c:v>389.50600000000003</c:v>
                </c:pt>
                <c:pt idx="4381">
                  <c:v>389.60600000000005</c:v>
                </c:pt>
                <c:pt idx="4382">
                  <c:v>389.70600000000002</c:v>
                </c:pt>
                <c:pt idx="4383">
                  <c:v>389.80600000000004</c:v>
                </c:pt>
                <c:pt idx="4384">
                  <c:v>389.90600000000001</c:v>
                </c:pt>
                <c:pt idx="4385">
                  <c:v>390.00600000000003</c:v>
                </c:pt>
                <c:pt idx="4386">
                  <c:v>390.10600000000005</c:v>
                </c:pt>
                <c:pt idx="4387">
                  <c:v>390.20600000000002</c:v>
                </c:pt>
                <c:pt idx="4388">
                  <c:v>390.30600000000004</c:v>
                </c:pt>
                <c:pt idx="4389">
                  <c:v>390.40600000000001</c:v>
                </c:pt>
                <c:pt idx="4390">
                  <c:v>390.50600000000003</c:v>
                </c:pt>
                <c:pt idx="4391">
                  <c:v>390.60600000000005</c:v>
                </c:pt>
                <c:pt idx="4392">
                  <c:v>390.70600000000002</c:v>
                </c:pt>
                <c:pt idx="4393">
                  <c:v>390.80600000000004</c:v>
                </c:pt>
                <c:pt idx="4394">
                  <c:v>390.90600000000001</c:v>
                </c:pt>
                <c:pt idx="4395">
                  <c:v>391.00600000000003</c:v>
                </c:pt>
                <c:pt idx="4396">
                  <c:v>391.10600000000005</c:v>
                </c:pt>
                <c:pt idx="4397">
                  <c:v>391.20600000000002</c:v>
                </c:pt>
                <c:pt idx="4398">
                  <c:v>391.30600000000004</c:v>
                </c:pt>
                <c:pt idx="4399">
                  <c:v>391.40600000000001</c:v>
                </c:pt>
                <c:pt idx="4400">
                  <c:v>391.50600000000003</c:v>
                </c:pt>
                <c:pt idx="4401">
                  <c:v>391.60600000000005</c:v>
                </c:pt>
                <c:pt idx="4402">
                  <c:v>391.70600000000002</c:v>
                </c:pt>
                <c:pt idx="4403">
                  <c:v>391.80600000000004</c:v>
                </c:pt>
                <c:pt idx="4404">
                  <c:v>391.90600000000001</c:v>
                </c:pt>
                <c:pt idx="4405">
                  <c:v>392.00600000000003</c:v>
                </c:pt>
                <c:pt idx="4406">
                  <c:v>392.10600000000005</c:v>
                </c:pt>
                <c:pt idx="4407">
                  <c:v>392.20600000000002</c:v>
                </c:pt>
                <c:pt idx="4408">
                  <c:v>392.30600000000004</c:v>
                </c:pt>
                <c:pt idx="4409">
                  <c:v>392.40600000000001</c:v>
                </c:pt>
                <c:pt idx="4410">
                  <c:v>392.50600000000003</c:v>
                </c:pt>
                <c:pt idx="4411">
                  <c:v>392.60600000000005</c:v>
                </c:pt>
                <c:pt idx="4412">
                  <c:v>392.70600000000002</c:v>
                </c:pt>
                <c:pt idx="4413">
                  <c:v>392.80600000000004</c:v>
                </c:pt>
                <c:pt idx="4414">
                  <c:v>392.90600000000001</c:v>
                </c:pt>
                <c:pt idx="4415">
                  <c:v>393.00600000000003</c:v>
                </c:pt>
                <c:pt idx="4416">
                  <c:v>393.10600000000005</c:v>
                </c:pt>
                <c:pt idx="4417">
                  <c:v>393.20600000000002</c:v>
                </c:pt>
                <c:pt idx="4418">
                  <c:v>393.30600000000004</c:v>
                </c:pt>
                <c:pt idx="4419">
                  <c:v>393.40600000000001</c:v>
                </c:pt>
                <c:pt idx="4420">
                  <c:v>393.50600000000003</c:v>
                </c:pt>
                <c:pt idx="4421">
                  <c:v>393.60600000000005</c:v>
                </c:pt>
                <c:pt idx="4422">
                  <c:v>393.70600000000002</c:v>
                </c:pt>
                <c:pt idx="4423">
                  <c:v>393.80600000000004</c:v>
                </c:pt>
                <c:pt idx="4424">
                  <c:v>393.90600000000001</c:v>
                </c:pt>
                <c:pt idx="4425">
                  <c:v>394.00600000000003</c:v>
                </c:pt>
                <c:pt idx="4426">
                  <c:v>394.10600000000005</c:v>
                </c:pt>
                <c:pt idx="4427">
                  <c:v>394.20600000000002</c:v>
                </c:pt>
                <c:pt idx="4428">
                  <c:v>394.30600000000004</c:v>
                </c:pt>
                <c:pt idx="4429">
                  <c:v>394.40600000000001</c:v>
                </c:pt>
                <c:pt idx="4430">
                  <c:v>394.50600000000003</c:v>
                </c:pt>
                <c:pt idx="4431">
                  <c:v>394.60600000000005</c:v>
                </c:pt>
                <c:pt idx="4432">
                  <c:v>394.70600000000002</c:v>
                </c:pt>
                <c:pt idx="4433">
                  <c:v>394.80600000000004</c:v>
                </c:pt>
                <c:pt idx="4434">
                  <c:v>394.90600000000001</c:v>
                </c:pt>
                <c:pt idx="4435">
                  <c:v>395.00600000000003</c:v>
                </c:pt>
                <c:pt idx="4436">
                  <c:v>395.10600000000005</c:v>
                </c:pt>
                <c:pt idx="4437">
                  <c:v>395.20600000000002</c:v>
                </c:pt>
                <c:pt idx="4438">
                  <c:v>395.30600000000004</c:v>
                </c:pt>
                <c:pt idx="4439">
                  <c:v>395.40600000000001</c:v>
                </c:pt>
                <c:pt idx="4440">
                  <c:v>395.50600000000003</c:v>
                </c:pt>
                <c:pt idx="4441">
                  <c:v>395.60600000000005</c:v>
                </c:pt>
                <c:pt idx="4442">
                  <c:v>395.70600000000002</c:v>
                </c:pt>
                <c:pt idx="4443">
                  <c:v>395.80600000000004</c:v>
                </c:pt>
                <c:pt idx="4444">
                  <c:v>395.90600000000001</c:v>
                </c:pt>
                <c:pt idx="4445">
                  <c:v>396.00600000000003</c:v>
                </c:pt>
                <c:pt idx="4446">
                  <c:v>396.10600000000005</c:v>
                </c:pt>
                <c:pt idx="4447">
                  <c:v>396.20600000000002</c:v>
                </c:pt>
                <c:pt idx="4448">
                  <c:v>396.30600000000004</c:v>
                </c:pt>
                <c:pt idx="4449">
                  <c:v>396.40600000000001</c:v>
                </c:pt>
                <c:pt idx="4450">
                  <c:v>396.50600000000003</c:v>
                </c:pt>
                <c:pt idx="4451">
                  <c:v>396.60600000000005</c:v>
                </c:pt>
                <c:pt idx="4452">
                  <c:v>396.70600000000002</c:v>
                </c:pt>
                <c:pt idx="4453">
                  <c:v>396.80600000000004</c:v>
                </c:pt>
                <c:pt idx="4454">
                  <c:v>396.90600000000001</c:v>
                </c:pt>
                <c:pt idx="4455">
                  <c:v>397.00600000000003</c:v>
                </c:pt>
                <c:pt idx="4456">
                  <c:v>397.10600000000005</c:v>
                </c:pt>
                <c:pt idx="4457">
                  <c:v>397.20600000000002</c:v>
                </c:pt>
                <c:pt idx="4458">
                  <c:v>397.30600000000004</c:v>
                </c:pt>
                <c:pt idx="4459">
                  <c:v>397.40600000000001</c:v>
                </c:pt>
                <c:pt idx="4460">
                  <c:v>397.50600000000003</c:v>
                </c:pt>
                <c:pt idx="4461">
                  <c:v>397.60600000000005</c:v>
                </c:pt>
                <c:pt idx="4462">
                  <c:v>397.70600000000002</c:v>
                </c:pt>
                <c:pt idx="4463">
                  <c:v>397.80600000000004</c:v>
                </c:pt>
                <c:pt idx="4464">
                  <c:v>397.90600000000001</c:v>
                </c:pt>
                <c:pt idx="4465">
                  <c:v>398.00600000000003</c:v>
                </c:pt>
                <c:pt idx="4466">
                  <c:v>398.10600000000005</c:v>
                </c:pt>
                <c:pt idx="4467">
                  <c:v>398.20600000000002</c:v>
                </c:pt>
                <c:pt idx="4468">
                  <c:v>398.30600000000004</c:v>
                </c:pt>
                <c:pt idx="4469">
                  <c:v>398.40600000000001</c:v>
                </c:pt>
                <c:pt idx="4470">
                  <c:v>398.50600000000003</c:v>
                </c:pt>
                <c:pt idx="4471">
                  <c:v>398.60600000000005</c:v>
                </c:pt>
                <c:pt idx="4472">
                  <c:v>398.70600000000002</c:v>
                </c:pt>
                <c:pt idx="4473">
                  <c:v>398.80600000000004</c:v>
                </c:pt>
                <c:pt idx="4474">
                  <c:v>398.90600000000001</c:v>
                </c:pt>
                <c:pt idx="4475">
                  <c:v>399.00600000000003</c:v>
                </c:pt>
                <c:pt idx="4476">
                  <c:v>399.10600000000005</c:v>
                </c:pt>
                <c:pt idx="4477">
                  <c:v>399.20600000000002</c:v>
                </c:pt>
                <c:pt idx="4478">
                  <c:v>399.30600000000004</c:v>
                </c:pt>
                <c:pt idx="4479">
                  <c:v>399.40600000000001</c:v>
                </c:pt>
                <c:pt idx="4480">
                  <c:v>399.50600000000003</c:v>
                </c:pt>
                <c:pt idx="4481">
                  <c:v>399.60600000000005</c:v>
                </c:pt>
                <c:pt idx="4482">
                  <c:v>399.70600000000002</c:v>
                </c:pt>
                <c:pt idx="4483">
                  <c:v>399.80600000000004</c:v>
                </c:pt>
                <c:pt idx="4484">
                  <c:v>399.90600000000001</c:v>
                </c:pt>
                <c:pt idx="4485">
                  <c:v>400.00600000000003</c:v>
                </c:pt>
                <c:pt idx="4486">
                  <c:v>400.10600000000005</c:v>
                </c:pt>
                <c:pt idx="4487">
                  <c:v>400.20600000000002</c:v>
                </c:pt>
                <c:pt idx="4488">
                  <c:v>400.30600000000004</c:v>
                </c:pt>
                <c:pt idx="4489">
                  <c:v>400.40600000000001</c:v>
                </c:pt>
                <c:pt idx="4490">
                  <c:v>400.50600000000003</c:v>
                </c:pt>
                <c:pt idx="4491">
                  <c:v>400.60600000000005</c:v>
                </c:pt>
                <c:pt idx="4492">
                  <c:v>400.70600000000002</c:v>
                </c:pt>
                <c:pt idx="4493">
                  <c:v>400.80600000000004</c:v>
                </c:pt>
                <c:pt idx="4494">
                  <c:v>400.90600000000001</c:v>
                </c:pt>
                <c:pt idx="4495">
                  <c:v>401.00600000000003</c:v>
                </c:pt>
                <c:pt idx="4496">
                  <c:v>401.10600000000005</c:v>
                </c:pt>
                <c:pt idx="4497">
                  <c:v>401.20600000000002</c:v>
                </c:pt>
                <c:pt idx="4498">
                  <c:v>401.30600000000004</c:v>
                </c:pt>
                <c:pt idx="4499">
                  <c:v>401.40600000000001</c:v>
                </c:pt>
                <c:pt idx="4500">
                  <c:v>401.50600000000003</c:v>
                </c:pt>
                <c:pt idx="4501">
                  <c:v>401.60600000000005</c:v>
                </c:pt>
                <c:pt idx="4502">
                  <c:v>401.70600000000002</c:v>
                </c:pt>
                <c:pt idx="4503">
                  <c:v>401.80600000000004</c:v>
                </c:pt>
                <c:pt idx="4504">
                  <c:v>401.90600000000001</c:v>
                </c:pt>
                <c:pt idx="4505">
                  <c:v>402.00600000000003</c:v>
                </c:pt>
                <c:pt idx="4506">
                  <c:v>402.10600000000005</c:v>
                </c:pt>
                <c:pt idx="4507">
                  <c:v>402.20600000000002</c:v>
                </c:pt>
                <c:pt idx="4508">
                  <c:v>402.30600000000004</c:v>
                </c:pt>
                <c:pt idx="4509">
                  <c:v>402.40600000000001</c:v>
                </c:pt>
                <c:pt idx="4510">
                  <c:v>402.50600000000003</c:v>
                </c:pt>
                <c:pt idx="4511">
                  <c:v>402.60600000000005</c:v>
                </c:pt>
                <c:pt idx="4512">
                  <c:v>402.70600000000002</c:v>
                </c:pt>
                <c:pt idx="4513">
                  <c:v>402.80600000000004</c:v>
                </c:pt>
                <c:pt idx="4514">
                  <c:v>402.90600000000001</c:v>
                </c:pt>
                <c:pt idx="4515">
                  <c:v>403.00600000000003</c:v>
                </c:pt>
                <c:pt idx="4516">
                  <c:v>403.10600000000005</c:v>
                </c:pt>
                <c:pt idx="4517">
                  <c:v>403.20600000000002</c:v>
                </c:pt>
                <c:pt idx="4518">
                  <c:v>403.30600000000004</c:v>
                </c:pt>
                <c:pt idx="4519">
                  <c:v>403.40600000000001</c:v>
                </c:pt>
                <c:pt idx="4520">
                  <c:v>403.50600000000003</c:v>
                </c:pt>
                <c:pt idx="4521">
                  <c:v>403.60600000000005</c:v>
                </c:pt>
                <c:pt idx="4522">
                  <c:v>403.70600000000002</c:v>
                </c:pt>
                <c:pt idx="4523">
                  <c:v>403.80600000000004</c:v>
                </c:pt>
                <c:pt idx="4524">
                  <c:v>403.90600000000001</c:v>
                </c:pt>
                <c:pt idx="4525">
                  <c:v>404.00600000000003</c:v>
                </c:pt>
                <c:pt idx="4526">
                  <c:v>404.10600000000005</c:v>
                </c:pt>
                <c:pt idx="4527">
                  <c:v>404.20600000000002</c:v>
                </c:pt>
                <c:pt idx="4528">
                  <c:v>404.30600000000004</c:v>
                </c:pt>
                <c:pt idx="4529">
                  <c:v>404.40600000000001</c:v>
                </c:pt>
                <c:pt idx="4530">
                  <c:v>404.50600000000003</c:v>
                </c:pt>
                <c:pt idx="4531">
                  <c:v>404.60600000000005</c:v>
                </c:pt>
                <c:pt idx="4532">
                  <c:v>404.70600000000002</c:v>
                </c:pt>
                <c:pt idx="4533">
                  <c:v>404.80600000000004</c:v>
                </c:pt>
                <c:pt idx="4534">
                  <c:v>404.90600000000001</c:v>
                </c:pt>
                <c:pt idx="4535">
                  <c:v>405.00600000000003</c:v>
                </c:pt>
                <c:pt idx="4536">
                  <c:v>405.10600000000005</c:v>
                </c:pt>
                <c:pt idx="4537">
                  <c:v>405.20600000000002</c:v>
                </c:pt>
                <c:pt idx="4538">
                  <c:v>405.30600000000004</c:v>
                </c:pt>
                <c:pt idx="4539">
                  <c:v>405.40600000000001</c:v>
                </c:pt>
                <c:pt idx="4540">
                  <c:v>405.50600000000003</c:v>
                </c:pt>
                <c:pt idx="4541">
                  <c:v>405.60600000000005</c:v>
                </c:pt>
                <c:pt idx="4542">
                  <c:v>405.70600000000002</c:v>
                </c:pt>
                <c:pt idx="4543">
                  <c:v>405.80600000000004</c:v>
                </c:pt>
                <c:pt idx="4544">
                  <c:v>405.90600000000001</c:v>
                </c:pt>
                <c:pt idx="4545">
                  <c:v>406.00600000000003</c:v>
                </c:pt>
                <c:pt idx="4546">
                  <c:v>406.10600000000005</c:v>
                </c:pt>
                <c:pt idx="4547">
                  <c:v>406.20600000000002</c:v>
                </c:pt>
                <c:pt idx="4548">
                  <c:v>406.30600000000004</c:v>
                </c:pt>
                <c:pt idx="4549">
                  <c:v>406.40600000000001</c:v>
                </c:pt>
                <c:pt idx="4550">
                  <c:v>406.50600000000003</c:v>
                </c:pt>
                <c:pt idx="4551">
                  <c:v>406.60600000000005</c:v>
                </c:pt>
                <c:pt idx="4552">
                  <c:v>406.70600000000002</c:v>
                </c:pt>
                <c:pt idx="4553">
                  <c:v>406.80600000000004</c:v>
                </c:pt>
                <c:pt idx="4554">
                  <c:v>406.90600000000001</c:v>
                </c:pt>
                <c:pt idx="4555">
                  <c:v>407.00600000000003</c:v>
                </c:pt>
                <c:pt idx="4556">
                  <c:v>407.10600000000005</c:v>
                </c:pt>
                <c:pt idx="4557">
                  <c:v>407.20600000000002</c:v>
                </c:pt>
                <c:pt idx="4558">
                  <c:v>407.30600000000004</c:v>
                </c:pt>
                <c:pt idx="4559">
                  <c:v>407.40600000000001</c:v>
                </c:pt>
                <c:pt idx="4560">
                  <c:v>407.50600000000003</c:v>
                </c:pt>
                <c:pt idx="4561">
                  <c:v>407.60600000000005</c:v>
                </c:pt>
                <c:pt idx="4562">
                  <c:v>407.70600000000002</c:v>
                </c:pt>
                <c:pt idx="4563">
                  <c:v>407.80600000000004</c:v>
                </c:pt>
                <c:pt idx="4564">
                  <c:v>407.90600000000001</c:v>
                </c:pt>
                <c:pt idx="4565">
                  <c:v>408.00600000000003</c:v>
                </c:pt>
                <c:pt idx="4566">
                  <c:v>408.10600000000005</c:v>
                </c:pt>
                <c:pt idx="4567">
                  <c:v>408.20600000000002</c:v>
                </c:pt>
                <c:pt idx="4568">
                  <c:v>408.30600000000004</c:v>
                </c:pt>
                <c:pt idx="4569">
                  <c:v>408.40600000000001</c:v>
                </c:pt>
                <c:pt idx="4570">
                  <c:v>408.50600000000003</c:v>
                </c:pt>
                <c:pt idx="4571">
                  <c:v>408.60600000000005</c:v>
                </c:pt>
                <c:pt idx="4572">
                  <c:v>408.70600000000002</c:v>
                </c:pt>
                <c:pt idx="4573">
                  <c:v>408.80600000000004</c:v>
                </c:pt>
                <c:pt idx="4574">
                  <c:v>408.90600000000001</c:v>
                </c:pt>
                <c:pt idx="4575">
                  <c:v>409.00600000000003</c:v>
                </c:pt>
                <c:pt idx="4576">
                  <c:v>409.10600000000005</c:v>
                </c:pt>
                <c:pt idx="4577">
                  <c:v>409.20600000000002</c:v>
                </c:pt>
                <c:pt idx="4578">
                  <c:v>409.30600000000004</c:v>
                </c:pt>
                <c:pt idx="4579">
                  <c:v>409.40600000000001</c:v>
                </c:pt>
                <c:pt idx="4580">
                  <c:v>409.50600000000003</c:v>
                </c:pt>
                <c:pt idx="4581">
                  <c:v>409.60600000000005</c:v>
                </c:pt>
                <c:pt idx="4582">
                  <c:v>409.70600000000002</c:v>
                </c:pt>
                <c:pt idx="4583">
                  <c:v>409.80600000000004</c:v>
                </c:pt>
                <c:pt idx="4584">
                  <c:v>409.90600000000001</c:v>
                </c:pt>
                <c:pt idx="4585">
                  <c:v>410.00600000000003</c:v>
                </c:pt>
                <c:pt idx="4586">
                  <c:v>410.10600000000005</c:v>
                </c:pt>
                <c:pt idx="4587">
                  <c:v>410.20600000000002</c:v>
                </c:pt>
                <c:pt idx="4588">
                  <c:v>410.30600000000004</c:v>
                </c:pt>
                <c:pt idx="4589">
                  <c:v>410.40600000000001</c:v>
                </c:pt>
                <c:pt idx="4590">
                  <c:v>410.50600000000003</c:v>
                </c:pt>
                <c:pt idx="4591">
                  <c:v>410.60600000000005</c:v>
                </c:pt>
                <c:pt idx="4592">
                  <c:v>410.70600000000002</c:v>
                </c:pt>
                <c:pt idx="4593">
                  <c:v>410.80600000000004</c:v>
                </c:pt>
                <c:pt idx="4594">
                  <c:v>410.90600000000001</c:v>
                </c:pt>
                <c:pt idx="4595">
                  <c:v>411.00600000000003</c:v>
                </c:pt>
                <c:pt idx="4596">
                  <c:v>411.10600000000005</c:v>
                </c:pt>
                <c:pt idx="4597">
                  <c:v>411.20600000000002</c:v>
                </c:pt>
                <c:pt idx="4598">
                  <c:v>411.30600000000004</c:v>
                </c:pt>
                <c:pt idx="4599">
                  <c:v>411.40600000000001</c:v>
                </c:pt>
                <c:pt idx="4600">
                  <c:v>411.50600000000003</c:v>
                </c:pt>
                <c:pt idx="4601">
                  <c:v>411.60600000000005</c:v>
                </c:pt>
                <c:pt idx="4602">
                  <c:v>411.70600000000002</c:v>
                </c:pt>
                <c:pt idx="4603">
                  <c:v>411.80600000000004</c:v>
                </c:pt>
                <c:pt idx="4604">
                  <c:v>411.90600000000001</c:v>
                </c:pt>
                <c:pt idx="4605">
                  <c:v>412.00600000000003</c:v>
                </c:pt>
                <c:pt idx="4606">
                  <c:v>412.10600000000005</c:v>
                </c:pt>
                <c:pt idx="4607">
                  <c:v>412.20600000000002</c:v>
                </c:pt>
                <c:pt idx="4608">
                  <c:v>412.30600000000004</c:v>
                </c:pt>
                <c:pt idx="4609">
                  <c:v>412.40600000000001</c:v>
                </c:pt>
                <c:pt idx="4610">
                  <c:v>412.50600000000003</c:v>
                </c:pt>
                <c:pt idx="4611">
                  <c:v>412.60600000000005</c:v>
                </c:pt>
                <c:pt idx="4612">
                  <c:v>412.70600000000002</c:v>
                </c:pt>
                <c:pt idx="4613">
                  <c:v>412.80600000000004</c:v>
                </c:pt>
                <c:pt idx="4614">
                  <c:v>412.90600000000001</c:v>
                </c:pt>
                <c:pt idx="4615">
                  <c:v>413.00600000000003</c:v>
                </c:pt>
                <c:pt idx="4616">
                  <c:v>413.10600000000005</c:v>
                </c:pt>
                <c:pt idx="4617">
                  <c:v>413.20600000000002</c:v>
                </c:pt>
                <c:pt idx="4618">
                  <c:v>413.30600000000004</c:v>
                </c:pt>
                <c:pt idx="4619">
                  <c:v>413.40600000000001</c:v>
                </c:pt>
                <c:pt idx="4620">
                  <c:v>413.50600000000003</c:v>
                </c:pt>
                <c:pt idx="4621">
                  <c:v>413.60600000000005</c:v>
                </c:pt>
                <c:pt idx="4622">
                  <c:v>413.70600000000002</c:v>
                </c:pt>
                <c:pt idx="4623">
                  <c:v>413.80600000000004</c:v>
                </c:pt>
                <c:pt idx="4624">
                  <c:v>413.90600000000001</c:v>
                </c:pt>
                <c:pt idx="4625">
                  <c:v>414.00600000000003</c:v>
                </c:pt>
                <c:pt idx="4626">
                  <c:v>414.10600000000005</c:v>
                </c:pt>
                <c:pt idx="4627">
                  <c:v>414.20600000000002</c:v>
                </c:pt>
                <c:pt idx="4628">
                  <c:v>414.30600000000004</c:v>
                </c:pt>
                <c:pt idx="4629">
                  <c:v>414.40600000000001</c:v>
                </c:pt>
                <c:pt idx="4630">
                  <c:v>414.50600000000003</c:v>
                </c:pt>
                <c:pt idx="4631">
                  <c:v>414.60600000000005</c:v>
                </c:pt>
                <c:pt idx="4632">
                  <c:v>414.70600000000002</c:v>
                </c:pt>
                <c:pt idx="4633">
                  <c:v>414.80600000000004</c:v>
                </c:pt>
                <c:pt idx="4634">
                  <c:v>414.90600000000001</c:v>
                </c:pt>
                <c:pt idx="4635">
                  <c:v>415.00600000000003</c:v>
                </c:pt>
                <c:pt idx="4636">
                  <c:v>415.10600000000005</c:v>
                </c:pt>
                <c:pt idx="4637">
                  <c:v>415.20600000000002</c:v>
                </c:pt>
                <c:pt idx="4638">
                  <c:v>415.30600000000004</c:v>
                </c:pt>
                <c:pt idx="4639">
                  <c:v>415.40600000000001</c:v>
                </c:pt>
                <c:pt idx="4640">
                  <c:v>415.50600000000003</c:v>
                </c:pt>
                <c:pt idx="4641">
                  <c:v>415.60600000000005</c:v>
                </c:pt>
                <c:pt idx="4642">
                  <c:v>415.70600000000002</c:v>
                </c:pt>
                <c:pt idx="4643">
                  <c:v>415.80600000000004</c:v>
                </c:pt>
                <c:pt idx="4644">
                  <c:v>415.90600000000001</c:v>
                </c:pt>
                <c:pt idx="4645">
                  <c:v>416.00600000000003</c:v>
                </c:pt>
                <c:pt idx="4646">
                  <c:v>416.10600000000005</c:v>
                </c:pt>
                <c:pt idx="4647">
                  <c:v>416.20600000000002</c:v>
                </c:pt>
                <c:pt idx="4648">
                  <c:v>416.30600000000004</c:v>
                </c:pt>
                <c:pt idx="4649">
                  <c:v>416.40600000000001</c:v>
                </c:pt>
                <c:pt idx="4650">
                  <c:v>416.50600000000003</c:v>
                </c:pt>
                <c:pt idx="4651">
                  <c:v>416.60600000000005</c:v>
                </c:pt>
                <c:pt idx="4652">
                  <c:v>416.70600000000002</c:v>
                </c:pt>
                <c:pt idx="4653">
                  <c:v>416.80600000000004</c:v>
                </c:pt>
                <c:pt idx="4654">
                  <c:v>416.90600000000001</c:v>
                </c:pt>
                <c:pt idx="4655">
                  <c:v>417.00600000000003</c:v>
                </c:pt>
                <c:pt idx="4656">
                  <c:v>417.10600000000005</c:v>
                </c:pt>
                <c:pt idx="4657">
                  <c:v>417.20600000000002</c:v>
                </c:pt>
                <c:pt idx="4658">
                  <c:v>417.30600000000004</c:v>
                </c:pt>
                <c:pt idx="4659">
                  <c:v>417.40600000000001</c:v>
                </c:pt>
                <c:pt idx="4660">
                  <c:v>417.50600000000003</c:v>
                </c:pt>
                <c:pt idx="4661">
                  <c:v>417.60600000000005</c:v>
                </c:pt>
                <c:pt idx="4662">
                  <c:v>417.70600000000002</c:v>
                </c:pt>
                <c:pt idx="4663">
                  <c:v>417.80600000000004</c:v>
                </c:pt>
                <c:pt idx="4664">
                  <c:v>417.90600000000001</c:v>
                </c:pt>
                <c:pt idx="4665">
                  <c:v>418.00600000000003</c:v>
                </c:pt>
                <c:pt idx="4666">
                  <c:v>418.10600000000005</c:v>
                </c:pt>
                <c:pt idx="4667">
                  <c:v>418.20600000000002</c:v>
                </c:pt>
                <c:pt idx="4668">
                  <c:v>418.30600000000004</c:v>
                </c:pt>
                <c:pt idx="4669">
                  <c:v>418.40600000000001</c:v>
                </c:pt>
                <c:pt idx="4670">
                  <c:v>418.50600000000003</c:v>
                </c:pt>
                <c:pt idx="4671">
                  <c:v>418.60600000000005</c:v>
                </c:pt>
                <c:pt idx="4672">
                  <c:v>418.70600000000002</c:v>
                </c:pt>
                <c:pt idx="4673">
                  <c:v>418.80600000000004</c:v>
                </c:pt>
                <c:pt idx="4674">
                  <c:v>418.90600000000001</c:v>
                </c:pt>
                <c:pt idx="4675">
                  <c:v>419.00600000000003</c:v>
                </c:pt>
                <c:pt idx="4676">
                  <c:v>419.10600000000005</c:v>
                </c:pt>
                <c:pt idx="4677">
                  <c:v>419.20600000000002</c:v>
                </c:pt>
                <c:pt idx="4678">
                  <c:v>419.30600000000004</c:v>
                </c:pt>
                <c:pt idx="4679">
                  <c:v>419.40600000000001</c:v>
                </c:pt>
                <c:pt idx="4680">
                  <c:v>419.50600000000003</c:v>
                </c:pt>
                <c:pt idx="4681">
                  <c:v>419.60600000000005</c:v>
                </c:pt>
                <c:pt idx="4682">
                  <c:v>419.70600000000002</c:v>
                </c:pt>
                <c:pt idx="4683">
                  <c:v>419.80600000000004</c:v>
                </c:pt>
                <c:pt idx="4684">
                  <c:v>419.90600000000001</c:v>
                </c:pt>
                <c:pt idx="4685">
                  <c:v>420.00600000000003</c:v>
                </c:pt>
                <c:pt idx="4686">
                  <c:v>420.10600000000005</c:v>
                </c:pt>
                <c:pt idx="4687">
                  <c:v>420.20600000000002</c:v>
                </c:pt>
                <c:pt idx="4688">
                  <c:v>420.30600000000004</c:v>
                </c:pt>
                <c:pt idx="4689">
                  <c:v>420.40600000000001</c:v>
                </c:pt>
                <c:pt idx="4690">
                  <c:v>420.50600000000003</c:v>
                </c:pt>
                <c:pt idx="4691">
                  <c:v>420.60600000000005</c:v>
                </c:pt>
                <c:pt idx="4692">
                  <c:v>420.70600000000002</c:v>
                </c:pt>
                <c:pt idx="4693">
                  <c:v>420.80600000000004</c:v>
                </c:pt>
                <c:pt idx="4694">
                  <c:v>420.90600000000001</c:v>
                </c:pt>
                <c:pt idx="4695">
                  <c:v>421.00600000000003</c:v>
                </c:pt>
                <c:pt idx="4696">
                  <c:v>421.10600000000005</c:v>
                </c:pt>
                <c:pt idx="4697">
                  <c:v>421.20600000000002</c:v>
                </c:pt>
                <c:pt idx="4698">
                  <c:v>421.30600000000004</c:v>
                </c:pt>
                <c:pt idx="4699">
                  <c:v>421.40600000000001</c:v>
                </c:pt>
                <c:pt idx="4700">
                  <c:v>421.50600000000003</c:v>
                </c:pt>
                <c:pt idx="4701">
                  <c:v>421.60600000000005</c:v>
                </c:pt>
                <c:pt idx="4702">
                  <c:v>421.70600000000002</c:v>
                </c:pt>
                <c:pt idx="4703">
                  <c:v>421.80600000000004</c:v>
                </c:pt>
                <c:pt idx="4704">
                  <c:v>421.90600000000001</c:v>
                </c:pt>
                <c:pt idx="4705">
                  <c:v>422.00600000000003</c:v>
                </c:pt>
                <c:pt idx="4706">
                  <c:v>422.10600000000005</c:v>
                </c:pt>
                <c:pt idx="4707">
                  <c:v>422.20600000000002</c:v>
                </c:pt>
                <c:pt idx="4708">
                  <c:v>422.30600000000004</c:v>
                </c:pt>
                <c:pt idx="4709">
                  <c:v>422.40600000000001</c:v>
                </c:pt>
                <c:pt idx="4710">
                  <c:v>422.50600000000003</c:v>
                </c:pt>
                <c:pt idx="4711">
                  <c:v>422.60600000000005</c:v>
                </c:pt>
                <c:pt idx="4712">
                  <c:v>422.70600000000002</c:v>
                </c:pt>
                <c:pt idx="4713">
                  <c:v>422.80600000000004</c:v>
                </c:pt>
                <c:pt idx="4714">
                  <c:v>422.90600000000001</c:v>
                </c:pt>
                <c:pt idx="4715">
                  <c:v>423.00600000000003</c:v>
                </c:pt>
                <c:pt idx="4716">
                  <c:v>423.10600000000005</c:v>
                </c:pt>
                <c:pt idx="4717">
                  <c:v>423.20600000000002</c:v>
                </c:pt>
                <c:pt idx="4718">
                  <c:v>423.30600000000004</c:v>
                </c:pt>
                <c:pt idx="4719">
                  <c:v>423.40600000000001</c:v>
                </c:pt>
                <c:pt idx="4720">
                  <c:v>423.50600000000003</c:v>
                </c:pt>
                <c:pt idx="4721">
                  <c:v>423.60600000000005</c:v>
                </c:pt>
                <c:pt idx="4722">
                  <c:v>423.70600000000002</c:v>
                </c:pt>
                <c:pt idx="4723">
                  <c:v>423.80600000000004</c:v>
                </c:pt>
                <c:pt idx="4724">
                  <c:v>423.90600000000001</c:v>
                </c:pt>
                <c:pt idx="4725">
                  <c:v>424.00600000000003</c:v>
                </c:pt>
                <c:pt idx="4726">
                  <c:v>424.10600000000005</c:v>
                </c:pt>
                <c:pt idx="4727">
                  <c:v>424.20600000000002</c:v>
                </c:pt>
                <c:pt idx="4728">
                  <c:v>424.30600000000004</c:v>
                </c:pt>
                <c:pt idx="4729">
                  <c:v>424.40600000000001</c:v>
                </c:pt>
                <c:pt idx="4730">
                  <c:v>424.50600000000003</c:v>
                </c:pt>
                <c:pt idx="4731">
                  <c:v>424.60600000000005</c:v>
                </c:pt>
                <c:pt idx="4732">
                  <c:v>424.70600000000002</c:v>
                </c:pt>
                <c:pt idx="4733">
                  <c:v>424.80600000000004</c:v>
                </c:pt>
                <c:pt idx="4734">
                  <c:v>424.90600000000001</c:v>
                </c:pt>
                <c:pt idx="4735">
                  <c:v>425.00600000000003</c:v>
                </c:pt>
                <c:pt idx="4736">
                  <c:v>425.10600000000005</c:v>
                </c:pt>
                <c:pt idx="4737">
                  <c:v>425.20600000000002</c:v>
                </c:pt>
                <c:pt idx="4738">
                  <c:v>425.30600000000004</c:v>
                </c:pt>
                <c:pt idx="4739">
                  <c:v>425.40600000000001</c:v>
                </c:pt>
                <c:pt idx="4740">
                  <c:v>425.50600000000003</c:v>
                </c:pt>
                <c:pt idx="4741">
                  <c:v>425.60600000000005</c:v>
                </c:pt>
                <c:pt idx="4742">
                  <c:v>425.70600000000002</c:v>
                </c:pt>
                <c:pt idx="4743">
                  <c:v>425.80600000000004</c:v>
                </c:pt>
                <c:pt idx="4744">
                  <c:v>425.90600000000001</c:v>
                </c:pt>
                <c:pt idx="4745">
                  <c:v>426.00600000000003</c:v>
                </c:pt>
                <c:pt idx="4746">
                  <c:v>426.10600000000005</c:v>
                </c:pt>
                <c:pt idx="4747">
                  <c:v>426.20600000000002</c:v>
                </c:pt>
                <c:pt idx="4748">
                  <c:v>426.30600000000004</c:v>
                </c:pt>
                <c:pt idx="4749">
                  <c:v>426.40600000000001</c:v>
                </c:pt>
                <c:pt idx="4750">
                  <c:v>426.50600000000003</c:v>
                </c:pt>
                <c:pt idx="4751">
                  <c:v>426.60600000000005</c:v>
                </c:pt>
                <c:pt idx="4752">
                  <c:v>426.70600000000002</c:v>
                </c:pt>
                <c:pt idx="4753">
                  <c:v>426.80600000000004</c:v>
                </c:pt>
                <c:pt idx="4754">
                  <c:v>426.90600000000001</c:v>
                </c:pt>
                <c:pt idx="4755">
                  <c:v>427.00600000000003</c:v>
                </c:pt>
                <c:pt idx="4756">
                  <c:v>427.10600000000005</c:v>
                </c:pt>
                <c:pt idx="4757">
                  <c:v>427.20600000000002</c:v>
                </c:pt>
                <c:pt idx="4758">
                  <c:v>427.30600000000004</c:v>
                </c:pt>
                <c:pt idx="4759">
                  <c:v>427.40600000000001</c:v>
                </c:pt>
                <c:pt idx="4760">
                  <c:v>427.50600000000003</c:v>
                </c:pt>
                <c:pt idx="4761">
                  <c:v>427.60600000000005</c:v>
                </c:pt>
                <c:pt idx="4762">
                  <c:v>427.70600000000002</c:v>
                </c:pt>
                <c:pt idx="4763">
                  <c:v>427.80600000000004</c:v>
                </c:pt>
                <c:pt idx="4764">
                  <c:v>427.90600000000001</c:v>
                </c:pt>
                <c:pt idx="4765">
                  <c:v>428.00600000000003</c:v>
                </c:pt>
                <c:pt idx="4766">
                  <c:v>428.10600000000005</c:v>
                </c:pt>
                <c:pt idx="4767">
                  <c:v>428.20600000000002</c:v>
                </c:pt>
                <c:pt idx="4768">
                  <c:v>428.30600000000004</c:v>
                </c:pt>
                <c:pt idx="4769">
                  <c:v>428.40600000000001</c:v>
                </c:pt>
                <c:pt idx="4770">
                  <c:v>428.50600000000003</c:v>
                </c:pt>
                <c:pt idx="4771">
                  <c:v>428.60600000000005</c:v>
                </c:pt>
                <c:pt idx="4772">
                  <c:v>428.70600000000002</c:v>
                </c:pt>
                <c:pt idx="4773">
                  <c:v>428.80600000000004</c:v>
                </c:pt>
                <c:pt idx="4774">
                  <c:v>428.90600000000001</c:v>
                </c:pt>
                <c:pt idx="4775">
                  <c:v>429.00600000000003</c:v>
                </c:pt>
                <c:pt idx="4776">
                  <c:v>429.10600000000005</c:v>
                </c:pt>
                <c:pt idx="4777">
                  <c:v>429.20600000000002</c:v>
                </c:pt>
                <c:pt idx="4778">
                  <c:v>429.30600000000004</c:v>
                </c:pt>
                <c:pt idx="4779">
                  <c:v>429.40600000000001</c:v>
                </c:pt>
                <c:pt idx="4780">
                  <c:v>429.50600000000003</c:v>
                </c:pt>
                <c:pt idx="4781">
                  <c:v>429.60600000000005</c:v>
                </c:pt>
                <c:pt idx="4782">
                  <c:v>429.70600000000002</c:v>
                </c:pt>
                <c:pt idx="4783">
                  <c:v>429.80600000000004</c:v>
                </c:pt>
                <c:pt idx="4784">
                  <c:v>429.90600000000001</c:v>
                </c:pt>
                <c:pt idx="4785">
                  <c:v>430.00600000000003</c:v>
                </c:pt>
                <c:pt idx="4786">
                  <c:v>430.10600000000005</c:v>
                </c:pt>
                <c:pt idx="4787">
                  <c:v>430.20600000000002</c:v>
                </c:pt>
                <c:pt idx="4788">
                  <c:v>430.30600000000004</c:v>
                </c:pt>
                <c:pt idx="4789">
                  <c:v>430.40600000000001</c:v>
                </c:pt>
                <c:pt idx="4790">
                  <c:v>430.50600000000003</c:v>
                </c:pt>
                <c:pt idx="4791">
                  <c:v>430.60600000000005</c:v>
                </c:pt>
                <c:pt idx="4792">
                  <c:v>430.70600000000002</c:v>
                </c:pt>
                <c:pt idx="4793">
                  <c:v>430.80600000000004</c:v>
                </c:pt>
                <c:pt idx="4794">
                  <c:v>430.90600000000001</c:v>
                </c:pt>
                <c:pt idx="4795">
                  <c:v>431.00600000000003</c:v>
                </c:pt>
                <c:pt idx="4796">
                  <c:v>431.10600000000005</c:v>
                </c:pt>
                <c:pt idx="4797">
                  <c:v>431.20600000000002</c:v>
                </c:pt>
                <c:pt idx="4798">
                  <c:v>431.30600000000004</c:v>
                </c:pt>
                <c:pt idx="4799">
                  <c:v>431.40600000000001</c:v>
                </c:pt>
                <c:pt idx="4800">
                  <c:v>431.50600000000003</c:v>
                </c:pt>
                <c:pt idx="4801">
                  <c:v>431.60600000000005</c:v>
                </c:pt>
                <c:pt idx="4802">
                  <c:v>431.70600000000002</c:v>
                </c:pt>
                <c:pt idx="4803">
                  <c:v>431.80600000000004</c:v>
                </c:pt>
                <c:pt idx="4804">
                  <c:v>431.90600000000001</c:v>
                </c:pt>
                <c:pt idx="4805">
                  <c:v>432.00600000000003</c:v>
                </c:pt>
                <c:pt idx="4806">
                  <c:v>432.10600000000005</c:v>
                </c:pt>
                <c:pt idx="4807">
                  <c:v>432.20600000000002</c:v>
                </c:pt>
                <c:pt idx="4808">
                  <c:v>432.30600000000004</c:v>
                </c:pt>
                <c:pt idx="4809">
                  <c:v>432.40600000000001</c:v>
                </c:pt>
                <c:pt idx="4810">
                  <c:v>432.50600000000003</c:v>
                </c:pt>
                <c:pt idx="4811">
                  <c:v>432.60600000000005</c:v>
                </c:pt>
                <c:pt idx="4812">
                  <c:v>432.70600000000002</c:v>
                </c:pt>
                <c:pt idx="4813">
                  <c:v>432.80600000000004</c:v>
                </c:pt>
                <c:pt idx="4814">
                  <c:v>432.90600000000001</c:v>
                </c:pt>
                <c:pt idx="4815">
                  <c:v>433.00600000000003</c:v>
                </c:pt>
                <c:pt idx="4816">
                  <c:v>433.10600000000005</c:v>
                </c:pt>
                <c:pt idx="4817">
                  <c:v>433.20600000000002</c:v>
                </c:pt>
                <c:pt idx="4818">
                  <c:v>433.30600000000004</c:v>
                </c:pt>
                <c:pt idx="4819">
                  <c:v>433.40600000000001</c:v>
                </c:pt>
                <c:pt idx="4820">
                  <c:v>433.50600000000003</c:v>
                </c:pt>
                <c:pt idx="4821">
                  <c:v>433.60600000000005</c:v>
                </c:pt>
                <c:pt idx="4822">
                  <c:v>433.70600000000002</c:v>
                </c:pt>
                <c:pt idx="4823">
                  <c:v>433.80600000000004</c:v>
                </c:pt>
                <c:pt idx="4824">
                  <c:v>433.90600000000001</c:v>
                </c:pt>
                <c:pt idx="4825">
                  <c:v>434.00600000000003</c:v>
                </c:pt>
                <c:pt idx="4826">
                  <c:v>434.10600000000005</c:v>
                </c:pt>
                <c:pt idx="4827">
                  <c:v>434.20600000000002</c:v>
                </c:pt>
                <c:pt idx="4828">
                  <c:v>434.30600000000004</c:v>
                </c:pt>
                <c:pt idx="4829">
                  <c:v>434.40600000000001</c:v>
                </c:pt>
                <c:pt idx="4830">
                  <c:v>434.50600000000003</c:v>
                </c:pt>
                <c:pt idx="4831">
                  <c:v>434.60600000000005</c:v>
                </c:pt>
                <c:pt idx="4832">
                  <c:v>434.70600000000002</c:v>
                </c:pt>
                <c:pt idx="4833">
                  <c:v>434.80600000000004</c:v>
                </c:pt>
                <c:pt idx="4834">
                  <c:v>434.90600000000001</c:v>
                </c:pt>
                <c:pt idx="4835">
                  <c:v>435.00600000000003</c:v>
                </c:pt>
                <c:pt idx="4836">
                  <c:v>435.10600000000005</c:v>
                </c:pt>
                <c:pt idx="4837">
                  <c:v>435.20600000000002</c:v>
                </c:pt>
                <c:pt idx="4838">
                  <c:v>435.30600000000004</c:v>
                </c:pt>
                <c:pt idx="4839">
                  <c:v>435.40600000000001</c:v>
                </c:pt>
                <c:pt idx="4840">
                  <c:v>435.50600000000003</c:v>
                </c:pt>
                <c:pt idx="4841">
                  <c:v>435.60600000000005</c:v>
                </c:pt>
                <c:pt idx="4842">
                  <c:v>435.70600000000002</c:v>
                </c:pt>
                <c:pt idx="4843">
                  <c:v>435.80600000000004</c:v>
                </c:pt>
                <c:pt idx="4844">
                  <c:v>435.90600000000001</c:v>
                </c:pt>
                <c:pt idx="4845">
                  <c:v>436.00600000000003</c:v>
                </c:pt>
                <c:pt idx="4846">
                  <c:v>436.10600000000005</c:v>
                </c:pt>
                <c:pt idx="4847">
                  <c:v>436.20600000000002</c:v>
                </c:pt>
                <c:pt idx="4848">
                  <c:v>436.30600000000004</c:v>
                </c:pt>
                <c:pt idx="4849">
                  <c:v>436.40600000000001</c:v>
                </c:pt>
                <c:pt idx="4850">
                  <c:v>436.50600000000003</c:v>
                </c:pt>
                <c:pt idx="4851">
                  <c:v>436.60600000000005</c:v>
                </c:pt>
                <c:pt idx="4852">
                  <c:v>436.70600000000002</c:v>
                </c:pt>
                <c:pt idx="4853">
                  <c:v>436.80600000000004</c:v>
                </c:pt>
                <c:pt idx="4854">
                  <c:v>436.90600000000001</c:v>
                </c:pt>
                <c:pt idx="4855">
                  <c:v>437.00600000000003</c:v>
                </c:pt>
                <c:pt idx="4856">
                  <c:v>437.10600000000005</c:v>
                </c:pt>
                <c:pt idx="4857">
                  <c:v>437.20600000000002</c:v>
                </c:pt>
                <c:pt idx="4858">
                  <c:v>437.30600000000004</c:v>
                </c:pt>
                <c:pt idx="4859">
                  <c:v>437.40600000000001</c:v>
                </c:pt>
                <c:pt idx="4860">
                  <c:v>437.50600000000003</c:v>
                </c:pt>
                <c:pt idx="4861">
                  <c:v>437.60600000000005</c:v>
                </c:pt>
                <c:pt idx="4862">
                  <c:v>437.70600000000002</c:v>
                </c:pt>
                <c:pt idx="4863">
                  <c:v>437.80600000000004</c:v>
                </c:pt>
                <c:pt idx="4864">
                  <c:v>437.90600000000001</c:v>
                </c:pt>
                <c:pt idx="4865">
                  <c:v>438.00600000000003</c:v>
                </c:pt>
                <c:pt idx="4866">
                  <c:v>438.10600000000005</c:v>
                </c:pt>
                <c:pt idx="4867">
                  <c:v>438.20600000000002</c:v>
                </c:pt>
                <c:pt idx="4868">
                  <c:v>438.30600000000004</c:v>
                </c:pt>
                <c:pt idx="4869">
                  <c:v>438.40600000000001</c:v>
                </c:pt>
                <c:pt idx="4870">
                  <c:v>438.50600000000003</c:v>
                </c:pt>
                <c:pt idx="4871">
                  <c:v>438.60600000000005</c:v>
                </c:pt>
                <c:pt idx="4872">
                  <c:v>438.70600000000002</c:v>
                </c:pt>
                <c:pt idx="4873">
                  <c:v>438.80600000000004</c:v>
                </c:pt>
                <c:pt idx="4874">
                  <c:v>438.90600000000001</c:v>
                </c:pt>
                <c:pt idx="4875">
                  <c:v>439.00600000000003</c:v>
                </c:pt>
                <c:pt idx="4876">
                  <c:v>439.10600000000005</c:v>
                </c:pt>
                <c:pt idx="4877">
                  <c:v>439.20600000000002</c:v>
                </c:pt>
                <c:pt idx="4878">
                  <c:v>439.30600000000004</c:v>
                </c:pt>
                <c:pt idx="4879">
                  <c:v>439.40600000000001</c:v>
                </c:pt>
                <c:pt idx="4880">
                  <c:v>439.50600000000003</c:v>
                </c:pt>
                <c:pt idx="4881">
                  <c:v>439.60600000000005</c:v>
                </c:pt>
                <c:pt idx="4882">
                  <c:v>439.70600000000002</c:v>
                </c:pt>
                <c:pt idx="4883">
                  <c:v>439.80600000000004</c:v>
                </c:pt>
                <c:pt idx="4884">
                  <c:v>439.90600000000001</c:v>
                </c:pt>
                <c:pt idx="4885">
                  <c:v>440.00600000000003</c:v>
                </c:pt>
                <c:pt idx="4886">
                  <c:v>440.10600000000005</c:v>
                </c:pt>
                <c:pt idx="4887">
                  <c:v>440.20600000000002</c:v>
                </c:pt>
                <c:pt idx="4888">
                  <c:v>440.30600000000004</c:v>
                </c:pt>
                <c:pt idx="4889">
                  <c:v>440.40600000000001</c:v>
                </c:pt>
                <c:pt idx="4890">
                  <c:v>440.50600000000003</c:v>
                </c:pt>
                <c:pt idx="4891">
                  <c:v>440.60600000000005</c:v>
                </c:pt>
                <c:pt idx="4892">
                  <c:v>440.70600000000002</c:v>
                </c:pt>
                <c:pt idx="4893">
                  <c:v>440.80600000000004</c:v>
                </c:pt>
                <c:pt idx="4894">
                  <c:v>440.90600000000001</c:v>
                </c:pt>
                <c:pt idx="4895">
                  <c:v>441.00600000000003</c:v>
                </c:pt>
                <c:pt idx="4896">
                  <c:v>441.10600000000005</c:v>
                </c:pt>
                <c:pt idx="4897">
                  <c:v>441.20600000000002</c:v>
                </c:pt>
                <c:pt idx="4898">
                  <c:v>441.30600000000004</c:v>
                </c:pt>
                <c:pt idx="4899">
                  <c:v>441.40600000000001</c:v>
                </c:pt>
                <c:pt idx="4900">
                  <c:v>441.50600000000003</c:v>
                </c:pt>
                <c:pt idx="4901">
                  <c:v>441.60600000000005</c:v>
                </c:pt>
                <c:pt idx="4902">
                  <c:v>441.70600000000002</c:v>
                </c:pt>
                <c:pt idx="4903">
                  <c:v>441.80600000000004</c:v>
                </c:pt>
                <c:pt idx="4904">
                  <c:v>441.90600000000001</c:v>
                </c:pt>
                <c:pt idx="4905">
                  <c:v>442.00600000000003</c:v>
                </c:pt>
                <c:pt idx="4906">
                  <c:v>442.10600000000005</c:v>
                </c:pt>
                <c:pt idx="4907">
                  <c:v>442.20600000000002</c:v>
                </c:pt>
                <c:pt idx="4908">
                  <c:v>442.30600000000004</c:v>
                </c:pt>
                <c:pt idx="4909">
                  <c:v>442.40600000000001</c:v>
                </c:pt>
                <c:pt idx="4910">
                  <c:v>442.50600000000003</c:v>
                </c:pt>
                <c:pt idx="4911">
                  <c:v>442.60600000000005</c:v>
                </c:pt>
                <c:pt idx="4912">
                  <c:v>442.70600000000002</c:v>
                </c:pt>
                <c:pt idx="4913">
                  <c:v>442.80600000000004</c:v>
                </c:pt>
                <c:pt idx="4914">
                  <c:v>442.90600000000001</c:v>
                </c:pt>
                <c:pt idx="4915">
                  <c:v>443.00600000000003</c:v>
                </c:pt>
                <c:pt idx="4916">
                  <c:v>443.10600000000005</c:v>
                </c:pt>
                <c:pt idx="4917">
                  <c:v>443.20600000000002</c:v>
                </c:pt>
                <c:pt idx="4918">
                  <c:v>443.30600000000004</c:v>
                </c:pt>
                <c:pt idx="4919">
                  <c:v>443.40600000000001</c:v>
                </c:pt>
                <c:pt idx="4920">
                  <c:v>443.50600000000003</c:v>
                </c:pt>
                <c:pt idx="4921">
                  <c:v>443.60600000000005</c:v>
                </c:pt>
                <c:pt idx="4922">
                  <c:v>443.70600000000002</c:v>
                </c:pt>
                <c:pt idx="4923">
                  <c:v>443.80600000000004</c:v>
                </c:pt>
                <c:pt idx="4924">
                  <c:v>443.90600000000001</c:v>
                </c:pt>
                <c:pt idx="4925">
                  <c:v>444.00600000000003</c:v>
                </c:pt>
                <c:pt idx="4926">
                  <c:v>444.10600000000005</c:v>
                </c:pt>
                <c:pt idx="4927">
                  <c:v>444.20600000000002</c:v>
                </c:pt>
                <c:pt idx="4928">
                  <c:v>444.30600000000004</c:v>
                </c:pt>
                <c:pt idx="4929">
                  <c:v>444.40600000000001</c:v>
                </c:pt>
                <c:pt idx="4930">
                  <c:v>444.50600000000003</c:v>
                </c:pt>
                <c:pt idx="4931">
                  <c:v>444.60600000000005</c:v>
                </c:pt>
                <c:pt idx="4932">
                  <c:v>444.70600000000002</c:v>
                </c:pt>
                <c:pt idx="4933">
                  <c:v>444.80600000000004</c:v>
                </c:pt>
                <c:pt idx="4934">
                  <c:v>444.90600000000001</c:v>
                </c:pt>
                <c:pt idx="4935">
                  <c:v>445.00600000000003</c:v>
                </c:pt>
                <c:pt idx="4936">
                  <c:v>445.10600000000005</c:v>
                </c:pt>
                <c:pt idx="4937">
                  <c:v>445.20600000000002</c:v>
                </c:pt>
                <c:pt idx="4938">
                  <c:v>445.30600000000004</c:v>
                </c:pt>
                <c:pt idx="4939">
                  <c:v>445.40600000000001</c:v>
                </c:pt>
                <c:pt idx="4940">
                  <c:v>445.50600000000003</c:v>
                </c:pt>
                <c:pt idx="4941">
                  <c:v>445.60600000000005</c:v>
                </c:pt>
                <c:pt idx="4942">
                  <c:v>445.70600000000002</c:v>
                </c:pt>
                <c:pt idx="4943">
                  <c:v>445.80600000000004</c:v>
                </c:pt>
                <c:pt idx="4944">
                  <c:v>445.90600000000001</c:v>
                </c:pt>
                <c:pt idx="4945">
                  <c:v>446.00600000000003</c:v>
                </c:pt>
                <c:pt idx="4946">
                  <c:v>446.10600000000005</c:v>
                </c:pt>
                <c:pt idx="4947">
                  <c:v>446.20600000000002</c:v>
                </c:pt>
                <c:pt idx="4948">
                  <c:v>446.30600000000004</c:v>
                </c:pt>
                <c:pt idx="4949">
                  <c:v>446.40600000000001</c:v>
                </c:pt>
                <c:pt idx="4950">
                  <c:v>446.50600000000003</c:v>
                </c:pt>
                <c:pt idx="4951">
                  <c:v>446.60600000000005</c:v>
                </c:pt>
                <c:pt idx="4952">
                  <c:v>446.70600000000002</c:v>
                </c:pt>
                <c:pt idx="4953">
                  <c:v>446.80600000000004</c:v>
                </c:pt>
                <c:pt idx="4954">
                  <c:v>446.90600000000001</c:v>
                </c:pt>
                <c:pt idx="4955">
                  <c:v>447.00600000000003</c:v>
                </c:pt>
                <c:pt idx="4956">
                  <c:v>447.10600000000005</c:v>
                </c:pt>
                <c:pt idx="4957">
                  <c:v>447.20600000000002</c:v>
                </c:pt>
                <c:pt idx="4958">
                  <c:v>447.30600000000004</c:v>
                </c:pt>
                <c:pt idx="4959">
                  <c:v>447.40600000000001</c:v>
                </c:pt>
                <c:pt idx="4960">
                  <c:v>447.50600000000003</c:v>
                </c:pt>
                <c:pt idx="4961">
                  <c:v>447.60600000000005</c:v>
                </c:pt>
                <c:pt idx="4962">
                  <c:v>447.70600000000002</c:v>
                </c:pt>
                <c:pt idx="4963">
                  <c:v>447.80600000000004</c:v>
                </c:pt>
                <c:pt idx="4964">
                  <c:v>447.90600000000001</c:v>
                </c:pt>
                <c:pt idx="4965">
                  <c:v>448.00600000000003</c:v>
                </c:pt>
                <c:pt idx="4966">
                  <c:v>448.10600000000005</c:v>
                </c:pt>
                <c:pt idx="4967">
                  <c:v>448.20600000000002</c:v>
                </c:pt>
                <c:pt idx="4968">
                  <c:v>448.30600000000004</c:v>
                </c:pt>
                <c:pt idx="4969">
                  <c:v>448.40600000000001</c:v>
                </c:pt>
                <c:pt idx="4970">
                  <c:v>448.50600000000003</c:v>
                </c:pt>
                <c:pt idx="4971">
                  <c:v>448.60600000000005</c:v>
                </c:pt>
                <c:pt idx="4972">
                  <c:v>448.70600000000002</c:v>
                </c:pt>
                <c:pt idx="4973">
                  <c:v>448.80600000000004</c:v>
                </c:pt>
                <c:pt idx="4974">
                  <c:v>448.90600000000001</c:v>
                </c:pt>
                <c:pt idx="4975">
                  <c:v>449.00600000000003</c:v>
                </c:pt>
                <c:pt idx="4976">
                  <c:v>449.10600000000005</c:v>
                </c:pt>
                <c:pt idx="4977">
                  <c:v>449.20600000000002</c:v>
                </c:pt>
                <c:pt idx="4978">
                  <c:v>449.30600000000004</c:v>
                </c:pt>
                <c:pt idx="4979">
                  <c:v>449.40600000000001</c:v>
                </c:pt>
                <c:pt idx="4980">
                  <c:v>449.50600000000003</c:v>
                </c:pt>
                <c:pt idx="4981">
                  <c:v>449.60600000000005</c:v>
                </c:pt>
                <c:pt idx="4982">
                  <c:v>449.70600000000002</c:v>
                </c:pt>
                <c:pt idx="4983">
                  <c:v>449.80600000000004</c:v>
                </c:pt>
                <c:pt idx="4984">
                  <c:v>449.90600000000001</c:v>
                </c:pt>
                <c:pt idx="4985">
                  <c:v>450.00600000000003</c:v>
                </c:pt>
                <c:pt idx="4986">
                  <c:v>450.10600000000005</c:v>
                </c:pt>
                <c:pt idx="4987">
                  <c:v>450.20600000000002</c:v>
                </c:pt>
                <c:pt idx="4988">
                  <c:v>450.30600000000004</c:v>
                </c:pt>
                <c:pt idx="4989">
                  <c:v>450.40600000000001</c:v>
                </c:pt>
                <c:pt idx="4990">
                  <c:v>450.50600000000003</c:v>
                </c:pt>
                <c:pt idx="4991">
                  <c:v>450.60600000000005</c:v>
                </c:pt>
                <c:pt idx="4992">
                  <c:v>450.70600000000002</c:v>
                </c:pt>
                <c:pt idx="4993">
                  <c:v>450.80600000000004</c:v>
                </c:pt>
                <c:pt idx="4994">
                  <c:v>450.90600000000001</c:v>
                </c:pt>
                <c:pt idx="4995">
                  <c:v>451.00600000000003</c:v>
                </c:pt>
                <c:pt idx="4996">
                  <c:v>451.10600000000005</c:v>
                </c:pt>
                <c:pt idx="4997">
                  <c:v>451.20600000000002</c:v>
                </c:pt>
                <c:pt idx="4998">
                  <c:v>451.30600000000004</c:v>
                </c:pt>
                <c:pt idx="4999">
                  <c:v>451.40600000000001</c:v>
                </c:pt>
                <c:pt idx="5000">
                  <c:v>451.50600000000003</c:v>
                </c:pt>
                <c:pt idx="5001">
                  <c:v>451.60600000000005</c:v>
                </c:pt>
                <c:pt idx="5002">
                  <c:v>451.70600000000002</c:v>
                </c:pt>
                <c:pt idx="5003">
                  <c:v>451.80600000000004</c:v>
                </c:pt>
                <c:pt idx="5004">
                  <c:v>451.90600000000001</c:v>
                </c:pt>
                <c:pt idx="5005">
                  <c:v>452.00600000000003</c:v>
                </c:pt>
                <c:pt idx="5006">
                  <c:v>452.10600000000005</c:v>
                </c:pt>
                <c:pt idx="5007">
                  <c:v>452.20600000000002</c:v>
                </c:pt>
                <c:pt idx="5008">
                  <c:v>452.30600000000004</c:v>
                </c:pt>
                <c:pt idx="5009">
                  <c:v>452.40600000000001</c:v>
                </c:pt>
                <c:pt idx="5010">
                  <c:v>452.50600000000003</c:v>
                </c:pt>
                <c:pt idx="5011">
                  <c:v>452.60600000000005</c:v>
                </c:pt>
                <c:pt idx="5012">
                  <c:v>452.70600000000002</c:v>
                </c:pt>
                <c:pt idx="5013">
                  <c:v>452.80600000000004</c:v>
                </c:pt>
                <c:pt idx="5014">
                  <c:v>452.90600000000001</c:v>
                </c:pt>
                <c:pt idx="5015">
                  <c:v>453.00600000000003</c:v>
                </c:pt>
                <c:pt idx="5016">
                  <c:v>453.10600000000005</c:v>
                </c:pt>
                <c:pt idx="5017">
                  <c:v>453.20600000000002</c:v>
                </c:pt>
                <c:pt idx="5018">
                  <c:v>453.30600000000004</c:v>
                </c:pt>
                <c:pt idx="5019">
                  <c:v>453.40600000000001</c:v>
                </c:pt>
                <c:pt idx="5020">
                  <c:v>453.50600000000003</c:v>
                </c:pt>
                <c:pt idx="5021">
                  <c:v>453.60600000000005</c:v>
                </c:pt>
                <c:pt idx="5022">
                  <c:v>453.70600000000002</c:v>
                </c:pt>
                <c:pt idx="5023">
                  <c:v>453.80600000000004</c:v>
                </c:pt>
                <c:pt idx="5024">
                  <c:v>453.90600000000001</c:v>
                </c:pt>
                <c:pt idx="5025">
                  <c:v>454.00600000000003</c:v>
                </c:pt>
                <c:pt idx="5026">
                  <c:v>454.10600000000005</c:v>
                </c:pt>
                <c:pt idx="5027">
                  <c:v>454.20600000000002</c:v>
                </c:pt>
                <c:pt idx="5028">
                  <c:v>454.30600000000004</c:v>
                </c:pt>
                <c:pt idx="5029">
                  <c:v>454.40600000000001</c:v>
                </c:pt>
                <c:pt idx="5030">
                  <c:v>454.50600000000003</c:v>
                </c:pt>
                <c:pt idx="5031">
                  <c:v>454.60600000000005</c:v>
                </c:pt>
                <c:pt idx="5032">
                  <c:v>454.70600000000002</c:v>
                </c:pt>
                <c:pt idx="5033">
                  <c:v>454.80600000000004</c:v>
                </c:pt>
                <c:pt idx="5034">
                  <c:v>454.90600000000001</c:v>
                </c:pt>
                <c:pt idx="5035">
                  <c:v>455.00600000000003</c:v>
                </c:pt>
                <c:pt idx="5036">
                  <c:v>455.10600000000005</c:v>
                </c:pt>
                <c:pt idx="5037">
                  <c:v>455.20600000000002</c:v>
                </c:pt>
                <c:pt idx="5038">
                  <c:v>455.30600000000004</c:v>
                </c:pt>
                <c:pt idx="5039">
                  <c:v>455.40600000000001</c:v>
                </c:pt>
                <c:pt idx="5040">
                  <c:v>455.50600000000003</c:v>
                </c:pt>
                <c:pt idx="5041">
                  <c:v>455.60600000000005</c:v>
                </c:pt>
                <c:pt idx="5042">
                  <c:v>455.70600000000002</c:v>
                </c:pt>
                <c:pt idx="5043">
                  <c:v>455.80600000000004</c:v>
                </c:pt>
                <c:pt idx="5044">
                  <c:v>455.90600000000001</c:v>
                </c:pt>
                <c:pt idx="5045">
                  <c:v>456.00600000000003</c:v>
                </c:pt>
                <c:pt idx="5046">
                  <c:v>456.10600000000005</c:v>
                </c:pt>
                <c:pt idx="5047">
                  <c:v>456.20600000000002</c:v>
                </c:pt>
                <c:pt idx="5048">
                  <c:v>456.30600000000004</c:v>
                </c:pt>
                <c:pt idx="5049">
                  <c:v>456.40600000000001</c:v>
                </c:pt>
                <c:pt idx="5050">
                  <c:v>456.50600000000003</c:v>
                </c:pt>
                <c:pt idx="5051">
                  <c:v>456.60600000000005</c:v>
                </c:pt>
                <c:pt idx="5052">
                  <c:v>456.70600000000002</c:v>
                </c:pt>
                <c:pt idx="5053">
                  <c:v>456.80600000000004</c:v>
                </c:pt>
                <c:pt idx="5054">
                  <c:v>456.90600000000001</c:v>
                </c:pt>
                <c:pt idx="5055">
                  <c:v>457.00600000000003</c:v>
                </c:pt>
                <c:pt idx="5056">
                  <c:v>457.10600000000005</c:v>
                </c:pt>
                <c:pt idx="5057">
                  <c:v>457.20600000000002</c:v>
                </c:pt>
                <c:pt idx="5058">
                  <c:v>457.30600000000004</c:v>
                </c:pt>
                <c:pt idx="5059">
                  <c:v>457.40600000000001</c:v>
                </c:pt>
                <c:pt idx="5060">
                  <c:v>457.50600000000003</c:v>
                </c:pt>
                <c:pt idx="5061">
                  <c:v>457.60600000000005</c:v>
                </c:pt>
                <c:pt idx="5062">
                  <c:v>457.70600000000002</c:v>
                </c:pt>
                <c:pt idx="5063">
                  <c:v>457.80600000000004</c:v>
                </c:pt>
                <c:pt idx="5064">
                  <c:v>457.90600000000001</c:v>
                </c:pt>
                <c:pt idx="5065">
                  <c:v>458.00600000000003</c:v>
                </c:pt>
                <c:pt idx="5066">
                  <c:v>458.10600000000005</c:v>
                </c:pt>
                <c:pt idx="5067">
                  <c:v>458.20600000000002</c:v>
                </c:pt>
                <c:pt idx="5068">
                  <c:v>458.30600000000004</c:v>
                </c:pt>
                <c:pt idx="5069">
                  <c:v>458.40600000000001</c:v>
                </c:pt>
                <c:pt idx="5070">
                  <c:v>458.50600000000003</c:v>
                </c:pt>
                <c:pt idx="5071">
                  <c:v>458.60600000000005</c:v>
                </c:pt>
                <c:pt idx="5072">
                  <c:v>458.70600000000002</c:v>
                </c:pt>
                <c:pt idx="5073">
                  <c:v>458.80600000000004</c:v>
                </c:pt>
                <c:pt idx="5074">
                  <c:v>458.90600000000001</c:v>
                </c:pt>
                <c:pt idx="5075">
                  <c:v>459.00600000000003</c:v>
                </c:pt>
                <c:pt idx="5076">
                  <c:v>459.10600000000005</c:v>
                </c:pt>
                <c:pt idx="5077">
                  <c:v>459.20600000000002</c:v>
                </c:pt>
                <c:pt idx="5078">
                  <c:v>459.30600000000004</c:v>
                </c:pt>
                <c:pt idx="5079">
                  <c:v>459.40600000000001</c:v>
                </c:pt>
                <c:pt idx="5080">
                  <c:v>459.50600000000003</c:v>
                </c:pt>
                <c:pt idx="5081">
                  <c:v>459.60600000000005</c:v>
                </c:pt>
                <c:pt idx="5082">
                  <c:v>459.70600000000002</c:v>
                </c:pt>
                <c:pt idx="5083">
                  <c:v>459.80600000000004</c:v>
                </c:pt>
                <c:pt idx="5084">
                  <c:v>459.90600000000001</c:v>
                </c:pt>
                <c:pt idx="5085">
                  <c:v>460.00600000000003</c:v>
                </c:pt>
                <c:pt idx="5086">
                  <c:v>460.10600000000005</c:v>
                </c:pt>
                <c:pt idx="5087">
                  <c:v>460.20600000000002</c:v>
                </c:pt>
                <c:pt idx="5088">
                  <c:v>460.30600000000004</c:v>
                </c:pt>
                <c:pt idx="5089">
                  <c:v>460.40600000000001</c:v>
                </c:pt>
                <c:pt idx="5090">
                  <c:v>460.50600000000003</c:v>
                </c:pt>
                <c:pt idx="5091">
                  <c:v>460.60600000000005</c:v>
                </c:pt>
                <c:pt idx="5092">
                  <c:v>460.70600000000002</c:v>
                </c:pt>
                <c:pt idx="5093">
                  <c:v>460.80600000000004</c:v>
                </c:pt>
                <c:pt idx="5094">
                  <c:v>460.90600000000001</c:v>
                </c:pt>
                <c:pt idx="5095">
                  <c:v>461.00600000000003</c:v>
                </c:pt>
                <c:pt idx="5096">
                  <c:v>461.10600000000005</c:v>
                </c:pt>
                <c:pt idx="5097">
                  <c:v>461.20600000000002</c:v>
                </c:pt>
                <c:pt idx="5098">
                  <c:v>461.30600000000004</c:v>
                </c:pt>
                <c:pt idx="5099">
                  <c:v>461.40600000000001</c:v>
                </c:pt>
                <c:pt idx="5100">
                  <c:v>461.50600000000003</c:v>
                </c:pt>
                <c:pt idx="5101">
                  <c:v>461.60600000000005</c:v>
                </c:pt>
                <c:pt idx="5102">
                  <c:v>461.70600000000002</c:v>
                </c:pt>
                <c:pt idx="5103">
                  <c:v>461.80600000000004</c:v>
                </c:pt>
                <c:pt idx="5104">
                  <c:v>461.90600000000001</c:v>
                </c:pt>
                <c:pt idx="5105">
                  <c:v>462.00600000000003</c:v>
                </c:pt>
                <c:pt idx="5106">
                  <c:v>462.10600000000005</c:v>
                </c:pt>
                <c:pt idx="5107">
                  <c:v>462.20600000000002</c:v>
                </c:pt>
                <c:pt idx="5108">
                  <c:v>462.30600000000004</c:v>
                </c:pt>
                <c:pt idx="5109">
                  <c:v>462.40600000000001</c:v>
                </c:pt>
                <c:pt idx="5110">
                  <c:v>462.50600000000003</c:v>
                </c:pt>
                <c:pt idx="5111">
                  <c:v>462.60600000000005</c:v>
                </c:pt>
                <c:pt idx="5112">
                  <c:v>462.70600000000002</c:v>
                </c:pt>
                <c:pt idx="5113">
                  <c:v>462.80600000000004</c:v>
                </c:pt>
                <c:pt idx="5114">
                  <c:v>462.90600000000001</c:v>
                </c:pt>
                <c:pt idx="5115">
                  <c:v>463.00600000000003</c:v>
                </c:pt>
                <c:pt idx="5116">
                  <c:v>463.10600000000005</c:v>
                </c:pt>
                <c:pt idx="5117">
                  <c:v>463.20600000000002</c:v>
                </c:pt>
                <c:pt idx="5118">
                  <c:v>463.30600000000004</c:v>
                </c:pt>
                <c:pt idx="5119">
                  <c:v>463.40600000000001</c:v>
                </c:pt>
                <c:pt idx="5120">
                  <c:v>463.50600000000003</c:v>
                </c:pt>
                <c:pt idx="5121">
                  <c:v>463.60600000000005</c:v>
                </c:pt>
                <c:pt idx="5122">
                  <c:v>463.70600000000002</c:v>
                </c:pt>
                <c:pt idx="5123">
                  <c:v>463.80600000000004</c:v>
                </c:pt>
                <c:pt idx="5124">
                  <c:v>463.90600000000001</c:v>
                </c:pt>
                <c:pt idx="5125">
                  <c:v>464.00600000000003</c:v>
                </c:pt>
                <c:pt idx="5126">
                  <c:v>464.10600000000005</c:v>
                </c:pt>
                <c:pt idx="5127">
                  <c:v>464.20600000000002</c:v>
                </c:pt>
                <c:pt idx="5128">
                  <c:v>464.30600000000004</c:v>
                </c:pt>
                <c:pt idx="5129">
                  <c:v>464.40600000000001</c:v>
                </c:pt>
                <c:pt idx="5130">
                  <c:v>464.50600000000003</c:v>
                </c:pt>
                <c:pt idx="5131">
                  <c:v>464.60600000000005</c:v>
                </c:pt>
                <c:pt idx="5132">
                  <c:v>464.70600000000002</c:v>
                </c:pt>
                <c:pt idx="5133">
                  <c:v>464.80600000000004</c:v>
                </c:pt>
                <c:pt idx="5134">
                  <c:v>464.90600000000001</c:v>
                </c:pt>
                <c:pt idx="5135">
                  <c:v>465.00600000000003</c:v>
                </c:pt>
                <c:pt idx="5136">
                  <c:v>465.10600000000005</c:v>
                </c:pt>
                <c:pt idx="5137">
                  <c:v>465.20600000000002</c:v>
                </c:pt>
                <c:pt idx="5138">
                  <c:v>465.30600000000004</c:v>
                </c:pt>
                <c:pt idx="5139">
                  <c:v>465.40600000000001</c:v>
                </c:pt>
                <c:pt idx="5140">
                  <c:v>465.50600000000003</c:v>
                </c:pt>
                <c:pt idx="5141">
                  <c:v>465.60600000000005</c:v>
                </c:pt>
                <c:pt idx="5142">
                  <c:v>465.70600000000002</c:v>
                </c:pt>
                <c:pt idx="5143">
                  <c:v>465.80600000000004</c:v>
                </c:pt>
                <c:pt idx="5144">
                  <c:v>465.90600000000001</c:v>
                </c:pt>
                <c:pt idx="5145">
                  <c:v>466.00600000000003</c:v>
                </c:pt>
                <c:pt idx="5146">
                  <c:v>466.10600000000005</c:v>
                </c:pt>
                <c:pt idx="5147">
                  <c:v>466.20600000000002</c:v>
                </c:pt>
                <c:pt idx="5148">
                  <c:v>466.30600000000004</c:v>
                </c:pt>
                <c:pt idx="5149">
                  <c:v>466.40600000000001</c:v>
                </c:pt>
                <c:pt idx="5150">
                  <c:v>466.50600000000003</c:v>
                </c:pt>
                <c:pt idx="5151">
                  <c:v>466.60600000000005</c:v>
                </c:pt>
                <c:pt idx="5152">
                  <c:v>466.70600000000002</c:v>
                </c:pt>
                <c:pt idx="5153">
                  <c:v>466.80600000000004</c:v>
                </c:pt>
                <c:pt idx="5154">
                  <c:v>466.90600000000001</c:v>
                </c:pt>
                <c:pt idx="5155">
                  <c:v>467.00600000000003</c:v>
                </c:pt>
                <c:pt idx="5156">
                  <c:v>467.10600000000005</c:v>
                </c:pt>
                <c:pt idx="5157">
                  <c:v>467.20600000000002</c:v>
                </c:pt>
                <c:pt idx="5158">
                  <c:v>467.30600000000004</c:v>
                </c:pt>
                <c:pt idx="5159">
                  <c:v>467.40600000000001</c:v>
                </c:pt>
                <c:pt idx="5160">
                  <c:v>467.50600000000003</c:v>
                </c:pt>
                <c:pt idx="5161">
                  <c:v>467.60600000000005</c:v>
                </c:pt>
                <c:pt idx="5162">
                  <c:v>467.70600000000002</c:v>
                </c:pt>
                <c:pt idx="5163">
                  <c:v>467.80600000000004</c:v>
                </c:pt>
                <c:pt idx="5164">
                  <c:v>467.90600000000001</c:v>
                </c:pt>
                <c:pt idx="5165">
                  <c:v>468.00600000000003</c:v>
                </c:pt>
                <c:pt idx="5166">
                  <c:v>468.10600000000005</c:v>
                </c:pt>
                <c:pt idx="5167">
                  <c:v>468.20600000000002</c:v>
                </c:pt>
                <c:pt idx="5168">
                  <c:v>468.30600000000004</c:v>
                </c:pt>
                <c:pt idx="5169">
                  <c:v>468.40600000000001</c:v>
                </c:pt>
                <c:pt idx="5170">
                  <c:v>468.50600000000003</c:v>
                </c:pt>
                <c:pt idx="5171">
                  <c:v>468.60600000000005</c:v>
                </c:pt>
                <c:pt idx="5172">
                  <c:v>468.70600000000002</c:v>
                </c:pt>
                <c:pt idx="5173">
                  <c:v>468.80600000000004</c:v>
                </c:pt>
                <c:pt idx="5174">
                  <c:v>468.90600000000001</c:v>
                </c:pt>
                <c:pt idx="5175">
                  <c:v>469.00600000000003</c:v>
                </c:pt>
                <c:pt idx="5176">
                  <c:v>469.10600000000005</c:v>
                </c:pt>
                <c:pt idx="5177">
                  <c:v>469.20600000000002</c:v>
                </c:pt>
                <c:pt idx="5178">
                  <c:v>469.30600000000004</c:v>
                </c:pt>
                <c:pt idx="5179">
                  <c:v>469.40600000000001</c:v>
                </c:pt>
                <c:pt idx="5180">
                  <c:v>469.50600000000003</c:v>
                </c:pt>
                <c:pt idx="5181">
                  <c:v>469.60600000000005</c:v>
                </c:pt>
                <c:pt idx="5182">
                  <c:v>469.70600000000002</c:v>
                </c:pt>
                <c:pt idx="5183">
                  <c:v>469.80600000000004</c:v>
                </c:pt>
                <c:pt idx="5184">
                  <c:v>469.90600000000001</c:v>
                </c:pt>
                <c:pt idx="5185">
                  <c:v>470.00600000000003</c:v>
                </c:pt>
                <c:pt idx="5186">
                  <c:v>470.10600000000005</c:v>
                </c:pt>
                <c:pt idx="5187">
                  <c:v>470.20600000000002</c:v>
                </c:pt>
                <c:pt idx="5188">
                  <c:v>470.30600000000004</c:v>
                </c:pt>
                <c:pt idx="5189">
                  <c:v>470.40600000000001</c:v>
                </c:pt>
                <c:pt idx="5190">
                  <c:v>470.50600000000003</c:v>
                </c:pt>
                <c:pt idx="5191">
                  <c:v>470.60600000000005</c:v>
                </c:pt>
                <c:pt idx="5192">
                  <c:v>470.70600000000002</c:v>
                </c:pt>
                <c:pt idx="5193">
                  <c:v>470.80600000000004</c:v>
                </c:pt>
                <c:pt idx="5194">
                  <c:v>470.90600000000001</c:v>
                </c:pt>
                <c:pt idx="5195">
                  <c:v>471.00600000000003</c:v>
                </c:pt>
                <c:pt idx="5196">
                  <c:v>471.10600000000005</c:v>
                </c:pt>
                <c:pt idx="5197">
                  <c:v>471.20600000000002</c:v>
                </c:pt>
                <c:pt idx="5198">
                  <c:v>471.30600000000004</c:v>
                </c:pt>
                <c:pt idx="5199">
                  <c:v>471.40600000000001</c:v>
                </c:pt>
                <c:pt idx="5200">
                  <c:v>471.50600000000003</c:v>
                </c:pt>
                <c:pt idx="5201">
                  <c:v>471.60600000000005</c:v>
                </c:pt>
                <c:pt idx="5202">
                  <c:v>471.70600000000002</c:v>
                </c:pt>
                <c:pt idx="5203">
                  <c:v>471.80600000000004</c:v>
                </c:pt>
                <c:pt idx="5204">
                  <c:v>471.90600000000001</c:v>
                </c:pt>
                <c:pt idx="5205">
                  <c:v>472.00600000000003</c:v>
                </c:pt>
                <c:pt idx="5206">
                  <c:v>472.10600000000005</c:v>
                </c:pt>
                <c:pt idx="5207">
                  <c:v>472.20600000000002</c:v>
                </c:pt>
                <c:pt idx="5208">
                  <c:v>472.30600000000004</c:v>
                </c:pt>
                <c:pt idx="5209">
                  <c:v>472.40600000000001</c:v>
                </c:pt>
                <c:pt idx="5210">
                  <c:v>472.50600000000003</c:v>
                </c:pt>
                <c:pt idx="5211">
                  <c:v>472.60600000000005</c:v>
                </c:pt>
                <c:pt idx="5212">
                  <c:v>472.70600000000002</c:v>
                </c:pt>
                <c:pt idx="5213">
                  <c:v>472.80600000000004</c:v>
                </c:pt>
                <c:pt idx="5214">
                  <c:v>472.90600000000001</c:v>
                </c:pt>
                <c:pt idx="5215">
                  <c:v>473.00600000000003</c:v>
                </c:pt>
                <c:pt idx="5216">
                  <c:v>473.10600000000005</c:v>
                </c:pt>
                <c:pt idx="5217">
                  <c:v>473.20600000000002</c:v>
                </c:pt>
                <c:pt idx="5218">
                  <c:v>473.30600000000004</c:v>
                </c:pt>
                <c:pt idx="5219">
                  <c:v>473.40600000000001</c:v>
                </c:pt>
                <c:pt idx="5220">
                  <c:v>473.50600000000003</c:v>
                </c:pt>
                <c:pt idx="5221">
                  <c:v>473.60600000000005</c:v>
                </c:pt>
                <c:pt idx="5222">
                  <c:v>473.70600000000002</c:v>
                </c:pt>
                <c:pt idx="5223">
                  <c:v>473.80600000000004</c:v>
                </c:pt>
                <c:pt idx="5224">
                  <c:v>473.90600000000001</c:v>
                </c:pt>
                <c:pt idx="5225">
                  <c:v>474.00600000000003</c:v>
                </c:pt>
                <c:pt idx="5226">
                  <c:v>474.10600000000005</c:v>
                </c:pt>
                <c:pt idx="5227">
                  <c:v>474.20600000000002</c:v>
                </c:pt>
                <c:pt idx="5228">
                  <c:v>474.30600000000004</c:v>
                </c:pt>
                <c:pt idx="5229">
                  <c:v>474.40600000000001</c:v>
                </c:pt>
                <c:pt idx="5230">
                  <c:v>474.50600000000003</c:v>
                </c:pt>
                <c:pt idx="5231">
                  <c:v>474.60600000000005</c:v>
                </c:pt>
                <c:pt idx="5232">
                  <c:v>474.70600000000002</c:v>
                </c:pt>
                <c:pt idx="5233">
                  <c:v>474.80600000000004</c:v>
                </c:pt>
                <c:pt idx="5234">
                  <c:v>474.90600000000001</c:v>
                </c:pt>
                <c:pt idx="5235">
                  <c:v>475.00600000000003</c:v>
                </c:pt>
                <c:pt idx="5236">
                  <c:v>475.10600000000005</c:v>
                </c:pt>
                <c:pt idx="5237">
                  <c:v>475.20600000000002</c:v>
                </c:pt>
                <c:pt idx="5238">
                  <c:v>475.30600000000004</c:v>
                </c:pt>
                <c:pt idx="5239">
                  <c:v>475.40600000000001</c:v>
                </c:pt>
                <c:pt idx="5240">
                  <c:v>475.50600000000003</c:v>
                </c:pt>
                <c:pt idx="5241">
                  <c:v>475.60600000000005</c:v>
                </c:pt>
                <c:pt idx="5242">
                  <c:v>475.70600000000002</c:v>
                </c:pt>
                <c:pt idx="5243">
                  <c:v>475.80600000000004</c:v>
                </c:pt>
                <c:pt idx="5244">
                  <c:v>475.90600000000001</c:v>
                </c:pt>
                <c:pt idx="5245">
                  <c:v>476.00600000000003</c:v>
                </c:pt>
                <c:pt idx="5246">
                  <c:v>476.10600000000005</c:v>
                </c:pt>
                <c:pt idx="5247">
                  <c:v>476.20600000000002</c:v>
                </c:pt>
                <c:pt idx="5248">
                  <c:v>476.30600000000004</c:v>
                </c:pt>
                <c:pt idx="5249">
                  <c:v>476.40600000000001</c:v>
                </c:pt>
                <c:pt idx="5250">
                  <c:v>476.50600000000003</c:v>
                </c:pt>
                <c:pt idx="5251">
                  <c:v>476.60600000000005</c:v>
                </c:pt>
                <c:pt idx="5252">
                  <c:v>476.70600000000002</c:v>
                </c:pt>
                <c:pt idx="5253">
                  <c:v>476.80600000000004</c:v>
                </c:pt>
                <c:pt idx="5254">
                  <c:v>476.90600000000001</c:v>
                </c:pt>
                <c:pt idx="5255">
                  <c:v>477.00600000000003</c:v>
                </c:pt>
                <c:pt idx="5256">
                  <c:v>477.10600000000005</c:v>
                </c:pt>
                <c:pt idx="5257">
                  <c:v>477.20600000000002</c:v>
                </c:pt>
                <c:pt idx="5258">
                  <c:v>477.30600000000004</c:v>
                </c:pt>
                <c:pt idx="5259">
                  <c:v>477.40600000000001</c:v>
                </c:pt>
                <c:pt idx="5260">
                  <c:v>477.50600000000003</c:v>
                </c:pt>
                <c:pt idx="5261">
                  <c:v>477.60600000000005</c:v>
                </c:pt>
                <c:pt idx="5262">
                  <c:v>477.70600000000002</c:v>
                </c:pt>
                <c:pt idx="5263">
                  <c:v>477.80600000000004</c:v>
                </c:pt>
                <c:pt idx="5264">
                  <c:v>477.90600000000001</c:v>
                </c:pt>
                <c:pt idx="5265">
                  <c:v>478.00600000000003</c:v>
                </c:pt>
                <c:pt idx="5266">
                  <c:v>478.10600000000005</c:v>
                </c:pt>
                <c:pt idx="5267">
                  <c:v>478.20600000000002</c:v>
                </c:pt>
                <c:pt idx="5268">
                  <c:v>478.30600000000004</c:v>
                </c:pt>
                <c:pt idx="5269">
                  <c:v>478.40600000000001</c:v>
                </c:pt>
                <c:pt idx="5270">
                  <c:v>478.50600000000003</c:v>
                </c:pt>
                <c:pt idx="5271">
                  <c:v>478.60600000000005</c:v>
                </c:pt>
                <c:pt idx="5272">
                  <c:v>478.70600000000002</c:v>
                </c:pt>
                <c:pt idx="5273">
                  <c:v>478.80600000000004</c:v>
                </c:pt>
                <c:pt idx="5274">
                  <c:v>478.90600000000001</c:v>
                </c:pt>
                <c:pt idx="5275">
                  <c:v>479.00600000000003</c:v>
                </c:pt>
                <c:pt idx="5276">
                  <c:v>479.10600000000005</c:v>
                </c:pt>
                <c:pt idx="5277">
                  <c:v>479.20600000000002</c:v>
                </c:pt>
                <c:pt idx="5278">
                  <c:v>479.30600000000004</c:v>
                </c:pt>
                <c:pt idx="5279">
                  <c:v>479.40600000000001</c:v>
                </c:pt>
                <c:pt idx="5280">
                  <c:v>479.50600000000003</c:v>
                </c:pt>
                <c:pt idx="5281">
                  <c:v>479.60600000000005</c:v>
                </c:pt>
                <c:pt idx="5282">
                  <c:v>479.70600000000002</c:v>
                </c:pt>
                <c:pt idx="5283">
                  <c:v>479.80600000000004</c:v>
                </c:pt>
                <c:pt idx="5284">
                  <c:v>479.90600000000001</c:v>
                </c:pt>
                <c:pt idx="5285">
                  <c:v>480.00600000000003</c:v>
                </c:pt>
                <c:pt idx="5286">
                  <c:v>480.10600000000005</c:v>
                </c:pt>
                <c:pt idx="5287">
                  <c:v>480.20600000000002</c:v>
                </c:pt>
                <c:pt idx="5288">
                  <c:v>480.30600000000004</c:v>
                </c:pt>
                <c:pt idx="5289">
                  <c:v>480.40600000000001</c:v>
                </c:pt>
                <c:pt idx="5290">
                  <c:v>480.50600000000003</c:v>
                </c:pt>
                <c:pt idx="5291">
                  <c:v>480.60600000000005</c:v>
                </c:pt>
                <c:pt idx="5292">
                  <c:v>480.70600000000002</c:v>
                </c:pt>
                <c:pt idx="5293">
                  <c:v>480.80600000000004</c:v>
                </c:pt>
                <c:pt idx="5294">
                  <c:v>480.90600000000001</c:v>
                </c:pt>
                <c:pt idx="5295">
                  <c:v>481.00600000000003</c:v>
                </c:pt>
                <c:pt idx="5296">
                  <c:v>481.10600000000005</c:v>
                </c:pt>
                <c:pt idx="5297">
                  <c:v>481.20600000000002</c:v>
                </c:pt>
                <c:pt idx="5298">
                  <c:v>481.30600000000004</c:v>
                </c:pt>
                <c:pt idx="5299">
                  <c:v>481.40600000000001</c:v>
                </c:pt>
                <c:pt idx="5300">
                  <c:v>481.50600000000003</c:v>
                </c:pt>
                <c:pt idx="5301">
                  <c:v>481.60600000000005</c:v>
                </c:pt>
                <c:pt idx="5302">
                  <c:v>481.70600000000002</c:v>
                </c:pt>
                <c:pt idx="5303">
                  <c:v>481.80600000000004</c:v>
                </c:pt>
                <c:pt idx="5304">
                  <c:v>481.90600000000001</c:v>
                </c:pt>
                <c:pt idx="5305">
                  <c:v>482.00600000000003</c:v>
                </c:pt>
                <c:pt idx="5306">
                  <c:v>482.10600000000005</c:v>
                </c:pt>
                <c:pt idx="5307">
                  <c:v>482.20600000000002</c:v>
                </c:pt>
                <c:pt idx="5308">
                  <c:v>482.30600000000004</c:v>
                </c:pt>
                <c:pt idx="5309">
                  <c:v>482.40600000000001</c:v>
                </c:pt>
                <c:pt idx="5310">
                  <c:v>482.50600000000003</c:v>
                </c:pt>
                <c:pt idx="5311">
                  <c:v>482.60600000000005</c:v>
                </c:pt>
                <c:pt idx="5312">
                  <c:v>482.70600000000002</c:v>
                </c:pt>
                <c:pt idx="5313">
                  <c:v>482.80600000000004</c:v>
                </c:pt>
                <c:pt idx="5314">
                  <c:v>482.90600000000001</c:v>
                </c:pt>
                <c:pt idx="5315">
                  <c:v>483.00600000000003</c:v>
                </c:pt>
                <c:pt idx="5316">
                  <c:v>483.10600000000005</c:v>
                </c:pt>
                <c:pt idx="5317">
                  <c:v>483.20600000000002</c:v>
                </c:pt>
                <c:pt idx="5318">
                  <c:v>483.30600000000004</c:v>
                </c:pt>
                <c:pt idx="5319">
                  <c:v>483.40600000000001</c:v>
                </c:pt>
                <c:pt idx="5320">
                  <c:v>483.50600000000003</c:v>
                </c:pt>
                <c:pt idx="5321">
                  <c:v>483.60600000000005</c:v>
                </c:pt>
                <c:pt idx="5322">
                  <c:v>483.70600000000002</c:v>
                </c:pt>
                <c:pt idx="5323">
                  <c:v>483.80600000000004</c:v>
                </c:pt>
                <c:pt idx="5324">
                  <c:v>483.90600000000001</c:v>
                </c:pt>
                <c:pt idx="5325">
                  <c:v>484.00600000000003</c:v>
                </c:pt>
                <c:pt idx="5326">
                  <c:v>484.10600000000005</c:v>
                </c:pt>
                <c:pt idx="5327">
                  <c:v>484.20600000000002</c:v>
                </c:pt>
                <c:pt idx="5328">
                  <c:v>484.30600000000004</c:v>
                </c:pt>
                <c:pt idx="5329">
                  <c:v>484.40600000000001</c:v>
                </c:pt>
                <c:pt idx="5330">
                  <c:v>484.50600000000003</c:v>
                </c:pt>
                <c:pt idx="5331">
                  <c:v>484.60600000000005</c:v>
                </c:pt>
                <c:pt idx="5332">
                  <c:v>484.70600000000002</c:v>
                </c:pt>
                <c:pt idx="5333">
                  <c:v>484.80600000000004</c:v>
                </c:pt>
                <c:pt idx="5334">
                  <c:v>484.90600000000001</c:v>
                </c:pt>
                <c:pt idx="5335">
                  <c:v>485.00600000000003</c:v>
                </c:pt>
                <c:pt idx="5336">
                  <c:v>485.10600000000005</c:v>
                </c:pt>
                <c:pt idx="5337">
                  <c:v>485.20600000000002</c:v>
                </c:pt>
                <c:pt idx="5338">
                  <c:v>485.30600000000004</c:v>
                </c:pt>
                <c:pt idx="5339">
                  <c:v>485.40600000000001</c:v>
                </c:pt>
                <c:pt idx="5340">
                  <c:v>485.50600000000003</c:v>
                </c:pt>
                <c:pt idx="5341">
                  <c:v>485.60600000000005</c:v>
                </c:pt>
                <c:pt idx="5342">
                  <c:v>485.70600000000002</c:v>
                </c:pt>
                <c:pt idx="5343">
                  <c:v>485.80600000000004</c:v>
                </c:pt>
                <c:pt idx="5344">
                  <c:v>485.90600000000001</c:v>
                </c:pt>
                <c:pt idx="5345">
                  <c:v>486.00600000000003</c:v>
                </c:pt>
                <c:pt idx="5346">
                  <c:v>486.10600000000005</c:v>
                </c:pt>
                <c:pt idx="5347">
                  <c:v>486.20600000000002</c:v>
                </c:pt>
                <c:pt idx="5348">
                  <c:v>486.30600000000004</c:v>
                </c:pt>
                <c:pt idx="5349">
                  <c:v>486.40600000000001</c:v>
                </c:pt>
                <c:pt idx="5350">
                  <c:v>486.50600000000003</c:v>
                </c:pt>
                <c:pt idx="5351">
                  <c:v>486.60600000000005</c:v>
                </c:pt>
                <c:pt idx="5352">
                  <c:v>486.70600000000002</c:v>
                </c:pt>
                <c:pt idx="5353">
                  <c:v>486.80600000000004</c:v>
                </c:pt>
                <c:pt idx="5354">
                  <c:v>486.90600000000001</c:v>
                </c:pt>
                <c:pt idx="5355">
                  <c:v>487.00600000000003</c:v>
                </c:pt>
                <c:pt idx="5356">
                  <c:v>487.10600000000005</c:v>
                </c:pt>
                <c:pt idx="5357">
                  <c:v>487.20600000000002</c:v>
                </c:pt>
                <c:pt idx="5358">
                  <c:v>487.30600000000004</c:v>
                </c:pt>
                <c:pt idx="5359">
                  <c:v>487.40600000000001</c:v>
                </c:pt>
                <c:pt idx="5360">
                  <c:v>487.50600000000003</c:v>
                </c:pt>
                <c:pt idx="5361">
                  <c:v>487.60600000000005</c:v>
                </c:pt>
                <c:pt idx="5362">
                  <c:v>487.70600000000002</c:v>
                </c:pt>
                <c:pt idx="5363">
                  <c:v>487.80600000000004</c:v>
                </c:pt>
                <c:pt idx="5364">
                  <c:v>487.90600000000001</c:v>
                </c:pt>
                <c:pt idx="5365">
                  <c:v>488.00600000000003</c:v>
                </c:pt>
                <c:pt idx="5366">
                  <c:v>488.10600000000005</c:v>
                </c:pt>
                <c:pt idx="5367">
                  <c:v>488.20600000000002</c:v>
                </c:pt>
                <c:pt idx="5368">
                  <c:v>488.30600000000004</c:v>
                </c:pt>
                <c:pt idx="5369">
                  <c:v>488.40600000000001</c:v>
                </c:pt>
                <c:pt idx="5370">
                  <c:v>488.50600000000003</c:v>
                </c:pt>
                <c:pt idx="5371">
                  <c:v>488.60600000000005</c:v>
                </c:pt>
                <c:pt idx="5372">
                  <c:v>488.70600000000002</c:v>
                </c:pt>
                <c:pt idx="5373">
                  <c:v>488.80600000000004</c:v>
                </c:pt>
                <c:pt idx="5374">
                  <c:v>488.90600000000001</c:v>
                </c:pt>
                <c:pt idx="5375">
                  <c:v>489.00600000000003</c:v>
                </c:pt>
                <c:pt idx="5376">
                  <c:v>489.10600000000005</c:v>
                </c:pt>
                <c:pt idx="5377">
                  <c:v>489.20600000000002</c:v>
                </c:pt>
                <c:pt idx="5378">
                  <c:v>489.30600000000004</c:v>
                </c:pt>
                <c:pt idx="5379">
                  <c:v>489.40600000000001</c:v>
                </c:pt>
                <c:pt idx="5380">
                  <c:v>489.50600000000003</c:v>
                </c:pt>
                <c:pt idx="5381">
                  <c:v>489.60600000000005</c:v>
                </c:pt>
                <c:pt idx="5382">
                  <c:v>489.70600000000002</c:v>
                </c:pt>
                <c:pt idx="5383">
                  <c:v>489.80600000000004</c:v>
                </c:pt>
                <c:pt idx="5384">
                  <c:v>489.90600000000001</c:v>
                </c:pt>
                <c:pt idx="5385">
                  <c:v>490.00600000000003</c:v>
                </c:pt>
                <c:pt idx="5386">
                  <c:v>490.10600000000005</c:v>
                </c:pt>
                <c:pt idx="5387">
                  <c:v>490.20600000000002</c:v>
                </c:pt>
                <c:pt idx="5388">
                  <c:v>490.30600000000004</c:v>
                </c:pt>
                <c:pt idx="5389">
                  <c:v>490.40600000000001</c:v>
                </c:pt>
                <c:pt idx="5390">
                  <c:v>490.50600000000003</c:v>
                </c:pt>
                <c:pt idx="5391">
                  <c:v>490.60600000000005</c:v>
                </c:pt>
                <c:pt idx="5392">
                  <c:v>490.70600000000002</c:v>
                </c:pt>
                <c:pt idx="5393">
                  <c:v>490.80600000000004</c:v>
                </c:pt>
                <c:pt idx="5394">
                  <c:v>490.90600000000001</c:v>
                </c:pt>
                <c:pt idx="5395">
                  <c:v>491.00600000000003</c:v>
                </c:pt>
                <c:pt idx="5396">
                  <c:v>491.10600000000005</c:v>
                </c:pt>
                <c:pt idx="5397">
                  <c:v>491.20600000000002</c:v>
                </c:pt>
                <c:pt idx="5398">
                  <c:v>491.30600000000004</c:v>
                </c:pt>
                <c:pt idx="5399">
                  <c:v>491.40600000000001</c:v>
                </c:pt>
                <c:pt idx="5400">
                  <c:v>491.50600000000003</c:v>
                </c:pt>
                <c:pt idx="5401">
                  <c:v>491.60600000000005</c:v>
                </c:pt>
                <c:pt idx="5402">
                  <c:v>491.70600000000002</c:v>
                </c:pt>
                <c:pt idx="5403">
                  <c:v>491.80600000000004</c:v>
                </c:pt>
                <c:pt idx="5404">
                  <c:v>491.90600000000001</c:v>
                </c:pt>
                <c:pt idx="5405">
                  <c:v>492.00600000000003</c:v>
                </c:pt>
                <c:pt idx="5406">
                  <c:v>492.10600000000005</c:v>
                </c:pt>
                <c:pt idx="5407">
                  <c:v>492.20600000000002</c:v>
                </c:pt>
                <c:pt idx="5408">
                  <c:v>492.30600000000004</c:v>
                </c:pt>
                <c:pt idx="5409">
                  <c:v>492.40600000000001</c:v>
                </c:pt>
                <c:pt idx="5410">
                  <c:v>492.50600000000003</c:v>
                </c:pt>
                <c:pt idx="5411">
                  <c:v>492.60600000000005</c:v>
                </c:pt>
                <c:pt idx="5412">
                  <c:v>492.70600000000002</c:v>
                </c:pt>
                <c:pt idx="5413">
                  <c:v>492.80600000000004</c:v>
                </c:pt>
                <c:pt idx="5414">
                  <c:v>492.90600000000001</c:v>
                </c:pt>
                <c:pt idx="5415">
                  <c:v>493.00600000000003</c:v>
                </c:pt>
                <c:pt idx="5416">
                  <c:v>493.10600000000005</c:v>
                </c:pt>
                <c:pt idx="5417">
                  <c:v>493.20600000000002</c:v>
                </c:pt>
                <c:pt idx="5418">
                  <c:v>493.30600000000004</c:v>
                </c:pt>
                <c:pt idx="5419">
                  <c:v>493.40600000000001</c:v>
                </c:pt>
                <c:pt idx="5420">
                  <c:v>493.50600000000003</c:v>
                </c:pt>
                <c:pt idx="5421">
                  <c:v>493.60600000000005</c:v>
                </c:pt>
                <c:pt idx="5422">
                  <c:v>493.70600000000002</c:v>
                </c:pt>
                <c:pt idx="5423">
                  <c:v>493.80600000000004</c:v>
                </c:pt>
                <c:pt idx="5424">
                  <c:v>493.90600000000001</c:v>
                </c:pt>
                <c:pt idx="5425">
                  <c:v>494.00600000000003</c:v>
                </c:pt>
                <c:pt idx="5426">
                  <c:v>494.10600000000005</c:v>
                </c:pt>
                <c:pt idx="5427">
                  <c:v>494.20600000000002</c:v>
                </c:pt>
                <c:pt idx="5428">
                  <c:v>494.30600000000004</c:v>
                </c:pt>
                <c:pt idx="5429">
                  <c:v>494.40600000000001</c:v>
                </c:pt>
                <c:pt idx="5430">
                  <c:v>494.50600000000003</c:v>
                </c:pt>
                <c:pt idx="5431">
                  <c:v>494.60600000000005</c:v>
                </c:pt>
                <c:pt idx="5432">
                  <c:v>494.70600000000002</c:v>
                </c:pt>
                <c:pt idx="5433">
                  <c:v>494.80600000000004</c:v>
                </c:pt>
                <c:pt idx="5434">
                  <c:v>494.90600000000001</c:v>
                </c:pt>
                <c:pt idx="5435">
                  <c:v>495.00600000000003</c:v>
                </c:pt>
                <c:pt idx="5436">
                  <c:v>495.10600000000005</c:v>
                </c:pt>
                <c:pt idx="5437">
                  <c:v>495.20600000000002</c:v>
                </c:pt>
                <c:pt idx="5438">
                  <c:v>495.30600000000004</c:v>
                </c:pt>
                <c:pt idx="5439">
                  <c:v>495.40600000000001</c:v>
                </c:pt>
                <c:pt idx="5440">
                  <c:v>495.50600000000003</c:v>
                </c:pt>
                <c:pt idx="5441">
                  <c:v>495.60600000000005</c:v>
                </c:pt>
                <c:pt idx="5442">
                  <c:v>495.70600000000002</c:v>
                </c:pt>
                <c:pt idx="5443">
                  <c:v>495.80600000000004</c:v>
                </c:pt>
                <c:pt idx="5444">
                  <c:v>495.90600000000001</c:v>
                </c:pt>
                <c:pt idx="5445">
                  <c:v>496.00600000000003</c:v>
                </c:pt>
                <c:pt idx="5446">
                  <c:v>496.10600000000005</c:v>
                </c:pt>
                <c:pt idx="5447">
                  <c:v>496.20600000000002</c:v>
                </c:pt>
                <c:pt idx="5448">
                  <c:v>496.30600000000004</c:v>
                </c:pt>
                <c:pt idx="5449">
                  <c:v>496.40600000000001</c:v>
                </c:pt>
                <c:pt idx="5450">
                  <c:v>496.50600000000003</c:v>
                </c:pt>
                <c:pt idx="5451">
                  <c:v>496.60600000000005</c:v>
                </c:pt>
                <c:pt idx="5452">
                  <c:v>496.70600000000002</c:v>
                </c:pt>
                <c:pt idx="5453">
                  <c:v>496.80600000000004</c:v>
                </c:pt>
                <c:pt idx="5454">
                  <c:v>496.90600000000001</c:v>
                </c:pt>
                <c:pt idx="5455">
                  <c:v>497.00600000000003</c:v>
                </c:pt>
                <c:pt idx="5456">
                  <c:v>497.10600000000005</c:v>
                </c:pt>
                <c:pt idx="5457">
                  <c:v>497.20600000000002</c:v>
                </c:pt>
                <c:pt idx="5458">
                  <c:v>497.30600000000004</c:v>
                </c:pt>
                <c:pt idx="5459">
                  <c:v>497.40600000000001</c:v>
                </c:pt>
                <c:pt idx="5460">
                  <c:v>497.50600000000003</c:v>
                </c:pt>
                <c:pt idx="5461">
                  <c:v>497.60600000000005</c:v>
                </c:pt>
                <c:pt idx="5462">
                  <c:v>497.70600000000002</c:v>
                </c:pt>
                <c:pt idx="5463">
                  <c:v>497.80600000000004</c:v>
                </c:pt>
                <c:pt idx="5464">
                  <c:v>497.90600000000001</c:v>
                </c:pt>
                <c:pt idx="5465">
                  <c:v>498.00600000000003</c:v>
                </c:pt>
                <c:pt idx="5466">
                  <c:v>498.10600000000005</c:v>
                </c:pt>
                <c:pt idx="5467">
                  <c:v>498.20600000000002</c:v>
                </c:pt>
                <c:pt idx="5468">
                  <c:v>498.30600000000004</c:v>
                </c:pt>
                <c:pt idx="5469">
                  <c:v>498.40600000000001</c:v>
                </c:pt>
                <c:pt idx="5470">
                  <c:v>498.50600000000003</c:v>
                </c:pt>
                <c:pt idx="5471">
                  <c:v>498.60600000000005</c:v>
                </c:pt>
                <c:pt idx="5472">
                  <c:v>498.70600000000002</c:v>
                </c:pt>
                <c:pt idx="5473">
                  <c:v>498.80600000000004</c:v>
                </c:pt>
                <c:pt idx="5474">
                  <c:v>498.90600000000001</c:v>
                </c:pt>
                <c:pt idx="5475">
                  <c:v>499.00600000000003</c:v>
                </c:pt>
                <c:pt idx="5476">
                  <c:v>499.10600000000005</c:v>
                </c:pt>
                <c:pt idx="5477">
                  <c:v>499.20600000000002</c:v>
                </c:pt>
                <c:pt idx="5478">
                  <c:v>499.30600000000004</c:v>
                </c:pt>
                <c:pt idx="5479">
                  <c:v>499.40600000000001</c:v>
                </c:pt>
                <c:pt idx="5480">
                  <c:v>499.50600000000003</c:v>
                </c:pt>
                <c:pt idx="5481">
                  <c:v>499.60600000000005</c:v>
                </c:pt>
                <c:pt idx="5482">
                  <c:v>499.70600000000002</c:v>
                </c:pt>
                <c:pt idx="5483">
                  <c:v>499.80600000000004</c:v>
                </c:pt>
                <c:pt idx="5484">
                  <c:v>499.90600000000001</c:v>
                </c:pt>
                <c:pt idx="5485">
                  <c:v>500.00600000000003</c:v>
                </c:pt>
                <c:pt idx="5486">
                  <c:v>500.10600000000005</c:v>
                </c:pt>
                <c:pt idx="5487">
                  <c:v>500.20600000000002</c:v>
                </c:pt>
                <c:pt idx="5488">
                  <c:v>500.30600000000004</c:v>
                </c:pt>
                <c:pt idx="5489">
                  <c:v>500.40600000000001</c:v>
                </c:pt>
                <c:pt idx="5490">
                  <c:v>500.50600000000003</c:v>
                </c:pt>
                <c:pt idx="5491">
                  <c:v>500.60600000000005</c:v>
                </c:pt>
                <c:pt idx="5492">
                  <c:v>500.70600000000002</c:v>
                </c:pt>
                <c:pt idx="5493">
                  <c:v>500.80600000000004</c:v>
                </c:pt>
                <c:pt idx="5494">
                  <c:v>500.90600000000001</c:v>
                </c:pt>
                <c:pt idx="5495">
                  <c:v>501.00600000000003</c:v>
                </c:pt>
                <c:pt idx="5496">
                  <c:v>501.10600000000005</c:v>
                </c:pt>
                <c:pt idx="5497">
                  <c:v>501.20600000000002</c:v>
                </c:pt>
                <c:pt idx="5498">
                  <c:v>501.30600000000004</c:v>
                </c:pt>
                <c:pt idx="5499">
                  <c:v>501.40600000000001</c:v>
                </c:pt>
                <c:pt idx="5500">
                  <c:v>501.50600000000003</c:v>
                </c:pt>
                <c:pt idx="5501">
                  <c:v>501.60600000000005</c:v>
                </c:pt>
                <c:pt idx="5502">
                  <c:v>501.70600000000002</c:v>
                </c:pt>
                <c:pt idx="5503">
                  <c:v>501.80600000000004</c:v>
                </c:pt>
                <c:pt idx="5504">
                  <c:v>501.90600000000001</c:v>
                </c:pt>
                <c:pt idx="5505">
                  <c:v>502.00600000000003</c:v>
                </c:pt>
                <c:pt idx="5506">
                  <c:v>502.10600000000005</c:v>
                </c:pt>
                <c:pt idx="5507">
                  <c:v>502.20600000000002</c:v>
                </c:pt>
                <c:pt idx="5508">
                  <c:v>502.30600000000004</c:v>
                </c:pt>
                <c:pt idx="5509">
                  <c:v>502.40600000000001</c:v>
                </c:pt>
                <c:pt idx="5510">
                  <c:v>502.50600000000003</c:v>
                </c:pt>
                <c:pt idx="5511">
                  <c:v>502.60600000000005</c:v>
                </c:pt>
                <c:pt idx="5512">
                  <c:v>502.70600000000002</c:v>
                </c:pt>
                <c:pt idx="5513">
                  <c:v>502.80600000000004</c:v>
                </c:pt>
                <c:pt idx="5514">
                  <c:v>502.90600000000001</c:v>
                </c:pt>
                <c:pt idx="5515">
                  <c:v>503.00600000000003</c:v>
                </c:pt>
                <c:pt idx="5516">
                  <c:v>503.10600000000005</c:v>
                </c:pt>
                <c:pt idx="5517">
                  <c:v>503.20600000000002</c:v>
                </c:pt>
                <c:pt idx="5518">
                  <c:v>503.30600000000004</c:v>
                </c:pt>
                <c:pt idx="5519">
                  <c:v>503.40600000000001</c:v>
                </c:pt>
                <c:pt idx="5520">
                  <c:v>503.50600000000003</c:v>
                </c:pt>
                <c:pt idx="5521">
                  <c:v>503.60600000000005</c:v>
                </c:pt>
                <c:pt idx="5522">
                  <c:v>503.70600000000002</c:v>
                </c:pt>
                <c:pt idx="5523">
                  <c:v>503.80600000000004</c:v>
                </c:pt>
                <c:pt idx="5524">
                  <c:v>503.90600000000001</c:v>
                </c:pt>
                <c:pt idx="5525">
                  <c:v>504.00600000000003</c:v>
                </c:pt>
                <c:pt idx="5526">
                  <c:v>504.10600000000005</c:v>
                </c:pt>
                <c:pt idx="5527">
                  <c:v>504.20600000000002</c:v>
                </c:pt>
                <c:pt idx="5528">
                  <c:v>504.30600000000004</c:v>
                </c:pt>
                <c:pt idx="5529">
                  <c:v>504.40600000000001</c:v>
                </c:pt>
                <c:pt idx="5530">
                  <c:v>504.50600000000003</c:v>
                </c:pt>
                <c:pt idx="5531">
                  <c:v>504.60600000000005</c:v>
                </c:pt>
                <c:pt idx="5532">
                  <c:v>504.70600000000002</c:v>
                </c:pt>
                <c:pt idx="5533">
                  <c:v>504.80600000000004</c:v>
                </c:pt>
                <c:pt idx="5534">
                  <c:v>504.90600000000001</c:v>
                </c:pt>
                <c:pt idx="5535">
                  <c:v>505.00600000000003</c:v>
                </c:pt>
                <c:pt idx="5536">
                  <c:v>505.10600000000005</c:v>
                </c:pt>
                <c:pt idx="5537">
                  <c:v>505.20600000000002</c:v>
                </c:pt>
                <c:pt idx="5538">
                  <c:v>505.30600000000004</c:v>
                </c:pt>
                <c:pt idx="5539">
                  <c:v>505.40600000000001</c:v>
                </c:pt>
                <c:pt idx="5540">
                  <c:v>505.50600000000003</c:v>
                </c:pt>
                <c:pt idx="5541">
                  <c:v>505.60600000000005</c:v>
                </c:pt>
                <c:pt idx="5542">
                  <c:v>505.70600000000002</c:v>
                </c:pt>
                <c:pt idx="5543">
                  <c:v>505.80600000000004</c:v>
                </c:pt>
                <c:pt idx="5544">
                  <c:v>505.90600000000001</c:v>
                </c:pt>
                <c:pt idx="5545">
                  <c:v>506.00600000000003</c:v>
                </c:pt>
                <c:pt idx="5546">
                  <c:v>506.10600000000005</c:v>
                </c:pt>
                <c:pt idx="5547">
                  <c:v>506.20600000000002</c:v>
                </c:pt>
                <c:pt idx="5548">
                  <c:v>506.30600000000004</c:v>
                </c:pt>
                <c:pt idx="5549">
                  <c:v>506.40600000000001</c:v>
                </c:pt>
                <c:pt idx="5550">
                  <c:v>506.50600000000003</c:v>
                </c:pt>
                <c:pt idx="5551">
                  <c:v>506.60600000000005</c:v>
                </c:pt>
                <c:pt idx="5552">
                  <c:v>506.70600000000002</c:v>
                </c:pt>
                <c:pt idx="5553">
                  <c:v>506.80600000000004</c:v>
                </c:pt>
                <c:pt idx="5554">
                  <c:v>506.90600000000001</c:v>
                </c:pt>
                <c:pt idx="5555">
                  <c:v>507.00600000000003</c:v>
                </c:pt>
                <c:pt idx="5556">
                  <c:v>507.10600000000005</c:v>
                </c:pt>
                <c:pt idx="5557">
                  <c:v>507.20600000000002</c:v>
                </c:pt>
                <c:pt idx="5558">
                  <c:v>507.30600000000004</c:v>
                </c:pt>
                <c:pt idx="5559">
                  <c:v>507.40600000000001</c:v>
                </c:pt>
                <c:pt idx="5560">
                  <c:v>507.50600000000003</c:v>
                </c:pt>
                <c:pt idx="5561">
                  <c:v>507.60600000000005</c:v>
                </c:pt>
                <c:pt idx="5562">
                  <c:v>507.70600000000002</c:v>
                </c:pt>
                <c:pt idx="5563">
                  <c:v>507.80600000000004</c:v>
                </c:pt>
                <c:pt idx="5564">
                  <c:v>507.90600000000001</c:v>
                </c:pt>
                <c:pt idx="5565">
                  <c:v>508.00600000000003</c:v>
                </c:pt>
                <c:pt idx="5566">
                  <c:v>508.10600000000005</c:v>
                </c:pt>
                <c:pt idx="5567">
                  <c:v>508.20600000000002</c:v>
                </c:pt>
                <c:pt idx="5568">
                  <c:v>508.30600000000004</c:v>
                </c:pt>
                <c:pt idx="5569">
                  <c:v>508.40600000000001</c:v>
                </c:pt>
                <c:pt idx="5570">
                  <c:v>508.50600000000003</c:v>
                </c:pt>
                <c:pt idx="5571">
                  <c:v>508.60600000000005</c:v>
                </c:pt>
                <c:pt idx="5572">
                  <c:v>508.70600000000002</c:v>
                </c:pt>
                <c:pt idx="5573">
                  <c:v>508.80600000000004</c:v>
                </c:pt>
                <c:pt idx="5574">
                  <c:v>508.90600000000001</c:v>
                </c:pt>
                <c:pt idx="5575">
                  <c:v>509.00600000000003</c:v>
                </c:pt>
                <c:pt idx="5576">
                  <c:v>509.10600000000005</c:v>
                </c:pt>
                <c:pt idx="5577">
                  <c:v>509.20600000000002</c:v>
                </c:pt>
                <c:pt idx="5578">
                  <c:v>509.30600000000004</c:v>
                </c:pt>
                <c:pt idx="5579">
                  <c:v>509.40600000000001</c:v>
                </c:pt>
                <c:pt idx="5580">
                  <c:v>509.50600000000003</c:v>
                </c:pt>
                <c:pt idx="5581">
                  <c:v>509.60600000000005</c:v>
                </c:pt>
                <c:pt idx="5582">
                  <c:v>509.70600000000002</c:v>
                </c:pt>
                <c:pt idx="5583">
                  <c:v>509.80600000000004</c:v>
                </c:pt>
                <c:pt idx="5584">
                  <c:v>509.90600000000001</c:v>
                </c:pt>
                <c:pt idx="5585">
                  <c:v>510.00600000000003</c:v>
                </c:pt>
                <c:pt idx="5586">
                  <c:v>510.10600000000005</c:v>
                </c:pt>
                <c:pt idx="5587">
                  <c:v>510.20600000000002</c:v>
                </c:pt>
                <c:pt idx="5588">
                  <c:v>510.30600000000004</c:v>
                </c:pt>
                <c:pt idx="5589">
                  <c:v>510.40600000000001</c:v>
                </c:pt>
                <c:pt idx="5590">
                  <c:v>510.50600000000003</c:v>
                </c:pt>
                <c:pt idx="5591">
                  <c:v>510.60600000000005</c:v>
                </c:pt>
                <c:pt idx="5592">
                  <c:v>510.70600000000002</c:v>
                </c:pt>
                <c:pt idx="5593">
                  <c:v>510.80600000000004</c:v>
                </c:pt>
                <c:pt idx="5594">
                  <c:v>510.90600000000001</c:v>
                </c:pt>
                <c:pt idx="5595">
                  <c:v>511.00600000000003</c:v>
                </c:pt>
                <c:pt idx="5596">
                  <c:v>511.10600000000005</c:v>
                </c:pt>
                <c:pt idx="5597">
                  <c:v>511.20600000000002</c:v>
                </c:pt>
                <c:pt idx="5598">
                  <c:v>511.30600000000004</c:v>
                </c:pt>
                <c:pt idx="5599">
                  <c:v>511.40600000000006</c:v>
                </c:pt>
                <c:pt idx="5600">
                  <c:v>511.50599999999997</c:v>
                </c:pt>
                <c:pt idx="5601">
                  <c:v>511.60599999999999</c:v>
                </c:pt>
                <c:pt idx="5602">
                  <c:v>511.70600000000002</c:v>
                </c:pt>
                <c:pt idx="5603">
                  <c:v>511.80600000000004</c:v>
                </c:pt>
                <c:pt idx="5604">
                  <c:v>511.90600000000006</c:v>
                </c:pt>
                <c:pt idx="5605">
                  <c:v>512.00599999999997</c:v>
                </c:pt>
                <c:pt idx="5606">
                  <c:v>512.10599999999999</c:v>
                </c:pt>
                <c:pt idx="5607">
                  <c:v>512.20600000000002</c:v>
                </c:pt>
                <c:pt idx="5608">
                  <c:v>512.30600000000004</c:v>
                </c:pt>
                <c:pt idx="5609">
                  <c:v>512.40600000000006</c:v>
                </c:pt>
                <c:pt idx="5610">
                  <c:v>512.50599999999997</c:v>
                </c:pt>
                <c:pt idx="5611">
                  <c:v>512.60599999999999</c:v>
                </c:pt>
                <c:pt idx="5612">
                  <c:v>512.70600000000002</c:v>
                </c:pt>
                <c:pt idx="5613">
                  <c:v>512.80600000000004</c:v>
                </c:pt>
                <c:pt idx="5614">
                  <c:v>512.90600000000006</c:v>
                </c:pt>
                <c:pt idx="5615">
                  <c:v>513.00599999999997</c:v>
                </c:pt>
                <c:pt idx="5616">
                  <c:v>513.10599999999999</c:v>
                </c:pt>
                <c:pt idx="5617">
                  <c:v>513.20600000000002</c:v>
                </c:pt>
                <c:pt idx="5618">
                  <c:v>513.30600000000004</c:v>
                </c:pt>
                <c:pt idx="5619">
                  <c:v>513.40600000000006</c:v>
                </c:pt>
                <c:pt idx="5620">
                  <c:v>513.50599999999997</c:v>
                </c:pt>
                <c:pt idx="5621">
                  <c:v>513.60599999999999</c:v>
                </c:pt>
                <c:pt idx="5622">
                  <c:v>513.70600000000002</c:v>
                </c:pt>
                <c:pt idx="5623">
                  <c:v>513.80600000000004</c:v>
                </c:pt>
                <c:pt idx="5624">
                  <c:v>513.90600000000006</c:v>
                </c:pt>
                <c:pt idx="5625">
                  <c:v>514.00599999999997</c:v>
                </c:pt>
                <c:pt idx="5626">
                  <c:v>514.10599999999999</c:v>
                </c:pt>
                <c:pt idx="5627">
                  <c:v>514.20600000000002</c:v>
                </c:pt>
                <c:pt idx="5628">
                  <c:v>514.30600000000004</c:v>
                </c:pt>
                <c:pt idx="5629">
                  <c:v>514.40600000000006</c:v>
                </c:pt>
                <c:pt idx="5630">
                  <c:v>514.50599999999997</c:v>
                </c:pt>
                <c:pt idx="5631">
                  <c:v>514.60599999999999</c:v>
                </c:pt>
                <c:pt idx="5632">
                  <c:v>514.70600000000002</c:v>
                </c:pt>
                <c:pt idx="5633">
                  <c:v>514.80600000000004</c:v>
                </c:pt>
                <c:pt idx="5634">
                  <c:v>514.90600000000006</c:v>
                </c:pt>
                <c:pt idx="5635">
                  <c:v>515.00599999999997</c:v>
                </c:pt>
                <c:pt idx="5636">
                  <c:v>515.10599999999999</c:v>
                </c:pt>
                <c:pt idx="5637">
                  <c:v>515.20600000000002</c:v>
                </c:pt>
                <c:pt idx="5638">
                  <c:v>515.30600000000004</c:v>
                </c:pt>
                <c:pt idx="5639">
                  <c:v>515.40600000000006</c:v>
                </c:pt>
                <c:pt idx="5640">
                  <c:v>515.50599999999997</c:v>
                </c:pt>
                <c:pt idx="5641">
                  <c:v>515.60599999999999</c:v>
                </c:pt>
                <c:pt idx="5642">
                  <c:v>515.70600000000002</c:v>
                </c:pt>
                <c:pt idx="5643">
                  <c:v>515.80600000000004</c:v>
                </c:pt>
                <c:pt idx="5644">
                  <c:v>515.90600000000006</c:v>
                </c:pt>
                <c:pt idx="5645">
                  <c:v>516.00599999999997</c:v>
                </c:pt>
                <c:pt idx="5646">
                  <c:v>516.10599999999999</c:v>
                </c:pt>
                <c:pt idx="5647">
                  <c:v>516.20600000000002</c:v>
                </c:pt>
                <c:pt idx="5648">
                  <c:v>516.30600000000004</c:v>
                </c:pt>
                <c:pt idx="5649">
                  <c:v>516.40600000000006</c:v>
                </c:pt>
                <c:pt idx="5650">
                  <c:v>516.50599999999997</c:v>
                </c:pt>
                <c:pt idx="5651">
                  <c:v>516.60599999999999</c:v>
                </c:pt>
                <c:pt idx="5652">
                  <c:v>516.70600000000002</c:v>
                </c:pt>
                <c:pt idx="5653">
                  <c:v>516.80600000000004</c:v>
                </c:pt>
                <c:pt idx="5654">
                  <c:v>516.90600000000006</c:v>
                </c:pt>
                <c:pt idx="5655">
                  <c:v>517.00599999999997</c:v>
                </c:pt>
                <c:pt idx="5656">
                  <c:v>517.10599999999999</c:v>
                </c:pt>
                <c:pt idx="5657">
                  <c:v>517.20600000000002</c:v>
                </c:pt>
                <c:pt idx="5658">
                  <c:v>517.30600000000004</c:v>
                </c:pt>
                <c:pt idx="5659">
                  <c:v>517.40600000000006</c:v>
                </c:pt>
                <c:pt idx="5660">
                  <c:v>517.50599999999997</c:v>
                </c:pt>
                <c:pt idx="5661">
                  <c:v>517.60599999999999</c:v>
                </c:pt>
                <c:pt idx="5662">
                  <c:v>517.70600000000002</c:v>
                </c:pt>
                <c:pt idx="5663">
                  <c:v>517.80600000000004</c:v>
                </c:pt>
                <c:pt idx="5664">
                  <c:v>517.90600000000006</c:v>
                </c:pt>
                <c:pt idx="5665">
                  <c:v>518.00599999999997</c:v>
                </c:pt>
                <c:pt idx="5666">
                  <c:v>518.10599999999999</c:v>
                </c:pt>
                <c:pt idx="5667">
                  <c:v>518.20600000000002</c:v>
                </c:pt>
                <c:pt idx="5668">
                  <c:v>518.30600000000004</c:v>
                </c:pt>
                <c:pt idx="5669">
                  <c:v>518.40600000000006</c:v>
                </c:pt>
                <c:pt idx="5670">
                  <c:v>518.50599999999997</c:v>
                </c:pt>
                <c:pt idx="5671">
                  <c:v>518.60599999999999</c:v>
                </c:pt>
                <c:pt idx="5672">
                  <c:v>518.70600000000002</c:v>
                </c:pt>
                <c:pt idx="5673">
                  <c:v>518.80600000000004</c:v>
                </c:pt>
                <c:pt idx="5674">
                  <c:v>518.90600000000006</c:v>
                </c:pt>
                <c:pt idx="5675">
                  <c:v>519.00599999999997</c:v>
                </c:pt>
                <c:pt idx="5676">
                  <c:v>519.10599999999999</c:v>
                </c:pt>
                <c:pt idx="5677">
                  <c:v>519.20600000000002</c:v>
                </c:pt>
                <c:pt idx="5678">
                  <c:v>519.30600000000004</c:v>
                </c:pt>
                <c:pt idx="5679">
                  <c:v>519.40600000000006</c:v>
                </c:pt>
                <c:pt idx="5680">
                  <c:v>519.50599999999997</c:v>
                </c:pt>
                <c:pt idx="5681">
                  <c:v>519.60599999999999</c:v>
                </c:pt>
                <c:pt idx="5682">
                  <c:v>519.70600000000002</c:v>
                </c:pt>
                <c:pt idx="5683">
                  <c:v>519.80600000000004</c:v>
                </c:pt>
                <c:pt idx="5684">
                  <c:v>519.90600000000006</c:v>
                </c:pt>
                <c:pt idx="5685">
                  <c:v>520.00599999999997</c:v>
                </c:pt>
                <c:pt idx="5686">
                  <c:v>520.10599999999999</c:v>
                </c:pt>
                <c:pt idx="5687">
                  <c:v>520.20600000000002</c:v>
                </c:pt>
                <c:pt idx="5688">
                  <c:v>520.30600000000004</c:v>
                </c:pt>
                <c:pt idx="5689">
                  <c:v>520.40600000000006</c:v>
                </c:pt>
                <c:pt idx="5690">
                  <c:v>520.50599999999997</c:v>
                </c:pt>
                <c:pt idx="5691">
                  <c:v>520.60599999999999</c:v>
                </c:pt>
                <c:pt idx="5692">
                  <c:v>520.70600000000002</c:v>
                </c:pt>
                <c:pt idx="5693">
                  <c:v>520.80600000000004</c:v>
                </c:pt>
                <c:pt idx="5694">
                  <c:v>520.90600000000006</c:v>
                </c:pt>
                <c:pt idx="5695">
                  <c:v>521.00599999999997</c:v>
                </c:pt>
                <c:pt idx="5696">
                  <c:v>521.10599999999999</c:v>
                </c:pt>
                <c:pt idx="5697">
                  <c:v>521.20600000000002</c:v>
                </c:pt>
                <c:pt idx="5698">
                  <c:v>521.30600000000004</c:v>
                </c:pt>
                <c:pt idx="5699">
                  <c:v>521.40600000000006</c:v>
                </c:pt>
                <c:pt idx="5700">
                  <c:v>521.50599999999997</c:v>
                </c:pt>
                <c:pt idx="5701">
                  <c:v>521.60599999999999</c:v>
                </c:pt>
                <c:pt idx="5702">
                  <c:v>521.70600000000002</c:v>
                </c:pt>
                <c:pt idx="5703">
                  <c:v>521.80600000000004</c:v>
                </c:pt>
                <c:pt idx="5704">
                  <c:v>521.90600000000006</c:v>
                </c:pt>
                <c:pt idx="5705">
                  <c:v>522.00599999999997</c:v>
                </c:pt>
                <c:pt idx="5706">
                  <c:v>522.10599999999999</c:v>
                </c:pt>
                <c:pt idx="5707">
                  <c:v>522.20600000000002</c:v>
                </c:pt>
                <c:pt idx="5708">
                  <c:v>522.30600000000004</c:v>
                </c:pt>
                <c:pt idx="5709">
                  <c:v>522.40600000000006</c:v>
                </c:pt>
                <c:pt idx="5710">
                  <c:v>522.50599999999997</c:v>
                </c:pt>
                <c:pt idx="5711">
                  <c:v>522.60599999999999</c:v>
                </c:pt>
                <c:pt idx="5712">
                  <c:v>522.70600000000002</c:v>
                </c:pt>
                <c:pt idx="5713">
                  <c:v>522.80600000000004</c:v>
                </c:pt>
                <c:pt idx="5714">
                  <c:v>522.90600000000006</c:v>
                </c:pt>
                <c:pt idx="5715">
                  <c:v>523.00599999999997</c:v>
                </c:pt>
                <c:pt idx="5716">
                  <c:v>523.10599999999999</c:v>
                </c:pt>
                <c:pt idx="5717">
                  <c:v>523.20600000000002</c:v>
                </c:pt>
                <c:pt idx="5718">
                  <c:v>523.30600000000004</c:v>
                </c:pt>
                <c:pt idx="5719">
                  <c:v>523.40600000000006</c:v>
                </c:pt>
                <c:pt idx="5720">
                  <c:v>523.50599999999997</c:v>
                </c:pt>
                <c:pt idx="5721">
                  <c:v>523.60599999999999</c:v>
                </c:pt>
                <c:pt idx="5722">
                  <c:v>523.70600000000002</c:v>
                </c:pt>
                <c:pt idx="5723">
                  <c:v>523.80600000000004</c:v>
                </c:pt>
                <c:pt idx="5724">
                  <c:v>523.90600000000006</c:v>
                </c:pt>
                <c:pt idx="5725">
                  <c:v>524.00599999999997</c:v>
                </c:pt>
                <c:pt idx="5726">
                  <c:v>524.10599999999999</c:v>
                </c:pt>
                <c:pt idx="5727">
                  <c:v>524.20600000000002</c:v>
                </c:pt>
                <c:pt idx="5728">
                  <c:v>524.30600000000004</c:v>
                </c:pt>
                <c:pt idx="5729">
                  <c:v>524.40600000000006</c:v>
                </c:pt>
                <c:pt idx="5730">
                  <c:v>524.50599999999997</c:v>
                </c:pt>
                <c:pt idx="5731">
                  <c:v>524.60599999999999</c:v>
                </c:pt>
                <c:pt idx="5732">
                  <c:v>524.70600000000002</c:v>
                </c:pt>
                <c:pt idx="5733">
                  <c:v>524.80600000000004</c:v>
                </c:pt>
                <c:pt idx="5734">
                  <c:v>524.90600000000006</c:v>
                </c:pt>
                <c:pt idx="5735">
                  <c:v>525.00599999999997</c:v>
                </c:pt>
                <c:pt idx="5736">
                  <c:v>525.10599999999999</c:v>
                </c:pt>
                <c:pt idx="5737">
                  <c:v>525.20600000000002</c:v>
                </c:pt>
                <c:pt idx="5738">
                  <c:v>525.30600000000004</c:v>
                </c:pt>
                <c:pt idx="5739">
                  <c:v>525.40600000000006</c:v>
                </c:pt>
                <c:pt idx="5740">
                  <c:v>525.50599999999997</c:v>
                </c:pt>
                <c:pt idx="5741">
                  <c:v>525.60599999999999</c:v>
                </c:pt>
                <c:pt idx="5742">
                  <c:v>525.70600000000002</c:v>
                </c:pt>
                <c:pt idx="5743">
                  <c:v>525.80600000000004</c:v>
                </c:pt>
                <c:pt idx="5744">
                  <c:v>525.90600000000006</c:v>
                </c:pt>
                <c:pt idx="5745">
                  <c:v>526.00599999999997</c:v>
                </c:pt>
                <c:pt idx="5746">
                  <c:v>526.10599999999999</c:v>
                </c:pt>
                <c:pt idx="5747">
                  <c:v>526.20600000000002</c:v>
                </c:pt>
                <c:pt idx="5748">
                  <c:v>526.30600000000004</c:v>
                </c:pt>
                <c:pt idx="5749">
                  <c:v>526.40600000000006</c:v>
                </c:pt>
                <c:pt idx="5750">
                  <c:v>526.50599999999997</c:v>
                </c:pt>
                <c:pt idx="5751">
                  <c:v>526.60599999999999</c:v>
                </c:pt>
                <c:pt idx="5752">
                  <c:v>526.70600000000002</c:v>
                </c:pt>
                <c:pt idx="5753">
                  <c:v>526.80600000000004</c:v>
                </c:pt>
                <c:pt idx="5754">
                  <c:v>526.90600000000006</c:v>
                </c:pt>
                <c:pt idx="5755">
                  <c:v>527.00599999999997</c:v>
                </c:pt>
                <c:pt idx="5756">
                  <c:v>527.10599999999999</c:v>
                </c:pt>
                <c:pt idx="5757">
                  <c:v>527.20600000000002</c:v>
                </c:pt>
                <c:pt idx="5758">
                  <c:v>527.30600000000004</c:v>
                </c:pt>
                <c:pt idx="5759">
                  <c:v>527.40600000000006</c:v>
                </c:pt>
                <c:pt idx="5760">
                  <c:v>527.50599999999997</c:v>
                </c:pt>
                <c:pt idx="5761">
                  <c:v>527.60599999999999</c:v>
                </c:pt>
                <c:pt idx="5762">
                  <c:v>527.70600000000002</c:v>
                </c:pt>
                <c:pt idx="5763">
                  <c:v>527.80600000000004</c:v>
                </c:pt>
                <c:pt idx="5764">
                  <c:v>527.90600000000006</c:v>
                </c:pt>
                <c:pt idx="5765">
                  <c:v>528.00599999999997</c:v>
                </c:pt>
                <c:pt idx="5766">
                  <c:v>528.10599999999999</c:v>
                </c:pt>
                <c:pt idx="5767">
                  <c:v>528.20600000000002</c:v>
                </c:pt>
                <c:pt idx="5768">
                  <c:v>528.30600000000004</c:v>
                </c:pt>
                <c:pt idx="5769">
                  <c:v>528.40600000000006</c:v>
                </c:pt>
                <c:pt idx="5770">
                  <c:v>528.50599999999997</c:v>
                </c:pt>
                <c:pt idx="5771">
                  <c:v>528.60599999999999</c:v>
                </c:pt>
                <c:pt idx="5772">
                  <c:v>528.70600000000002</c:v>
                </c:pt>
                <c:pt idx="5773">
                  <c:v>528.80600000000004</c:v>
                </c:pt>
                <c:pt idx="5774">
                  <c:v>528.90600000000006</c:v>
                </c:pt>
                <c:pt idx="5775">
                  <c:v>529.00599999999997</c:v>
                </c:pt>
                <c:pt idx="5776">
                  <c:v>529.10599999999999</c:v>
                </c:pt>
                <c:pt idx="5777">
                  <c:v>529.20600000000002</c:v>
                </c:pt>
                <c:pt idx="5778">
                  <c:v>529.30600000000004</c:v>
                </c:pt>
                <c:pt idx="5779">
                  <c:v>529.40600000000006</c:v>
                </c:pt>
                <c:pt idx="5780">
                  <c:v>529.50599999999997</c:v>
                </c:pt>
                <c:pt idx="5781">
                  <c:v>529.60599999999999</c:v>
                </c:pt>
                <c:pt idx="5782">
                  <c:v>529.70600000000002</c:v>
                </c:pt>
                <c:pt idx="5783">
                  <c:v>529.80600000000004</c:v>
                </c:pt>
                <c:pt idx="5784">
                  <c:v>529.90600000000006</c:v>
                </c:pt>
                <c:pt idx="5785">
                  <c:v>530.00599999999997</c:v>
                </c:pt>
                <c:pt idx="5786">
                  <c:v>530.10599999999999</c:v>
                </c:pt>
                <c:pt idx="5787">
                  <c:v>530.20600000000002</c:v>
                </c:pt>
                <c:pt idx="5788">
                  <c:v>530.30600000000004</c:v>
                </c:pt>
                <c:pt idx="5789">
                  <c:v>530.40600000000006</c:v>
                </c:pt>
                <c:pt idx="5790">
                  <c:v>530.50599999999997</c:v>
                </c:pt>
                <c:pt idx="5791">
                  <c:v>530.60599999999999</c:v>
                </c:pt>
                <c:pt idx="5792">
                  <c:v>530.70600000000002</c:v>
                </c:pt>
                <c:pt idx="5793">
                  <c:v>530.80600000000004</c:v>
                </c:pt>
                <c:pt idx="5794">
                  <c:v>530.90600000000006</c:v>
                </c:pt>
                <c:pt idx="5795">
                  <c:v>531.00599999999997</c:v>
                </c:pt>
                <c:pt idx="5796">
                  <c:v>531.10599999999999</c:v>
                </c:pt>
                <c:pt idx="5797">
                  <c:v>531.20600000000002</c:v>
                </c:pt>
                <c:pt idx="5798">
                  <c:v>531.30600000000004</c:v>
                </c:pt>
                <c:pt idx="5799">
                  <c:v>531.40600000000006</c:v>
                </c:pt>
                <c:pt idx="5800">
                  <c:v>531.50599999999997</c:v>
                </c:pt>
                <c:pt idx="5801">
                  <c:v>531.60599999999999</c:v>
                </c:pt>
                <c:pt idx="5802">
                  <c:v>531.70600000000002</c:v>
                </c:pt>
                <c:pt idx="5803">
                  <c:v>531.80600000000004</c:v>
                </c:pt>
                <c:pt idx="5804">
                  <c:v>531.90600000000006</c:v>
                </c:pt>
                <c:pt idx="5805">
                  <c:v>532.00599999999997</c:v>
                </c:pt>
                <c:pt idx="5806">
                  <c:v>532.10599999999999</c:v>
                </c:pt>
                <c:pt idx="5807">
                  <c:v>532.20600000000002</c:v>
                </c:pt>
                <c:pt idx="5808">
                  <c:v>532.30600000000004</c:v>
                </c:pt>
                <c:pt idx="5809">
                  <c:v>532.40600000000006</c:v>
                </c:pt>
                <c:pt idx="5810">
                  <c:v>532.50599999999997</c:v>
                </c:pt>
                <c:pt idx="5811">
                  <c:v>532.60599999999999</c:v>
                </c:pt>
                <c:pt idx="5812">
                  <c:v>532.70600000000002</c:v>
                </c:pt>
                <c:pt idx="5813">
                  <c:v>532.80600000000004</c:v>
                </c:pt>
                <c:pt idx="5814">
                  <c:v>532.90600000000006</c:v>
                </c:pt>
                <c:pt idx="5815">
                  <c:v>533.00599999999997</c:v>
                </c:pt>
                <c:pt idx="5816">
                  <c:v>533.10599999999999</c:v>
                </c:pt>
                <c:pt idx="5817">
                  <c:v>533.20600000000002</c:v>
                </c:pt>
                <c:pt idx="5818">
                  <c:v>533.30600000000004</c:v>
                </c:pt>
                <c:pt idx="5819">
                  <c:v>533.40600000000006</c:v>
                </c:pt>
                <c:pt idx="5820">
                  <c:v>533.50599999999997</c:v>
                </c:pt>
                <c:pt idx="5821">
                  <c:v>533.60599999999999</c:v>
                </c:pt>
                <c:pt idx="5822">
                  <c:v>533.70600000000002</c:v>
                </c:pt>
                <c:pt idx="5823">
                  <c:v>533.80600000000004</c:v>
                </c:pt>
                <c:pt idx="5824">
                  <c:v>533.90600000000006</c:v>
                </c:pt>
                <c:pt idx="5825">
                  <c:v>534.00599999999997</c:v>
                </c:pt>
                <c:pt idx="5826">
                  <c:v>534.10599999999999</c:v>
                </c:pt>
                <c:pt idx="5827">
                  <c:v>534.20600000000002</c:v>
                </c:pt>
                <c:pt idx="5828">
                  <c:v>534.30600000000004</c:v>
                </c:pt>
                <c:pt idx="5829">
                  <c:v>534.40600000000006</c:v>
                </c:pt>
                <c:pt idx="5830">
                  <c:v>534.50599999999997</c:v>
                </c:pt>
                <c:pt idx="5831">
                  <c:v>534.60599999999999</c:v>
                </c:pt>
                <c:pt idx="5832">
                  <c:v>534.70600000000002</c:v>
                </c:pt>
                <c:pt idx="5833">
                  <c:v>534.80600000000004</c:v>
                </c:pt>
                <c:pt idx="5834">
                  <c:v>534.90600000000006</c:v>
                </c:pt>
                <c:pt idx="5835">
                  <c:v>535.00599999999997</c:v>
                </c:pt>
                <c:pt idx="5836">
                  <c:v>535.10599999999999</c:v>
                </c:pt>
                <c:pt idx="5837">
                  <c:v>535.20600000000002</c:v>
                </c:pt>
                <c:pt idx="5838">
                  <c:v>535.30600000000004</c:v>
                </c:pt>
                <c:pt idx="5839">
                  <c:v>535.40600000000006</c:v>
                </c:pt>
                <c:pt idx="5840">
                  <c:v>535.50599999999997</c:v>
                </c:pt>
                <c:pt idx="5841">
                  <c:v>535.60599999999999</c:v>
                </c:pt>
                <c:pt idx="5842">
                  <c:v>535.70600000000002</c:v>
                </c:pt>
                <c:pt idx="5843">
                  <c:v>535.80600000000004</c:v>
                </c:pt>
                <c:pt idx="5844">
                  <c:v>535.90600000000006</c:v>
                </c:pt>
                <c:pt idx="5845">
                  <c:v>536.00599999999997</c:v>
                </c:pt>
                <c:pt idx="5846">
                  <c:v>536.10599999999999</c:v>
                </c:pt>
                <c:pt idx="5847">
                  <c:v>536.20600000000002</c:v>
                </c:pt>
                <c:pt idx="5848">
                  <c:v>536.30600000000004</c:v>
                </c:pt>
                <c:pt idx="5849">
                  <c:v>536.40600000000006</c:v>
                </c:pt>
                <c:pt idx="5850">
                  <c:v>536.50599999999997</c:v>
                </c:pt>
                <c:pt idx="5851">
                  <c:v>536.60599999999999</c:v>
                </c:pt>
                <c:pt idx="5852">
                  <c:v>536.70600000000002</c:v>
                </c:pt>
                <c:pt idx="5853">
                  <c:v>536.80600000000004</c:v>
                </c:pt>
                <c:pt idx="5854">
                  <c:v>536.90600000000006</c:v>
                </c:pt>
                <c:pt idx="5855">
                  <c:v>537.00599999999997</c:v>
                </c:pt>
                <c:pt idx="5856">
                  <c:v>537.10599999999999</c:v>
                </c:pt>
                <c:pt idx="5857">
                  <c:v>537.20600000000002</c:v>
                </c:pt>
                <c:pt idx="5858">
                  <c:v>537.30600000000004</c:v>
                </c:pt>
                <c:pt idx="5859">
                  <c:v>537.40600000000006</c:v>
                </c:pt>
                <c:pt idx="5860">
                  <c:v>537.50599999999997</c:v>
                </c:pt>
                <c:pt idx="5861">
                  <c:v>537.60599999999999</c:v>
                </c:pt>
                <c:pt idx="5862">
                  <c:v>537.70600000000002</c:v>
                </c:pt>
                <c:pt idx="5863">
                  <c:v>537.80600000000004</c:v>
                </c:pt>
                <c:pt idx="5864">
                  <c:v>537.90600000000006</c:v>
                </c:pt>
                <c:pt idx="5865">
                  <c:v>538.00599999999997</c:v>
                </c:pt>
                <c:pt idx="5866">
                  <c:v>538.10599999999999</c:v>
                </c:pt>
                <c:pt idx="5867">
                  <c:v>538.20600000000002</c:v>
                </c:pt>
                <c:pt idx="5868">
                  <c:v>538.30600000000004</c:v>
                </c:pt>
                <c:pt idx="5869">
                  <c:v>538.40600000000006</c:v>
                </c:pt>
                <c:pt idx="5870">
                  <c:v>538.50599999999997</c:v>
                </c:pt>
                <c:pt idx="5871">
                  <c:v>538.60599999999999</c:v>
                </c:pt>
                <c:pt idx="5872">
                  <c:v>538.70600000000002</c:v>
                </c:pt>
                <c:pt idx="5873">
                  <c:v>538.80600000000004</c:v>
                </c:pt>
                <c:pt idx="5874">
                  <c:v>538.90600000000006</c:v>
                </c:pt>
                <c:pt idx="5875">
                  <c:v>539.00599999999997</c:v>
                </c:pt>
                <c:pt idx="5876">
                  <c:v>539.10599999999999</c:v>
                </c:pt>
                <c:pt idx="5877">
                  <c:v>539.20600000000002</c:v>
                </c:pt>
                <c:pt idx="5878">
                  <c:v>539.30600000000004</c:v>
                </c:pt>
                <c:pt idx="5879">
                  <c:v>539.40600000000006</c:v>
                </c:pt>
                <c:pt idx="5880">
                  <c:v>539.50599999999997</c:v>
                </c:pt>
                <c:pt idx="5881">
                  <c:v>539.60599999999999</c:v>
                </c:pt>
                <c:pt idx="5882">
                  <c:v>539.70600000000002</c:v>
                </c:pt>
                <c:pt idx="5883">
                  <c:v>539.80600000000004</c:v>
                </c:pt>
                <c:pt idx="5884">
                  <c:v>539.90600000000006</c:v>
                </c:pt>
                <c:pt idx="5885">
                  <c:v>540.00599999999997</c:v>
                </c:pt>
                <c:pt idx="5886">
                  <c:v>540.10599999999999</c:v>
                </c:pt>
                <c:pt idx="5887">
                  <c:v>540.20600000000002</c:v>
                </c:pt>
                <c:pt idx="5888">
                  <c:v>540.30600000000004</c:v>
                </c:pt>
                <c:pt idx="5889">
                  <c:v>540.40600000000006</c:v>
                </c:pt>
                <c:pt idx="5890">
                  <c:v>540.50599999999997</c:v>
                </c:pt>
                <c:pt idx="5891">
                  <c:v>540.60599999999999</c:v>
                </c:pt>
                <c:pt idx="5892">
                  <c:v>540.70600000000002</c:v>
                </c:pt>
                <c:pt idx="5893">
                  <c:v>540.80600000000004</c:v>
                </c:pt>
                <c:pt idx="5894">
                  <c:v>540.90600000000006</c:v>
                </c:pt>
                <c:pt idx="5895">
                  <c:v>541.00599999999997</c:v>
                </c:pt>
                <c:pt idx="5896">
                  <c:v>541.10599999999999</c:v>
                </c:pt>
                <c:pt idx="5897">
                  <c:v>541.20600000000002</c:v>
                </c:pt>
                <c:pt idx="5898">
                  <c:v>541.30600000000004</c:v>
                </c:pt>
                <c:pt idx="5899">
                  <c:v>541.40600000000006</c:v>
                </c:pt>
                <c:pt idx="5900">
                  <c:v>541.50599999999997</c:v>
                </c:pt>
                <c:pt idx="5901">
                  <c:v>541.60599999999999</c:v>
                </c:pt>
                <c:pt idx="5902">
                  <c:v>541.70600000000002</c:v>
                </c:pt>
                <c:pt idx="5903">
                  <c:v>541.80600000000004</c:v>
                </c:pt>
                <c:pt idx="5904">
                  <c:v>541.90600000000006</c:v>
                </c:pt>
                <c:pt idx="5905">
                  <c:v>542.00599999999997</c:v>
                </c:pt>
                <c:pt idx="5906">
                  <c:v>542.10599999999999</c:v>
                </c:pt>
                <c:pt idx="5907">
                  <c:v>542.20600000000002</c:v>
                </c:pt>
                <c:pt idx="5908">
                  <c:v>542.30600000000004</c:v>
                </c:pt>
                <c:pt idx="5909">
                  <c:v>542.40600000000006</c:v>
                </c:pt>
                <c:pt idx="5910">
                  <c:v>542.50599999999997</c:v>
                </c:pt>
                <c:pt idx="5911">
                  <c:v>542.60599999999999</c:v>
                </c:pt>
                <c:pt idx="5912">
                  <c:v>542.70600000000002</c:v>
                </c:pt>
                <c:pt idx="5913">
                  <c:v>542.80600000000004</c:v>
                </c:pt>
                <c:pt idx="5914">
                  <c:v>542.90600000000006</c:v>
                </c:pt>
                <c:pt idx="5915">
                  <c:v>543.00599999999997</c:v>
                </c:pt>
                <c:pt idx="5916">
                  <c:v>543.10599999999999</c:v>
                </c:pt>
                <c:pt idx="5917">
                  <c:v>543.20600000000002</c:v>
                </c:pt>
                <c:pt idx="5918">
                  <c:v>543.30600000000004</c:v>
                </c:pt>
                <c:pt idx="5919">
                  <c:v>543.40600000000006</c:v>
                </c:pt>
                <c:pt idx="5920">
                  <c:v>543.50599999999997</c:v>
                </c:pt>
                <c:pt idx="5921">
                  <c:v>543.60599999999999</c:v>
                </c:pt>
                <c:pt idx="5922">
                  <c:v>543.70600000000002</c:v>
                </c:pt>
                <c:pt idx="5923">
                  <c:v>543.80600000000004</c:v>
                </c:pt>
                <c:pt idx="5924">
                  <c:v>543.90600000000006</c:v>
                </c:pt>
                <c:pt idx="5925">
                  <c:v>544.00599999999997</c:v>
                </c:pt>
                <c:pt idx="5926">
                  <c:v>544.10599999999999</c:v>
                </c:pt>
                <c:pt idx="5927">
                  <c:v>544.20600000000002</c:v>
                </c:pt>
                <c:pt idx="5928">
                  <c:v>544.30600000000004</c:v>
                </c:pt>
                <c:pt idx="5929">
                  <c:v>544.40600000000006</c:v>
                </c:pt>
                <c:pt idx="5930">
                  <c:v>544.50599999999997</c:v>
                </c:pt>
                <c:pt idx="5931">
                  <c:v>544.60599999999999</c:v>
                </c:pt>
                <c:pt idx="5932">
                  <c:v>544.70600000000002</c:v>
                </c:pt>
                <c:pt idx="5933">
                  <c:v>544.80600000000004</c:v>
                </c:pt>
                <c:pt idx="5934">
                  <c:v>544.90600000000006</c:v>
                </c:pt>
                <c:pt idx="5935">
                  <c:v>545.00599999999997</c:v>
                </c:pt>
                <c:pt idx="5936">
                  <c:v>545.10599999999999</c:v>
                </c:pt>
                <c:pt idx="5937">
                  <c:v>545.20600000000002</c:v>
                </c:pt>
                <c:pt idx="5938">
                  <c:v>545.30600000000004</c:v>
                </c:pt>
                <c:pt idx="5939">
                  <c:v>545.40600000000006</c:v>
                </c:pt>
                <c:pt idx="5940">
                  <c:v>545.50599999999997</c:v>
                </c:pt>
                <c:pt idx="5941">
                  <c:v>545.60599999999999</c:v>
                </c:pt>
                <c:pt idx="5942">
                  <c:v>545.70600000000002</c:v>
                </c:pt>
                <c:pt idx="5943">
                  <c:v>545.80600000000004</c:v>
                </c:pt>
                <c:pt idx="5944">
                  <c:v>545.90600000000006</c:v>
                </c:pt>
                <c:pt idx="5945">
                  <c:v>546.00599999999997</c:v>
                </c:pt>
                <c:pt idx="5946">
                  <c:v>546.10599999999999</c:v>
                </c:pt>
                <c:pt idx="5947">
                  <c:v>546.20600000000002</c:v>
                </c:pt>
                <c:pt idx="5948">
                  <c:v>546.30600000000004</c:v>
                </c:pt>
                <c:pt idx="5949">
                  <c:v>546.40600000000006</c:v>
                </c:pt>
                <c:pt idx="5950">
                  <c:v>546.50599999999997</c:v>
                </c:pt>
                <c:pt idx="5951">
                  <c:v>546.60599999999999</c:v>
                </c:pt>
                <c:pt idx="5952">
                  <c:v>546.70600000000002</c:v>
                </c:pt>
                <c:pt idx="5953">
                  <c:v>546.80600000000004</c:v>
                </c:pt>
                <c:pt idx="5954">
                  <c:v>546.90600000000006</c:v>
                </c:pt>
                <c:pt idx="5955">
                  <c:v>547.00599999999997</c:v>
                </c:pt>
                <c:pt idx="5956">
                  <c:v>547.10599999999999</c:v>
                </c:pt>
                <c:pt idx="5957">
                  <c:v>547.20600000000002</c:v>
                </c:pt>
                <c:pt idx="5958">
                  <c:v>547.30600000000004</c:v>
                </c:pt>
                <c:pt idx="5959">
                  <c:v>547.40600000000006</c:v>
                </c:pt>
                <c:pt idx="5960">
                  <c:v>547.50599999999997</c:v>
                </c:pt>
                <c:pt idx="5961">
                  <c:v>547.60599999999999</c:v>
                </c:pt>
                <c:pt idx="5962">
                  <c:v>547.70600000000002</c:v>
                </c:pt>
                <c:pt idx="5963">
                  <c:v>547.80600000000004</c:v>
                </c:pt>
                <c:pt idx="5964">
                  <c:v>547.90600000000006</c:v>
                </c:pt>
                <c:pt idx="5965">
                  <c:v>548.00599999999997</c:v>
                </c:pt>
                <c:pt idx="5966">
                  <c:v>548.10599999999999</c:v>
                </c:pt>
                <c:pt idx="5967">
                  <c:v>548.20600000000002</c:v>
                </c:pt>
                <c:pt idx="5968">
                  <c:v>548.30600000000004</c:v>
                </c:pt>
                <c:pt idx="5969">
                  <c:v>548.40600000000006</c:v>
                </c:pt>
                <c:pt idx="5970">
                  <c:v>548.50599999999997</c:v>
                </c:pt>
                <c:pt idx="5971">
                  <c:v>548.60599999999999</c:v>
                </c:pt>
                <c:pt idx="5972">
                  <c:v>548.70600000000002</c:v>
                </c:pt>
                <c:pt idx="5973">
                  <c:v>548.80600000000004</c:v>
                </c:pt>
                <c:pt idx="5974">
                  <c:v>548.90600000000006</c:v>
                </c:pt>
                <c:pt idx="5975">
                  <c:v>549.00599999999997</c:v>
                </c:pt>
                <c:pt idx="5976">
                  <c:v>549.10599999999999</c:v>
                </c:pt>
                <c:pt idx="5977">
                  <c:v>549.20600000000002</c:v>
                </c:pt>
                <c:pt idx="5978">
                  <c:v>549.30600000000004</c:v>
                </c:pt>
                <c:pt idx="5979">
                  <c:v>549.40600000000006</c:v>
                </c:pt>
                <c:pt idx="5980">
                  <c:v>549.50599999999997</c:v>
                </c:pt>
                <c:pt idx="5981">
                  <c:v>549.60599999999999</c:v>
                </c:pt>
                <c:pt idx="5982">
                  <c:v>549.70600000000002</c:v>
                </c:pt>
                <c:pt idx="5983">
                  <c:v>549.80600000000004</c:v>
                </c:pt>
                <c:pt idx="5984">
                  <c:v>549.90600000000006</c:v>
                </c:pt>
                <c:pt idx="5985">
                  <c:v>550.00599999999997</c:v>
                </c:pt>
                <c:pt idx="5986">
                  <c:v>550.10599999999999</c:v>
                </c:pt>
                <c:pt idx="5987">
                  <c:v>550.20600000000002</c:v>
                </c:pt>
                <c:pt idx="5988">
                  <c:v>550.30600000000004</c:v>
                </c:pt>
                <c:pt idx="5989">
                  <c:v>550.40600000000006</c:v>
                </c:pt>
                <c:pt idx="5990">
                  <c:v>550.50599999999997</c:v>
                </c:pt>
                <c:pt idx="5991">
                  <c:v>550.60599999999999</c:v>
                </c:pt>
                <c:pt idx="5992">
                  <c:v>550.70600000000002</c:v>
                </c:pt>
                <c:pt idx="5993">
                  <c:v>550.80600000000004</c:v>
                </c:pt>
                <c:pt idx="5994">
                  <c:v>550.90600000000006</c:v>
                </c:pt>
                <c:pt idx="5995">
                  <c:v>551.00599999999997</c:v>
                </c:pt>
                <c:pt idx="5996">
                  <c:v>551.10599999999999</c:v>
                </c:pt>
                <c:pt idx="5997">
                  <c:v>551.20600000000002</c:v>
                </c:pt>
                <c:pt idx="5998">
                  <c:v>551.30600000000004</c:v>
                </c:pt>
                <c:pt idx="5999">
                  <c:v>551.40600000000006</c:v>
                </c:pt>
                <c:pt idx="6000">
                  <c:v>551.50599999999997</c:v>
                </c:pt>
                <c:pt idx="6001">
                  <c:v>551.60599999999999</c:v>
                </c:pt>
                <c:pt idx="6002">
                  <c:v>551.70600000000002</c:v>
                </c:pt>
                <c:pt idx="6003">
                  <c:v>551.80600000000004</c:v>
                </c:pt>
                <c:pt idx="6004">
                  <c:v>551.90600000000006</c:v>
                </c:pt>
                <c:pt idx="6005">
                  <c:v>552.00599999999997</c:v>
                </c:pt>
                <c:pt idx="6006">
                  <c:v>552.10599999999999</c:v>
                </c:pt>
                <c:pt idx="6007">
                  <c:v>552.20600000000002</c:v>
                </c:pt>
                <c:pt idx="6008">
                  <c:v>552.30600000000004</c:v>
                </c:pt>
                <c:pt idx="6009">
                  <c:v>552.40600000000006</c:v>
                </c:pt>
                <c:pt idx="6010">
                  <c:v>552.50599999999997</c:v>
                </c:pt>
                <c:pt idx="6011">
                  <c:v>552.60599999999999</c:v>
                </c:pt>
                <c:pt idx="6012">
                  <c:v>552.70600000000002</c:v>
                </c:pt>
                <c:pt idx="6013">
                  <c:v>552.80600000000004</c:v>
                </c:pt>
                <c:pt idx="6014">
                  <c:v>552.90600000000006</c:v>
                </c:pt>
                <c:pt idx="6015">
                  <c:v>553.00599999999997</c:v>
                </c:pt>
                <c:pt idx="6016">
                  <c:v>553.10599999999999</c:v>
                </c:pt>
                <c:pt idx="6017">
                  <c:v>553.20600000000002</c:v>
                </c:pt>
                <c:pt idx="6018">
                  <c:v>553.30600000000004</c:v>
                </c:pt>
                <c:pt idx="6019">
                  <c:v>553.40600000000006</c:v>
                </c:pt>
                <c:pt idx="6020">
                  <c:v>553.50599999999997</c:v>
                </c:pt>
                <c:pt idx="6021">
                  <c:v>553.60599999999999</c:v>
                </c:pt>
                <c:pt idx="6022">
                  <c:v>553.70600000000002</c:v>
                </c:pt>
                <c:pt idx="6023">
                  <c:v>553.80600000000004</c:v>
                </c:pt>
                <c:pt idx="6024">
                  <c:v>553.90600000000006</c:v>
                </c:pt>
                <c:pt idx="6025">
                  <c:v>554.00599999999997</c:v>
                </c:pt>
                <c:pt idx="6026">
                  <c:v>554.10599999999999</c:v>
                </c:pt>
                <c:pt idx="6027">
                  <c:v>554.20600000000002</c:v>
                </c:pt>
                <c:pt idx="6028">
                  <c:v>554.30600000000004</c:v>
                </c:pt>
                <c:pt idx="6029">
                  <c:v>554.40600000000006</c:v>
                </c:pt>
                <c:pt idx="6030">
                  <c:v>554.50599999999997</c:v>
                </c:pt>
                <c:pt idx="6031">
                  <c:v>554.60599999999999</c:v>
                </c:pt>
                <c:pt idx="6032">
                  <c:v>554.70600000000002</c:v>
                </c:pt>
                <c:pt idx="6033">
                  <c:v>554.80600000000004</c:v>
                </c:pt>
                <c:pt idx="6034">
                  <c:v>554.90600000000006</c:v>
                </c:pt>
                <c:pt idx="6035">
                  <c:v>555.00599999999997</c:v>
                </c:pt>
                <c:pt idx="6036">
                  <c:v>555.10599999999999</c:v>
                </c:pt>
                <c:pt idx="6037">
                  <c:v>555.20600000000002</c:v>
                </c:pt>
                <c:pt idx="6038">
                  <c:v>555.30600000000004</c:v>
                </c:pt>
                <c:pt idx="6039">
                  <c:v>555.40600000000006</c:v>
                </c:pt>
                <c:pt idx="6040">
                  <c:v>555.50599999999997</c:v>
                </c:pt>
                <c:pt idx="6041">
                  <c:v>555.60599999999999</c:v>
                </c:pt>
                <c:pt idx="6042">
                  <c:v>555.70600000000002</c:v>
                </c:pt>
                <c:pt idx="6043">
                  <c:v>555.80600000000004</c:v>
                </c:pt>
                <c:pt idx="6044">
                  <c:v>555.90600000000006</c:v>
                </c:pt>
                <c:pt idx="6045">
                  <c:v>556.00599999999997</c:v>
                </c:pt>
                <c:pt idx="6046">
                  <c:v>556.10599999999999</c:v>
                </c:pt>
                <c:pt idx="6047">
                  <c:v>556.20600000000002</c:v>
                </c:pt>
                <c:pt idx="6048">
                  <c:v>556.30600000000004</c:v>
                </c:pt>
                <c:pt idx="6049">
                  <c:v>556.40600000000006</c:v>
                </c:pt>
                <c:pt idx="6050">
                  <c:v>556.50599999999997</c:v>
                </c:pt>
                <c:pt idx="6051">
                  <c:v>556.60599999999999</c:v>
                </c:pt>
                <c:pt idx="6052">
                  <c:v>556.70600000000002</c:v>
                </c:pt>
                <c:pt idx="6053">
                  <c:v>556.80600000000004</c:v>
                </c:pt>
                <c:pt idx="6054">
                  <c:v>556.90600000000006</c:v>
                </c:pt>
                <c:pt idx="6055">
                  <c:v>557.00599999999997</c:v>
                </c:pt>
                <c:pt idx="6056">
                  <c:v>557.10599999999999</c:v>
                </c:pt>
                <c:pt idx="6057">
                  <c:v>557.20600000000002</c:v>
                </c:pt>
                <c:pt idx="6058">
                  <c:v>557.30600000000004</c:v>
                </c:pt>
                <c:pt idx="6059">
                  <c:v>557.40600000000006</c:v>
                </c:pt>
                <c:pt idx="6060">
                  <c:v>557.50599999999997</c:v>
                </c:pt>
                <c:pt idx="6061">
                  <c:v>557.60599999999999</c:v>
                </c:pt>
                <c:pt idx="6062">
                  <c:v>557.70600000000002</c:v>
                </c:pt>
                <c:pt idx="6063">
                  <c:v>557.80600000000004</c:v>
                </c:pt>
                <c:pt idx="6064">
                  <c:v>557.90600000000006</c:v>
                </c:pt>
                <c:pt idx="6065">
                  <c:v>558.00599999999997</c:v>
                </c:pt>
                <c:pt idx="6066">
                  <c:v>558.10599999999999</c:v>
                </c:pt>
                <c:pt idx="6067">
                  <c:v>558.20600000000002</c:v>
                </c:pt>
                <c:pt idx="6068">
                  <c:v>558.30600000000004</c:v>
                </c:pt>
                <c:pt idx="6069">
                  <c:v>558.40600000000006</c:v>
                </c:pt>
                <c:pt idx="6070">
                  <c:v>558.50599999999997</c:v>
                </c:pt>
                <c:pt idx="6071">
                  <c:v>558.60599999999999</c:v>
                </c:pt>
                <c:pt idx="6072">
                  <c:v>558.70600000000002</c:v>
                </c:pt>
                <c:pt idx="6073">
                  <c:v>558.80600000000004</c:v>
                </c:pt>
                <c:pt idx="6074">
                  <c:v>558.90600000000006</c:v>
                </c:pt>
                <c:pt idx="6075">
                  <c:v>559.00599999999997</c:v>
                </c:pt>
                <c:pt idx="6076">
                  <c:v>559.10599999999999</c:v>
                </c:pt>
                <c:pt idx="6077">
                  <c:v>559.20600000000002</c:v>
                </c:pt>
                <c:pt idx="6078">
                  <c:v>559.30600000000004</c:v>
                </c:pt>
                <c:pt idx="6079">
                  <c:v>559.40600000000006</c:v>
                </c:pt>
                <c:pt idx="6080">
                  <c:v>559.50599999999997</c:v>
                </c:pt>
                <c:pt idx="6081">
                  <c:v>559.60599999999999</c:v>
                </c:pt>
                <c:pt idx="6082">
                  <c:v>559.70600000000002</c:v>
                </c:pt>
                <c:pt idx="6083">
                  <c:v>559.80600000000004</c:v>
                </c:pt>
                <c:pt idx="6084">
                  <c:v>559.90600000000006</c:v>
                </c:pt>
                <c:pt idx="6085">
                  <c:v>560.00599999999997</c:v>
                </c:pt>
                <c:pt idx="6086">
                  <c:v>560.10599999999999</c:v>
                </c:pt>
                <c:pt idx="6087">
                  <c:v>560.20600000000002</c:v>
                </c:pt>
                <c:pt idx="6088">
                  <c:v>560.30600000000004</c:v>
                </c:pt>
                <c:pt idx="6089">
                  <c:v>560.40600000000006</c:v>
                </c:pt>
                <c:pt idx="6090">
                  <c:v>560.50599999999997</c:v>
                </c:pt>
                <c:pt idx="6091">
                  <c:v>560.60599999999999</c:v>
                </c:pt>
                <c:pt idx="6092">
                  <c:v>560.70600000000002</c:v>
                </c:pt>
                <c:pt idx="6093">
                  <c:v>560.80600000000004</c:v>
                </c:pt>
                <c:pt idx="6094">
                  <c:v>560.90600000000006</c:v>
                </c:pt>
                <c:pt idx="6095">
                  <c:v>561.00599999999997</c:v>
                </c:pt>
                <c:pt idx="6096">
                  <c:v>561.10599999999999</c:v>
                </c:pt>
                <c:pt idx="6097">
                  <c:v>561.20600000000002</c:v>
                </c:pt>
                <c:pt idx="6098">
                  <c:v>561.30600000000004</c:v>
                </c:pt>
                <c:pt idx="6099">
                  <c:v>561.40600000000006</c:v>
                </c:pt>
                <c:pt idx="6100">
                  <c:v>561.50599999999997</c:v>
                </c:pt>
                <c:pt idx="6101">
                  <c:v>561.60599999999999</c:v>
                </c:pt>
                <c:pt idx="6102">
                  <c:v>561.70600000000002</c:v>
                </c:pt>
                <c:pt idx="6103">
                  <c:v>561.80600000000004</c:v>
                </c:pt>
                <c:pt idx="6104">
                  <c:v>561.90600000000006</c:v>
                </c:pt>
                <c:pt idx="6105">
                  <c:v>562.00599999999997</c:v>
                </c:pt>
                <c:pt idx="6106">
                  <c:v>562.10599999999999</c:v>
                </c:pt>
                <c:pt idx="6107">
                  <c:v>562.20600000000002</c:v>
                </c:pt>
                <c:pt idx="6108">
                  <c:v>562.30600000000004</c:v>
                </c:pt>
                <c:pt idx="6109">
                  <c:v>562.40600000000006</c:v>
                </c:pt>
                <c:pt idx="6110">
                  <c:v>562.50599999999997</c:v>
                </c:pt>
                <c:pt idx="6111">
                  <c:v>562.60599999999999</c:v>
                </c:pt>
                <c:pt idx="6112">
                  <c:v>562.70600000000002</c:v>
                </c:pt>
                <c:pt idx="6113">
                  <c:v>562.80600000000004</c:v>
                </c:pt>
                <c:pt idx="6114">
                  <c:v>562.90600000000006</c:v>
                </c:pt>
                <c:pt idx="6115">
                  <c:v>563.00599999999997</c:v>
                </c:pt>
                <c:pt idx="6116">
                  <c:v>563.10599999999999</c:v>
                </c:pt>
                <c:pt idx="6117">
                  <c:v>563.20600000000002</c:v>
                </c:pt>
                <c:pt idx="6118">
                  <c:v>563.30600000000004</c:v>
                </c:pt>
                <c:pt idx="6119">
                  <c:v>563.40600000000006</c:v>
                </c:pt>
                <c:pt idx="6120">
                  <c:v>563.50599999999997</c:v>
                </c:pt>
                <c:pt idx="6121">
                  <c:v>563.60599999999999</c:v>
                </c:pt>
                <c:pt idx="6122">
                  <c:v>563.70600000000002</c:v>
                </c:pt>
                <c:pt idx="6123">
                  <c:v>563.80600000000004</c:v>
                </c:pt>
                <c:pt idx="6124">
                  <c:v>563.90600000000006</c:v>
                </c:pt>
                <c:pt idx="6125">
                  <c:v>564.00599999999997</c:v>
                </c:pt>
                <c:pt idx="6126">
                  <c:v>564.10599999999999</c:v>
                </c:pt>
                <c:pt idx="6127">
                  <c:v>564.20600000000002</c:v>
                </c:pt>
                <c:pt idx="6128">
                  <c:v>564.30600000000004</c:v>
                </c:pt>
                <c:pt idx="6129">
                  <c:v>564.40600000000006</c:v>
                </c:pt>
                <c:pt idx="6130">
                  <c:v>564.50599999999997</c:v>
                </c:pt>
                <c:pt idx="6131">
                  <c:v>564.60599999999999</c:v>
                </c:pt>
                <c:pt idx="6132">
                  <c:v>564.70600000000002</c:v>
                </c:pt>
                <c:pt idx="6133">
                  <c:v>564.80600000000004</c:v>
                </c:pt>
                <c:pt idx="6134">
                  <c:v>564.90600000000006</c:v>
                </c:pt>
                <c:pt idx="6135">
                  <c:v>565.00599999999997</c:v>
                </c:pt>
                <c:pt idx="6136">
                  <c:v>565.10599999999999</c:v>
                </c:pt>
                <c:pt idx="6137">
                  <c:v>565.20600000000002</c:v>
                </c:pt>
                <c:pt idx="6138">
                  <c:v>565.30600000000004</c:v>
                </c:pt>
                <c:pt idx="6139">
                  <c:v>565.40600000000006</c:v>
                </c:pt>
                <c:pt idx="6140">
                  <c:v>565.50599999999997</c:v>
                </c:pt>
                <c:pt idx="6141">
                  <c:v>565.60599999999999</c:v>
                </c:pt>
                <c:pt idx="6142">
                  <c:v>565.70600000000002</c:v>
                </c:pt>
                <c:pt idx="6143">
                  <c:v>565.80600000000004</c:v>
                </c:pt>
                <c:pt idx="6144">
                  <c:v>565.90600000000006</c:v>
                </c:pt>
                <c:pt idx="6145">
                  <c:v>566.00599999999997</c:v>
                </c:pt>
                <c:pt idx="6146">
                  <c:v>566.10599999999999</c:v>
                </c:pt>
                <c:pt idx="6147">
                  <c:v>566.20600000000002</c:v>
                </c:pt>
                <c:pt idx="6148">
                  <c:v>566.30600000000004</c:v>
                </c:pt>
                <c:pt idx="6149">
                  <c:v>566.40600000000006</c:v>
                </c:pt>
                <c:pt idx="6150">
                  <c:v>566.50599999999997</c:v>
                </c:pt>
                <c:pt idx="6151">
                  <c:v>566.60599999999999</c:v>
                </c:pt>
                <c:pt idx="6152">
                  <c:v>566.70600000000002</c:v>
                </c:pt>
                <c:pt idx="6153">
                  <c:v>566.80600000000004</c:v>
                </c:pt>
                <c:pt idx="6154">
                  <c:v>566.90600000000006</c:v>
                </c:pt>
                <c:pt idx="6155">
                  <c:v>567.00599999999997</c:v>
                </c:pt>
                <c:pt idx="6156">
                  <c:v>567.10599999999999</c:v>
                </c:pt>
                <c:pt idx="6157">
                  <c:v>567.20600000000002</c:v>
                </c:pt>
                <c:pt idx="6158">
                  <c:v>567.30600000000004</c:v>
                </c:pt>
                <c:pt idx="6159">
                  <c:v>567.40600000000006</c:v>
                </c:pt>
                <c:pt idx="6160">
                  <c:v>567.50599999999997</c:v>
                </c:pt>
                <c:pt idx="6161">
                  <c:v>567.60599999999999</c:v>
                </c:pt>
                <c:pt idx="6162">
                  <c:v>567.70600000000002</c:v>
                </c:pt>
                <c:pt idx="6163">
                  <c:v>567.80600000000004</c:v>
                </c:pt>
                <c:pt idx="6164">
                  <c:v>567.90600000000006</c:v>
                </c:pt>
                <c:pt idx="6165">
                  <c:v>568.00599999999997</c:v>
                </c:pt>
                <c:pt idx="6166">
                  <c:v>568.10599999999999</c:v>
                </c:pt>
                <c:pt idx="6167">
                  <c:v>568.20600000000002</c:v>
                </c:pt>
                <c:pt idx="6168">
                  <c:v>568.30600000000004</c:v>
                </c:pt>
                <c:pt idx="6169">
                  <c:v>568.40600000000006</c:v>
                </c:pt>
                <c:pt idx="6170">
                  <c:v>568.50599999999997</c:v>
                </c:pt>
                <c:pt idx="6171">
                  <c:v>568.60599999999999</c:v>
                </c:pt>
                <c:pt idx="6172">
                  <c:v>568.70600000000002</c:v>
                </c:pt>
                <c:pt idx="6173">
                  <c:v>568.80600000000004</c:v>
                </c:pt>
                <c:pt idx="6174">
                  <c:v>568.90600000000006</c:v>
                </c:pt>
                <c:pt idx="6175">
                  <c:v>569.00599999999997</c:v>
                </c:pt>
                <c:pt idx="6176">
                  <c:v>569.10599999999999</c:v>
                </c:pt>
                <c:pt idx="6177">
                  <c:v>569.20600000000002</c:v>
                </c:pt>
                <c:pt idx="6178">
                  <c:v>569.30600000000004</c:v>
                </c:pt>
                <c:pt idx="6179">
                  <c:v>569.40600000000006</c:v>
                </c:pt>
                <c:pt idx="6180">
                  <c:v>569.50599999999997</c:v>
                </c:pt>
                <c:pt idx="6181">
                  <c:v>569.60599999999999</c:v>
                </c:pt>
                <c:pt idx="6182">
                  <c:v>569.70600000000002</c:v>
                </c:pt>
                <c:pt idx="6183">
                  <c:v>569.80600000000004</c:v>
                </c:pt>
                <c:pt idx="6184">
                  <c:v>569.90600000000006</c:v>
                </c:pt>
                <c:pt idx="6185">
                  <c:v>570.00599999999997</c:v>
                </c:pt>
                <c:pt idx="6186">
                  <c:v>570.10599999999999</c:v>
                </c:pt>
                <c:pt idx="6187">
                  <c:v>570.20600000000002</c:v>
                </c:pt>
                <c:pt idx="6188">
                  <c:v>570.30600000000004</c:v>
                </c:pt>
                <c:pt idx="6189">
                  <c:v>570.40600000000006</c:v>
                </c:pt>
                <c:pt idx="6190">
                  <c:v>570.50599999999997</c:v>
                </c:pt>
                <c:pt idx="6191">
                  <c:v>570.60599999999999</c:v>
                </c:pt>
                <c:pt idx="6192">
                  <c:v>570.70600000000002</c:v>
                </c:pt>
                <c:pt idx="6193">
                  <c:v>570.80600000000004</c:v>
                </c:pt>
                <c:pt idx="6194">
                  <c:v>570.90600000000006</c:v>
                </c:pt>
                <c:pt idx="6195">
                  <c:v>571.00599999999997</c:v>
                </c:pt>
                <c:pt idx="6196">
                  <c:v>571.10599999999999</c:v>
                </c:pt>
                <c:pt idx="6197">
                  <c:v>571.20600000000002</c:v>
                </c:pt>
                <c:pt idx="6198">
                  <c:v>571.30600000000004</c:v>
                </c:pt>
                <c:pt idx="6199">
                  <c:v>571.40600000000006</c:v>
                </c:pt>
                <c:pt idx="6200">
                  <c:v>571.50599999999997</c:v>
                </c:pt>
                <c:pt idx="6201">
                  <c:v>571.60599999999999</c:v>
                </c:pt>
                <c:pt idx="6202">
                  <c:v>571.70600000000002</c:v>
                </c:pt>
                <c:pt idx="6203">
                  <c:v>571.80600000000004</c:v>
                </c:pt>
                <c:pt idx="6204">
                  <c:v>571.90600000000006</c:v>
                </c:pt>
                <c:pt idx="6205">
                  <c:v>572.00599999999997</c:v>
                </c:pt>
                <c:pt idx="6206">
                  <c:v>572.10599999999999</c:v>
                </c:pt>
                <c:pt idx="6207">
                  <c:v>572.20600000000002</c:v>
                </c:pt>
                <c:pt idx="6208">
                  <c:v>572.30600000000004</c:v>
                </c:pt>
                <c:pt idx="6209">
                  <c:v>572.40600000000006</c:v>
                </c:pt>
                <c:pt idx="6210">
                  <c:v>572.50599999999997</c:v>
                </c:pt>
                <c:pt idx="6211">
                  <c:v>572.60599999999999</c:v>
                </c:pt>
                <c:pt idx="6212">
                  <c:v>572.70600000000002</c:v>
                </c:pt>
                <c:pt idx="6213">
                  <c:v>572.80600000000004</c:v>
                </c:pt>
                <c:pt idx="6214">
                  <c:v>572.90600000000006</c:v>
                </c:pt>
                <c:pt idx="6215">
                  <c:v>573.00599999999997</c:v>
                </c:pt>
                <c:pt idx="6216">
                  <c:v>573.10599999999999</c:v>
                </c:pt>
                <c:pt idx="6217">
                  <c:v>573.20600000000002</c:v>
                </c:pt>
                <c:pt idx="6218">
                  <c:v>573.30600000000004</c:v>
                </c:pt>
                <c:pt idx="6219">
                  <c:v>573.40600000000006</c:v>
                </c:pt>
                <c:pt idx="6220">
                  <c:v>573.50599999999997</c:v>
                </c:pt>
                <c:pt idx="6221">
                  <c:v>573.60599999999999</c:v>
                </c:pt>
                <c:pt idx="6222">
                  <c:v>573.70600000000002</c:v>
                </c:pt>
                <c:pt idx="6223">
                  <c:v>573.80600000000004</c:v>
                </c:pt>
                <c:pt idx="6224">
                  <c:v>573.90600000000006</c:v>
                </c:pt>
                <c:pt idx="6225">
                  <c:v>574.00599999999997</c:v>
                </c:pt>
                <c:pt idx="6226">
                  <c:v>574.10599999999999</c:v>
                </c:pt>
                <c:pt idx="6227">
                  <c:v>574.20600000000002</c:v>
                </c:pt>
                <c:pt idx="6228">
                  <c:v>574.30600000000004</c:v>
                </c:pt>
                <c:pt idx="6229">
                  <c:v>574.40600000000006</c:v>
                </c:pt>
                <c:pt idx="6230">
                  <c:v>574.50599999999997</c:v>
                </c:pt>
                <c:pt idx="6231">
                  <c:v>574.60599999999999</c:v>
                </c:pt>
                <c:pt idx="6232">
                  <c:v>574.70600000000002</c:v>
                </c:pt>
                <c:pt idx="6233">
                  <c:v>574.80600000000004</c:v>
                </c:pt>
                <c:pt idx="6234">
                  <c:v>574.90600000000006</c:v>
                </c:pt>
                <c:pt idx="6235">
                  <c:v>575.00599999999997</c:v>
                </c:pt>
                <c:pt idx="6236">
                  <c:v>575.10599999999999</c:v>
                </c:pt>
                <c:pt idx="6237">
                  <c:v>575.20600000000002</c:v>
                </c:pt>
                <c:pt idx="6238">
                  <c:v>575.30600000000004</c:v>
                </c:pt>
                <c:pt idx="6239">
                  <c:v>575.40600000000006</c:v>
                </c:pt>
                <c:pt idx="6240">
                  <c:v>575.50599999999997</c:v>
                </c:pt>
                <c:pt idx="6241">
                  <c:v>575.60599999999999</c:v>
                </c:pt>
                <c:pt idx="6242">
                  <c:v>575.70600000000002</c:v>
                </c:pt>
                <c:pt idx="6243">
                  <c:v>575.80600000000004</c:v>
                </c:pt>
                <c:pt idx="6244">
                  <c:v>575.90600000000006</c:v>
                </c:pt>
                <c:pt idx="6245">
                  <c:v>576.00599999999997</c:v>
                </c:pt>
                <c:pt idx="6246">
                  <c:v>576.10599999999999</c:v>
                </c:pt>
                <c:pt idx="6247">
                  <c:v>576.20600000000002</c:v>
                </c:pt>
                <c:pt idx="6248">
                  <c:v>576.30600000000004</c:v>
                </c:pt>
                <c:pt idx="6249">
                  <c:v>576.40600000000006</c:v>
                </c:pt>
                <c:pt idx="6250">
                  <c:v>576.50599999999997</c:v>
                </c:pt>
                <c:pt idx="6251">
                  <c:v>576.60599999999999</c:v>
                </c:pt>
                <c:pt idx="6252">
                  <c:v>576.70600000000002</c:v>
                </c:pt>
                <c:pt idx="6253">
                  <c:v>576.80600000000004</c:v>
                </c:pt>
                <c:pt idx="6254">
                  <c:v>576.90600000000006</c:v>
                </c:pt>
                <c:pt idx="6255">
                  <c:v>577.00599999999997</c:v>
                </c:pt>
                <c:pt idx="6256">
                  <c:v>577.10599999999999</c:v>
                </c:pt>
                <c:pt idx="6257">
                  <c:v>577.20600000000002</c:v>
                </c:pt>
                <c:pt idx="6258">
                  <c:v>577.30600000000004</c:v>
                </c:pt>
                <c:pt idx="6259">
                  <c:v>577.40600000000006</c:v>
                </c:pt>
                <c:pt idx="6260">
                  <c:v>577.50599999999997</c:v>
                </c:pt>
                <c:pt idx="6261">
                  <c:v>577.60599999999999</c:v>
                </c:pt>
                <c:pt idx="6262">
                  <c:v>577.70600000000002</c:v>
                </c:pt>
                <c:pt idx="6263">
                  <c:v>577.80600000000004</c:v>
                </c:pt>
                <c:pt idx="6264">
                  <c:v>577.90600000000006</c:v>
                </c:pt>
                <c:pt idx="6265">
                  <c:v>578.00599999999997</c:v>
                </c:pt>
                <c:pt idx="6266">
                  <c:v>578.10599999999999</c:v>
                </c:pt>
                <c:pt idx="6267">
                  <c:v>578.20600000000002</c:v>
                </c:pt>
                <c:pt idx="6268">
                  <c:v>578.30600000000004</c:v>
                </c:pt>
                <c:pt idx="6269">
                  <c:v>578.40600000000006</c:v>
                </c:pt>
                <c:pt idx="6270">
                  <c:v>578.50599999999997</c:v>
                </c:pt>
                <c:pt idx="6271">
                  <c:v>578.60599999999999</c:v>
                </c:pt>
                <c:pt idx="6272">
                  <c:v>578.70600000000002</c:v>
                </c:pt>
                <c:pt idx="6273">
                  <c:v>578.80600000000004</c:v>
                </c:pt>
                <c:pt idx="6274">
                  <c:v>578.90600000000006</c:v>
                </c:pt>
                <c:pt idx="6275">
                  <c:v>579.00599999999997</c:v>
                </c:pt>
                <c:pt idx="6276">
                  <c:v>579.10599999999999</c:v>
                </c:pt>
                <c:pt idx="6277">
                  <c:v>579.20600000000002</c:v>
                </c:pt>
                <c:pt idx="6278">
                  <c:v>579.30600000000004</c:v>
                </c:pt>
                <c:pt idx="6279">
                  <c:v>579.40600000000006</c:v>
                </c:pt>
                <c:pt idx="6280">
                  <c:v>579.50599999999997</c:v>
                </c:pt>
                <c:pt idx="6281">
                  <c:v>579.60599999999999</c:v>
                </c:pt>
                <c:pt idx="6282">
                  <c:v>579.70600000000002</c:v>
                </c:pt>
                <c:pt idx="6283">
                  <c:v>579.80600000000004</c:v>
                </c:pt>
                <c:pt idx="6284">
                  <c:v>579.90600000000006</c:v>
                </c:pt>
                <c:pt idx="6285">
                  <c:v>580.00599999999997</c:v>
                </c:pt>
                <c:pt idx="6286">
                  <c:v>580.10599999999999</c:v>
                </c:pt>
                <c:pt idx="6287">
                  <c:v>580.20600000000002</c:v>
                </c:pt>
                <c:pt idx="6288">
                  <c:v>580.30600000000004</c:v>
                </c:pt>
                <c:pt idx="6289">
                  <c:v>580.40600000000006</c:v>
                </c:pt>
                <c:pt idx="6290">
                  <c:v>580.50599999999997</c:v>
                </c:pt>
                <c:pt idx="6291">
                  <c:v>580.60599999999999</c:v>
                </c:pt>
                <c:pt idx="6292">
                  <c:v>580.70600000000002</c:v>
                </c:pt>
                <c:pt idx="6293">
                  <c:v>580.80600000000004</c:v>
                </c:pt>
                <c:pt idx="6294">
                  <c:v>580.90600000000006</c:v>
                </c:pt>
                <c:pt idx="6295">
                  <c:v>581.00599999999997</c:v>
                </c:pt>
                <c:pt idx="6296">
                  <c:v>581.10599999999999</c:v>
                </c:pt>
                <c:pt idx="6297">
                  <c:v>581.20600000000002</c:v>
                </c:pt>
                <c:pt idx="6298">
                  <c:v>581.30600000000004</c:v>
                </c:pt>
                <c:pt idx="6299">
                  <c:v>581.40600000000006</c:v>
                </c:pt>
                <c:pt idx="6300">
                  <c:v>581.50599999999997</c:v>
                </c:pt>
                <c:pt idx="6301">
                  <c:v>581.60599999999999</c:v>
                </c:pt>
                <c:pt idx="6302">
                  <c:v>581.70600000000002</c:v>
                </c:pt>
                <c:pt idx="6303">
                  <c:v>581.80600000000004</c:v>
                </c:pt>
                <c:pt idx="6304">
                  <c:v>581.90600000000006</c:v>
                </c:pt>
                <c:pt idx="6305">
                  <c:v>582.00599999999997</c:v>
                </c:pt>
                <c:pt idx="6306">
                  <c:v>582.10599999999999</c:v>
                </c:pt>
                <c:pt idx="6307">
                  <c:v>582.20600000000002</c:v>
                </c:pt>
                <c:pt idx="6308">
                  <c:v>582.30600000000004</c:v>
                </c:pt>
                <c:pt idx="6309">
                  <c:v>582.40600000000006</c:v>
                </c:pt>
                <c:pt idx="6310">
                  <c:v>582.50599999999997</c:v>
                </c:pt>
                <c:pt idx="6311">
                  <c:v>582.60599999999999</c:v>
                </c:pt>
                <c:pt idx="6312">
                  <c:v>582.70600000000002</c:v>
                </c:pt>
                <c:pt idx="6313">
                  <c:v>582.80600000000004</c:v>
                </c:pt>
                <c:pt idx="6314">
                  <c:v>582.90600000000006</c:v>
                </c:pt>
                <c:pt idx="6315">
                  <c:v>583.00599999999997</c:v>
                </c:pt>
                <c:pt idx="6316">
                  <c:v>583.10599999999999</c:v>
                </c:pt>
                <c:pt idx="6317">
                  <c:v>583.20600000000002</c:v>
                </c:pt>
                <c:pt idx="6318">
                  <c:v>583.30600000000004</c:v>
                </c:pt>
                <c:pt idx="6319">
                  <c:v>583.40600000000006</c:v>
                </c:pt>
                <c:pt idx="6320">
                  <c:v>583.50599999999997</c:v>
                </c:pt>
                <c:pt idx="6321">
                  <c:v>583.60599999999999</c:v>
                </c:pt>
                <c:pt idx="6322">
                  <c:v>583.70600000000002</c:v>
                </c:pt>
                <c:pt idx="6323">
                  <c:v>583.80600000000004</c:v>
                </c:pt>
                <c:pt idx="6324">
                  <c:v>583.90600000000006</c:v>
                </c:pt>
                <c:pt idx="6325">
                  <c:v>584.00599999999997</c:v>
                </c:pt>
                <c:pt idx="6326">
                  <c:v>584.10599999999999</c:v>
                </c:pt>
                <c:pt idx="6327">
                  <c:v>584.20600000000002</c:v>
                </c:pt>
                <c:pt idx="6328">
                  <c:v>584.30600000000004</c:v>
                </c:pt>
                <c:pt idx="6329">
                  <c:v>584.40600000000006</c:v>
                </c:pt>
                <c:pt idx="6330">
                  <c:v>584.50599999999997</c:v>
                </c:pt>
                <c:pt idx="6331">
                  <c:v>584.60599999999999</c:v>
                </c:pt>
                <c:pt idx="6332">
                  <c:v>584.70600000000002</c:v>
                </c:pt>
                <c:pt idx="6333">
                  <c:v>584.80600000000004</c:v>
                </c:pt>
                <c:pt idx="6334">
                  <c:v>584.90600000000006</c:v>
                </c:pt>
                <c:pt idx="6335">
                  <c:v>585.00599999999997</c:v>
                </c:pt>
                <c:pt idx="6336">
                  <c:v>585.10599999999999</c:v>
                </c:pt>
                <c:pt idx="6337">
                  <c:v>585.20600000000002</c:v>
                </c:pt>
                <c:pt idx="6338">
                  <c:v>585.30600000000004</c:v>
                </c:pt>
                <c:pt idx="6339">
                  <c:v>585.40600000000006</c:v>
                </c:pt>
                <c:pt idx="6340">
                  <c:v>585.50599999999997</c:v>
                </c:pt>
                <c:pt idx="6341">
                  <c:v>585.60599999999999</c:v>
                </c:pt>
                <c:pt idx="6342">
                  <c:v>585.70600000000002</c:v>
                </c:pt>
                <c:pt idx="6343">
                  <c:v>585.80600000000004</c:v>
                </c:pt>
                <c:pt idx="6344">
                  <c:v>585.90600000000006</c:v>
                </c:pt>
                <c:pt idx="6345">
                  <c:v>586.00599999999997</c:v>
                </c:pt>
                <c:pt idx="6346">
                  <c:v>586.10599999999999</c:v>
                </c:pt>
                <c:pt idx="6347">
                  <c:v>586.20600000000002</c:v>
                </c:pt>
                <c:pt idx="6348">
                  <c:v>586.30600000000004</c:v>
                </c:pt>
                <c:pt idx="6349">
                  <c:v>586.40600000000006</c:v>
                </c:pt>
                <c:pt idx="6350">
                  <c:v>586.50599999999997</c:v>
                </c:pt>
                <c:pt idx="6351">
                  <c:v>586.60599999999999</c:v>
                </c:pt>
                <c:pt idx="6352">
                  <c:v>586.70600000000002</c:v>
                </c:pt>
                <c:pt idx="6353">
                  <c:v>586.80600000000004</c:v>
                </c:pt>
                <c:pt idx="6354">
                  <c:v>586.90600000000006</c:v>
                </c:pt>
                <c:pt idx="6355">
                  <c:v>587.00599999999997</c:v>
                </c:pt>
                <c:pt idx="6356">
                  <c:v>587.10599999999999</c:v>
                </c:pt>
                <c:pt idx="6357">
                  <c:v>587.20600000000002</c:v>
                </c:pt>
                <c:pt idx="6358">
                  <c:v>587.30600000000004</c:v>
                </c:pt>
                <c:pt idx="6359">
                  <c:v>587.40600000000006</c:v>
                </c:pt>
                <c:pt idx="6360">
                  <c:v>587.50599999999997</c:v>
                </c:pt>
                <c:pt idx="6361">
                  <c:v>587.60599999999999</c:v>
                </c:pt>
                <c:pt idx="6362">
                  <c:v>587.70600000000002</c:v>
                </c:pt>
                <c:pt idx="6363">
                  <c:v>587.80600000000004</c:v>
                </c:pt>
                <c:pt idx="6364">
                  <c:v>587.90600000000006</c:v>
                </c:pt>
                <c:pt idx="6365">
                  <c:v>588.00599999999997</c:v>
                </c:pt>
                <c:pt idx="6366">
                  <c:v>588.10599999999999</c:v>
                </c:pt>
                <c:pt idx="6367">
                  <c:v>588.20600000000002</c:v>
                </c:pt>
                <c:pt idx="6368">
                  <c:v>588.30600000000004</c:v>
                </c:pt>
                <c:pt idx="6369">
                  <c:v>588.40600000000006</c:v>
                </c:pt>
                <c:pt idx="6370">
                  <c:v>588.50599999999997</c:v>
                </c:pt>
                <c:pt idx="6371">
                  <c:v>588.60599999999999</c:v>
                </c:pt>
                <c:pt idx="6372">
                  <c:v>588.70600000000002</c:v>
                </c:pt>
                <c:pt idx="6373">
                  <c:v>588.80600000000004</c:v>
                </c:pt>
                <c:pt idx="6374">
                  <c:v>588.90600000000006</c:v>
                </c:pt>
                <c:pt idx="6375">
                  <c:v>589.00599999999997</c:v>
                </c:pt>
                <c:pt idx="6376">
                  <c:v>589.10599999999999</c:v>
                </c:pt>
                <c:pt idx="6377">
                  <c:v>589.20600000000002</c:v>
                </c:pt>
                <c:pt idx="6378">
                  <c:v>589.30600000000004</c:v>
                </c:pt>
                <c:pt idx="6379">
                  <c:v>589.40600000000006</c:v>
                </c:pt>
                <c:pt idx="6380">
                  <c:v>589.50599999999997</c:v>
                </c:pt>
                <c:pt idx="6381">
                  <c:v>589.60599999999999</c:v>
                </c:pt>
                <c:pt idx="6382">
                  <c:v>589.70600000000002</c:v>
                </c:pt>
                <c:pt idx="6383">
                  <c:v>589.80600000000004</c:v>
                </c:pt>
                <c:pt idx="6384">
                  <c:v>589.90600000000006</c:v>
                </c:pt>
                <c:pt idx="6385">
                  <c:v>590.00599999999997</c:v>
                </c:pt>
                <c:pt idx="6386">
                  <c:v>590.10599999999999</c:v>
                </c:pt>
                <c:pt idx="6387">
                  <c:v>590.20600000000002</c:v>
                </c:pt>
                <c:pt idx="6388">
                  <c:v>590.30600000000004</c:v>
                </c:pt>
                <c:pt idx="6389">
                  <c:v>590.40600000000006</c:v>
                </c:pt>
                <c:pt idx="6390">
                  <c:v>590.50599999999997</c:v>
                </c:pt>
                <c:pt idx="6391">
                  <c:v>590.60599999999999</c:v>
                </c:pt>
                <c:pt idx="6392">
                  <c:v>590.70600000000002</c:v>
                </c:pt>
                <c:pt idx="6393">
                  <c:v>590.80600000000004</c:v>
                </c:pt>
                <c:pt idx="6394">
                  <c:v>590.90600000000006</c:v>
                </c:pt>
                <c:pt idx="6395">
                  <c:v>591.00599999999997</c:v>
                </c:pt>
                <c:pt idx="6396">
                  <c:v>591.10599999999999</c:v>
                </c:pt>
                <c:pt idx="6397">
                  <c:v>591.20600000000002</c:v>
                </c:pt>
                <c:pt idx="6398">
                  <c:v>591.30600000000004</c:v>
                </c:pt>
                <c:pt idx="6399">
                  <c:v>591.40600000000006</c:v>
                </c:pt>
                <c:pt idx="6400">
                  <c:v>591.50599999999997</c:v>
                </c:pt>
                <c:pt idx="6401">
                  <c:v>591.60599999999999</c:v>
                </c:pt>
                <c:pt idx="6402">
                  <c:v>591.70600000000002</c:v>
                </c:pt>
                <c:pt idx="6403">
                  <c:v>591.80600000000004</c:v>
                </c:pt>
                <c:pt idx="6404">
                  <c:v>591.90600000000006</c:v>
                </c:pt>
                <c:pt idx="6405">
                  <c:v>592.00599999999997</c:v>
                </c:pt>
                <c:pt idx="6406">
                  <c:v>592.10599999999999</c:v>
                </c:pt>
                <c:pt idx="6407">
                  <c:v>592.20600000000002</c:v>
                </c:pt>
                <c:pt idx="6408">
                  <c:v>592.30600000000004</c:v>
                </c:pt>
                <c:pt idx="6409">
                  <c:v>592.40600000000006</c:v>
                </c:pt>
                <c:pt idx="6410">
                  <c:v>592.50599999999997</c:v>
                </c:pt>
                <c:pt idx="6411">
                  <c:v>592.60599999999999</c:v>
                </c:pt>
                <c:pt idx="6412">
                  <c:v>592.70600000000002</c:v>
                </c:pt>
                <c:pt idx="6413">
                  <c:v>592.80600000000004</c:v>
                </c:pt>
                <c:pt idx="6414">
                  <c:v>592.90600000000006</c:v>
                </c:pt>
                <c:pt idx="6415">
                  <c:v>593.00599999999997</c:v>
                </c:pt>
                <c:pt idx="6416">
                  <c:v>593.10599999999999</c:v>
                </c:pt>
                <c:pt idx="6417">
                  <c:v>593.20600000000002</c:v>
                </c:pt>
                <c:pt idx="6418">
                  <c:v>593.30600000000004</c:v>
                </c:pt>
                <c:pt idx="6419">
                  <c:v>593.40600000000006</c:v>
                </c:pt>
                <c:pt idx="6420">
                  <c:v>593.50599999999997</c:v>
                </c:pt>
                <c:pt idx="6421">
                  <c:v>593.60599999999999</c:v>
                </c:pt>
                <c:pt idx="6422">
                  <c:v>593.70600000000002</c:v>
                </c:pt>
                <c:pt idx="6423">
                  <c:v>593.80600000000004</c:v>
                </c:pt>
                <c:pt idx="6424">
                  <c:v>593.90600000000006</c:v>
                </c:pt>
                <c:pt idx="6425">
                  <c:v>594.00599999999997</c:v>
                </c:pt>
                <c:pt idx="6426">
                  <c:v>594.10599999999999</c:v>
                </c:pt>
                <c:pt idx="6427">
                  <c:v>594.20600000000002</c:v>
                </c:pt>
                <c:pt idx="6428">
                  <c:v>594.30600000000004</c:v>
                </c:pt>
                <c:pt idx="6429">
                  <c:v>594.40600000000006</c:v>
                </c:pt>
                <c:pt idx="6430">
                  <c:v>594.50599999999997</c:v>
                </c:pt>
                <c:pt idx="6431">
                  <c:v>594.60599999999999</c:v>
                </c:pt>
                <c:pt idx="6432">
                  <c:v>594.70600000000002</c:v>
                </c:pt>
                <c:pt idx="6433">
                  <c:v>594.80600000000004</c:v>
                </c:pt>
                <c:pt idx="6434">
                  <c:v>594.90600000000006</c:v>
                </c:pt>
                <c:pt idx="6435">
                  <c:v>595.00599999999997</c:v>
                </c:pt>
                <c:pt idx="6436">
                  <c:v>595.10599999999999</c:v>
                </c:pt>
                <c:pt idx="6437">
                  <c:v>595.20600000000002</c:v>
                </c:pt>
                <c:pt idx="6438">
                  <c:v>595.30600000000004</c:v>
                </c:pt>
                <c:pt idx="6439">
                  <c:v>595.40600000000006</c:v>
                </c:pt>
                <c:pt idx="6440">
                  <c:v>595.50599999999997</c:v>
                </c:pt>
                <c:pt idx="6441">
                  <c:v>595.60599999999999</c:v>
                </c:pt>
                <c:pt idx="6442">
                  <c:v>595.70600000000002</c:v>
                </c:pt>
                <c:pt idx="6443">
                  <c:v>595.80600000000004</c:v>
                </c:pt>
                <c:pt idx="6444">
                  <c:v>595.90600000000006</c:v>
                </c:pt>
                <c:pt idx="6445">
                  <c:v>596.00599999999997</c:v>
                </c:pt>
                <c:pt idx="6446">
                  <c:v>596.10599999999999</c:v>
                </c:pt>
                <c:pt idx="6447">
                  <c:v>596.20600000000002</c:v>
                </c:pt>
                <c:pt idx="6448">
                  <c:v>596.30600000000004</c:v>
                </c:pt>
                <c:pt idx="6449">
                  <c:v>596.40600000000006</c:v>
                </c:pt>
                <c:pt idx="6450">
                  <c:v>596.50599999999997</c:v>
                </c:pt>
                <c:pt idx="6451">
                  <c:v>596.60599999999999</c:v>
                </c:pt>
                <c:pt idx="6452">
                  <c:v>596.70600000000002</c:v>
                </c:pt>
                <c:pt idx="6453">
                  <c:v>596.80600000000004</c:v>
                </c:pt>
                <c:pt idx="6454">
                  <c:v>596.90600000000006</c:v>
                </c:pt>
                <c:pt idx="6455">
                  <c:v>597.00599999999997</c:v>
                </c:pt>
                <c:pt idx="6456">
                  <c:v>597.10599999999999</c:v>
                </c:pt>
                <c:pt idx="6457">
                  <c:v>597.20600000000002</c:v>
                </c:pt>
                <c:pt idx="6458">
                  <c:v>597.30600000000004</c:v>
                </c:pt>
                <c:pt idx="6459">
                  <c:v>597.40600000000006</c:v>
                </c:pt>
                <c:pt idx="6460">
                  <c:v>597.50599999999997</c:v>
                </c:pt>
                <c:pt idx="6461">
                  <c:v>597.60599999999999</c:v>
                </c:pt>
                <c:pt idx="6462">
                  <c:v>597.70600000000002</c:v>
                </c:pt>
                <c:pt idx="6463">
                  <c:v>597.80600000000004</c:v>
                </c:pt>
                <c:pt idx="6464">
                  <c:v>597.90600000000006</c:v>
                </c:pt>
                <c:pt idx="6465">
                  <c:v>598.00599999999997</c:v>
                </c:pt>
                <c:pt idx="6466">
                  <c:v>598.10599999999999</c:v>
                </c:pt>
                <c:pt idx="6467">
                  <c:v>598.20600000000002</c:v>
                </c:pt>
                <c:pt idx="6468">
                  <c:v>598.30600000000004</c:v>
                </c:pt>
                <c:pt idx="6469">
                  <c:v>598.40600000000006</c:v>
                </c:pt>
                <c:pt idx="6470">
                  <c:v>598.50599999999997</c:v>
                </c:pt>
                <c:pt idx="6471">
                  <c:v>598.60599999999999</c:v>
                </c:pt>
                <c:pt idx="6472">
                  <c:v>598.70600000000002</c:v>
                </c:pt>
                <c:pt idx="6473">
                  <c:v>598.80600000000004</c:v>
                </c:pt>
                <c:pt idx="6474">
                  <c:v>598.90600000000006</c:v>
                </c:pt>
                <c:pt idx="6475">
                  <c:v>599.00599999999997</c:v>
                </c:pt>
                <c:pt idx="6476">
                  <c:v>599.10599999999999</c:v>
                </c:pt>
                <c:pt idx="6477">
                  <c:v>599.20600000000002</c:v>
                </c:pt>
                <c:pt idx="6478">
                  <c:v>599.30600000000004</c:v>
                </c:pt>
                <c:pt idx="6479">
                  <c:v>599.40600000000006</c:v>
                </c:pt>
                <c:pt idx="6480">
                  <c:v>599.50599999999997</c:v>
                </c:pt>
                <c:pt idx="6481">
                  <c:v>599.60599999999999</c:v>
                </c:pt>
                <c:pt idx="6482">
                  <c:v>599.70600000000002</c:v>
                </c:pt>
                <c:pt idx="6483">
                  <c:v>599.80600000000004</c:v>
                </c:pt>
                <c:pt idx="6484">
                  <c:v>599.90600000000006</c:v>
                </c:pt>
                <c:pt idx="6485">
                  <c:v>600.00599999999997</c:v>
                </c:pt>
                <c:pt idx="6486">
                  <c:v>600.10599999999999</c:v>
                </c:pt>
                <c:pt idx="6487">
                  <c:v>600.20600000000002</c:v>
                </c:pt>
                <c:pt idx="6488">
                  <c:v>600.30600000000004</c:v>
                </c:pt>
                <c:pt idx="6489">
                  <c:v>600.40600000000006</c:v>
                </c:pt>
                <c:pt idx="6490">
                  <c:v>600.50599999999997</c:v>
                </c:pt>
                <c:pt idx="6491">
                  <c:v>600.60599999999999</c:v>
                </c:pt>
                <c:pt idx="6492">
                  <c:v>600.70600000000002</c:v>
                </c:pt>
                <c:pt idx="6493">
                  <c:v>600.80600000000004</c:v>
                </c:pt>
                <c:pt idx="6494">
                  <c:v>600.90600000000006</c:v>
                </c:pt>
                <c:pt idx="6495">
                  <c:v>601.00599999999997</c:v>
                </c:pt>
                <c:pt idx="6496">
                  <c:v>601.10599999999999</c:v>
                </c:pt>
                <c:pt idx="6497">
                  <c:v>601.20600000000002</c:v>
                </c:pt>
                <c:pt idx="6498">
                  <c:v>601.30600000000004</c:v>
                </c:pt>
                <c:pt idx="6499">
                  <c:v>601.40600000000006</c:v>
                </c:pt>
                <c:pt idx="6500">
                  <c:v>601.50599999999997</c:v>
                </c:pt>
                <c:pt idx="6501">
                  <c:v>601.60599999999999</c:v>
                </c:pt>
                <c:pt idx="6502">
                  <c:v>601.70600000000002</c:v>
                </c:pt>
                <c:pt idx="6503">
                  <c:v>601.80600000000004</c:v>
                </c:pt>
                <c:pt idx="6504">
                  <c:v>601.90600000000006</c:v>
                </c:pt>
                <c:pt idx="6505">
                  <c:v>602.00599999999997</c:v>
                </c:pt>
                <c:pt idx="6506">
                  <c:v>602.10599999999999</c:v>
                </c:pt>
                <c:pt idx="6507">
                  <c:v>602.20600000000002</c:v>
                </c:pt>
                <c:pt idx="6508">
                  <c:v>602.30600000000004</c:v>
                </c:pt>
                <c:pt idx="6509">
                  <c:v>602.40600000000006</c:v>
                </c:pt>
                <c:pt idx="6510">
                  <c:v>602.50599999999997</c:v>
                </c:pt>
                <c:pt idx="6511">
                  <c:v>602.60599999999999</c:v>
                </c:pt>
                <c:pt idx="6512">
                  <c:v>602.70600000000002</c:v>
                </c:pt>
                <c:pt idx="6513">
                  <c:v>602.80600000000004</c:v>
                </c:pt>
                <c:pt idx="6514">
                  <c:v>602.90600000000006</c:v>
                </c:pt>
                <c:pt idx="6515">
                  <c:v>603.00599999999997</c:v>
                </c:pt>
                <c:pt idx="6516">
                  <c:v>603.10599999999999</c:v>
                </c:pt>
                <c:pt idx="6517">
                  <c:v>603.20600000000002</c:v>
                </c:pt>
                <c:pt idx="6518">
                  <c:v>603.30600000000004</c:v>
                </c:pt>
                <c:pt idx="6519">
                  <c:v>603.40600000000006</c:v>
                </c:pt>
                <c:pt idx="6520">
                  <c:v>603.50599999999997</c:v>
                </c:pt>
                <c:pt idx="6521">
                  <c:v>603.60599999999999</c:v>
                </c:pt>
                <c:pt idx="6522">
                  <c:v>603.70600000000002</c:v>
                </c:pt>
                <c:pt idx="6523">
                  <c:v>603.80600000000004</c:v>
                </c:pt>
                <c:pt idx="6524">
                  <c:v>603.90600000000006</c:v>
                </c:pt>
                <c:pt idx="6525">
                  <c:v>604.00599999999997</c:v>
                </c:pt>
                <c:pt idx="6526">
                  <c:v>604.10599999999999</c:v>
                </c:pt>
                <c:pt idx="6527">
                  <c:v>604.20600000000002</c:v>
                </c:pt>
                <c:pt idx="6528">
                  <c:v>604.30600000000004</c:v>
                </c:pt>
                <c:pt idx="6529">
                  <c:v>604.40600000000006</c:v>
                </c:pt>
                <c:pt idx="6530">
                  <c:v>604.50599999999997</c:v>
                </c:pt>
                <c:pt idx="6531">
                  <c:v>604.60599999999999</c:v>
                </c:pt>
                <c:pt idx="6532">
                  <c:v>604.70600000000002</c:v>
                </c:pt>
                <c:pt idx="6533">
                  <c:v>604.80600000000004</c:v>
                </c:pt>
                <c:pt idx="6534">
                  <c:v>604.90600000000006</c:v>
                </c:pt>
                <c:pt idx="6535">
                  <c:v>605.00599999999997</c:v>
                </c:pt>
                <c:pt idx="6536">
                  <c:v>605.10599999999999</c:v>
                </c:pt>
                <c:pt idx="6537">
                  <c:v>605.20600000000002</c:v>
                </c:pt>
                <c:pt idx="6538">
                  <c:v>605.30600000000004</c:v>
                </c:pt>
                <c:pt idx="6539">
                  <c:v>605.40600000000006</c:v>
                </c:pt>
                <c:pt idx="6540">
                  <c:v>605.50599999999997</c:v>
                </c:pt>
                <c:pt idx="6541">
                  <c:v>605.60599999999999</c:v>
                </c:pt>
                <c:pt idx="6542">
                  <c:v>605.70600000000002</c:v>
                </c:pt>
                <c:pt idx="6543">
                  <c:v>605.80600000000004</c:v>
                </c:pt>
                <c:pt idx="6544">
                  <c:v>605.90600000000006</c:v>
                </c:pt>
                <c:pt idx="6545">
                  <c:v>606.00599999999997</c:v>
                </c:pt>
                <c:pt idx="6546">
                  <c:v>606.10599999999999</c:v>
                </c:pt>
                <c:pt idx="6547">
                  <c:v>606.20600000000002</c:v>
                </c:pt>
                <c:pt idx="6548">
                  <c:v>606.30600000000004</c:v>
                </c:pt>
                <c:pt idx="6549">
                  <c:v>606.40600000000006</c:v>
                </c:pt>
                <c:pt idx="6550">
                  <c:v>606.50599999999997</c:v>
                </c:pt>
                <c:pt idx="6551">
                  <c:v>606.60599999999999</c:v>
                </c:pt>
                <c:pt idx="6552">
                  <c:v>606.70600000000002</c:v>
                </c:pt>
                <c:pt idx="6553">
                  <c:v>606.80600000000004</c:v>
                </c:pt>
                <c:pt idx="6554">
                  <c:v>606.90600000000006</c:v>
                </c:pt>
                <c:pt idx="6555">
                  <c:v>607.00599999999997</c:v>
                </c:pt>
                <c:pt idx="6556">
                  <c:v>607.10599999999999</c:v>
                </c:pt>
                <c:pt idx="6557">
                  <c:v>607.20600000000002</c:v>
                </c:pt>
                <c:pt idx="6558">
                  <c:v>607.30600000000004</c:v>
                </c:pt>
                <c:pt idx="6559">
                  <c:v>607.40600000000006</c:v>
                </c:pt>
                <c:pt idx="6560">
                  <c:v>607.50599999999997</c:v>
                </c:pt>
                <c:pt idx="6561">
                  <c:v>607.60599999999999</c:v>
                </c:pt>
                <c:pt idx="6562">
                  <c:v>607.70600000000002</c:v>
                </c:pt>
                <c:pt idx="6563">
                  <c:v>607.80600000000004</c:v>
                </c:pt>
                <c:pt idx="6564">
                  <c:v>607.90600000000006</c:v>
                </c:pt>
                <c:pt idx="6565">
                  <c:v>608.00599999999997</c:v>
                </c:pt>
                <c:pt idx="6566">
                  <c:v>608.10599999999999</c:v>
                </c:pt>
                <c:pt idx="6567">
                  <c:v>608.20600000000002</c:v>
                </c:pt>
                <c:pt idx="6568">
                  <c:v>608.30600000000004</c:v>
                </c:pt>
                <c:pt idx="6569">
                  <c:v>608.40600000000006</c:v>
                </c:pt>
                <c:pt idx="6570">
                  <c:v>608.50599999999997</c:v>
                </c:pt>
                <c:pt idx="6571">
                  <c:v>608.60599999999999</c:v>
                </c:pt>
                <c:pt idx="6572">
                  <c:v>608.70600000000002</c:v>
                </c:pt>
                <c:pt idx="6573">
                  <c:v>608.80600000000004</c:v>
                </c:pt>
                <c:pt idx="6574">
                  <c:v>608.90600000000006</c:v>
                </c:pt>
                <c:pt idx="6575">
                  <c:v>609.00599999999997</c:v>
                </c:pt>
                <c:pt idx="6576">
                  <c:v>609.10599999999999</c:v>
                </c:pt>
                <c:pt idx="6577">
                  <c:v>609.20600000000002</c:v>
                </c:pt>
                <c:pt idx="6578">
                  <c:v>609.30600000000004</c:v>
                </c:pt>
                <c:pt idx="6579">
                  <c:v>609.40600000000006</c:v>
                </c:pt>
                <c:pt idx="6580">
                  <c:v>609.50599999999997</c:v>
                </c:pt>
                <c:pt idx="6581">
                  <c:v>609.60599999999999</c:v>
                </c:pt>
                <c:pt idx="6582">
                  <c:v>609.70600000000002</c:v>
                </c:pt>
                <c:pt idx="6583">
                  <c:v>609.80600000000004</c:v>
                </c:pt>
                <c:pt idx="6584">
                  <c:v>609.90600000000006</c:v>
                </c:pt>
                <c:pt idx="6585">
                  <c:v>610.00599999999997</c:v>
                </c:pt>
                <c:pt idx="6586">
                  <c:v>610.10599999999999</c:v>
                </c:pt>
                <c:pt idx="6587">
                  <c:v>610.20600000000002</c:v>
                </c:pt>
                <c:pt idx="6588">
                  <c:v>610.30600000000004</c:v>
                </c:pt>
                <c:pt idx="6589">
                  <c:v>610.40600000000006</c:v>
                </c:pt>
                <c:pt idx="6590">
                  <c:v>610.50599999999997</c:v>
                </c:pt>
                <c:pt idx="6591">
                  <c:v>610.60599999999999</c:v>
                </c:pt>
                <c:pt idx="6592">
                  <c:v>610.70600000000002</c:v>
                </c:pt>
                <c:pt idx="6593">
                  <c:v>610.80600000000004</c:v>
                </c:pt>
                <c:pt idx="6594">
                  <c:v>610.90600000000006</c:v>
                </c:pt>
                <c:pt idx="6595">
                  <c:v>611.00599999999997</c:v>
                </c:pt>
                <c:pt idx="6596">
                  <c:v>611.10599999999999</c:v>
                </c:pt>
                <c:pt idx="6597">
                  <c:v>611.20600000000002</c:v>
                </c:pt>
                <c:pt idx="6598">
                  <c:v>611.30600000000004</c:v>
                </c:pt>
                <c:pt idx="6599">
                  <c:v>611.40600000000006</c:v>
                </c:pt>
                <c:pt idx="6600">
                  <c:v>611.50599999999997</c:v>
                </c:pt>
                <c:pt idx="6601">
                  <c:v>611.60599999999999</c:v>
                </c:pt>
                <c:pt idx="6602">
                  <c:v>611.70600000000002</c:v>
                </c:pt>
                <c:pt idx="6603">
                  <c:v>611.80600000000004</c:v>
                </c:pt>
                <c:pt idx="6604">
                  <c:v>611.90600000000006</c:v>
                </c:pt>
                <c:pt idx="6605">
                  <c:v>612.00599999999997</c:v>
                </c:pt>
                <c:pt idx="6606">
                  <c:v>612.10599999999999</c:v>
                </c:pt>
                <c:pt idx="6607">
                  <c:v>612.20600000000002</c:v>
                </c:pt>
                <c:pt idx="6608">
                  <c:v>612.30600000000004</c:v>
                </c:pt>
                <c:pt idx="6609">
                  <c:v>612.40600000000006</c:v>
                </c:pt>
                <c:pt idx="6610">
                  <c:v>612.50599999999997</c:v>
                </c:pt>
                <c:pt idx="6611">
                  <c:v>612.60599999999999</c:v>
                </c:pt>
                <c:pt idx="6612">
                  <c:v>612.70600000000002</c:v>
                </c:pt>
                <c:pt idx="6613">
                  <c:v>612.80600000000004</c:v>
                </c:pt>
                <c:pt idx="6614">
                  <c:v>612.90600000000006</c:v>
                </c:pt>
                <c:pt idx="6615">
                  <c:v>613.00599999999997</c:v>
                </c:pt>
                <c:pt idx="6616">
                  <c:v>613.10599999999999</c:v>
                </c:pt>
                <c:pt idx="6617">
                  <c:v>613.20600000000002</c:v>
                </c:pt>
                <c:pt idx="6618">
                  <c:v>613.30600000000004</c:v>
                </c:pt>
                <c:pt idx="6619">
                  <c:v>613.40600000000006</c:v>
                </c:pt>
                <c:pt idx="6620">
                  <c:v>613.50599999999997</c:v>
                </c:pt>
                <c:pt idx="6621">
                  <c:v>613.60599999999999</c:v>
                </c:pt>
                <c:pt idx="6622">
                  <c:v>613.70600000000002</c:v>
                </c:pt>
                <c:pt idx="6623">
                  <c:v>613.80600000000004</c:v>
                </c:pt>
                <c:pt idx="6624">
                  <c:v>613.90600000000006</c:v>
                </c:pt>
                <c:pt idx="6625">
                  <c:v>614.00599999999997</c:v>
                </c:pt>
                <c:pt idx="6626">
                  <c:v>614.10599999999999</c:v>
                </c:pt>
                <c:pt idx="6627">
                  <c:v>614.20600000000002</c:v>
                </c:pt>
                <c:pt idx="6628">
                  <c:v>614.30600000000004</c:v>
                </c:pt>
                <c:pt idx="6629">
                  <c:v>614.40600000000006</c:v>
                </c:pt>
                <c:pt idx="6630">
                  <c:v>614.50599999999997</c:v>
                </c:pt>
                <c:pt idx="6631">
                  <c:v>614.60599999999999</c:v>
                </c:pt>
                <c:pt idx="6632">
                  <c:v>614.70600000000002</c:v>
                </c:pt>
                <c:pt idx="6633">
                  <c:v>614.80600000000004</c:v>
                </c:pt>
                <c:pt idx="6634">
                  <c:v>614.90600000000006</c:v>
                </c:pt>
                <c:pt idx="6635">
                  <c:v>615.00599999999997</c:v>
                </c:pt>
                <c:pt idx="6636">
                  <c:v>615.10599999999999</c:v>
                </c:pt>
                <c:pt idx="6637">
                  <c:v>615.20600000000002</c:v>
                </c:pt>
                <c:pt idx="6638">
                  <c:v>615.30600000000004</c:v>
                </c:pt>
                <c:pt idx="6639">
                  <c:v>615.40600000000006</c:v>
                </c:pt>
                <c:pt idx="6640">
                  <c:v>615.50599999999997</c:v>
                </c:pt>
                <c:pt idx="6641">
                  <c:v>615.60599999999999</c:v>
                </c:pt>
                <c:pt idx="6642">
                  <c:v>615.70600000000002</c:v>
                </c:pt>
                <c:pt idx="6643">
                  <c:v>615.80600000000004</c:v>
                </c:pt>
                <c:pt idx="6644">
                  <c:v>615.90600000000006</c:v>
                </c:pt>
                <c:pt idx="6645">
                  <c:v>616.00599999999997</c:v>
                </c:pt>
                <c:pt idx="6646">
                  <c:v>616.10599999999999</c:v>
                </c:pt>
                <c:pt idx="6647">
                  <c:v>616.20600000000002</c:v>
                </c:pt>
                <c:pt idx="6648">
                  <c:v>616.30600000000004</c:v>
                </c:pt>
                <c:pt idx="6649">
                  <c:v>616.40600000000006</c:v>
                </c:pt>
                <c:pt idx="6650">
                  <c:v>616.50599999999997</c:v>
                </c:pt>
                <c:pt idx="6651">
                  <c:v>616.60599999999999</c:v>
                </c:pt>
                <c:pt idx="6652">
                  <c:v>616.70600000000002</c:v>
                </c:pt>
                <c:pt idx="6653">
                  <c:v>616.80600000000004</c:v>
                </c:pt>
                <c:pt idx="6654">
                  <c:v>616.90600000000006</c:v>
                </c:pt>
                <c:pt idx="6655">
                  <c:v>617.00599999999997</c:v>
                </c:pt>
                <c:pt idx="6656">
                  <c:v>617.10599999999999</c:v>
                </c:pt>
                <c:pt idx="6657">
                  <c:v>617.20600000000002</c:v>
                </c:pt>
                <c:pt idx="6658">
                  <c:v>617.30600000000004</c:v>
                </c:pt>
                <c:pt idx="6659">
                  <c:v>617.40600000000006</c:v>
                </c:pt>
                <c:pt idx="6660">
                  <c:v>617.50599999999997</c:v>
                </c:pt>
                <c:pt idx="6661">
                  <c:v>617.60599999999999</c:v>
                </c:pt>
                <c:pt idx="6662">
                  <c:v>617.70600000000002</c:v>
                </c:pt>
                <c:pt idx="6663">
                  <c:v>617.80600000000004</c:v>
                </c:pt>
                <c:pt idx="6664">
                  <c:v>617.90600000000006</c:v>
                </c:pt>
                <c:pt idx="6665">
                  <c:v>618.00599999999997</c:v>
                </c:pt>
                <c:pt idx="6666">
                  <c:v>618.10599999999999</c:v>
                </c:pt>
                <c:pt idx="6667">
                  <c:v>618.20600000000002</c:v>
                </c:pt>
                <c:pt idx="6668">
                  <c:v>618.30600000000004</c:v>
                </c:pt>
                <c:pt idx="6669">
                  <c:v>618.40600000000006</c:v>
                </c:pt>
                <c:pt idx="6670">
                  <c:v>618.50599999999997</c:v>
                </c:pt>
                <c:pt idx="6671">
                  <c:v>618.60599999999999</c:v>
                </c:pt>
                <c:pt idx="6672">
                  <c:v>618.70600000000002</c:v>
                </c:pt>
                <c:pt idx="6673">
                  <c:v>618.80600000000004</c:v>
                </c:pt>
                <c:pt idx="6674">
                  <c:v>618.90600000000006</c:v>
                </c:pt>
                <c:pt idx="6675">
                  <c:v>619.00599999999997</c:v>
                </c:pt>
                <c:pt idx="6676">
                  <c:v>619.10599999999999</c:v>
                </c:pt>
                <c:pt idx="6677">
                  <c:v>619.20600000000002</c:v>
                </c:pt>
                <c:pt idx="6678">
                  <c:v>619.30600000000004</c:v>
                </c:pt>
                <c:pt idx="6679">
                  <c:v>619.40600000000006</c:v>
                </c:pt>
                <c:pt idx="6680">
                  <c:v>619.50599999999997</c:v>
                </c:pt>
                <c:pt idx="6681">
                  <c:v>619.60599999999999</c:v>
                </c:pt>
                <c:pt idx="6682">
                  <c:v>619.70600000000002</c:v>
                </c:pt>
                <c:pt idx="6683">
                  <c:v>619.80600000000004</c:v>
                </c:pt>
                <c:pt idx="6684">
                  <c:v>619.90600000000006</c:v>
                </c:pt>
                <c:pt idx="6685">
                  <c:v>620.00599999999997</c:v>
                </c:pt>
                <c:pt idx="6686">
                  <c:v>620.10599999999999</c:v>
                </c:pt>
                <c:pt idx="6687">
                  <c:v>620.20600000000002</c:v>
                </c:pt>
                <c:pt idx="6688">
                  <c:v>620.30600000000004</c:v>
                </c:pt>
                <c:pt idx="6689">
                  <c:v>620.40600000000006</c:v>
                </c:pt>
                <c:pt idx="6690">
                  <c:v>620.50599999999997</c:v>
                </c:pt>
                <c:pt idx="6691">
                  <c:v>620.60599999999999</c:v>
                </c:pt>
                <c:pt idx="6692">
                  <c:v>620.70600000000002</c:v>
                </c:pt>
                <c:pt idx="6693">
                  <c:v>620.80600000000004</c:v>
                </c:pt>
                <c:pt idx="6694">
                  <c:v>620.90600000000006</c:v>
                </c:pt>
                <c:pt idx="6695">
                  <c:v>621.00599999999997</c:v>
                </c:pt>
                <c:pt idx="6696">
                  <c:v>621.10599999999999</c:v>
                </c:pt>
                <c:pt idx="6697">
                  <c:v>621.20600000000002</c:v>
                </c:pt>
                <c:pt idx="6698">
                  <c:v>621.30600000000004</c:v>
                </c:pt>
                <c:pt idx="6699">
                  <c:v>621.40600000000006</c:v>
                </c:pt>
                <c:pt idx="6700">
                  <c:v>621.50599999999997</c:v>
                </c:pt>
                <c:pt idx="6701">
                  <c:v>621.60599999999999</c:v>
                </c:pt>
                <c:pt idx="6702">
                  <c:v>621.70600000000002</c:v>
                </c:pt>
                <c:pt idx="6703">
                  <c:v>621.80600000000004</c:v>
                </c:pt>
                <c:pt idx="6704">
                  <c:v>621.90600000000006</c:v>
                </c:pt>
                <c:pt idx="6705">
                  <c:v>622.00599999999997</c:v>
                </c:pt>
                <c:pt idx="6706">
                  <c:v>622.10599999999999</c:v>
                </c:pt>
                <c:pt idx="6707">
                  <c:v>622.20600000000002</c:v>
                </c:pt>
                <c:pt idx="6708">
                  <c:v>622.30600000000004</c:v>
                </c:pt>
                <c:pt idx="6709">
                  <c:v>622.40600000000006</c:v>
                </c:pt>
                <c:pt idx="6710">
                  <c:v>622.50599999999997</c:v>
                </c:pt>
                <c:pt idx="6711">
                  <c:v>622.60599999999999</c:v>
                </c:pt>
                <c:pt idx="6712">
                  <c:v>622.70600000000002</c:v>
                </c:pt>
                <c:pt idx="6713">
                  <c:v>622.80600000000004</c:v>
                </c:pt>
                <c:pt idx="6714">
                  <c:v>622.90600000000006</c:v>
                </c:pt>
                <c:pt idx="6715">
                  <c:v>623.00599999999997</c:v>
                </c:pt>
                <c:pt idx="6716">
                  <c:v>623.10599999999999</c:v>
                </c:pt>
                <c:pt idx="6717">
                  <c:v>623.20600000000002</c:v>
                </c:pt>
                <c:pt idx="6718">
                  <c:v>623.30600000000004</c:v>
                </c:pt>
                <c:pt idx="6719">
                  <c:v>623.40600000000006</c:v>
                </c:pt>
                <c:pt idx="6720">
                  <c:v>623.50599999999997</c:v>
                </c:pt>
                <c:pt idx="6721">
                  <c:v>623.60599999999999</c:v>
                </c:pt>
                <c:pt idx="6722">
                  <c:v>623.70600000000002</c:v>
                </c:pt>
                <c:pt idx="6723">
                  <c:v>623.80600000000004</c:v>
                </c:pt>
                <c:pt idx="6724">
                  <c:v>623.90600000000006</c:v>
                </c:pt>
                <c:pt idx="6725">
                  <c:v>624.00599999999997</c:v>
                </c:pt>
                <c:pt idx="6726">
                  <c:v>624.10599999999999</c:v>
                </c:pt>
                <c:pt idx="6727">
                  <c:v>624.20600000000002</c:v>
                </c:pt>
                <c:pt idx="6728">
                  <c:v>624.30600000000004</c:v>
                </c:pt>
                <c:pt idx="6729">
                  <c:v>624.40600000000006</c:v>
                </c:pt>
                <c:pt idx="6730">
                  <c:v>624.50599999999997</c:v>
                </c:pt>
                <c:pt idx="6731">
                  <c:v>624.60599999999999</c:v>
                </c:pt>
                <c:pt idx="6732">
                  <c:v>624.70600000000002</c:v>
                </c:pt>
                <c:pt idx="6733">
                  <c:v>624.80600000000004</c:v>
                </c:pt>
                <c:pt idx="6734">
                  <c:v>624.90600000000006</c:v>
                </c:pt>
                <c:pt idx="6735">
                  <c:v>625.00599999999997</c:v>
                </c:pt>
                <c:pt idx="6736">
                  <c:v>625.10599999999999</c:v>
                </c:pt>
                <c:pt idx="6737">
                  <c:v>625.20600000000002</c:v>
                </c:pt>
                <c:pt idx="6738">
                  <c:v>625.30600000000004</c:v>
                </c:pt>
                <c:pt idx="6739">
                  <c:v>625.40600000000006</c:v>
                </c:pt>
                <c:pt idx="6740">
                  <c:v>625.50599999999997</c:v>
                </c:pt>
                <c:pt idx="6741">
                  <c:v>625.60599999999999</c:v>
                </c:pt>
                <c:pt idx="6742">
                  <c:v>625.70600000000002</c:v>
                </c:pt>
                <c:pt idx="6743">
                  <c:v>625.80600000000004</c:v>
                </c:pt>
                <c:pt idx="6744">
                  <c:v>625.90600000000006</c:v>
                </c:pt>
                <c:pt idx="6745">
                  <c:v>626.00599999999997</c:v>
                </c:pt>
                <c:pt idx="6746">
                  <c:v>626.10599999999999</c:v>
                </c:pt>
                <c:pt idx="6747">
                  <c:v>626.20600000000002</c:v>
                </c:pt>
                <c:pt idx="6748">
                  <c:v>626.30600000000004</c:v>
                </c:pt>
                <c:pt idx="6749">
                  <c:v>626.40600000000006</c:v>
                </c:pt>
                <c:pt idx="6750">
                  <c:v>626.50599999999997</c:v>
                </c:pt>
                <c:pt idx="6751">
                  <c:v>626.60599999999999</c:v>
                </c:pt>
                <c:pt idx="6752">
                  <c:v>626.70600000000002</c:v>
                </c:pt>
                <c:pt idx="6753">
                  <c:v>626.80600000000004</c:v>
                </c:pt>
                <c:pt idx="6754">
                  <c:v>626.90600000000006</c:v>
                </c:pt>
                <c:pt idx="6755">
                  <c:v>627.00599999999997</c:v>
                </c:pt>
                <c:pt idx="6756">
                  <c:v>627.10599999999999</c:v>
                </c:pt>
                <c:pt idx="6757">
                  <c:v>627.20600000000002</c:v>
                </c:pt>
                <c:pt idx="6758">
                  <c:v>627.30600000000004</c:v>
                </c:pt>
                <c:pt idx="6759">
                  <c:v>627.40600000000006</c:v>
                </c:pt>
                <c:pt idx="6760">
                  <c:v>627.50599999999997</c:v>
                </c:pt>
                <c:pt idx="6761">
                  <c:v>627.60599999999999</c:v>
                </c:pt>
                <c:pt idx="6762">
                  <c:v>627.70600000000002</c:v>
                </c:pt>
                <c:pt idx="6763">
                  <c:v>627.80600000000004</c:v>
                </c:pt>
                <c:pt idx="6764">
                  <c:v>627.90600000000006</c:v>
                </c:pt>
                <c:pt idx="6765">
                  <c:v>628.00599999999997</c:v>
                </c:pt>
                <c:pt idx="6766">
                  <c:v>628.10599999999999</c:v>
                </c:pt>
                <c:pt idx="6767">
                  <c:v>628.20600000000002</c:v>
                </c:pt>
                <c:pt idx="6768">
                  <c:v>628.30600000000004</c:v>
                </c:pt>
                <c:pt idx="6769">
                  <c:v>628.40600000000006</c:v>
                </c:pt>
                <c:pt idx="6770">
                  <c:v>628.50599999999997</c:v>
                </c:pt>
                <c:pt idx="6771">
                  <c:v>628.60599999999999</c:v>
                </c:pt>
                <c:pt idx="6772">
                  <c:v>628.70600000000002</c:v>
                </c:pt>
                <c:pt idx="6773">
                  <c:v>628.80600000000004</c:v>
                </c:pt>
                <c:pt idx="6774">
                  <c:v>628.90600000000006</c:v>
                </c:pt>
                <c:pt idx="6775">
                  <c:v>629.00599999999997</c:v>
                </c:pt>
                <c:pt idx="6776">
                  <c:v>629.10599999999999</c:v>
                </c:pt>
                <c:pt idx="6777">
                  <c:v>629.20600000000002</c:v>
                </c:pt>
                <c:pt idx="6778">
                  <c:v>629.30600000000004</c:v>
                </c:pt>
                <c:pt idx="6779">
                  <c:v>629.40600000000006</c:v>
                </c:pt>
                <c:pt idx="6780">
                  <c:v>629.50599999999997</c:v>
                </c:pt>
                <c:pt idx="6781">
                  <c:v>629.60599999999999</c:v>
                </c:pt>
                <c:pt idx="6782">
                  <c:v>629.70600000000002</c:v>
                </c:pt>
                <c:pt idx="6783">
                  <c:v>629.80600000000004</c:v>
                </c:pt>
                <c:pt idx="6784">
                  <c:v>629.90600000000006</c:v>
                </c:pt>
                <c:pt idx="6785">
                  <c:v>630.00599999999997</c:v>
                </c:pt>
                <c:pt idx="6786">
                  <c:v>630.10599999999999</c:v>
                </c:pt>
                <c:pt idx="6787">
                  <c:v>630.20600000000002</c:v>
                </c:pt>
                <c:pt idx="6788">
                  <c:v>630.30600000000004</c:v>
                </c:pt>
                <c:pt idx="6789">
                  <c:v>630.40600000000006</c:v>
                </c:pt>
                <c:pt idx="6790">
                  <c:v>630.50599999999997</c:v>
                </c:pt>
                <c:pt idx="6791">
                  <c:v>630.60599999999999</c:v>
                </c:pt>
                <c:pt idx="6792">
                  <c:v>630.70600000000002</c:v>
                </c:pt>
                <c:pt idx="6793">
                  <c:v>630.80600000000004</c:v>
                </c:pt>
                <c:pt idx="6794">
                  <c:v>630.90600000000006</c:v>
                </c:pt>
                <c:pt idx="6795">
                  <c:v>631.00599999999997</c:v>
                </c:pt>
                <c:pt idx="6796">
                  <c:v>631.10599999999999</c:v>
                </c:pt>
                <c:pt idx="6797">
                  <c:v>631.20600000000002</c:v>
                </c:pt>
                <c:pt idx="6798">
                  <c:v>631.30600000000004</c:v>
                </c:pt>
                <c:pt idx="6799">
                  <c:v>631.40600000000006</c:v>
                </c:pt>
                <c:pt idx="6800">
                  <c:v>631.50599999999997</c:v>
                </c:pt>
                <c:pt idx="6801">
                  <c:v>631.60599999999999</c:v>
                </c:pt>
                <c:pt idx="6802">
                  <c:v>631.70600000000002</c:v>
                </c:pt>
                <c:pt idx="6803">
                  <c:v>631.80600000000004</c:v>
                </c:pt>
                <c:pt idx="6804">
                  <c:v>631.90600000000006</c:v>
                </c:pt>
                <c:pt idx="6805">
                  <c:v>632.00599999999997</c:v>
                </c:pt>
                <c:pt idx="6806">
                  <c:v>632.10599999999999</c:v>
                </c:pt>
                <c:pt idx="6807">
                  <c:v>632.20600000000002</c:v>
                </c:pt>
                <c:pt idx="6808">
                  <c:v>632.30600000000004</c:v>
                </c:pt>
                <c:pt idx="6809">
                  <c:v>632.40600000000006</c:v>
                </c:pt>
                <c:pt idx="6810">
                  <c:v>632.50599999999997</c:v>
                </c:pt>
                <c:pt idx="6811">
                  <c:v>632.60599999999999</c:v>
                </c:pt>
                <c:pt idx="6812">
                  <c:v>632.70600000000002</c:v>
                </c:pt>
                <c:pt idx="6813">
                  <c:v>632.80600000000004</c:v>
                </c:pt>
                <c:pt idx="6814">
                  <c:v>632.90600000000006</c:v>
                </c:pt>
                <c:pt idx="6815">
                  <c:v>633.00599999999997</c:v>
                </c:pt>
                <c:pt idx="6816">
                  <c:v>633.10599999999999</c:v>
                </c:pt>
                <c:pt idx="6817">
                  <c:v>633.20600000000002</c:v>
                </c:pt>
                <c:pt idx="6818">
                  <c:v>633.30600000000004</c:v>
                </c:pt>
                <c:pt idx="6819">
                  <c:v>633.40600000000006</c:v>
                </c:pt>
                <c:pt idx="6820">
                  <c:v>633.50599999999997</c:v>
                </c:pt>
                <c:pt idx="6821">
                  <c:v>633.60599999999999</c:v>
                </c:pt>
                <c:pt idx="6822">
                  <c:v>633.70600000000002</c:v>
                </c:pt>
                <c:pt idx="6823">
                  <c:v>633.80600000000004</c:v>
                </c:pt>
                <c:pt idx="6824">
                  <c:v>633.90600000000006</c:v>
                </c:pt>
                <c:pt idx="6825">
                  <c:v>634.00599999999997</c:v>
                </c:pt>
                <c:pt idx="6826">
                  <c:v>634.10599999999999</c:v>
                </c:pt>
                <c:pt idx="6827">
                  <c:v>634.20600000000002</c:v>
                </c:pt>
                <c:pt idx="6828">
                  <c:v>634.30600000000004</c:v>
                </c:pt>
                <c:pt idx="6829">
                  <c:v>634.40600000000006</c:v>
                </c:pt>
                <c:pt idx="6830">
                  <c:v>634.50599999999997</c:v>
                </c:pt>
                <c:pt idx="6831">
                  <c:v>634.60599999999999</c:v>
                </c:pt>
                <c:pt idx="6832">
                  <c:v>634.70600000000002</c:v>
                </c:pt>
                <c:pt idx="6833">
                  <c:v>634.80600000000004</c:v>
                </c:pt>
                <c:pt idx="6834">
                  <c:v>634.90600000000006</c:v>
                </c:pt>
                <c:pt idx="6835">
                  <c:v>635.00599999999997</c:v>
                </c:pt>
                <c:pt idx="6836">
                  <c:v>635.10599999999999</c:v>
                </c:pt>
                <c:pt idx="6837">
                  <c:v>635.20600000000002</c:v>
                </c:pt>
                <c:pt idx="6838">
                  <c:v>635.30600000000004</c:v>
                </c:pt>
                <c:pt idx="6839">
                  <c:v>635.40600000000006</c:v>
                </c:pt>
                <c:pt idx="6840">
                  <c:v>635.50599999999997</c:v>
                </c:pt>
                <c:pt idx="6841">
                  <c:v>635.60599999999999</c:v>
                </c:pt>
                <c:pt idx="6842">
                  <c:v>635.70600000000002</c:v>
                </c:pt>
                <c:pt idx="6843">
                  <c:v>635.80600000000004</c:v>
                </c:pt>
                <c:pt idx="6844">
                  <c:v>635.90600000000006</c:v>
                </c:pt>
                <c:pt idx="6845">
                  <c:v>636.00599999999997</c:v>
                </c:pt>
                <c:pt idx="6846">
                  <c:v>636.10599999999999</c:v>
                </c:pt>
                <c:pt idx="6847">
                  <c:v>636.20600000000002</c:v>
                </c:pt>
                <c:pt idx="6848">
                  <c:v>636.30600000000004</c:v>
                </c:pt>
                <c:pt idx="6849">
                  <c:v>636.40600000000006</c:v>
                </c:pt>
                <c:pt idx="6850">
                  <c:v>636.50599999999997</c:v>
                </c:pt>
                <c:pt idx="6851">
                  <c:v>636.60599999999999</c:v>
                </c:pt>
                <c:pt idx="6852">
                  <c:v>636.70600000000002</c:v>
                </c:pt>
                <c:pt idx="6853">
                  <c:v>636.80600000000004</c:v>
                </c:pt>
                <c:pt idx="6854">
                  <c:v>636.90600000000006</c:v>
                </c:pt>
                <c:pt idx="6855">
                  <c:v>637.00599999999997</c:v>
                </c:pt>
                <c:pt idx="6856">
                  <c:v>637.10599999999999</c:v>
                </c:pt>
                <c:pt idx="6857">
                  <c:v>637.20600000000002</c:v>
                </c:pt>
                <c:pt idx="6858">
                  <c:v>637.30600000000004</c:v>
                </c:pt>
                <c:pt idx="6859">
                  <c:v>637.40600000000006</c:v>
                </c:pt>
                <c:pt idx="6860">
                  <c:v>637.50599999999997</c:v>
                </c:pt>
                <c:pt idx="6861">
                  <c:v>637.60599999999999</c:v>
                </c:pt>
                <c:pt idx="6862">
                  <c:v>637.70600000000002</c:v>
                </c:pt>
                <c:pt idx="6863">
                  <c:v>637.80600000000004</c:v>
                </c:pt>
                <c:pt idx="6864">
                  <c:v>637.90600000000006</c:v>
                </c:pt>
                <c:pt idx="6865">
                  <c:v>638.00599999999997</c:v>
                </c:pt>
                <c:pt idx="6866">
                  <c:v>638.10599999999999</c:v>
                </c:pt>
                <c:pt idx="6867">
                  <c:v>638.20600000000002</c:v>
                </c:pt>
                <c:pt idx="6868">
                  <c:v>638.30600000000004</c:v>
                </c:pt>
                <c:pt idx="6869">
                  <c:v>638.40600000000006</c:v>
                </c:pt>
                <c:pt idx="6870">
                  <c:v>638.50599999999997</c:v>
                </c:pt>
                <c:pt idx="6871">
                  <c:v>638.60599999999999</c:v>
                </c:pt>
                <c:pt idx="6872">
                  <c:v>638.70600000000002</c:v>
                </c:pt>
                <c:pt idx="6873">
                  <c:v>638.80600000000004</c:v>
                </c:pt>
                <c:pt idx="6874">
                  <c:v>638.90600000000006</c:v>
                </c:pt>
                <c:pt idx="6875">
                  <c:v>639.00599999999997</c:v>
                </c:pt>
                <c:pt idx="6876">
                  <c:v>639.10599999999999</c:v>
                </c:pt>
                <c:pt idx="6877">
                  <c:v>639.20600000000002</c:v>
                </c:pt>
                <c:pt idx="6878">
                  <c:v>639.30600000000004</c:v>
                </c:pt>
                <c:pt idx="6879">
                  <c:v>639.40600000000006</c:v>
                </c:pt>
                <c:pt idx="6880">
                  <c:v>639.50599999999997</c:v>
                </c:pt>
                <c:pt idx="6881">
                  <c:v>639.60599999999999</c:v>
                </c:pt>
                <c:pt idx="6882">
                  <c:v>639.70600000000002</c:v>
                </c:pt>
                <c:pt idx="6883">
                  <c:v>639.80600000000004</c:v>
                </c:pt>
                <c:pt idx="6884">
                  <c:v>639.90600000000006</c:v>
                </c:pt>
                <c:pt idx="6885">
                  <c:v>640.00599999999997</c:v>
                </c:pt>
                <c:pt idx="6886">
                  <c:v>640.10599999999999</c:v>
                </c:pt>
                <c:pt idx="6887">
                  <c:v>640.20600000000002</c:v>
                </c:pt>
                <c:pt idx="6888">
                  <c:v>640.30600000000004</c:v>
                </c:pt>
                <c:pt idx="6889">
                  <c:v>640.40600000000006</c:v>
                </c:pt>
                <c:pt idx="6890">
                  <c:v>640.50599999999997</c:v>
                </c:pt>
                <c:pt idx="6891">
                  <c:v>640.60599999999999</c:v>
                </c:pt>
                <c:pt idx="6892">
                  <c:v>640.70600000000002</c:v>
                </c:pt>
                <c:pt idx="6893">
                  <c:v>640.80600000000004</c:v>
                </c:pt>
                <c:pt idx="6894">
                  <c:v>640.90600000000006</c:v>
                </c:pt>
                <c:pt idx="6895">
                  <c:v>641.00599999999997</c:v>
                </c:pt>
                <c:pt idx="6896">
                  <c:v>641.10599999999999</c:v>
                </c:pt>
                <c:pt idx="6897">
                  <c:v>641.20600000000002</c:v>
                </c:pt>
                <c:pt idx="6898">
                  <c:v>641.30600000000004</c:v>
                </c:pt>
                <c:pt idx="6899">
                  <c:v>641.40600000000006</c:v>
                </c:pt>
                <c:pt idx="6900">
                  <c:v>641.50599999999997</c:v>
                </c:pt>
                <c:pt idx="6901">
                  <c:v>641.60599999999999</c:v>
                </c:pt>
                <c:pt idx="6902">
                  <c:v>641.70600000000002</c:v>
                </c:pt>
                <c:pt idx="6903">
                  <c:v>641.80600000000004</c:v>
                </c:pt>
                <c:pt idx="6904">
                  <c:v>641.90600000000006</c:v>
                </c:pt>
                <c:pt idx="6905">
                  <c:v>642.00599999999997</c:v>
                </c:pt>
                <c:pt idx="6906">
                  <c:v>642.10599999999999</c:v>
                </c:pt>
                <c:pt idx="6907">
                  <c:v>642.20600000000002</c:v>
                </c:pt>
                <c:pt idx="6908">
                  <c:v>642.30600000000004</c:v>
                </c:pt>
                <c:pt idx="6909">
                  <c:v>642.40600000000006</c:v>
                </c:pt>
                <c:pt idx="6910">
                  <c:v>642.50599999999997</c:v>
                </c:pt>
                <c:pt idx="6911">
                  <c:v>642.60599999999999</c:v>
                </c:pt>
                <c:pt idx="6912">
                  <c:v>642.70600000000002</c:v>
                </c:pt>
                <c:pt idx="6913">
                  <c:v>642.80600000000004</c:v>
                </c:pt>
                <c:pt idx="6914">
                  <c:v>642.90600000000006</c:v>
                </c:pt>
                <c:pt idx="6915">
                  <c:v>643.00599999999997</c:v>
                </c:pt>
                <c:pt idx="6916">
                  <c:v>643.10599999999999</c:v>
                </c:pt>
                <c:pt idx="6917">
                  <c:v>643.20600000000002</c:v>
                </c:pt>
                <c:pt idx="6918">
                  <c:v>643.30600000000004</c:v>
                </c:pt>
                <c:pt idx="6919">
                  <c:v>643.40600000000006</c:v>
                </c:pt>
                <c:pt idx="6920">
                  <c:v>643.50599999999997</c:v>
                </c:pt>
                <c:pt idx="6921">
                  <c:v>643.60599999999999</c:v>
                </c:pt>
                <c:pt idx="6922">
                  <c:v>643.70600000000002</c:v>
                </c:pt>
                <c:pt idx="6923">
                  <c:v>643.80600000000004</c:v>
                </c:pt>
                <c:pt idx="6924">
                  <c:v>643.90600000000006</c:v>
                </c:pt>
                <c:pt idx="6925">
                  <c:v>644.00599999999997</c:v>
                </c:pt>
                <c:pt idx="6926">
                  <c:v>644.10599999999999</c:v>
                </c:pt>
                <c:pt idx="6927">
                  <c:v>644.20600000000002</c:v>
                </c:pt>
                <c:pt idx="6928">
                  <c:v>644.30600000000004</c:v>
                </c:pt>
                <c:pt idx="6929">
                  <c:v>644.40600000000006</c:v>
                </c:pt>
                <c:pt idx="6930">
                  <c:v>644.50599999999997</c:v>
                </c:pt>
                <c:pt idx="6931">
                  <c:v>644.60599999999999</c:v>
                </c:pt>
                <c:pt idx="6932">
                  <c:v>644.70600000000002</c:v>
                </c:pt>
                <c:pt idx="6933">
                  <c:v>644.80600000000004</c:v>
                </c:pt>
                <c:pt idx="6934">
                  <c:v>644.90600000000006</c:v>
                </c:pt>
                <c:pt idx="6935">
                  <c:v>645.00599999999997</c:v>
                </c:pt>
                <c:pt idx="6936">
                  <c:v>645.10599999999999</c:v>
                </c:pt>
                <c:pt idx="6937">
                  <c:v>645.20600000000002</c:v>
                </c:pt>
                <c:pt idx="6938">
                  <c:v>645.30600000000004</c:v>
                </c:pt>
                <c:pt idx="6939">
                  <c:v>645.40600000000006</c:v>
                </c:pt>
                <c:pt idx="6940">
                  <c:v>645.50599999999997</c:v>
                </c:pt>
                <c:pt idx="6941">
                  <c:v>645.60599999999999</c:v>
                </c:pt>
                <c:pt idx="6942">
                  <c:v>645.70600000000002</c:v>
                </c:pt>
                <c:pt idx="6943">
                  <c:v>645.80600000000004</c:v>
                </c:pt>
                <c:pt idx="6944">
                  <c:v>645.90600000000006</c:v>
                </c:pt>
                <c:pt idx="6945">
                  <c:v>646.00599999999997</c:v>
                </c:pt>
                <c:pt idx="6946">
                  <c:v>646.10599999999999</c:v>
                </c:pt>
                <c:pt idx="6947">
                  <c:v>646.20600000000002</c:v>
                </c:pt>
                <c:pt idx="6948">
                  <c:v>646.30600000000004</c:v>
                </c:pt>
                <c:pt idx="6949">
                  <c:v>646.40600000000006</c:v>
                </c:pt>
                <c:pt idx="6950">
                  <c:v>646.50599999999997</c:v>
                </c:pt>
                <c:pt idx="6951">
                  <c:v>646.60599999999999</c:v>
                </c:pt>
                <c:pt idx="6952">
                  <c:v>646.70600000000002</c:v>
                </c:pt>
                <c:pt idx="6953">
                  <c:v>646.80600000000004</c:v>
                </c:pt>
                <c:pt idx="6954">
                  <c:v>646.90600000000006</c:v>
                </c:pt>
                <c:pt idx="6955">
                  <c:v>647.00599999999997</c:v>
                </c:pt>
                <c:pt idx="6956">
                  <c:v>647.10599999999999</c:v>
                </c:pt>
                <c:pt idx="6957">
                  <c:v>647.20600000000002</c:v>
                </c:pt>
                <c:pt idx="6958">
                  <c:v>647.30600000000004</c:v>
                </c:pt>
                <c:pt idx="6959">
                  <c:v>647.40600000000006</c:v>
                </c:pt>
                <c:pt idx="6960">
                  <c:v>647.50599999999997</c:v>
                </c:pt>
                <c:pt idx="6961">
                  <c:v>647.60599999999999</c:v>
                </c:pt>
                <c:pt idx="6962">
                  <c:v>647.70600000000002</c:v>
                </c:pt>
                <c:pt idx="6963">
                  <c:v>647.80600000000004</c:v>
                </c:pt>
                <c:pt idx="6964">
                  <c:v>647.90600000000006</c:v>
                </c:pt>
                <c:pt idx="6965">
                  <c:v>648.00599999999997</c:v>
                </c:pt>
                <c:pt idx="6966">
                  <c:v>648.10599999999999</c:v>
                </c:pt>
                <c:pt idx="6967">
                  <c:v>648.20600000000002</c:v>
                </c:pt>
                <c:pt idx="6968">
                  <c:v>648.30600000000004</c:v>
                </c:pt>
                <c:pt idx="6969">
                  <c:v>648.40600000000006</c:v>
                </c:pt>
                <c:pt idx="6970">
                  <c:v>648.50599999999997</c:v>
                </c:pt>
                <c:pt idx="6971">
                  <c:v>648.60599999999999</c:v>
                </c:pt>
                <c:pt idx="6972">
                  <c:v>648.70600000000002</c:v>
                </c:pt>
                <c:pt idx="6973">
                  <c:v>648.80600000000004</c:v>
                </c:pt>
                <c:pt idx="6974">
                  <c:v>648.90600000000006</c:v>
                </c:pt>
                <c:pt idx="6975">
                  <c:v>649.00599999999997</c:v>
                </c:pt>
                <c:pt idx="6976">
                  <c:v>649.10599999999999</c:v>
                </c:pt>
                <c:pt idx="6977">
                  <c:v>649.20600000000002</c:v>
                </c:pt>
                <c:pt idx="6978">
                  <c:v>649.30600000000004</c:v>
                </c:pt>
                <c:pt idx="6979">
                  <c:v>649.40600000000006</c:v>
                </c:pt>
                <c:pt idx="6980">
                  <c:v>649.50599999999997</c:v>
                </c:pt>
                <c:pt idx="6981">
                  <c:v>649.60599999999999</c:v>
                </c:pt>
                <c:pt idx="6982">
                  <c:v>649.70600000000002</c:v>
                </c:pt>
                <c:pt idx="6983">
                  <c:v>649.80600000000004</c:v>
                </c:pt>
                <c:pt idx="6984">
                  <c:v>649.90600000000006</c:v>
                </c:pt>
                <c:pt idx="6985">
                  <c:v>650.00599999999997</c:v>
                </c:pt>
                <c:pt idx="6986">
                  <c:v>650.10599999999999</c:v>
                </c:pt>
                <c:pt idx="6987">
                  <c:v>650.20600000000002</c:v>
                </c:pt>
                <c:pt idx="6988">
                  <c:v>650.30600000000004</c:v>
                </c:pt>
                <c:pt idx="6989">
                  <c:v>650.40600000000006</c:v>
                </c:pt>
                <c:pt idx="6990">
                  <c:v>650.50599999999997</c:v>
                </c:pt>
                <c:pt idx="6991">
                  <c:v>650.60599999999999</c:v>
                </c:pt>
                <c:pt idx="6992">
                  <c:v>650.70600000000002</c:v>
                </c:pt>
                <c:pt idx="6993">
                  <c:v>650.80600000000004</c:v>
                </c:pt>
                <c:pt idx="6994">
                  <c:v>650.90600000000006</c:v>
                </c:pt>
                <c:pt idx="6995">
                  <c:v>651.00599999999997</c:v>
                </c:pt>
                <c:pt idx="6996">
                  <c:v>651.10599999999999</c:v>
                </c:pt>
                <c:pt idx="6997">
                  <c:v>651.20600000000002</c:v>
                </c:pt>
                <c:pt idx="6998">
                  <c:v>651.30600000000004</c:v>
                </c:pt>
                <c:pt idx="6999">
                  <c:v>651.40600000000006</c:v>
                </c:pt>
                <c:pt idx="7000">
                  <c:v>651.50599999999997</c:v>
                </c:pt>
                <c:pt idx="7001">
                  <c:v>651.60599999999999</c:v>
                </c:pt>
                <c:pt idx="7002">
                  <c:v>651.70600000000002</c:v>
                </c:pt>
                <c:pt idx="7003">
                  <c:v>651.80600000000004</c:v>
                </c:pt>
                <c:pt idx="7004">
                  <c:v>651.90600000000006</c:v>
                </c:pt>
                <c:pt idx="7005">
                  <c:v>652.00599999999997</c:v>
                </c:pt>
                <c:pt idx="7006">
                  <c:v>652.10599999999999</c:v>
                </c:pt>
                <c:pt idx="7007">
                  <c:v>652.20600000000002</c:v>
                </c:pt>
                <c:pt idx="7008">
                  <c:v>652.30600000000004</c:v>
                </c:pt>
                <c:pt idx="7009">
                  <c:v>652.40600000000006</c:v>
                </c:pt>
                <c:pt idx="7010">
                  <c:v>652.50599999999997</c:v>
                </c:pt>
                <c:pt idx="7011">
                  <c:v>652.60599999999999</c:v>
                </c:pt>
                <c:pt idx="7012">
                  <c:v>652.70600000000002</c:v>
                </c:pt>
                <c:pt idx="7013">
                  <c:v>652.80600000000004</c:v>
                </c:pt>
                <c:pt idx="7014">
                  <c:v>652.90600000000006</c:v>
                </c:pt>
                <c:pt idx="7015">
                  <c:v>653.00599999999997</c:v>
                </c:pt>
                <c:pt idx="7016">
                  <c:v>653.10599999999999</c:v>
                </c:pt>
                <c:pt idx="7017">
                  <c:v>653.20600000000002</c:v>
                </c:pt>
                <c:pt idx="7018">
                  <c:v>653.30600000000004</c:v>
                </c:pt>
                <c:pt idx="7019">
                  <c:v>653.40600000000006</c:v>
                </c:pt>
                <c:pt idx="7020">
                  <c:v>653.50599999999997</c:v>
                </c:pt>
                <c:pt idx="7021">
                  <c:v>653.60599999999999</c:v>
                </c:pt>
                <c:pt idx="7022">
                  <c:v>653.70600000000002</c:v>
                </c:pt>
                <c:pt idx="7023">
                  <c:v>653.80600000000004</c:v>
                </c:pt>
                <c:pt idx="7024">
                  <c:v>653.90600000000006</c:v>
                </c:pt>
                <c:pt idx="7025">
                  <c:v>654.00599999999997</c:v>
                </c:pt>
                <c:pt idx="7026">
                  <c:v>654.10599999999999</c:v>
                </c:pt>
                <c:pt idx="7027">
                  <c:v>654.20600000000002</c:v>
                </c:pt>
                <c:pt idx="7028">
                  <c:v>654.30600000000004</c:v>
                </c:pt>
                <c:pt idx="7029">
                  <c:v>654.40600000000006</c:v>
                </c:pt>
                <c:pt idx="7030">
                  <c:v>654.50599999999997</c:v>
                </c:pt>
                <c:pt idx="7031">
                  <c:v>654.60599999999999</c:v>
                </c:pt>
                <c:pt idx="7032">
                  <c:v>654.70600000000002</c:v>
                </c:pt>
                <c:pt idx="7033">
                  <c:v>654.80600000000004</c:v>
                </c:pt>
                <c:pt idx="7034">
                  <c:v>654.90600000000006</c:v>
                </c:pt>
                <c:pt idx="7035">
                  <c:v>655.00599999999997</c:v>
                </c:pt>
                <c:pt idx="7036">
                  <c:v>655.10599999999999</c:v>
                </c:pt>
                <c:pt idx="7037">
                  <c:v>655.20600000000002</c:v>
                </c:pt>
                <c:pt idx="7038">
                  <c:v>655.30600000000004</c:v>
                </c:pt>
                <c:pt idx="7039">
                  <c:v>655.40600000000006</c:v>
                </c:pt>
                <c:pt idx="7040">
                  <c:v>655.50599999999997</c:v>
                </c:pt>
                <c:pt idx="7041">
                  <c:v>655.60599999999999</c:v>
                </c:pt>
                <c:pt idx="7042">
                  <c:v>655.70600000000002</c:v>
                </c:pt>
                <c:pt idx="7043">
                  <c:v>655.80600000000004</c:v>
                </c:pt>
                <c:pt idx="7044">
                  <c:v>655.90600000000006</c:v>
                </c:pt>
                <c:pt idx="7045">
                  <c:v>656.00599999999997</c:v>
                </c:pt>
                <c:pt idx="7046">
                  <c:v>656.10599999999999</c:v>
                </c:pt>
                <c:pt idx="7047">
                  <c:v>656.20600000000002</c:v>
                </c:pt>
                <c:pt idx="7048">
                  <c:v>656.30600000000004</c:v>
                </c:pt>
                <c:pt idx="7049">
                  <c:v>656.40600000000006</c:v>
                </c:pt>
                <c:pt idx="7050">
                  <c:v>656.50599999999997</c:v>
                </c:pt>
                <c:pt idx="7051">
                  <c:v>656.60599999999999</c:v>
                </c:pt>
                <c:pt idx="7052">
                  <c:v>656.70600000000002</c:v>
                </c:pt>
                <c:pt idx="7053">
                  <c:v>656.80600000000004</c:v>
                </c:pt>
                <c:pt idx="7054">
                  <c:v>656.90600000000006</c:v>
                </c:pt>
                <c:pt idx="7055">
                  <c:v>657.00599999999997</c:v>
                </c:pt>
                <c:pt idx="7056">
                  <c:v>657.10599999999999</c:v>
                </c:pt>
                <c:pt idx="7057">
                  <c:v>657.20600000000002</c:v>
                </c:pt>
                <c:pt idx="7058">
                  <c:v>657.30600000000004</c:v>
                </c:pt>
                <c:pt idx="7059">
                  <c:v>657.40600000000006</c:v>
                </c:pt>
                <c:pt idx="7060">
                  <c:v>657.50599999999997</c:v>
                </c:pt>
                <c:pt idx="7061">
                  <c:v>657.60599999999999</c:v>
                </c:pt>
                <c:pt idx="7062">
                  <c:v>657.70600000000002</c:v>
                </c:pt>
                <c:pt idx="7063">
                  <c:v>657.80600000000004</c:v>
                </c:pt>
                <c:pt idx="7064">
                  <c:v>657.90600000000006</c:v>
                </c:pt>
                <c:pt idx="7065">
                  <c:v>658.00599999999997</c:v>
                </c:pt>
                <c:pt idx="7066">
                  <c:v>658.10599999999999</c:v>
                </c:pt>
                <c:pt idx="7067">
                  <c:v>658.20600000000002</c:v>
                </c:pt>
                <c:pt idx="7068">
                  <c:v>658.30600000000004</c:v>
                </c:pt>
                <c:pt idx="7069">
                  <c:v>658.40600000000006</c:v>
                </c:pt>
                <c:pt idx="7070">
                  <c:v>658.50599999999997</c:v>
                </c:pt>
                <c:pt idx="7071">
                  <c:v>658.60599999999999</c:v>
                </c:pt>
                <c:pt idx="7072">
                  <c:v>658.70600000000002</c:v>
                </c:pt>
                <c:pt idx="7073">
                  <c:v>658.80600000000004</c:v>
                </c:pt>
                <c:pt idx="7074">
                  <c:v>658.90600000000006</c:v>
                </c:pt>
                <c:pt idx="7075">
                  <c:v>659.00599999999997</c:v>
                </c:pt>
                <c:pt idx="7076">
                  <c:v>659.10599999999999</c:v>
                </c:pt>
                <c:pt idx="7077">
                  <c:v>659.20600000000002</c:v>
                </c:pt>
                <c:pt idx="7078">
                  <c:v>659.30600000000004</c:v>
                </c:pt>
                <c:pt idx="7079">
                  <c:v>659.40600000000006</c:v>
                </c:pt>
                <c:pt idx="7080">
                  <c:v>659.50599999999997</c:v>
                </c:pt>
                <c:pt idx="7081">
                  <c:v>659.60599999999999</c:v>
                </c:pt>
                <c:pt idx="7082">
                  <c:v>659.70600000000002</c:v>
                </c:pt>
                <c:pt idx="7083">
                  <c:v>659.80600000000004</c:v>
                </c:pt>
                <c:pt idx="7084">
                  <c:v>659.90600000000006</c:v>
                </c:pt>
                <c:pt idx="7085">
                  <c:v>660.00599999999997</c:v>
                </c:pt>
                <c:pt idx="7086">
                  <c:v>660.10599999999999</c:v>
                </c:pt>
                <c:pt idx="7087">
                  <c:v>660.20600000000002</c:v>
                </c:pt>
                <c:pt idx="7088">
                  <c:v>660.30600000000004</c:v>
                </c:pt>
                <c:pt idx="7089">
                  <c:v>660.40600000000006</c:v>
                </c:pt>
                <c:pt idx="7090">
                  <c:v>660.50599999999997</c:v>
                </c:pt>
                <c:pt idx="7091">
                  <c:v>660.60599999999999</c:v>
                </c:pt>
                <c:pt idx="7092">
                  <c:v>660.70600000000002</c:v>
                </c:pt>
                <c:pt idx="7093">
                  <c:v>660.80600000000004</c:v>
                </c:pt>
                <c:pt idx="7094">
                  <c:v>660.90600000000006</c:v>
                </c:pt>
                <c:pt idx="7095">
                  <c:v>661.00599999999997</c:v>
                </c:pt>
                <c:pt idx="7096">
                  <c:v>661.10599999999999</c:v>
                </c:pt>
                <c:pt idx="7097">
                  <c:v>661.20600000000002</c:v>
                </c:pt>
                <c:pt idx="7098">
                  <c:v>661.30600000000004</c:v>
                </c:pt>
                <c:pt idx="7099">
                  <c:v>661.40600000000006</c:v>
                </c:pt>
                <c:pt idx="7100">
                  <c:v>661.50599999999997</c:v>
                </c:pt>
                <c:pt idx="7101">
                  <c:v>661.60599999999999</c:v>
                </c:pt>
                <c:pt idx="7102">
                  <c:v>661.70600000000002</c:v>
                </c:pt>
                <c:pt idx="7103">
                  <c:v>661.80600000000004</c:v>
                </c:pt>
                <c:pt idx="7104">
                  <c:v>661.90600000000006</c:v>
                </c:pt>
                <c:pt idx="7105">
                  <c:v>662.00599999999997</c:v>
                </c:pt>
                <c:pt idx="7106">
                  <c:v>662.10599999999999</c:v>
                </c:pt>
                <c:pt idx="7107">
                  <c:v>662.20600000000002</c:v>
                </c:pt>
                <c:pt idx="7108">
                  <c:v>662.30600000000004</c:v>
                </c:pt>
                <c:pt idx="7109">
                  <c:v>662.40600000000006</c:v>
                </c:pt>
                <c:pt idx="7110">
                  <c:v>662.50599999999997</c:v>
                </c:pt>
                <c:pt idx="7111">
                  <c:v>662.60599999999999</c:v>
                </c:pt>
                <c:pt idx="7112">
                  <c:v>662.70600000000002</c:v>
                </c:pt>
                <c:pt idx="7113">
                  <c:v>662.80600000000004</c:v>
                </c:pt>
                <c:pt idx="7114">
                  <c:v>662.90600000000006</c:v>
                </c:pt>
                <c:pt idx="7115">
                  <c:v>663.00599999999997</c:v>
                </c:pt>
                <c:pt idx="7116">
                  <c:v>663.10599999999999</c:v>
                </c:pt>
                <c:pt idx="7117">
                  <c:v>663.20600000000002</c:v>
                </c:pt>
                <c:pt idx="7118">
                  <c:v>663.30600000000004</c:v>
                </c:pt>
                <c:pt idx="7119">
                  <c:v>663.40600000000006</c:v>
                </c:pt>
                <c:pt idx="7120">
                  <c:v>663.50599999999997</c:v>
                </c:pt>
                <c:pt idx="7121">
                  <c:v>663.60599999999999</c:v>
                </c:pt>
                <c:pt idx="7122">
                  <c:v>663.70600000000002</c:v>
                </c:pt>
                <c:pt idx="7123">
                  <c:v>663.80600000000004</c:v>
                </c:pt>
                <c:pt idx="7124">
                  <c:v>663.90600000000006</c:v>
                </c:pt>
                <c:pt idx="7125">
                  <c:v>664.00599999999997</c:v>
                </c:pt>
                <c:pt idx="7126">
                  <c:v>664.10599999999999</c:v>
                </c:pt>
                <c:pt idx="7127">
                  <c:v>664.20600000000002</c:v>
                </c:pt>
                <c:pt idx="7128">
                  <c:v>664.30600000000004</c:v>
                </c:pt>
                <c:pt idx="7129">
                  <c:v>664.40600000000006</c:v>
                </c:pt>
                <c:pt idx="7130">
                  <c:v>664.50599999999997</c:v>
                </c:pt>
                <c:pt idx="7131">
                  <c:v>664.60599999999999</c:v>
                </c:pt>
                <c:pt idx="7132">
                  <c:v>664.70600000000002</c:v>
                </c:pt>
                <c:pt idx="7133">
                  <c:v>664.80600000000004</c:v>
                </c:pt>
                <c:pt idx="7134">
                  <c:v>664.90600000000006</c:v>
                </c:pt>
                <c:pt idx="7135">
                  <c:v>665.00599999999997</c:v>
                </c:pt>
                <c:pt idx="7136">
                  <c:v>665.10599999999999</c:v>
                </c:pt>
                <c:pt idx="7137">
                  <c:v>665.20600000000002</c:v>
                </c:pt>
                <c:pt idx="7138">
                  <c:v>665.30600000000004</c:v>
                </c:pt>
                <c:pt idx="7139">
                  <c:v>665.40600000000006</c:v>
                </c:pt>
                <c:pt idx="7140">
                  <c:v>665.50599999999997</c:v>
                </c:pt>
                <c:pt idx="7141">
                  <c:v>665.60599999999999</c:v>
                </c:pt>
                <c:pt idx="7142">
                  <c:v>665.70600000000002</c:v>
                </c:pt>
                <c:pt idx="7143">
                  <c:v>665.80600000000004</c:v>
                </c:pt>
                <c:pt idx="7144">
                  <c:v>665.90600000000006</c:v>
                </c:pt>
                <c:pt idx="7145">
                  <c:v>666.00599999999997</c:v>
                </c:pt>
                <c:pt idx="7146">
                  <c:v>666.10599999999999</c:v>
                </c:pt>
                <c:pt idx="7147">
                  <c:v>666.20600000000002</c:v>
                </c:pt>
                <c:pt idx="7148">
                  <c:v>666.30600000000004</c:v>
                </c:pt>
                <c:pt idx="7149">
                  <c:v>666.40600000000006</c:v>
                </c:pt>
                <c:pt idx="7150">
                  <c:v>666.50599999999997</c:v>
                </c:pt>
                <c:pt idx="7151">
                  <c:v>666.60599999999999</c:v>
                </c:pt>
                <c:pt idx="7152">
                  <c:v>666.70600000000002</c:v>
                </c:pt>
                <c:pt idx="7153">
                  <c:v>666.80600000000004</c:v>
                </c:pt>
                <c:pt idx="7154">
                  <c:v>666.90600000000006</c:v>
                </c:pt>
                <c:pt idx="7155">
                  <c:v>667.00599999999997</c:v>
                </c:pt>
                <c:pt idx="7156">
                  <c:v>667.10599999999999</c:v>
                </c:pt>
                <c:pt idx="7157">
                  <c:v>667.20600000000002</c:v>
                </c:pt>
                <c:pt idx="7158">
                  <c:v>667.30600000000004</c:v>
                </c:pt>
                <c:pt idx="7159">
                  <c:v>667.40600000000006</c:v>
                </c:pt>
                <c:pt idx="7160">
                  <c:v>667.50599999999997</c:v>
                </c:pt>
                <c:pt idx="7161">
                  <c:v>667.60599999999999</c:v>
                </c:pt>
                <c:pt idx="7162">
                  <c:v>667.70600000000002</c:v>
                </c:pt>
                <c:pt idx="7163">
                  <c:v>667.80600000000004</c:v>
                </c:pt>
                <c:pt idx="7164">
                  <c:v>667.90600000000006</c:v>
                </c:pt>
                <c:pt idx="7165">
                  <c:v>668.00599999999997</c:v>
                </c:pt>
                <c:pt idx="7166">
                  <c:v>668.10599999999999</c:v>
                </c:pt>
                <c:pt idx="7167">
                  <c:v>668.20600000000002</c:v>
                </c:pt>
                <c:pt idx="7168">
                  <c:v>668.30600000000004</c:v>
                </c:pt>
                <c:pt idx="7169">
                  <c:v>668.40600000000006</c:v>
                </c:pt>
                <c:pt idx="7170">
                  <c:v>668.50599999999997</c:v>
                </c:pt>
                <c:pt idx="7171">
                  <c:v>668.60599999999999</c:v>
                </c:pt>
                <c:pt idx="7172">
                  <c:v>668.70600000000002</c:v>
                </c:pt>
                <c:pt idx="7173">
                  <c:v>668.80600000000004</c:v>
                </c:pt>
                <c:pt idx="7174">
                  <c:v>668.90600000000006</c:v>
                </c:pt>
                <c:pt idx="7175">
                  <c:v>669.00599999999997</c:v>
                </c:pt>
                <c:pt idx="7176">
                  <c:v>669.10599999999999</c:v>
                </c:pt>
                <c:pt idx="7177">
                  <c:v>669.20600000000002</c:v>
                </c:pt>
                <c:pt idx="7178">
                  <c:v>669.30600000000004</c:v>
                </c:pt>
                <c:pt idx="7179">
                  <c:v>669.40600000000006</c:v>
                </c:pt>
                <c:pt idx="7180">
                  <c:v>669.50599999999997</c:v>
                </c:pt>
                <c:pt idx="7181">
                  <c:v>669.60599999999999</c:v>
                </c:pt>
                <c:pt idx="7182">
                  <c:v>669.70600000000002</c:v>
                </c:pt>
                <c:pt idx="7183">
                  <c:v>669.80600000000004</c:v>
                </c:pt>
                <c:pt idx="7184">
                  <c:v>669.90600000000006</c:v>
                </c:pt>
                <c:pt idx="7185">
                  <c:v>670.00599999999997</c:v>
                </c:pt>
                <c:pt idx="7186">
                  <c:v>670.10599999999999</c:v>
                </c:pt>
                <c:pt idx="7187">
                  <c:v>670.20600000000002</c:v>
                </c:pt>
                <c:pt idx="7188">
                  <c:v>670.30600000000004</c:v>
                </c:pt>
                <c:pt idx="7189">
                  <c:v>670.40600000000006</c:v>
                </c:pt>
                <c:pt idx="7190">
                  <c:v>670.50599999999997</c:v>
                </c:pt>
                <c:pt idx="7191">
                  <c:v>670.60599999999999</c:v>
                </c:pt>
                <c:pt idx="7192">
                  <c:v>670.70600000000002</c:v>
                </c:pt>
                <c:pt idx="7193">
                  <c:v>670.80600000000004</c:v>
                </c:pt>
                <c:pt idx="7194">
                  <c:v>670.90600000000006</c:v>
                </c:pt>
                <c:pt idx="7195">
                  <c:v>671.00599999999997</c:v>
                </c:pt>
                <c:pt idx="7196">
                  <c:v>671.10599999999999</c:v>
                </c:pt>
                <c:pt idx="7197">
                  <c:v>671.20600000000002</c:v>
                </c:pt>
                <c:pt idx="7198">
                  <c:v>671.30600000000004</c:v>
                </c:pt>
                <c:pt idx="7199">
                  <c:v>671.40600000000006</c:v>
                </c:pt>
                <c:pt idx="7200">
                  <c:v>671.50599999999997</c:v>
                </c:pt>
                <c:pt idx="7201">
                  <c:v>671.60599999999999</c:v>
                </c:pt>
                <c:pt idx="7202">
                  <c:v>671.70600000000002</c:v>
                </c:pt>
                <c:pt idx="7203">
                  <c:v>671.80600000000004</c:v>
                </c:pt>
                <c:pt idx="7204">
                  <c:v>671.90600000000006</c:v>
                </c:pt>
                <c:pt idx="7205">
                  <c:v>672.00599999999997</c:v>
                </c:pt>
                <c:pt idx="7206">
                  <c:v>672.10599999999999</c:v>
                </c:pt>
                <c:pt idx="7207">
                  <c:v>672.20600000000002</c:v>
                </c:pt>
                <c:pt idx="7208">
                  <c:v>672.30600000000004</c:v>
                </c:pt>
                <c:pt idx="7209">
                  <c:v>672.40600000000006</c:v>
                </c:pt>
                <c:pt idx="7210">
                  <c:v>672.50599999999997</c:v>
                </c:pt>
                <c:pt idx="7211">
                  <c:v>672.60599999999999</c:v>
                </c:pt>
                <c:pt idx="7212">
                  <c:v>672.70600000000002</c:v>
                </c:pt>
                <c:pt idx="7213">
                  <c:v>672.80600000000004</c:v>
                </c:pt>
                <c:pt idx="7214">
                  <c:v>672.90600000000006</c:v>
                </c:pt>
                <c:pt idx="7215">
                  <c:v>673.00599999999997</c:v>
                </c:pt>
                <c:pt idx="7216">
                  <c:v>673.10599999999999</c:v>
                </c:pt>
                <c:pt idx="7217">
                  <c:v>673.20600000000002</c:v>
                </c:pt>
                <c:pt idx="7218">
                  <c:v>673.30600000000004</c:v>
                </c:pt>
                <c:pt idx="7219">
                  <c:v>673.40600000000006</c:v>
                </c:pt>
                <c:pt idx="7220">
                  <c:v>673.50599999999997</c:v>
                </c:pt>
                <c:pt idx="7221">
                  <c:v>673.60599999999999</c:v>
                </c:pt>
                <c:pt idx="7222">
                  <c:v>673.70600000000002</c:v>
                </c:pt>
                <c:pt idx="7223">
                  <c:v>673.80600000000004</c:v>
                </c:pt>
                <c:pt idx="7224">
                  <c:v>673.90600000000006</c:v>
                </c:pt>
                <c:pt idx="7225">
                  <c:v>674.00599999999997</c:v>
                </c:pt>
                <c:pt idx="7226">
                  <c:v>674.10599999999999</c:v>
                </c:pt>
                <c:pt idx="7227">
                  <c:v>674.20600000000002</c:v>
                </c:pt>
                <c:pt idx="7228">
                  <c:v>674.30600000000004</c:v>
                </c:pt>
                <c:pt idx="7229">
                  <c:v>674.40600000000006</c:v>
                </c:pt>
                <c:pt idx="7230">
                  <c:v>674.50599999999997</c:v>
                </c:pt>
                <c:pt idx="7231">
                  <c:v>674.60599999999999</c:v>
                </c:pt>
                <c:pt idx="7232">
                  <c:v>674.70600000000002</c:v>
                </c:pt>
                <c:pt idx="7233">
                  <c:v>674.80600000000004</c:v>
                </c:pt>
                <c:pt idx="7234">
                  <c:v>674.90600000000006</c:v>
                </c:pt>
                <c:pt idx="7235">
                  <c:v>675.00599999999997</c:v>
                </c:pt>
                <c:pt idx="7236">
                  <c:v>675.10599999999999</c:v>
                </c:pt>
                <c:pt idx="7237">
                  <c:v>675.20600000000002</c:v>
                </c:pt>
                <c:pt idx="7238">
                  <c:v>675.30600000000004</c:v>
                </c:pt>
                <c:pt idx="7239">
                  <c:v>675.40600000000006</c:v>
                </c:pt>
                <c:pt idx="7240">
                  <c:v>675.50599999999997</c:v>
                </c:pt>
                <c:pt idx="7241">
                  <c:v>675.60599999999999</c:v>
                </c:pt>
                <c:pt idx="7242">
                  <c:v>675.70600000000002</c:v>
                </c:pt>
                <c:pt idx="7243">
                  <c:v>675.80600000000004</c:v>
                </c:pt>
                <c:pt idx="7244">
                  <c:v>675.90600000000006</c:v>
                </c:pt>
                <c:pt idx="7245">
                  <c:v>676.00599999999997</c:v>
                </c:pt>
                <c:pt idx="7246">
                  <c:v>676.10599999999999</c:v>
                </c:pt>
                <c:pt idx="7247">
                  <c:v>676.20600000000002</c:v>
                </c:pt>
                <c:pt idx="7248">
                  <c:v>676.30600000000004</c:v>
                </c:pt>
                <c:pt idx="7249">
                  <c:v>676.40600000000006</c:v>
                </c:pt>
                <c:pt idx="7250">
                  <c:v>676.50599999999997</c:v>
                </c:pt>
                <c:pt idx="7251">
                  <c:v>676.60599999999999</c:v>
                </c:pt>
                <c:pt idx="7252">
                  <c:v>676.70600000000002</c:v>
                </c:pt>
                <c:pt idx="7253">
                  <c:v>676.80600000000004</c:v>
                </c:pt>
                <c:pt idx="7254">
                  <c:v>676.90600000000006</c:v>
                </c:pt>
                <c:pt idx="7255">
                  <c:v>677.00599999999997</c:v>
                </c:pt>
                <c:pt idx="7256">
                  <c:v>677.10599999999999</c:v>
                </c:pt>
                <c:pt idx="7257">
                  <c:v>677.20600000000002</c:v>
                </c:pt>
                <c:pt idx="7258">
                  <c:v>677.30600000000004</c:v>
                </c:pt>
                <c:pt idx="7259">
                  <c:v>677.40600000000006</c:v>
                </c:pt>
                <c:pt idx="7260">
                  <c:v>677.50599999999997</c:v>
                </c:pt>
                <c:pt idx="7261">
                  <c:v>677.60599999999999</c:v>
                </c:pt>
                <c:pt idx="7262">
                  <c:v>677.70600000000002</c:v>
                </c:pt>
                <c:pt idx="7263">
                  <c:v>677.80600000000004</c:v>
                </c:pt>
                <c:pt idx="7264">
                  <c:v>677.90600000000006</c:v>
                </c:pt>
                <c:pt idx="7265">
                  <c:v>678.00599999999997</c:v>
                </c:pt>
                <c:pt idx="7266">
                  <c:v>678.10599999999999</c:v>
                </c:pt>
                <c:pt idx="7267">
                  <c:v>678.20600000000002</c:v>
                </c:pt>
                <c:pt idx="7268">
                  <c:v>678.30600000000004</c:v>
                </c:pt>
                <c:pt idx="7269">
                  <c:v>678.40600000000006</c:v>
                </c:pt>
                <c:pt idx="7270">
                  <c:v>678.50599999999997</c:v>
                </c:pt>
                <c:pt idx="7271">
                  <c:v>678.60599999999999</c:v>
                </c:pt>
                <c:pt idx="7272">
                  <c:v>678.70600000000002</c:v>
                </c:pt>
                <c:pt idx="7273">
                  <c:v>678.80600000000004</c:v>
                </c:pt>
                <c:pt idx="7274">
                  <c:v>678.90600000000006</c:v>
                </c:pt>
                <c:pt idx="7275">
                  <c:v>679.00599999999997</c:v>
                </c:pt>
                <c:pt idx="7276">
                  <c:v>679.10599999999999</c:v>
                </c:pt>
                <c:pt idx="7277">
                  <c:v>679.20600000000002</c:v>
                </c:pt>
                <c:pt idx="7278">
                  <c:v>679.30600000000004</c:v>
                </c:pt>
                <c:pt idx="7279">
                  <c:v>679.40600000000006</c:v>
                </c:pt>
                <c:pt idx="7280">
                  <c:v>679.50599999999997</c:v>
                </c:pt>
                <c:pt idx="7281">
                  <c:v>679.60599999999999</c:v>
                </c:pt>
                <c:pt idx="7282">
                  <c:v>679.70600000000002</c:v>
                </c:pt>
                <c:pt idx="7283">
                  <c:v>679.80600000000004</c:v>
                </c:pt>
                <c:pt idx="7284">
                  <c:v>679.90600000000006</c:v>
                </c:pt>
                <c:pt idx="7285">
                  <c:v>680.00599999999997</c:v>
                </c:pt>
                <c:pt idx="7286">
                  <c:v>680.10599999999999</c:v>
                </c:pt>
                <c:pt idx="7287">
                  <c:v>680.20600000000002</c:v>
                </c:pt>
                <c:pt idx="7288">
                  <c:v>680.30600000000004</c:v>
                </c:pt>
                <c:pt idx="7289">
                  <c:v>680.40600000000006</c:v>
                </c:pt>
                <c:pt idx="7290">
                  <c:v>680.50599999999997</c:v>
                </c:pt>
                <c:pt idx="7291">
                  <c:v>680.60599999999999</c:v>
                </c:pt>
                <c:pt idx="7292">
                  <c:v>680.70600000000002</c:v>
                </c:pt>
                <c:pt idx="7293">
                  <c:v>680.80600000000004</c:v>
                </c:pt>
                <c:pt idx="7294">
                  <c:v>680.90600000000006</c:v>
                </c:pt>
                <c:pt idx="7295">
                  <c:v>681.00599999999997</c:v>
                </c:pt>
                <c:pt idx="7296">
                  <c:v>681.10599999999999</c:v>
                </c:pt>
                <c:pt idx="7297">
                  <c:v>681.20600000000002</c:v>
                </c:pt>
                <c:pt idx="7298">
                  <c:v>681.30600000000004</c:v>
                </c:pt>
                <c:pt idx="7299">
                  <c:v>681.40600000000006</c:v>
                </c:pt>
                <c:pt idx="7300">
                  <c:v>681.50599999999997</c:v>
                </c:pt>
                <c:pt idx="7301">
                  <c:v>681.60599999999999</c:v>
                </c:pt>
                <c:pt idx="7302">
                  <c:v>681.70600000000002</c:v>
                </c:pt>
                <c:pt idx="7303">
                  <c:v>681.80600000000004</c:v>
                </c:pt>
                <c:pt idx="7304">
                  <c:v>681.90600000000006</c:v>
                </c:pt>
                <c:pt idx="7305">
                  <c:v>682.00599999999997</c:v>
                </c:pt>
                <c:pt idx="7306">
                  <c:v>682.10599999999999</c:v>
                </c:pt>
                <c:pt idx="7307">
                  <c:v>682.20600000000002</c:v>
                </c:pt>
                <c:pt idx="7308">
                  <c:v>682.30600000000004</c:v>
                </c:pt>
                <c:pt idx="7309">
                  <c:v>682.40600000000006</c:v>
                </c:pt>
                <c:pt idx="7310">
                  <c:v>682.50599999999997</c:v>
                </c:pt>
                <c:pt idx="7311">
                  <c:v>682.60599999999999</c:v>
                </c:pt>
                <c:pt idx="7312">
                  <c:v>682.70600000000002</c:v>
                </c:pt>
                <c:pt idx="7313">
                  <c:v>682.80600000000004</c:v>
                </c:pt>
                <c:pt idx="7314">
                  <c:v>682.90600000000006</c:v>
                </c:pt>
                <c:pt idx="7315">
                  <c:v>683.00599999999997</c:v>
                </c:pt>
                <c:pt idx="7316">
                  <c:v>683.10599999999999</c:v>
                </c:pt>
                <c:pt idx="7317">
                  <c:v>683.20600000000002</c:v>
                </c:pt>
                <c:pt idx="7318">
                  <c:v>683.30600000000004</c:v>
                </c:pt>
                <c:pt idx="7319">
                  <c:v>683.40600000000006</c:v>
                </c:pt>
                <c:pt idx="7320">
                  <c:v>683.50599999999997</c:v>
                </c:pt>
                <c:pt idx="7321">
                  <c:v>683.60599999999999</c:v>
                </c:pt>
                <c:pt idx="7322">
                  <c:v>683.70600000000002</c:v>
                </c:pt>
                <c:pt idx="7323">
                  <c:v>683.80600000000004</c:v>
                </c:pt>
                <c:pt idx="7324">
                  <c:v>683.90600000000006</c:v>
                </c:pt>
                <c:pt idx="7325">
                  <c:v>684.00599999999997</c:v>
                </c:pt>
                <c:pt idx="7326">
                  <c:v>684.10599999999999</c:v>
                </c:pt>
                <c:pt idx="7327">
                  <c:v>684.20600000000002</c:v>
                </c:pt>
                <c:pt idx="7328">
                  <c:v>684.30600000000004</c:v>
                </c:pt>
                <c:pt idx="7329">
                  <c:v>684.40600000000006</c:v>
                </c:pt>
                <c:pt idx="7330">
                  <c:v>684.50599999999997</c:v>
                </c:pt>
                <c:pt idx="7331">
                  <c:v>684.60599999999999</c:v>
                </c:pt>
                <c:pt idx="7332">
                  <c:v>684.70600000000002</c:v>
                </c:pt>
                <c:pt idx="7333">
                  <c:v>684.80600000000004</c:v>
                </c:pt>
                <c:pt idx="7334">
                  <c:v>684.90600000000006</c:v>
                </c:pt>
                <c:pt idx="7335">
                  <c:v>685.00599999999997</c:v>
                </c:pt>
                <c:pt idx="7336">
                  <c:v>685.10599999999999</c:v>
                </c:pt>
                <c:pt idx="7337">
                  <c:v>685.20600000000002</c:v>
                </c:pt>
                <c:pt idx="7338">
                  <c:v>685.30600000000004</c:v>
                </c:pt>
                <c:pt idx="7339">
                  <c:v>685.40600000000006</c:v>
                </c:pt>
                <c:pt idx="7340">
                  <c:v>685.50599999999997</c:v>
                </c:pt>
                <c:pt idx="7341">
                  <c:v>685.60599999999999</c:v>
                </c:pt>
                <c:pt idx="7342">
                  <c:v>685.70600000000002</c:v>
                </c:pt>
                <c:pt idx="7343">
                  <c:v>685.80600000000004</c:v>
                </c:pt>
                <c:pt idx="7344">
                  <c:v>685.90600000000006</c:v>
                </c:pt>
                <c:pt idx="7345">
                  <c:v>686.00599999999997</c:v>
                </c:pt>
                <c:pt idx="7346">
                  <c:v>686.10599999999999</c:v>
                </c:pt>
                <c:pt idx="7347">
                  <c:v>686.20600000000002</c:v>
                </c:pt>
                <c:pt idx="7348">
                  <c:v>686.30600000000004</c:v>
                </c:pt>
                <c:pt idx="7349">
                  <c:v>686.40600000000006</c:v>
                </c:pt>
                <c:pt idx="7350">
                  <c:v>686.50599999999997</c:v>
                </c:pt>
                <c:pt idx="7351">
                  <c:v>686.60599999999999</c:v>
                </c:pt>
                <c:pt idx="7352">
                  <c:v>686.70600000000002</c:v>
                </c:pt>
                <c:pt idx="7353">
                  <c:v>686.80600000000004</c:v>
                </c:pt>
                <c:pt idx="7354">
                  <c:v>686.90600000000006</c:v>
                </c:pt>
                <c:pt idx="7355">
                  <c:v>687.00599999999997</c:v>
                </c:pt>
                <c:pt idx="7356">
                  <c:v>687.10599999999999</c:v>
                </c:pt>
                <c:pt idx="7357">
                  <c:v>687.20600000000002</c:v>
                </c:pt>
                <c:pt idx="7358">
                  <c:v>687.30600000000004</c:v>
                </c:pt>
                <c:pt idx="7359">
                  <c:v>687.40600000000006</c:v>
                </c:pt>
                <c:pt idx="7360">
                  <c:v>687.50599999999997</c:v>
                </c:pt>
                <c:pt idx="7361">
                  <c:v>687.60599999999999</c:v>
                </c:pt>
                <c:pt idx="7362">
                  <c:v>687.70600000000002</c:v>
                </c:pt>
                <c:pt idx="7363">
                  <c:v>687.80600000000004</c:v>
                </c:pt>
                <c:pt idx="7364">
                  <c:v>687.90600000000006</c:v>
                </c:pt>
                <c:pt idx="7365">
                  <c:v>688.00599999999997</c:v>
                </c:pt>
                <c:pt idx="7366">
                  <c:v>688.10599999999999</c:v>
                </c:pt>
                <c:pt idx="7367">
                  <c:v>688.20600000000002</c:v>
                </c:pt>
                <c:pt idx="7368">
                  <c:v>688.30600000000004</c:v>
                </c:pt>
                <c:pt idx="7369">
                  <c:v>688.40600000000006</c:v>
                </c:pt>
                <c:pt idx="7370">
                  <c:v>688.50599999999997</c:v>
                </c:pt>
                <c:pt idx="7371">
                  <c:v>688.60599999999999</c:v>
                </c:pt>
                <c:pt idx="7372">
                  <c:v>688.70600000000002</c:v>
                </c:pt>
                <c:pt idx="7373">
                  <c:v>688.80600000000004</c:v>
                </c:pt>
                <c:pt idx="7374">
                  <c:v>688.90600000000006</c:v>
                </c:pt>
                <c:pt idx="7375">
                  <c:v>689.00599999999997</c:v>
                </c:pt>
                <c:pt idx="7376">
                  <c:v>689.10599999999999</c:v>
                </c:pt>
                <c:pt idx="7377">
                  <c:v>689.20600000000002</c:v>
                </c:pt>
                <c:pt idx="7378">
                  <c:v>689.30600000000004</c:v>
                </c:pt>
                <c:pt idx="7379">
                  <c:v>689.40600000000006</c:v>
                </c:pt>
                <c:pt idx="7380">
                  <c:v>689.50599999999997</c:v>
                </c:pt>
                <c:pt idx="7381">
                  <c:v>689.60599999999999</c:v>
                </c:pt>
                <c:pt idx="7382">
                  <c:v>689.70600000000002</c:v>
                </c:pt>
                <c:pt idx="7383">
                  <c:v>689.80600000000004</c:v>
                </c:pt>
                <c:pt idx="7384">
                  <c:v>689.90600000000006</c:v>
                </c:pt>
                <c:pt idx="7385">
                  <c:v>690.00599999999997</c:v>
                </c:pt>
                <c:pt idx="7386">
                  <c:v>690.10599999999999</c:v>
                </c:pt>
                <c:pt idx="7387">
                  <c:v>690.20600000000002</c:v>
                </c:pt>
                <c:pt idx="7388">
                  <c:v>690.30600000000004</c:v>
                </c:pt>
                <c:pt idx="7389">
                  <c:v>690.40600000000006</c:v>
                </c:pt>
                <c:pt idx="7390">
                  <c:v>690.50599999999997</c:v>
                </c:pt>
                <c:pt idx="7391">
                  <c:v>690.60599999999999</c:v>
                </c:pt>
                <c:pt idx="7392">
                  <c:v>690.70600000000002</c:v>
                </c:pt>
                <c:pt idx="7393">
                  <c:v>690.80600000000004</c:v>
                </c:pt>
                <c:pt idx="7394">
                  <c:v>690.90600000000006</c:v>
                </c:pt>
                <c:pt idx="7395">
                  <c:v>691.00599999999997</c:v>
                </c:pt>
                <c:pt idx="7396">
                  <c:v>691.10599999999999</c:v>
                </c:pt>
                <c:pt idx="7397">
                  <c:v>691.20600000000002</c:v>
                </c:pt>
                <c:pt idx="7398">
                  <c:v>691.30600000000004</c:v>
                </c:pt>
                <c:pt idx="7399">
                  <c:v>691.40600000000006</c:v>
                </c:pt>
                <c:pt idx="7400">
                  <c:v>691.50599999999997</c:v>
                </c:pt>
                <c:pt idx="7401">
                  <c:v>691.60599999999999</c:v>
                </c:pt>
                <c:pt idx="7402">
                  <c:v>691.70600000000002</c:v>
                </c:pt>
                <c:pt idx="7403">
                  <c:v>691.80600000000004</c:v>
                </c:pt>
                <c:pt idx="7404">
                  <c:v>691.90600000000006</c:v>
                </c:pt>
                <c:pt idx="7405">
                  <c:v>692.00599999999997</c:v>
                </c:pt>
                <c:pt idx="7406">
                  <c:v>692.10599999999999</c:v>
                </c:pt>
                <c:pt idx="7407">
                  <c:v>692.20600000000002</c:v>
                </c:pt>
                <c:pt idx="7408">
                  <c:v>692.30600000000004</c:v>
                </c:pt>
                <c:pt idx="7409">
                  <c:v>692.40600000000006</c:v>
                </c:pt>
                <c:pt idx="7410">
                  <c:v>692.50599999999997</c:v>
                </c:pt>
                <c:pt idx="7411">
                  <c:v>692.60599999999999</c:v>
                </c:pt>
                <c:pt idx="7412">
                  <c:v>692.70600000000002</c:v>
                </c:pt>
                <c:pt idx="7413">
                  <c:v>692.80600000000004</c:v>
                </c:pt>
                <c:pt idx="7414">
                  <c:v>692.90600000000006</c:v>
                </c:pt>
                <c:pt idx="7415">
                  <c:v>693.00599999999997</c:v>
                </c:pt>
                <c:pt idx="7416">
                  <c:v>693.10599999999999</c:v>
                </c:pt>
                <c:pt idx="7417">
                  <c:v>693.20600000000002</c:v>
                </c:pt>
                <c:pt idx="7418">
                  <c:v>693.30600000000004</c:v>
                </c:pt>
                <c:pt idx="7419">
                  <c:v>693.40600000000006</c:v>
                </c:pt>
                <c:pt idx="7420">
                  <c:v>693.50599999999997</c:v>
                </c:pt>
                <c:pt idx="7421">
                  <c:v>693.60599999999999</c:v>
                </c:pt>
                <c:pt idx="7422">
                  <c:v>693.70600000000002</c:v>
                </c:pt>
                <c:pt idx="7423">
                  <c:v>693.80600000000004</c:v>
                </c:pt>
                <c:pt idx="7424">
                  <c:v>693.90600000000006</c:v>
                </c:pt>
                <c:pt idx="7425">
                  <c:v>694.00599999999997</c:v>
                </c:pt>
                <c:pt idx="7426">
                  <c:v>694.10599999999999</c:v>
                </c:pt>
                <c:pt idx="7427">
                  <c:v>694.20600000000002</c:v>
                </c:pt>
                <c:pt idx="7428">
                  <c:v>694.30600000000004</c:v>
                </c:pt>
                <c:pt idx="7429">
                  <c:v>694.40600000000006</c:v>
                </c:pt>
                <c:pt idx="7430">
                  <c:v>694.50599999999997</c:v>
                </c:pt>
                <c:pt idx="7431">
                  <c:v>694.60599999999999</c:v>
                </c:pt>
                <c:pt idx="7432">
                  <c:v>694.70600000000002</c:v>
                </c:pt>
                <c:pt idx="7433">
                  <c:v>694.80600000000004</c:v>
                </c:pt>
                <c:pt idx="7434">
                  <c:v>694.90600000000006</c:v>
                </c:pt>
                <c:pt idx="7435">
                  <c:v>695.00599999999997</c:v>
                </c:pt>
                <c:pt idx="7436">
                  <c:v>695.10599999999999</c:v>
                </c:pt>
                <c:pt idx="7437">
                  <c:v>695.20600000000002</c:v>
                </c:pt>
                <c:pt idx="7438">
                  <c:v>695.30600000000004</c:v>
                </c:pt>
                <c:pt idx="7439">
                  <c:v>695.40600000000006</c:v>
                </c:pt>
                <c:pt idx="7440">
                  <c:v>695.50599999999997</c:v>
                </c:pt>
                <c:pt idx="7441">
                  <c:v>695.60599999999999</c:v>
                </c:pt>
                <c:pt idx="7442">
                  <c:v>695.70600000000002</c:v>
                </c:pt>
                <c:pt idx="7443">
                  <c:v>695.80600000000004</c:v>
                </c:pt>
                <c:pt idx="7444">
                  <c:v>695.90600000000006</c:v>
                </c:pt>
                <c:pt idx="7445">
                  <c:v>696.00599999999997</c:v>
                </c:pt>
                <c:pt idx="7446">
                  <c:v>696.10599999999999</c:v>
                </c:pt>
                <c:pt idx="7447">
                  <c:v>696.20600000000002</c:v>
                </c:pt>
                <c:pt idx="7448">
                  <c:v>696.30600000000004</c:v>
                </c:pt>
                <c:pt idx="7449">
                  <c:v>696.40600000000006</c:v>
                </c:pt>
                <c:pt idx="7450">
                  <c:v>696.50599999999997</c:v>
                </c:pt>
                <c:pt idx="7451">
                  <c:v>696.60599999999999</c:v>
                </c:pt>
                <c:pt idx="7452">
                  <c:v>696.70600000000002</c:v>
                </c:pt>
                <c:pt idx="7453">
                  <c:v>696.80600000000004</c:v>
                </c:pt>
                <c:pt idx="7454">
                  <c:v>696.90600000000006</c:v>
                </c:pt>
                <c:pt idx="7455">
                  <c:v>697.00599999999997</c:v>
                </c:pt>
                <c:pt idx="7456">
                  <c:v>697.10599999999999</c:v>
                </c:pt>
                <c:pt idx="7457">
                  <c:v>697.20600000000002</c:v>
                </c:pt>
                <c:pt idx="7458">
                  <c:v>697.30600000000004</c:v>
                </c:pt>
                <c:pt idx="7459">
                  <c:v>697.40600000000006</c:v>
                </c:pt>
                <c:pt idx="7460">
                  <c:v>697.50599999999997</c:v>
                </c:pt>
                <c:pt idx="7461">
                  <c:v>697.60599999999999</c:v>
                </c:pt>
                <c:pt idx="7462">
                  <c:v>697.70600000000002</c:v>
                </c:pt>
                <c:pt idx="7463">
                  <c:v>697.80600000000004</c:v>
                </c:pt>
                <c:pt idx="7464">
                  <c:v>697.90600000000006</c:v>
                </c:pt>
                <c:pt idx="7465">
                  <c:v>698.00599999999997</c:v>
                </c:pt>
                <c:pt idx="7466">
                  <c:v>698.10599999999999</c:v>
                </c:pt>
                <c:pt idx="7467">
                  <c:v>698.20600000000002</c:v>
                </c:pt>
                <c:pt idx="7468">
                  <c:v>698.30600000000004</c:v>
                </c:pt>
                <c:pt idx="7469">
                  <c:v>698.40600000000006</c:v>
                </c:pt>
                <c:pt idx="7470">
                  <c:v>698.50599999999997</c:v>
                </c:pt>
                <c:pt idx="7471">
                  <c:v>698.60599999999999</c:v>
                </c:pt>
                <c:pt idx="7472">
                  <c:v>698.70600000000002</c:v>
                </c:pt>
                <c:pt idx="7473">
                  <c:v>698.80600000000004</c:v>
                </c:pt>
                <c:pt idx="7474">
                  <c:v>698.90600000000006</c:v>
                </c:pt>
                <c:pt idx="7475">
                  <c:v>699.00599999999997</c:v>
                </c:pt>
                <c:pt idx="7476">
                  <c:v>699.10599999999999</c:v>
                </c:pt>
                <c:pt idx="7477">
                  <c:v>699.20600000000002</c:v>
                </c:pt>
                <c:pt idx="7478">
                  <c:v>699.30600000000004</c:v>
                </c:pt>
                <c:pt idx="7479">
                  <c:v>699.40600000000006</c:v>
                </c:pt>
                <c:pt idx="7480">
                  <c:v>699.50599999999997</c:v>
                </c:pt>
                <c:pt idx="7481">
                  <c:v>699.60599999999999</c:v>
                </c:pt>
                <c:pt idx="7482">
                  <c:v>699.70600000000002</c:v>
                </c:pt>
                <c:pt idx="7483">
                  <c:v>699.80600000000004</c:v>
                </c:pt>
                <c:pt idx="7484">
                  <c:v>699.90600000000006</c:v>
                </c:pt>
                <c:pt idx="7485">
                  <c:v>700.00599999999997</c:v>
                </c:pt>
                <c:pt idx="7486">
                  <c:v>700.10599999999999</c:v>
                </c:pt>
                <c:pt idx="7487">
                  <c:v>700.20600000000002</c:v>
                </c:pt>
                <c:pt idx="7488">
                  <c:v>700.30600000000004</c:v>
                </c:pt>
                <c:pt idx="7489">
                  <c:v>700.40600000000006</c:v>
                </c:pt>
                <c:pt idx="7490">
                  <c:v>700.50599999999997</c:v>
                </c:pt>
                <c:pt idx="7491">
                  <c:v>700.60599999999999</c:v>
                </c:pt>
                <c:pt idx="7492">
                  <c:v>700.70600000000002</c:v>
                </c:pt>
                <c:pt idx="7493">
                  <c:v>700.80600000000004</c:v>
                </c:pt>
                <c:pt idx="7494">
                  <c:v>700.90600000000006</c:v>
                </c:pt>
                <c:pt idx="7495">
                  <c:v>701.00599999999997</c:v>
                </c:pt>
                <c:pt idx="7496">
                  <c:v>701.10599999999999</c:v>
                </c:pt>
                <c:pt idx="7497">
                  <c:v>701.20600000000002</c:v>
                </c:pt>
                <c:pt idx="7498">
                  <c:v>701.30600000000004</c:v>
                </c:pt>
                <c:pt idx="7499">
                  <c:v>701.40600000000006</c:v>
                </c:pt>
                <c:pt idx="7500">
                  <c:v>701.50599999999997</c:v>
                </c:pt>
                <c:pt idx="7501">
                  <c:v>701.60599999999999</c:v>
                </c:pt>
                <c:pt idx="7502">
                  <c:v>701.70600000000002</c:v>
                </c:pt>
                <c:pt idx="7503">
                  <c:v>701.80600000000004</c:v>
                </c:pt>
                <c:pt idx="7504">
                  <c:v>701.90600000000006</c:v>
                </c:pt>
                <c:pt idx="7505">
                  <c:v>702.00599999999997</c:v>
                </c:pt>
                <c:pt idx="7506">
                  <c:v>702.10599999999999</c:v>
                </c:pt>
                <c:pt idx="7507">
                  <c:v>702.20600000000002</c:v>
                </c:pt>
                <c:pt idx="7508">
                  <c:v>702.30600000000004</c:v>
                </c:pt>
                <c:pt idx="7509">
                  <c:v>702.40600000000006</c:v>
                </c:pt>
                <c:pt idx="7510">
                  <c:v>702.50599999999997</c:v>
                </c:pt>
                <c:pt idx="7511">
                  <c:v>702.60599999999999</c:v>
                </c:pt>
                <c:pt idx="7512">
                  <c:v>702.70600000000002</c:v>
                </c:pt>
                <c:pt idx="7513">
                  <c:v>702.80600000000004</c:v>
                </c:pt>
                <c:pt idx="7514">
                  <c:v>702.90600000000006</c:v>
                </c:pt>
                <c:pt idx="7515">
                  <c:v>703.00599999999997</c:v>
                </c:pt>
                <c:pt idx="7516">
                  <c:v>703.10599999999999</c:v>
                </c:pt>
                <c:pt idx="7517">
                  <c:v>703.20600000000002</c:v>
                </c:pt>
                <c:pt idx="7518">
                  <c:v>703.30600000000004</c:v>
                </c:pt>
                <c:pt idx="7519">
                  <c:v>703.40600000000006</c:v>
                </c:pt>
                <c:pt idx="7520">
                  <c:v>703.50599999999997</c:v>
                </c:pt>
                <c:pt idx="7521">
                  <c:v>703.60599999999999</c:v>
                </c:pt>
                <c:pt idx="7522">
                  <c:v>703.70600000000002</c:v>
                </c:pt>
                <c:pt idx="7523">
                  <c:v>703.80600000000004</c:v>
                </c:pt>
                <c:pt idx="7524">
                  <c:v>703.90600000000006</c:v>
                </c:pt>
                <c:pt idx="7525">
                  <c:v>704.00599999999997</c:v>
                </c:pt>
                <c:pt idx="7526">
                  <c:v>704.10599999999999</c:v>
                </c:pt>
                <c:pt idx="7527">
                  <c:v>704.20600000000002</c:v>
                </c:pt>
                <c:pt idx="7528">
                  <c:v>704.30600000000004</c:v>
                </c:pt>
                <c:pt idx="7529">
                  <c:v>704.40600000000006</c:v>
                </c:pt>
                <c:pt idx="7530">
                  <c:v>704.50599999999997</c:v>
                </c:pt>
                <c:pt idx="7531">
                  <c:v>704.60599999999999</c:v>
                </c:pt>
                <c:pt idx="7532">
                  <c:v>704.70600000000002</c:v>
                </c:pt>
                <c:pt idx="7533">
                  <c:v>704.80600000000004</c:v>
                </c:pt>
                <c:pt idx="7534">
                  <c:v>704.90600000000006</c:v>
                </c:pt>
                <c:pt idx="7535">
                  <c:v>705.00599999999997</c:v>
                </c:pt>
                <c:pt idx="7536">
                  <c:v>705.10599999999999</c:v>
                </c:pt>
                <c:pt idx="7537">
                  <c:v>705.20600000000002</c:v>
                </c:pt>
                <c:pt idx="7538">
                  <c:v>705.30600000000004</c:v>
                </c:pt>
                <c:pt idx="7539">
                  <c:v>705.40600000000006</c:v>
                </c:pt>
                <c:pt idx="7540">
                  <c:v>705.50599999999997</c:v>
                </c:pt>
                <c:pt idx="7541">
                  <c:v>705.60599999999999</c:v>
                </c:pt>
                <c:pt idx="7542">
                  <c:v>705.70600000000002</c:v>
                </c:pt>
                <c:pt idx="7543">
                  <c:v>705.80600000000004</c:v>
                </c:pt>
                <c:pt idx="7544">
                  <c:v>705.90600000000006</c:v>
                </c:pt>
                <c:pt idx="7545">
                  <c:v>706.00599999999997</c:v>
                </c:pt>
                <c:pt idx="7546">
                  <c:v>706.10599999999999</c:v>
                </c:pt>
                <c:pt idx="7547">
                  <c:v>706.20600000000002</c:v>
                </c:pt>
                <c:pt idx="7548">
                  <c:v>706.30600000000004</c:v>
                </c:pt>
                <c:pt idx="7549">
                  <c:v>706.40600000000006</c:v>
                </c:pt>
                <c:pt idx="7550">
                  <c:v>706.50599999999997</c:v>
                </c:pt>
                <c:pt idx="7551">
                  <c:v>706.60599999999999</c:v>
                </c:pt>
                <c:pt idx="7552">
                  <c:v>706.70600000000002</c:v>
                </c:pt>
                <c:pt idx="7553">
                  <c:v>706.80600000000004</c:v>
                </c:pt>
                <c:pt idx="7554">
                  <c:v>706.90600000000006</c:v>
                </c:pt>
                <c:pt idx="7555">
                  <c:v>707.00599999999997</c:v>
                </c:pt>
                <c:pt idx="7556">
                  <c:v>707.10599999999999</c:v>
                </c:pt>
                <c:pt idx="7557">
                  <c:v>707.20600000000002</c:v>
                </c:pt>
                <c:pt idx="7558">
                  <c:v>707.30600000000004</c:v>
                </c:pt>
                <c:pt idx="7559">
                  <c:v>707.40600000000006</c:v>
                </c:pt>
                <c:pt idx="7560">
                  <c:v>707.50599999999997</c:v>
                </c:pt>
                <c:pt idx="7561">
                  <c:v>707.60599999999999</c:v>
                </c:pt>
                <c:pt idx="7562">
                  <c:v>707.70600000000002</c:v>
                </c:pt>
                <c:pt idx="7563">
                  <c:v>707.80600000000004</c:v>
                </c:pt>
                <c:pt idx="7564">
                  <c:v>707.90600000000006</c:v>
                </c:pt>
                <c:pt idx="7565">
                  <c:v>708.00599999999997</c:v>
                </c:pt>
                <c:pt idx="7566">
                  <c:v>708.10599999999999</c:v>
                </c:pt>
                <c:pt idx="7567">
                  <c:v>708.20600000000002</c:v>
                </c:pt>
                <c:pt idx="7568">
                  <c:v>708.30600000000004</c:v>
                </c:pt>
                <c:pt idx="7569">
                  <c:v>708.40600000000006</c:v>
                </c:pt>
                <c:pt idx="7570">
                  <c:v>708.50599999999997</c:v>
                </c:pt>
                <c:pt idx="7571">
                  <c:v>708.60599999999999</c:v>
                </c:pt>
                <c:pt idx="7572">
                  <c:v>708.70600000000002</c:v>
                </c:pt>
                <c:pt idx="7573">
                  <c:v>708.80600000000004</c:v>
                </c:pt>
                <c:pt idx="7574">
                  <c:v>708.90600000000006</c:v>
                </c:pt>
                <c:pt idx="7575">
                  <c:v>709.00599999999997</c:v>
                </c:pt>
                <c:pt idx="7576">
                  <c:v>709.10599999999999</c:v>
                </c:pt>
                <c:pt idx="7577">
                  <c:v>709.20600000000002</c:v>
                </c:pt>
                <c:pt idx="7578">
                  <c:v>709.30600000000004</c:v>
                </c:pt>
                <c:pt idx="7579">
                  <c:v>709.40600000000006</c:v>
                </c:pt>
                <c:pt idx="7580">
                  <c:v>709.50599999999997</c:v>
                </c:pt>
                <c:pt idx="7581">
                  <c:v>709.60599999999999</c:v>
                </c:pt>
                <c:pt idx="7582">
                  <c:v>709.70600000000002</c:v>
                </c:pt>
                <c:pt idx="7583">
                  <c:v>709.80600000000004</c:v>
                </c:pt>
                <c:pt idx="7584">
                  <c:v>709.90600000000006</c:v>
                </c:pt>
                <c:pt idx="7585">
                  <c:v>710.00599999999997</c:v>
                </c:pt>
                <c:pt idx="7586">
                  <c:v>710.10599999999999</c:v>
                </c:pt>
                <c:pt idx="7587">
                  <c:v>710.20600000000002</c:v>
                </c:pt>
                <c:pt idx="7588">
                  <c:v>710.30600000000004</c:v>
                </c:pt>
                <c:pt idx="7589">
                  <c:v>710.40600000000006</c:v>
                </c:pt>
                <c:pt idx="7590">
                  <c:v>710.50599999999997</c:v>
                </c:pt>
                <c:pt idx="7591">
                  <c:v>710.60599999999999</c:v>
                </c:pt>
                <c:pt idx="7592">
                  <c:v>710.70600000000002</c:v>
                </c:pt>
                <c:pt idx="7593">
                  <c:v>710.80600000000004</c:v>
                </c:pt>
                <c:pt idx="7594">
                  <c:v>710.90600000000006</c:v>
                </c:pt>
                <c:pt idx="7595">
                  <c:v>711.00599999999997</c:v>
                </c:pt>
                <c:pt idx="7596">
                  <c:v>711.10599999999999</c:v>
                </c:pt>
                <c:pt idx="7597">
                  <c:v>711.20600000000002</c:v>
                </c:pt>
                <c:pt idx="7598">
                  <c:v>711.30600000000004</c:v>
                </c:pt>
                <c:pt idx="7599">
                  <c:v>711.40600000000006</c:v>
                </c:pt>
                <c:pt idx="7600">
                  <c:v>711.50599999999997</c:v>
                </c:pt>
                <c:pt idx="7601">
                  <c:v>711.60599999999999</c:v>
                </c:pt>
                <c:pt idx="7602">
                  <c:v>711.70600000000002</c:v>
                </c:pt>
                <c:pt idx="7603">
                  <c:v>711.80600000000004</c:v>
                </c:pt>
                <c:pt idx="7604">
                  <c:v>711.90600000000006</c:v>
                </c:pt>
                <c:pt idx="7605">
                  <c:v>712.00599999999997</c:v>
                </c:pt>
                <c:pt idx="7606">
                  <c:v>712.10599999999999</c:v>
                </c:pt>
                <c:pt idx="7607">
                  <c:v>712.20600000000002</c:v>
                </c:pt>
                <c:pt idx="7608">
                  <c:v>712.30600000000004</c:v>
                </c:pt>
                <c:pt idx="7609">
                  <c:v>712.40600000000006</c:v>
                </c:pt>
                <c:pt idx="7610">
                  <c:v>712.50599999999997</c:v>
                </c:pt>
                <c:pt idx="7611">
                  <c:v>712.60599999999999</c:v>
                </c:pt>
                <c:pt idx="7612">
                  <c:v>712.70600000000002</c:v>
                </c:pt>
                <c:pt idx="7613">
                  <c:v>712.80600000000004</c:v>
                </c:pt>
                <c:pt idx="7614">
                  <c:v>712.90600000000006</c:v>
                </c:pt>
                <c:pt idx="7615">
                  <c:v>713.00599999999997</c:v>
                </c:pt>
                <c:pt idx="7616">
                  <c:v>713.10599999999999</c:v>
                </c:pt>
                <c:pt idx="7617">
                  <c:v>713.20600000000002</c:v>
                </c:pt>
                <c:pt idx="7618">
                  <c:v>713.30600000000004</c:v>
                </c:pt>
                <c:pt idx="7619">
                  <c:v>713.40600000000006</c:v>
                </c:pt>
                <c:pt idx="7620">
                  <c:v>713.50599999999997</c:v>
                </c:pt>
                <c:pt idx="7621">
                  <c:v>713.60599999999999</c:v>
                </c:pt>
                <c:pt idx="7622">
                  <c:v>713.70600000000002</c:v>
                </c:pt>
                <c:pt idx="7623">
                  <c:v>713.80600000000004</c:v>
                </c:pt>
                <c:pt idx="7624">
                  <c:v>713.90600000000006</c:v>
                </c:pt>
                <c:pt idx="7625">
                  <c:v>714.00599999999997</c:v>
                </c:pt>
                <c:pt idx="7626">
                  <c:v>714.10599999999999</c:v>
                </c:pt>
                <c:pt idx="7627">
                  <c:v>714.20600000000002</c:v>
                </c:pt>
                <c:pt idx="7628">
                  <c:v>714.30600000000004</c:v>
                </c:pt>
                <c:pt idx="7629">
                  <c:v>714.40600000000006</c:v>
                </c:pt>
                <c:pt idx="7630">
                  <c:v>714.50599999999997</c:v>
                </c:pt>
                <c:pt idx="7631">
                  <c:v>714.60599999999999</c:v>
                </c:pt>
                <c:pt idx="7632">
                  <c:v>714.70600000000002</c:v>
                </c:pt>
                <c:pt idx="7633">
                  <c:v>714.80600000000004</c:v>
                </c:pt>
                <c:pt idx="7634">
                  <c:v>714.90600000000006</c:v>
                </c:pt>
                <c:pt idx="7635">
                  <c:v>715.00599999999997</c:v>
                </c:pt>
                <c:pt idx="7636">
                  <c:v>715.10599999999999</c:v>
                </c:pt>
                <c:pt idx="7637">
                  <c:v>715.20600000000002</c:v>
                </c:pt>
                <c:pt idx="7638">
                  <c:v>715.30600000000004</c:v>
                </c:pt>
                <c:pt idx="7639">
                  <c:v>715.40600000000006</c:v>
                </c:pt>
                <c:pt idx="7640">
                  <c:v>715.50599999999997</c:v>
                </c:pt>
                <c:pt idx="7641">
                  <c:v>715.60599999999999</c:v>
                </c:pt>
                <c:pt idx="7642">
                  <c:v>715.70600000000002</c:v>
                </c:pt>
                <c:pt idx="7643">
                  <c:v>715.80600000000004</c:v>
                </c:pt>
                <c:pt idx="7644">
                  <c:v>715.90600000000006</c:v>
                </c:pt>
                <c:pt idx="7645">
                  <c:v>716.00599999999997</c:v>
                </c:pt>
                <c:pt idx="7646">
                  <c:v>716.10599999999999</c:v>
                </c:pt>
                <c:pt idx="7647">
                  <c:v>716.20600000000002</c:v>
                </c:pt>
                <c:pt idx="7648">
                  <c:v>716.30600000000004</c:v>
                </c:pt>
                <c:pt idx="7649">
                  <c:v>716.40600000000006</c:v>
                </c:pt>
                <c:pt idx="7650">
                  <c:v>716.50599999999997</c:v>
                </c:pt>
                <c:pt idx="7651">
                  <c:v>716.60599999999999</c:v>
                </c:pt>
                <c:pt idx="7652">
                  <c:v>716.70600000000002</c:v>
                </c:pt>
                <c:pt idx="7653">
                  <c:v>716.80600000000004</c:v>
                </c:pt>
                <c:pt idx="7654">
                  <c:v>716.90600000000006</c:v>
                </c:pt>
                <c:pt idx="7655">
                  <c:v>717.00599999999997</c:v>
                </c:pt>
                <c:pt idx="7656">
                  <c:v>717.10599999999999</c:v>
                </c:pt>
                <c:pt idx="7657">
                  <c:v>717.20600000000002</c:v>
                </c:pt>
                <c:pt idx="7658">
                  <c:v>717.30600000000004</c:v>
                </c:pt>
                <c:pt idx="7659">
                  <c:v>717.40600000000006</c:v>
                </c:pt>
                <c:pt idx="7660">
                  <c:v>717.50599999999997</c:v>
                </c:pt>
                <c:pt idx="7661">
                  <c:v>717.60599999999999</c:v>
                </c:pt>
                <c:pt idx="7662">
                  <c:v>717.70600000000002</c:v>
                </c:pt>
                <c:pt idx="7663">
                  <c:v>717.80600000000004</c:v>
                </c:pt>
                <c:pt idx="7664">
                  <c:v>717.90600000000006</c:v>
                </c:pt>
                <c:pt idx="7665">
                  <c:v>718.00599999999997</c:v>
                </c:pt>
                <c:pt idx="7666">
                  <c:v>718.10599999999999</c:v>
                </c:pt>
                <c:pt idx="7667">
                  <c:v>718.20600000000002</c:v>
                </c:pt>
                <c:pt idx="7668">
                  <c:v>718.30600000000004</c:v>
                </c:pt>
                <c:pt idx="7669">
                  <c:v>718.40600000000006</c:v>
                </c:pt>
                <c:pt idx="7670">
                  <c:v>718.50599999999997</c:v>
                </c:pt>
                <c:pt idx="7671">
                  <c:v>718.60599999999999</c:v>
                </c:pt>
                <c:pt idx="7672">
                  <c:v>718.70600000000002</c:v>
                </c:pt>
                <c:pt idx="7673">
                  <c:v>718.80600000000004</c:v>
                </c:pt>
                <c:pt idx="7674">
                  <c:v>718.90600000000006</c:v>
                </c:pt>
                <c:pt idx="7675">
                  <c:v>719.00599999999997</c:v>
                </c:pt>
                <c:pt idx="7676">
                  <c:v>719.10599999999999</c:v>
                </c:pt>
                <c:pt idx="7677">
                  <c:v>719.20600000000002</c:v>
                </c:pt>
                <c:pt idx="7678">
                  <c:v>719.30600000000004</c:v>
                </c:pt>
                <c:pt idx="7679">
                  <c:v>719.40600000000006</c:v>
                </c:pt>
                <c:pt idx="7680">
                  <c:v>719.50599999999997</c:v>
                </c:pt>
                <c:pt idx="7681">
                  <c:v>719.60599999999999</c:v>
                </c:pt>
                <c:pt idx="7682">
                  <c:v>719.70600000000002</c:v>
                </c:pt>
                <c:pt idx="7683">
                  <c:v>719.80600000000004</c:v>
                </c:pt>
                <c:pt idx="7684">
                  <c:v>719.90600000000006</c:v>
                </c:pt>
                <c:pt idx="7685">
                  <c:v>720.00599999999997</c:v>
                </c:pt>
                <c:pt idx="7686">
                  <c:v>720.10599999999999</c:v>
                </c:pt>
                <c:pt idx="7687">
                  <c:v>720.20600000000002</c:v>
                </c:pt>
                <c:pt idx="7688">
                  <c:v>720.30600000000004</c:v>
                </c:pt>
                <c:pt idx="7689">
                  <c:v>720.40600000000006</c:v>
                </c:pt>
                <c:pt idx="7690">
                  <c:v>720.50599999999997</c:v>
                </c:pt>
                <c:pt idx="7691">
                  <c:v>720.60599999999999</c:v>
                </c:pt>
                <c:pt idx="7692">
                  <c:v>720.70600000000002</c:v>
                </c:pt>
                <c:pt idx="7693">
                  <c:v>720.80600000000004</c:v>
                </c:pt>
                <c:pt idx="7694">
                  <c:v>720.90600000000006</c:v>
                </c:pt>
                <c:pt idx="7695">
                  <c:v>721.00599999999997</c:v>
                </c:pt>
                <c:pt idx="7696">
                  <c:v>721.10599999999999</c:v>
                </c:pt>
                <c:pt idx="7697">
                  <c:v>721.20600000000002</c:v>
                </c:pt>
                <c:pt idx="7698">
                  <c:v>721.30600000000004</c:v>
                </c:pt>
                <c:pt idx="7699">
                  <c:v>721.40600000000006</c:v>
                </c:pt>
                <c:pt idx="7700">
                  <c:v>721.50599999999997</c:v>
                </c:pt>
                <c:pt idx="7701">
                  <c:v>721.60599999999999</c:v>
                </c:pt>
                <c:pt idx="7702">
                  <c:v>721.70600000000002</c:v>
                </c:pt>
                <c:pt idx="7703">
                  <c:v>721.80600000000004</c:v>
                </c:pt>
                <c:pt idx="7704">
                  <c:v>721.90600000000006</c:v>
                </c:pt>
                <c:pt idx="7705">
                  <c:v>722.00599999999997</c:v>
                </c:pt>
                <c:pt idx="7706">
                  <c:v>722.10599999999999</c:v>
                </c:pt>
                <c:pt idx="7707">
                  <c:v>722.20600000000002</c:v>
                </c:pt>
                <c:pt idx="7708">
                  <c:v>722.30600000000004</c:v>
                </c:pt>
                <c:pt idx="7709">
                  <c:v>722.40600000000006</c:v>
                </c:pt>
                <c:pt idx="7710">
                  <c:v>722.50599999999997</c:v>
                </c:pt>
                <c:pt idx="7711">
                  <c:v>722.60599999999999</c:v>
                </c:pt>
                <c:pt idx="7712">
                  <c:v>722.70600000000002</c:v>
                </c:pt>
                <c:pt idx="7713">
                  <c:v>722.80600000000004</c:v>
                </c:pt>
                <c:pt idx="7714">
                  <c:v>722.90600000000006</c:v>
                </c:pt>
                <c:pt idx="7715">
                  <c:v>723.00599999999997</c:v>
                </c:pt>
                <c:pt idx="7716">
                  <c:v>723.10599999999999</c:v>
                </c:pt>
                <c:pt idx="7717">
                  <c:v>723.20600000000002</c:v>
                </c:pt>
                <c:pt idx="7718">
                  <c:v>723.30600000000004</c:v>
                </c:pt>
                <c:pt idx="7719">
                  <c:v>723.40600000000006</c:v>
                </c:pt>
                <c:pt idx="7720">
                  <c:v>723.50599999999997</c:v>
                </c:pt>
                <c:pt idx="7721">
                  <c:v>723.60599999999999</c:v>
                </c:pt>
                <c:pt idx="7722">
                  <c:v>723.70600000000002</c:v>
                </c:pt>
                <c:pt idx="7723">
                  <c:v>723.80600000000004</c:v>
                </c:pt>
                <c:pt idx="7724">
                  <c:v>723.90600000000006</c:v>
                </c:pt>
                <c:pt idx="7725">
                  <c:v>724.00599999999997</c:v>
                </c:pt>
                <c:pt idx="7726">
                  <c:v>724.10599999999999</c:v>
                </c:pt>
                <c:pt idx="7727">
                  <c:v>724.20600000000002</c:v>
                </c:pt>
                <c:pt idx="7728">
                  <c:v>724.30600000000004</c:v>
                </c:pt>
                <c:pt idx="7729">
                  <c:v>724.40600000000006</c:v>
                </c:pt>
                <c:pt idx="7730">
                  <c:v>724.50599999999997</c:v>
                </c:pt>
                <c:pt idx="7731">
                  <c:v>724.60599999999999</c:v>
                </c:pt>
                <c:pt idx="7732">
                  <c:v>724.70600000000002</c:v>
                </c:pt>
                <c:pt idx="7733">
                  <c:v>724.80600000000004</c:v>
                </c:pt>
                <c:pt idx="7734">
                  <c:v>724.90600000000006</c:v>
                </c:pt>
                <c:pt idx="7735">
                  <c:v>725.00599999999997</c:v>
                </c:pt>
                <c:pt idx="7736">
                  <c:v>725.10599999999999</c:v>
                </c:pt>
                <c:pt idx="7737">
                  <c:v>725.20600000000002</c:v>
                </c:pt>
                <c:pt idx="7738">
                  <c:v>725.30600000000004</c:v>
                </c:pt>
                <c:pt idx="7739">
                  <c:v>725.40600000000006</c:v>
                </c:pt>
                <c:pt idx="7740">
                  <c:v>725.50599999999997</c:v>
                </c:pt>
                <c:pt idx="7741">
                  <c:v>725.60599999999999</c:v>
                </c:pt>
                <c:pt idx="7742">
                  <c:v>725.70600000000002</c:v>
                </c:pt>
                <c:pt idx="7743">
                  <c:v>725.80600000000004</c:v>
                </c:pt>
                <c:pt idx="7744">
                  <c:v>725.90600000000006</c:v>
                </c:pt>
                <c:pt idx="7745">
                  <c:v>726.00599999999997</c:v>
                </c:pt>
                <c:pt idx="7746">
                  <c:v>726.10599999999999</c:v>
                </c:pt>
                <c:pt idx="7747">
                  <c:v>726.20600000000002</c:v>
                </c:pt>
                <c:pt idx="7748">
                  <c:v>726.30600000000004</c:v>
                </c:pt>
                <c:pt idx="7749">
                  <c:v>726.40600000000006</c:v>
                </c:pt>
                <c:pt idx="7750">
                  <c:v>726.50599999999997</c:v>
                </c:pt>
                <c:pt idx="7751">
                  <c:v>726.60599999999999</c:v>
                </c:pt>
                <c:pt idx="7752">
                  <c:v>726.70600000000002</c:v>
                </c:pt>
                <c:pt idx="7753">
                  <c:v>726.80600000000004</c:v>
                </c:pt>
                <c:pt idx="7754">
                  <c:v>726.90600000000006</c:v>
                </c:pt>
                <c:pt idx="7755">
                  <c:v>727.00599999999997</c:v>
                </c:pt>
                <c:pt idx="7756">
                  <c:v>727.10599999999999</c:v>
                </c:pt>
                <c:pt idx="7757">
                  <c:v>727.20600000000002</c:v>
                </c:pt>
                <c:pt idx="7758">
                  <c:v>727.30600000000004</c:v>
                </c:pt>
                <c:pt idx="7759">
                  <c:v>727.40600000000006</c:v>
                </c:pt>
                <c:pt idx="7760">
                  <c:v>727.50599999999997</c:v>
                </c:pt>
                <c:pt idx="7761">
                  <c:v>727.60599999999999</c:v>
                </c:pt>
                <c:pt idx="7762">
                  <c:v>727.70600000000002</c:v>
                </c:pt>
                <c:pt idx="7763">
                  <c:v>727.80600000000004</c:v>
                </c:pt>
                <c:pt idx="7764">
                  <c:v>727.90600000000006</c:v>
                </c:pt>
                <c:pt idx="7765">
                  <c:v>728.00599999999997</c:v>
                </c:pt>
                <c:pt idx="7766">
                  <c:v>728.10599999999999</c:v>
                </c:pt>
                <c:pt idx="7767">
                  <c:v>728.20600000000002</c:v>
                </c:pt>
                <c:pt idx="7768">
                  <c:v>728.30600000000004</c:v>
                </c:pt>
                <c:pt idx="7769">
                  <c:v>728.40600000000006</c:v>
                </c:pt>
                <c:pt idx="7770">
                  <c:v>728.50599999999997</c:v>
                </c:pt>
                <c:pt idx="7771">
                  <c:v>728.60599999999999</c:v>
                </c:pt>
                <c:pt idx="7772">
                  <c:v>728.70600000000002</c:v>
                </c:pt>
                <c:pt idx="7773">
                  <c:v>728.80600000000004</c:v>
                </c:pt>
                <c:pt idx="7774">
                  <c:v>728.90600000000006</c:v>
                </c:pt>
                <c:pt idx="7775">
                  <c:v>729.00599999999997</c:v>
                </c:pt>
                <c:pt idx="7776">
                  <c:v>729.10599999999999</c:v>
                </c:pt>
                <c:pt idx="7777">
                  <c:v>729.20600000000002</c:v>
                </c:pt>
                <c:pt idx="7778">
                  <c:v>729.30600000000004</c:v>
                </c:pt>
                <c:pt idx="7779">
                  <c:v>729.40600000000006</c:v>
                </c:pt>
                <c:pt idx="7780">
                  <c:v>729.50599999999997</c:v>
                </c:pt>
                <c:pt idx="7781">
                  <c:v>729.60599999999999</c:v>
                </c:pt>
                <c:pt idx="7782">
                  <c:v>729.70600000000002</c:v>
                </c:pt>
                <c:pt idx="7783">
                  <c:v>729.80600000000004</c:v>
                </c:pt>
                <c:pt idx="7784">
                  <c:v>729.90600000000006</c:v>
                </c:pt>
                <c:pt idx="7785">
                  <c:v>730.00599999999997</c:v>
                </c:pt>
                <c:pt idx="7786">
                  <c:v>730.10599999999999</c:v>
                </c:pt>
                <c:pt idx="7787">
                  <c:v>730.20600000000002</c:v>
                </c:pt>
                <c:pt idx="7788">
                  <c:v>730.30600000000004</c:v>
                </c:pt>
                <c:pt idx="7789">
                  <c:v>730.40600000000006</c:v>
                </c:pt>
                <c:pt idx="7790">
                  <c:v>730.50599999999997</c:v>
                </c:pt>
                <c:pt idx="7791">
                  <c:v>730.60599999999999</c:v>
                </c:pt>
                <c:pt idx="7792">
                  <c:v>730.70600000000002</c:v>
                </c:pt>
                <c:pt idx="7793">
                  <c:v>730.80600000000004</c:v>
                </c:pt>
                <c:pt idx="7794">
                  <c:v>730.90600000000006</c:v>
                </c:pt>
                <c:pt idx="7795">
                  <c:v>731.00599999999997</c:v>
                </c:pt>
                <c:pt idx="7796">
                  <c:v>731.10599999999999</c:v>
                </c:pt>
                <c:pt idx="7797">
                  <c:v>731.20600000000002</c:v>
                </c:pt>
                <c:pt idx="7798">
                  <c:v>731.30600000000004</c:v>
                </c:pt>
                <c:pt idx="7799">
                  <c:v>731.40600000000006</c:v>
                </c:pt>
                <c:pt idx="7800">
                  <c:v>731.50599999999997</c:v>
                </c:pt>
                <c:pt idx="7801">
                  <c:v>731.60599999999999</c:v>
                </c:pt>
                <c:pt idx="7802">
                  <c:v>731.70600000000002</c:v>
                </c:pt>
                <c:pt idx="7803">
                  <c:v>731.80600000000004</c:v>
                </c:pt>
                <c:pt idx="7804">
                  <c:v>731.90600000000006</c:v>
                </c:pt>
                <c:pt idx="7805">
                  <c:v>732.00599999999997</c:v>
                </c:pt>
                <c:pt idx="7806">
                  <c:v>732.10599999999999</c:v>
                </c:pt>
                <c:pt idx="7807">
                  <c:v>732.20600000000002</c:v>
                </c:pt>
                <c:pt idx="7808">
                  <c:v>732.30600000000004</c:v>
                </c:pt>
                <c:pt idx="7809">
                  <c:v>732.40600000000006</c:v>
                </c:pt>
                <c:pt idx="7810">
                  <c:v>732.50599999999997</c:v>
                </c:pt>
                <c:pt idx="7811">
                  <c:v>732.60599999999999</c:v>
                </c:pt>
                <c:pt idx="7812">
                  <c:v>732.70600000000002</c:v>
                </c:pt>
                <c:pt idx="7813">
                  <c:v>732.80600000000004</c:v>
                </c:pt>
                <c:pt idx="7814">
                  <c:v>732.90600000000006</c:v>
                </c:pt>
                <c:pt idx="7815">
                  <c:v>733.00599999999997</c:v>
                </c:pt>
                <c:pt idx="7816">
                  <c:v>733.10599999999999</c:v>
                </c:pt>
                <c:pt idx="7817">
                  <c:v>733.20600000000002</c:v>
                </c:pt>
                <c:pt idx="7818">
                  <c:v>733.30600000000004</c:v>
                </c:pt>
                <c:pt idx="7819">
                  <c:v>733.40600000000006</c:v>
                </c:pt>
                <c:pt idx="7820">
                  <c:v>733.50599999999997</c:v>
                </c:pt>
                <c:pt idx="7821">
                  <c:v>733.60599999999999</c:v>
                </c:pt>
                <c:pt idx="7822">
                  <c:v>733.70600000000002</c:v>
                </c:pt>
                <c:pt idx="7823">
                  <c:v>733.80600000000004</c:v>
                </c:pt>
                <c:pt idx="7824">
                  <c:v>733.90600000000006</c:v>
                </c:pt>
                <c:pt idx="7825">
                  <c:v>734.00599999999997</c:v>
                </c:pt>
                <c:pt idx="7826">
                  <c:v>734.10599999999999</c:v>
                </c:pt>
                <c:pt idx="7827">
                  <c:v>734.20600000000002</c:v>
                </c:pt>
                <c:pt idx="7828">
                  <c:v>734.30600000000004</c:v>
                </c:pt>
                <c:pt idx="7829">
                  <c:v>734.40600000000006</c:v>
                </c:pt>
                <c:pt idx="7830">
                  <c:v>734.50599999999997</c:v>
                </c:pt>
                <c:pt idx="7831">
                  <c:v>734.60599999999999</c:v>
                </c:pt>
                <c:pt idx="7832">
                  <c:v>734.70600000000002</c:v>
                </c:pt>
                <c:pt idx="7833">
                  <c:v>734.80600000000004</c:v>
                </c:pt>
                <c:pt idx="7834">
                  <c:v>734.90600000000006</c:v>
                </c:pt>
                <c:pt idx="7835">
                  <c:v>735.00599999999997</c:v>
                </c:pt>
                <c:pt idx="7836">
                  <c:v>735.10599999999999</c:v>
                </c:pt>
                <c:pt idx="7837">
                  <c:v>735.20600000000002</c:v>
                </c:pt>
                <c:pt idx="7838">
                  <c:v>735.30600000000004</c:v>
                </c:pt>
                <c:pt idx="7839">
                  <c:v>735.40600000000006</c:v>
                </c:pt>
                <c:pt idx="7840">
                  <c:v>735.50599999999997</c:v>
                </c:pt>
                <c:pt idx="7841">
                  <c:v>735.60599999999999</c:v>
                </c:pt>
                <c:pt idx="7842">
                  <c:v>735.70600000000002</c:v>
                </c:pt>
                <c:pt idx="7843">
                  <c:v>735.80600000000004</c:v>
                </c:pt>
                <c:pt idx="7844">
                  <c:v>735.90600000000006</c:v>
                </c:pt>
                <c:pt idx="7845">
                  <c:v>736.00599999999997</c:v>
                </c:pt>
                <c:pt idx="7846">
                  <c:v>736.10599999999999</c:v>
                </c:pt>
                <c:pt idx="7847">
                  <c:v>736.20600000000002</c:v>
                </c:pt>
                <c:pt idx="7848">
                  <c:v>736.30600000000004</c:v>
                </c:pt>
                <c:pt idx="7849">
                  <c:v>736.40600000000006</c:v>
                </c:pt>
                <c:pt idx="7850">
                  <c:v>736.50599999999997</c:v>
                </c:pt>
                <c:pt idx="7851">
                  <c:v>736.60599999999999</c:v>
                </c:pt>
                <c:pt idx="7852">
                  <c:v>736.70600000000002</c:v>
                </c:pt>
                <c:pt idx="7853">
                  <c:v>736.80600000000004</c:v>
                </c:pt>
                <c:pt idx="7854">
                  <c:v>736.90600000000006</c:v>
                </c:pt>
                <c:pt idx="7855">
                  <c:v>737.00599999999997</c:v>
                </c:pt>
                <c:pt idx="7856">
                  <c:v>737.10599999999999</c:v>
                </c:pt>
                <c:pt idx="7857">
                  <c:v>737.20600000000002</c:v>
                </c:pt>
                <c:pt idx="7858">
                  <c:v>737.30600000000004</c:v>
                </c:pt>
                <c:pt idx="7859">
                  <c:v>737.40600000000006</c:v>
                </c:pt>
                <c:pt idx="7860">
                  <c:v>737.50599999999997</c:v>
                </c:pt>
                <c:pt idx="7861">
                  <c:v>737.60599999999999</c:v>
                </c:pt>
                <c:pt idx="7862">
                  <c:v>737.70600000000002</c:v>
                </c:pt>
                <c:pt idx="7863">
                  <c:v>737.80600000000004</c:v>
                </c:pt>
                <c:pt idx="7864">
                  <c:v>737.90600000000006</c:v>
                </c:pt>
                <c:pt idx="7865">
                  <c:v>738.00599999999997</c:v>
                </c:pt>
                <c:pt idx="7866">
                  <c:v>738.10599999999999</c:v>
                </c:pt>
                <c:pt idx="7867">
                  <c:v>738.20600000000002</c:v>
                </c:pt>
                <c:pt idx="7868">
                  <c:v>738.30600000000004</c:v>
                </c:pt>
                <c:pt idx="7869">
                  <c:v>738.40600000000006</c:v>
                </c:pt>
                <c:pt idx="7870">
                  <c:v>738.50599999999997</c:v>
                </c:pt>
                <c:pt idx="7871">
                  <c:v>738.60599999999999</c:v>
                </c:pt>
                <c:pt idx="7872">
                  <c:v>738.70600000000002</c:v>
                </c:pt>
                <c:pt idx="7873">
                  <c:v>738.80600000000004</c:v>
                </c:pt>
                <c:pt idx="7874">
                  <c:v>738.90600000000006</c:v>
                </c:pt>
                <c:pt idx="7875">
                  <c:v>739.00599999999997</c:v>
                </c:pt>
                <c:pt idx="7876">
                  <c:v>739.10599999999999</c:v>
                </c:pt>
                <c:pt idx="7877">
                  <c:v>739.20600000000002</c:v>
                </c:pt>
                <c:pt idx="7878">
                  <c:v>739.30600000000004</c:v>
                </c:pt>
                <c:pt idx="7879">
                  <c:v>739.40600000000006</c:v>
                </c:pt>
                <c:pt idx="7880">
                  <c:v>739.50599999999997</c:v>
                </c:pt>
                <c:pt idx="7881">
                  <c:v>739.60599999999999</c:v>
                </c:pt>
                <c:pt idx="7882">
                  <c:v>739.70600000000002</c:v>
                </c:pt>
                <c:pt idx="7883">
                  <c:v>739.80600000000004</c:v>
                </c:pt>
                <c:pt idx="7884">
                  <c:v>739.90600000000006</c:v>
                </c:pt>
                <c:pt idx="7885">
                  <c:v>740.00599999999997</c:v>
                </c:pt>
                <c:pt idx="7886">
                  <c:v>740.10599999999999</c:v>
                </c:pt>
                <c:pt idx="7887">
                  <c:v>740.20600000000002</c:v>
                </c:pt>
                <c:pt idx="7888">
                  <c:v>740.30600000000004</c:v>
                </c:pt>
                <c:pt idx="7889">
                  <c:v>740.40600000000006</c:v>
                </c:pt>
                <c:pt idx="7890">
                  <c:v>740.50599999999997</c:v>
                </c:pt>
                <c:pt idx="7891">
                  <c:v>740.60599999999999</c:v>
                </c:pt>
                <c:pt idx="7892">
                  <c:v>740.70600000000002</c:v>
                </c:pt>
                <c:pt idx="7893">
                  <c:v>740.80600000000004</c:v>
                </c:pt>
                <c:pt idx="7894">
                  <c:v>740.90600000000006</c:v>
                </c:pt>
                <c:pt idx="7895">
                  <c:v>741.00599999999997</c:v>
                </c:pt>
                <c:pt idx="7896">
                  <c:v>741.10599999999999</c:v>
                </c:pt>
                <c:pt idx="7897">
                  <c:v>741.20600000000002</c:v>
                </c:pt>
                <c:pt idx="7898">
                  <c:v>741.30600000000004</c:v>
                </c:pt>
                <c:pt idx="7899">
                  <c:v>741.40600000000006</c:v>
                </c:pt>
                <c:pt idx="7900">
                  <c:v>741.50599999999997</c:v>
                </c:pt>
                <c:pt idx="7901">
                  <c:v>741.60599999999999</c:v>
                </c:pt>
                <c:pt idx="7902">
                  <c:v>741.70600000000002</c:v>
                </c:pt>
                <c:pt idx="7903">
                  <c:v>741.80600000000004</c:v>
                </c:pt>
                <c:pt idx="7904">
                  <c:v>741.90600000000006</c:v>
                </c:pt>
                <c:pt idx="7905">
                  <c:v>742.00599999999997</c:v>
                </c:pt>
                <c:pt idx="7906">
                  <c:v>742.10599999999999</c:v>
                </c:pt>
                <c:pt idx="7907">
                  <c:v>742.20600000000002</c:v>
                </c:pt>
                <c:pt idx="7908">
                  <c:v>742.30600000000004</c:v>
                </c:pt>
                <c:pt idx="7909">
                  <c:v>742.40600000000006</c:v>
                </c:pt>
                <c:pt idx="7910">
                  <c:v>742.50599999999997</c:v>
                </c:pt>
                <c:pt idx="7911">
                  <c:v>742.60599999999999</c:v>
                </c:pt>
                <c:pt idx="7912">
                  <c:v>742.70600000000002</c:v>
                </c:pt>
                <c:pt idx="7913">
                  <c:v>742.80600000000004</c:v>
                </c:pt>
                <c:pt idx="7914">
                  <c:v>742.90600000000006</c:v>
                </c:pt>
                <c:pt idx="7915">
                  <c:v>743.00599999999997</c:v>
                </c:pt>
                <c:pt idx="7916">
                  <c:v>743.10599999999999</c:v>
                </c:pt>
                <c:pt idx="7917">
                  <c:v>743.20600000000002</c:v>
                </c:pt>
                <c:pt idx="7918">
                  <c:v>743.30600000000004</c:v>
                </c:pt>
                <c:pt idx="7919">
                  <c:v>743.40600000000006</c:v>
                </c:pt>
                <c:pt idx="7920">
                  <c:v>743.50599999999997</c:v>
                </c:pt>
                <c:pt idx="7921">
                  <c:v>743.60599999999999</c:v>
                </c:pt>
                <c:pt idx="7922">
                  <c:v>743.70600000000002</c:v>
                </c:pt>
                <c:pt idx="7923">
                  <c:v>743.80600000000004</c:v>
                </c:pt>
                <c:pt idx="7924">
                  <c:v>743.90600000000006</c:v>
                </c:pt>
                <c:pt idx="7925">
                  <c:v>744.00599999999997</c:v>
                </c:pt>
                <c:pt idx="7926">
                  <c:v>744.10599999999999</c:v>
                </c:pt>
                <c:pt idx="7927">
                  <c:v>744.20600000000002</c:v>
                </c:pt>
                <c:pt idx="7928">
                  <c:v>744.30600000000004</c:v>
                </c:pt>
                <c:pt idx="7929">
                  <c:v>744.40600000000006</c:v>
                </c:pt>
                <c:pt idx="7930">
                  <c:v>744.50599999999997</c:v>
                </c:pt>
                <c:pt idx="7931">
                  <c:v>744.60599999999999</c:v>
                </c:pt>
                <c:pt idx="7932">
                  <c:v>744.70600000000002</c:v>
                </c:pt>
                <c:pt idx="7933">
                  <c:v>744.80600000000004</c:v>
                </c:pt>
                <c:pt idx="7934">
                  <c:v>744.90600000000006</c:v>
                </c:pt>
                <c:pt idx="7935">
                  <c:v>745.00599999999997</c:v>
                </c:pt>
                <c:pt idx="7936">
                  <c:v>745.10599999999999</c:v>
                </c:pt>
                <c:pt idx="7937">
                  <c:v>745.20600000000002</c:v>
                </c:pt>
                <c:pt idx="7938">
                  <c:v>745.30600000000004</c:v>
                </c:pt>
                <c:pt idx="7939">
                  <c:v>745.40600000000006</c:v>
                </c:pt>
                <c:pt idx="7940">
                  <c:v>745.50599999999997</c:v>
                </c:pt>
                <c:pt idx="7941">
                  <c:v>745.60599999999999</c:v>
                </c:pt>
                <c:pt idx="7942">
                  <c:v>745.70600000000002</c:v>
                </c:pt>
                <c:pt idx="7943">
                  <c:v>745.80600000000004</c:v>
                </c:pt>
                <c:pt idx="7944">
                  <c:v>745.90600000000006</c:v>
                </c:pt>
                <c:pt idx="7945">
                  <c:v>746.00599999999997</c:v>
                </c:pt>
                <c:pt idx="7946">
                  <c:v>746.10599999999999</c:v>
                </c:pt>
                <c:pt idx="7947">
                  <c:v>746.20600000000002</c:v>
                </c:pt>
                <c:pt idx="7948">
                  <c:v>746.30600000000004</c:v>
                </c:pt>
                <c:pt idx="7949">
                  <c:v>746.40600000000006</c:v>
                </c:pt>
                <c:pt idx="7950">
                  <c:v>746.50599999999997</c:v>
                </c:pt>
                <c:pt idx="7951">
                  <c:v>746.60599999999999</c:v>
                </c:pt>
                <c:pt idx="7952">
                  <c:v>746.70600000000002</c:v>
                </c:pt>
                <c:pt idx="7953">
                  <c:v>746.80600000000004</c:v>
                </c:pt>
                <c:pt idx="7954">
                  <c:v>746.90600000000006</c:v>
                </c:pt>
                <c:pt idx="7955">
                  <c:v>747.00599999999997</c:v>
                </c:pt>
                <c:pt idx="7956">
                  <c:v>747.10599999999999</c:v>
                </c:pt>
                <c:pt idx="7957">
                  <c:v>747.20600000000002</c:v>
                </c:pt>
                <c:pt idx="7958">
                  <c:v>747.30600000000004</c:v>
                </c:pt>
                <c:pt idx="7959">
                  <c:v>747.40600000000006</c:v>
                </c:pt>
                <c:pt idx="7960">
                  <c:v>747.50599999999997</c:v>
                </c:pt>
                <c:pt idx="7961">
                  <c:v>747.60599999999999</c:v>
                </c:pt>
                <c:pt idx="7962">
                  <c:v>747.70600000000002</c:v>
                </c:pt>
                <c:pt idx="7963">
                  <c:v>747.80600000000004</c:v>
                </c:pt>
                <c:pt idx="7964">
                  <c:v>747.90600000000006</c:v>
                </c:pt>
                <c:pt idx="7965">
                  <c:v>748.00599999999997</c:v>
                </c:pt>
                <c:pt idx="7966">
                  <c:v>748.10599999999999</c:v>
                </c:pt>
                <c:pt idx="7967">
                  <c:v>748.20600000000002</c:v>
                </c:pt>
                <c:pt idx="7968">
                  <c:v>748.30600000000004</c:v>
                </c:pt>
                <c:pt idx="7969">
                  <c:v>748.40600000000006</c:v>
                </c:pt>
                <c:pt idx="7970">
                  <c:v>748.50599999999997</c:v>
                </c:pt>
                <c:pt idx="7971">
                  <c:v>748.60599999999999</c:v>
                </c:pt>
                <c:pt idx="7972">
                  <c:v>748.70600000000002</c:v>
                </c:pt>
                <c:pt idx="7973">
                  <c:v>748.80600000000004</c:v>
                </c:pt>
                <c:pt idx="7974">
                  <c:v>748.90600000000006</c:v>
                </c:pt>
                <c:pt idx="7975">
                  <c:v>749.00599999999997</c:v>
                </c:pt>
                <c:pt idx="7976">
                  <c:v>749.10599999999999</c:v>
                </c:pt>
                <c:pt idx="7977">
                  <c:v>749.20600000000002</c:v>
                </c:pt>
                <c:pt idx="7978">
                  <c:v>749.30600000000004</c:v>
                </c:pt>
                <c:pt idx="7979">
                  <c:v>749.40600000000006</c:v>
                </c:pt>
                <c:pt idx="7980">
                  <c:v>749.50599999999997</c:v>
                </c:pt>
                <c:pt idx="7981">
                  <c:v>749.60599999999999</c:v>
                </c:pt>
                <c:pt idx="7982">
                  <c:v>749.70600000000002</c:v>
                </c:pt>
                <c:pt idx="7983">
                  <c:v>749.80600000000004</c:v>
                </c:pt>
                <c:pt idx="7984">
                  <c:v>749.90600000000006</c:v>
                </c:pt>
                <c:pt idx="7985">
                  <c:v>750.00599999999997</c:v>
                </c:pt>
                <c:pt idx="7986">
                  <c:v>750.10599999999999</c:v>
                </c:pt>
                <c:pt idx="7987">
                  <c:v>750.20600000000002</c:v>
                </c:pt>
                <c:pt idx="7988">
                  <c:v>750.30600000000004</c:v>
                </c:pt>
                <c:pt idx="7989">
                  <c:v>750.40600000000006</c:v>
                </c:pt>
                <c:pt idx="7990">
                  <c:v>750.50599999999997</c:v>
                </c:pt>
                <c:pt idx="7991">
                  <c:v>750.60599999999999</c:v>
                </c:pt>
                <c:pt idx="7992">
                  <c:v>750.70600000000002</c:v>
                </c:pt>
                <c:pt idx="7993">
                  <c:v>750.80600000000004</c:v>
                </c:pt>
                <c:pt idx="7994">
                  <c:v>750.90600000000006</c:v>
                </c:pt>
                <c:pt idx="7995">
                  <c:v>751.00599999999997</c:v>
                </c:pt>
                <c:pt idx="7996">
                  <c:v>751.10599999999999</c:v>
                </c:pt>
                <c:pt idx="7997">
                  <c:v>751.20600000000002</c:v>
                </c:pt>
                <c:pt idx="7998">
                  <c:v>751.30600000000004</c:v>
                </c:pt>
                <c:pt idx="7999">
                  <c:v>751.40600000000006</c:v>
                </c:pt>
                <c:pt idx="8000">
                  <c:v>751.50599999999997</c:v>
                </c:pt>
                <c:pt idx="8001">
                  <c:v>751.60599999999999</c:v>
                </c:pt>
                <c:pt idx="8002">
                  <c:v>751.70600000000002</c:v>
                </c:pt>
                <c:pt idx="8003">
                  <c:v>751.80600000000004</c:v>
                </c:pt>
                <c:pt idx="8004">
                  <c:v>751.90600000000006</c:v>
                </c:pt>
                <c:pt idx="8005">
                  <c:v>752.00599999999997</c:v>
                </c:pt>
                <c:pt idx="8006">
                  <c:v>752.10599999999999</c:v>
                </c:pt>
                <c:pt idx="8007">
                  <c:v>752.20600000000002</c:v>
                </c:pt>
                <c:pt idx="8008">
                  <c:v>752.30600000000004</c:v>
                </c:pt>
                <c:pt idx="8009">
                  <c:v>752.40600000000006</c:v>
                </c:pt>
                <c:pt idx="8010">
                  <c:v>752.50599999999997</c:v>
                </c:pt>
                <c:pt idx="8011">
                  <c:v>752.60599999999999</c:v>
                </c:pt>
                <c:pt idx="8012">
                  <c:v>752.70600000000002</c:v>
                </c:pt>
                <c:pt idx="8013">
                  <c:v>752.80600000000004</c:v>
                </c:pt>
                <c:pt idx="8014">
                  <c:v>752.90600000000006</c:v>
                </c:pt>
                <c:pt idx="8015">
                  <c:v>753.00599999999997</c:v>
                </c:pt>
                <c:pt idx="8016">
                  <c:v>753.10599999999999</c:v>
                </c:pt>
                <c:pt idx="8017">
                  <c:v>753.20600000000002</c:v>
                </c:pt>
                <c:pt idx="8018">
                  <c:v>753.30600000000004</c:v>
                </c:pt>
                <c:pt idx="8019">
                  <c:v>753.40600000000006</c:v>
                </c:pt>
                <c:pt idx="8020">
                  <c:v>753.50599999999997</c:v>
                </c:pt>
                <c:pt idx="8021">
                  <c:v>753.60599999999999</c:v>
                </c:pt>
                <c:pt idx="8022">
                  <c:v>753.70600000000002</c:v>
                </c:pt>
                <c:pt idx="8023">
                  <c:v>753.80600000000004</c:v>
                </c:pt>
                <c:pt idx="8024">
                  <c:v>753.90600000000006</c:v>
                </c:pt>
                <c:pt idx="8025">
                  <c:v>754.00599999999997</c:v>
                </c:pt>
                <c:pt idx="8026">
                  <c:v>754.10599999999999</c:v>
                </c:pt>
                <c:pt idx="8027">
                  <c:v>754.20600000000002</c:v>
                </c:pt>
                <c:pt idx="8028">
                  <c:v>754.30600000000004</c:v>
                </c:pt>
                <c:pt idx="8029">
                  <c:v>754.40600000000006</c:v>
                </c:pt>
                <c:pt idx="8030">
                  <c:v>754.50599999999997</c:v>
                </c:pt>
                <c:pt idx="8031">
                  <c:v>754.60599999999999</c:v>
                </c:pt>
                <c:pt idx="8032">
                  <c:v>754.70600000000002</c:v>
                </c:pt>
                <c:pt idx="8033">
                  <c:v>754.80600000000004</c:v>
                </c:pt>
                <c:pt idx="8034">
                  <c:v>754.90600000000006</c:v>
                </c:pt>
                <c:pt idx="8035">
                  <c:v>755.00599999999997</c:v>
                </c:pt>
                <c:pt idx="8036">
                  <c:v>755.10599999999999</c:v>
                </c:pt>
                <c:pt idx="8037">
                  <c:v>755.20600000000002</c:v>
                </c:pt>
                <c:pt idx="8038">
                  <c:v>755.30600000000004</c:v>
                </c:pt>
                <c:pt idx="8039">
                  <c:v>755.40600000000006</c:v>
                </c:pt>
                <c:pt idx="8040">
                  <c:v>755.50599999999997</c:v>
                </c:pt>
                <c:pt idx="8041">
                  <c:v>755.60599999999999</c:v>
                </c:pt>
                <c:pt idx="8042">
                  <c:v>755.70600000000002</c:v>
                </c:pt>
                <c:pt idx="8043">
                  <c:v>755.80600000000004</c:v>
                </c:pt>
                <c:pt idx="8044">
                  <c:v>755.90600000000006</c:v>
                </c:pt>
                <c:pt idx="8045">
                  <c:v>756.00599999999997</c:v>
                </c:pt>
                <c:pt idx="8046">
                  <c:v>756.10599999999999</c:v>
                </c:pt>
                <c:pt idx="8047">
                  <c:v>756.20600000000002</c:v>
                </c:pt>
                <c:pt idx="8048">
                  <c:v>756.30600000000004</c:v>
                </c:pt>
                <c:pt idx="8049">
                  <c:v>756.40600000000006</c:v>
                </c:pt>
                <c:pt idx="8050">
                  <c:v>756.50599999999997</c:v>
                </c:pt>
                <c:pt idx="8051">
                  <c:v>756.60599999999999</c:v>
                </c:pt>
                <c:pt idx="8052">
                  <c:v>756.70600000000002</c:v>
                </c:pt>
                <c:pt idx="8053">
                  <c:v>756.80600000000004</c:v>
                </c:pt>
                <c:pt idx="8054">
                  <c:v>756.90600000000006</c:v>
                </c:pt>
                <c:pt idx="8055">
                  <c:v>757.00599999999997</c:v>
                </c:pt>
                <c:pt idx="8056">
                  <c:v>757.10599999999999</c:v>
                </c:pt>
                <c:pt idx="8057">
                  <c:v>757.20600000000002</c:v>
                </c:pt>
                <c:pt idx="8058">
                  <c:v>757.30600000000004</c:v>
                </c:pt>
                <c:pt idx="8059">
                  <c:v>757.40600000000006</c:v>
                </c:pt>
                <c:pt idx="8060">
                  <c:v>757.50599999999997</c:v>
                </c:pt>
                <c:pt idx="8061">
                  <c:v>757.60599999999999</c:v>
                </c:pt>
                <c:pt idx="8062">
                  <c:v>757.70600000000002</c:v>
                </c:pt>
                <c:pt idx="8063">
                  <c:v>757.80600000000004</c:v>
                </c:pt>
                <c:pt idx="8064">
                  <c:v>757.90600000000006</c:v>
                </c:pt>
                <c:pt idx="8065">
                  <c:v>758.00599999999997</c:v>
                </c:pt>
                <c:pt idx="8066">
                  <c:v>758.10599999999999</c:v>
                </c:pt>
                <c:pt idx="8067">
                  <c:v>758.20600000000002</c:v>
                </c:pt>
                <c:pt idx="8068">
                  <c:v>758.30600000000004</c:v>
                </c:pt>
                <c:pt idx="8069">
                  <c:v>758.40600000000006</c:v>
                </c:pt>
                <c:pt idx="8070">
                  <c:v>758.50599999999997</c:v>
                </c:pt>
                <c:pt idx="8071">
                  <c:v>758.60599999999999</c:v>
                </c:pt>
                <c:pt idx="8072">
                  <c:v>758.70600000000002</c:v>
                </c:pt>
                <c:pt idx="8073">
                  <c:v>758.80600000000004</c:v>
                </c:pt>
                <c:pt idx="8074">
                  <c:v>758.90600000000006</c:v>
                </c:pt>
                <c:pt idx="8075">
                  <c:v>759.00599999999997</c:v>
                </c:pt>
                <c:pt idx="8076">
                  <c:v>759.10599999999999</c:v>
                </c:pt>
                <c:pt idx="8077">
                  <c:v>759.20600000000002</c:v>
                </c:pt>
                <c:pt idx="8078">
                  <c:v>759.30600000000004</c:v>
                </c:pt>
                <c:pt idx="8079">
                  <c:v>759.40600000000006</c:v>
                </c:pt>
                <c:pt idx="8080">
                  <c:v>759.50599999999997</c:v>
                </c:pt>
                <c:pt idx="8081">
                  <c:v>759.60599999999999</c:v>
                </c:pt>
                <c:pt idx="8082">
                  <c:v>759.70600000000002</c:v>
                </c:pt>
                <c:pt idx="8083">
                  <c:v>759.80600000000004</c:v>
                </c:pt>
                <c:pt idx="8084">
                  <c:v>759.90600000000006</c:v>
                </c:pt>
                <c:pt idx="8085">
                  <c:v>760.00599999999997</c:v>
                </c:pt>
                <c:pt idx="8086">
                  <c:v>760.10599999999999</c:v>
                </c:pt>
                <c:pt idx="8087">
                  <c:v>760.20600000000002</c:v>
                </c:pt>
                <c:pt idx="8088">
                  <c:v>760.30600000000004</c:v>
                </c:pt>
                <c:pt idx="8089">
                  <c:v>760.40600000000006</c:v>
                </c:pt>
                <c:pt idx="8090">
                  <c:v>760.50599999999997</c:v>
                </c:pt>
                <c:pt idx="8091">
                  <c:v>760.60599999999999</c:v>
                </c:pt>
                <c:pt idx="8092">
                  <c:v>760.70600000000002</c:v>
                </c:pt>
                <c:pt idx="8093">
                  <c:v>760.80600000000004</c:v>
                </c:pt>
                <c:pt idx="8094">
                  <c:v>760.90600000000006</c:v>
                </c:pt>
                <c:pt idx="8095">
                  <c:v>761.00599999999997</c:v>
                </c:pt>
                <c:pt idx="8096">
                  <c:v>761.10599999999999</c:v>
                </c:pt>
                <c:pt idx="8097">
                  <c:v>761.20600000000002</c:v>
                </c:pt>
                <c:pt idx="8098">
                  <c:v>761.30600000000004</c:v>
                </c:pt>
                <c:pt idx="8099">
                  <c:v>761.40600000000006</c:v>
                </c:pt>
                <c:pt idx="8100">
                  <c:v>761.50599999999997</c:v>
                </c:pt>
                <c:pt idx="8101">
                  <c:v>761.60599999999999</c:v>
                </c:pt>
                <c:pt idx="8102">
                  <c:v>761.70600000000002</c:v>
                </c:pt>
                <c:pt idx="8103">
                  <c:v>761.80600000000004</c:v>
                </c:pt>
                <c:pt idx="8104">
                  <c:v>761.90600000000006</c:v>
                </c:pt>
                <c:pt idx="8105">
                  <c:v>762.00599999999997</c:v>
                </c:pt>
                <c:pt idx="8106">
                  <c:v>762.10599999999999</c:v>
                </c:pt>
                <c:pt idx="8107">
                  <c:v>762.20600000000002</c:v>
                </c:pt>
                <c:pt idx="8108">
                  <c:v>762.30600000000004</c:v>
                </c:pt>
                <c:pt idx="8109">
                  <c:v>762.40600000000006</c:v>
                </c:pt>
                <c:pt idx="8110">
                  <c:v>762.50599999999997</c:v>
                </c:pt>
                <c:pt idx="8111">
                  <c:v>762.60599999999999</c:v>
                </c:pt>
                <c:pt idx="8112">
                  <c:v>762.70600000000002</c:v>
                </c:pt>
                <c:pt idx="8113">
                  <c:v>762.80600000000004</c:v>
                </c:pt>
                <c:pt idx="8114">
                  <c:v>762.90600000000006</c:v>
                </c:pt>
                <c:pt idx="8115">
                  <c:v>763.00599999999997</c:v>
                </c:pt>
                <c:pt idx="8116">
                  <c:v>763.10599999999999</c:v>
                </c:pt>
                <c:pt idx="8117">
                  <c:v>763.20600000000002</c:v>
                </c:pt>
                <c:pt idx="8118">
                  <c:v>763.30600000000004</c:v>
                </c:pt>
                <c:pt idx="8119">
                  <c:v>763.40600000000006</c:v>
                </c:pt>
                <c:pt idx="8120">
                  <c:v>763.50599999999997</c:v>
                </c:pt>
                <c:pt idx="8121">
                  <c:v>763.60599999999999</c:v>
                </c:pt>
                <c:pt idx="8122">
                  <c:v>763.70600000000002</c:v>
                </c:pt>
                <c:pt idx="8123">
                  <c:v>763.80600000000004</c:v>
                </c:pt>
                <c:pt idx="8124">
                  <c:v>763.90600000000006</c:v>
                </c:pt>
                <c:pt idx="8125">
                  <c:v>764.00599999999997</c:v>
                </c:pt>
                <c:pt idx="8126">
                  <c:v>764.10599999999999</c:v>
                </c:pt>
                <c:pt idx="8127">
                  <c:v>764.20600000000002</c:v>
                </c:pt>
                <c:pt idx="8128">
                  <c:v>764.30600000000004</c:v>
                </c:pt>
                <c:pt idx="8129">
                  <c:v>764.40600000000006</c:v>
                </c:pt>
                <c:pt idx="8130">
                  <c:v>764.50599999999997</c:v>
                </c:pt>
                <c:pt idx="8131">
                  <c:v>764.60599999999999</c:v>
                </c:pt>
                <c:pt idx="8132">
                  <c:v>764.70600000000002</c:v>
                </c:pt>
                <c:pt idx="8133">
                  <c:v>764.80600000000004</c:v>
                </c:pt>
                <c:pt idx="8134">
                  <c:v>764.90600000000006</c:v>
                </c:pt>
                <c:pt idx="8135">
                  <c:v>765.00599999999997</c:v>
                </c:pt>
                <c:pt idx="8136">
                  <c:v>765.10599999999999</c:v>
                </c:pt>
                <c:pt idx="8137">
                  <c:v>765.20600000000002</c:v>
                </c:pt>
                <c:pt idx="8138">
                  <c:v>765.30600000000004</c:v>
                </c:pt>
                <c:pt idx="8139">
                  <c:v>765.40600000000006</c:v>
                </c:pt>
                <c:pt idx="8140">
                  <c:v>765.50599999999997</c:v>
                </c:pt>
                <c:pt idx="8141">
                  <c:v>765.60599999999999</c:v>
                </c:pt>
                <c:pt idx="8142">
                  <c:v>765.70600000000002</c:v>
                </c:pt>
                <c:pt idx="8143">
                  <c:v>765.80600000000004</c:v>
                </c:pt>
                <c:pt idx="8144">
                  <c:v>765.90600000000006</c:v>
                </c:pt>
                <c:pt idx="8145">
                  <c:v>766.00599999999997</c:v>
                </c:pt>
                <c:pt idx="8146">
                  <c:v>766.10599999999999</c:v>
                </c:pt>
                <c:pt idx="8147">
                  <c:v>766.20600000000002</c:v>
                </c:pt>
                <c:pt idx="8148">
                  <c:v>766.30600000000004</c:v>
                </c:pt>
                <c:pt idx="8149">
                  <c:v>766.40600000000006</c:v>
                </c:pt>
                <c:pt idx="8150">
                  <c:v>766.50599999999997</c:v>
                </c:pt>
                <c:pt idx="8151">
                  <c:v>766.60599999999999</c:v>
                </c:pt>
                <c:pt idx="8152">
                  <c:v>766.70600000000002</c:v>
                </c:pt>
                <c:pt idx="8153">
                  <c:v>766.80600000000004</c:v>
                </c:pt>
                <c:pt idx="8154">
                  <c:v>766.90600000000006</c:v>
                </c:pt>
                <c:pt idx="8155">
                  <c:v>767.00599999999997</c:v>
                </c:pt>
                <c:pt idx="8156">
                  <c:v>767.10599999999999</c:v>
                </c:pt>
                <c:pt idx="8157">
                  <c:v>767.20600000000002</c:v>
                </c:pt>
                <c:pt idx="8158">
                  <c:v>767.30600000000004</c:v>
                </c:pt>
                <c:pt idx="8159">
                  <c:v>767.40600000000006</c:v>
                </c:pt>
                <c:pt idx="8160">
                  <c:v>767.50599999999997</c:v>
                </c:pt>
                <c:pt idx="8161">
                  <c:v>767.60599999999999</c:v>
                </c:pt>
                <c:pt idx="8162">
                  <c:v>767.70600000000002</c:v>
                </c:pt>
                <c:pt idx="8163">
                  <c:v>767.80600000000004</c:v>
                </c:pt>
                <c:pt idx="8164">
                  <c:v>767.90600000000006</c:v>
                </c:pt>
                <c:pt idx="8165">
                  <c:v>768.00599999999997</c:v>
                </c:pt>
                <c:pt idx="8166">
                  <c:v>768.10599999999999</c:v>
                </c:pt>
                <c:pt idx="8167">
                  <c:v>768.20600000000002</c:v>
                </c:pt>
                <c:pt idx="8168">
                  <c:v>768.30600000000004</c:v>
                </c:pt>
                <c:pt idx="8169">
                  <c:v>768.40600000000006</c:v>
                </c:pt>
                <c:pt idx="8170">
                  <c:v>768.50599999999997</c:v>
                </c:pt>
                <c:pt idx="8171">
                  <c:v>768.60599999999999</c:v>
                </c:pt>
                <c:pt idx="8172">
                  <c:v>768.70600000000002</c:v>
                </c:pt>
                <c:pt idx="8173">
                  <c:v>768.80600000000004</c:v>
                </c:pt>
                <c:pt idx="8174">
                  <c:v>768.90600000000006</c:v>
                </c:pt>
                <c:pt idx="8175">
                  <c:v>769.00599999999997</c:v>
                </c:pt>
                <c:pt idx="8176">
                  <c:v>769.10599999999999</c:v>
                </c:pt>
                <c:pt idx="8177">
                  <c:v>769.20600000000002</c:v>
                </c:pt>
                <c:pt idx="8178">
                  <c:v>769.30600000000004</c:v>
                </c:pt>
                <c:pt idx="8179">
                  <c:v>769.40600000000006</c:v>
                </c:pt>
                <c:pt idx="8180">
                  <c:v>769.50599999999997</c:v>
                </c:pt>
                <c:pt idx="8181">
                  <c:v>769.60599999999999</c:v>
                </c:pt>
                <c:pt idx="8182">
                  <c:v>769.70600000000002</c:v>
                </c:pt>
                <c:pt idx="8183">
                  <c:v>769.80600000000004</c:v>
                </c:pt>
                <c:pt idx="8184">
                  <c:v>769.90600000000006</c:v>
                </c:pt>
                <c:pt idx="8185">
                  <c:v>770.00599999999997</c:v>
                </c:pt>
                <c:pt idx="8186">
                  <c:v>770.10599999999999</c:v>
                </c:pt>
                <c:pt idx="8187">
                  <c:v>770.20600000000002</c:v>
                </c:pt>
                <c:pt idx="8188">
                  <c:v>770.30600000000004</c:v>
                </c:pt>
                <c:pt idx="8189">
                  <c:v>770.40600000000006</c:v>
                </c:pt>
                <c:pt idx="8190">
                  <c:v>770.50599999999997</c:v>
                </c:pt>
                <c:pt idx="8191">
                  <c:v>770.60599999999999</c:v>
                </c:pt>
                <c:pt idx="8192">
                  <c:v>770.70600000000002</c:v>
                </c:pt>
                <c:pt idx="8193">
                  <c:v>770.80600000000004</c:v>
                </c:pt>
                <c:pt idx="8194">
                  <c:v>770.90600000000006</c:v>
                </c:pt>
                <c:pt idx="8195">
                  <c:v>771.00599999999997</c:v>
                </c:pt>
                <c:pt idx="8196">
                  <c:v>771.10599999999999</c:v>
                </c:pt>
                <c:pt idx="8197">
                  <c:v>771.20600000000002</c:v>
                </c:pt>
                <c:pt idx="8198">
                  <c:v>771.30600000000004</c:v>
                </c:pt>
                <c:pt idx="8199">
                  <c:v>771.40600000000006</c:v>
                </c:pt>
                <c:pt idx="8200">
                  <c:v>771.50599999999997</c:v>
                </c:pt>
                <c:pt idx="8201">
                  <c:v>771.60599999999999</c:v>
                </c:pt>
                <c:pt idx="8202">
                  <c:v>771.70600000000002</c:v>
                </c:pt>
                <c:pt idx="8203">
                  <c:v>771.80600000000004</c:v>
                </c:pt>
                <c:pt idx="8204">
                  <c:v>771.90600000000006</c:v>
                </c:pt>
                <c:pt idx="8205">
                  <c:v>772.00599999999997</c:v>
                </c:pt>
                <c:pt idx="8206">
                  <c:v>772.10599999999999</c:v>
                </c:pt>
                <c:pt idx="8207">
                  <c:v>772.20600000000002</c:v>
                </c:pt>
                <c:pt idx="8208">
                  <c:v>772.30600000000004</c:v>
                </c:pt>
                <c:pt idx="8209">
                  <c:v>772.40600000000006</c:v>
                </c:pt>
                <c:pt idx="8210">
                  <c:v>772.50599999999997</c:v>
                </c:pt>
                <c:pt idx="8211">
                  <c:v>772.60599999999999</c:v>
                </c:pt>
                <c:pt idx="8212">
                  <c:v>772.70600000000002</c:v>
                </c:pt>
                <c:pt idx="8213">
                  <c:v>772.80600000000004</c:v>
                </c:pt>
                <c:pt idx="8214">
                  <c:v>772.90600000000006</c:v>
                </c:pt>
                <c:pt idx="8215">
                  <c:v>773.00599999999997</c:v>
                </c:pt>
                <c:pt idx="8216">
                  <c:v>773.10599999999999</c:v>
                </c:pt>
                <c:pt idx="8217">
                  <c:v>773.20600000000002</c:v>
                </c:pt>
                <c:pt idx="8218">
                  <c:v>773.30600000000004</c:v>
                </c:pt>
                <c:pt idx="8219">
                  <c:v>773.40600000000006</c:v>
                </c:pt>
                <c:pt idx="8220">
                  <c:v>773.50599999999997</c:v>
                </c:pt>
                <c:pt idx="8221">
                  <c:v>773.60599999999999</c:v>
                </c:pt>
                <c:pt idx="8222">
                  <c:v>773.70600000000002</c:v>
                </c:pt>
                <c:pt idx="8223">
                  <c:v>773.80600000000004</c:v>
                </c:pt>
                <c:pt idx="8224">
                  <c:v>773.90600000000006</c:v>
                </c:pt>
                <c:pt idx="8225">
                  <c:v>774.00599999999997</c:v>
                </c:pt>
                <c:pt idx="8226">
                  <c:v>774.10599999999999</c:v>
                </c:pt>
                <c:pt idx="8227">
                  <c:v>774.20600000000002</c:v>
                </c:pt>
                <c:pt idx="8228">
                  <c:v>774.30600000000004</c:v>
                </c:pt>
                <c:pt idx="8229">
                  <c:v>774.40600000000006</c:v>
                </c:pt>
                <c:pt idx="8230">
                  <c:v>774.50599999999997</c:v>
                </c:pt>
                <c:pt idx="8231">
                  <c:v>774.60599999999999</c:v>
                </c:pt>
                <c:pt idx="8232">
                  <c:v>774.70600000000002</c:v>
                </c:pt>
                <c:pt idx="8233">
                  <c:v>774.80600000000004</c:v>
                </c:pt>
                <c:pt idx="8234">
                  <c:v>774.90600000000006</c:v>
                </c:pt>
                <c:pt idx="8235">
                  <c:v>775.00599999999997</c:v>
                </c:pt>
                <c:pt idx="8236">
                  <c:v>775.10599999999999</c:v>
                </c:pt>
                <c:pt idx="8237">
                  <c:v>775.20600000000002</c:v>
                </c:pt>
                <c:pt idx="8238">
                  <c:v>775.30600000000004</c:v>
                </c:pt>
                <c:pt idx="8239">
                  <c:v>775.40600000000006</c:v>
                </c:pt>
                <c:pt idx="8240">
                  <c:v>775.50599999999997</c:v>
                </c:pt>
                <c:pt idx="8241">
                  <c:v>775.60599999999999</c:v>
                </c:pt>
                <c:pt idx="8242">
                  <c:v>775.70600000000002</c:v>
                </c:pt>
                <c:pt idx="8243">
                  <c:v>775.80600000000004</c:v>
                </c:pt>
                <c:pt idx="8244">
                  <c:v>775.90600000000006</c:v>
                </c:pt>
                <c:pt idx="8245">
                  <c:v>776.00599999999997</c:v>
                </c:pt>
                <c:pt idx="8246">
                  <c:v>776.10599999999999</c:v>
                </c:pt>
                <c:pt idx="8247">
                  <c:v>776.20600000000002</c:v>
                </c:pt>
                <c:pt idx="8248">
                  <c:v>776.30600000000004</c:v>
                </c:pt>
                <c:pt idx="8249">
                  <c:v>776.40600000000006</c:v>
                </c:pt>
                <c:pt idx="8250">
                  <c:v>776.50599999999997</c:v>
                </c:pt>
                <c:pt idx="8251">
                  <c:v>776.60599999999999</c:v>
                </c:pt>
                <c:pt idx="8252">
                  <c:v>776.70600000000002</c:v>
                </c:pt>
                <c:pt idx="8253">
                  <c:v>776.80600000000004</c:v>
                </c:pt>
                <c:pt idx="8254">
                  <c:v>776.90600000000006</c:v>
                </c:pt>
                <c:pt idx="8255">
                  <c:v>777.00599999999997</c:v>
                </c:pt>
                <c:pt idx="8256">
                  <c:v>777.10599999999999</c:v>
                </c:pt>
                <c:pt idx="8257">
                  <c:v>777.20600000000002</c:v>
                </c:pt>
                <c:pt idx="8258">
                  <c:v>777.30600000000004</c:v>
                </c:pt>
                <c:pt idx="8259">
                  <c:v>777.40600000000006</c:v>
                </c:pt>
                <c:pt idx="8260">
                  <c:v>777.50599999999997</c:v>
                </c:pt>
                <c:pt idx="8261">
                  <c:v>777.60599999999999</c:v>
                </c:pt>
                <c:pt idx="8262">
                  <c:v>777.70600000000002</c:v>
                </c:pt>
                <c:pt idx="8263">
                  <c:v>777.80600000000004</c:v>
                </c:pt>
                <c:pt idx="8264">
                  <c:v>777.90600000000006</c:v>
                </c:pt>
                <c:pt idx="8265">
                  <c:v>778.00599999999997</c:v>
                </c:pt>
                <c:pt idx="8266">
                  <c:v>778.10599999999999</c:v>
                </c:pt>
                <c:pt idx="8267">
                  <c:v>778.20600000000002</c:v>
                </c:pt>
                <c:pt idx="8268">
                  <c:v>778.30600000000004</c:v>
                </c:pt>
                <c:pt idx="8269">
                  <c:v>778.40600000000006</c:v>
                </c:pt>
                <c:pt idx="8270">
                  <c:v>778.50599999999997</c:v>
                </c:pt>
                <c:pt idx="8271">
                  <c:v>778.60599999999999</c:v>
                </c:pt>
                <c:pt idx="8272">
                  <c:v>778.70600000000002</c:v>
                </c:pt>
                <c:pt idx="8273">
                  <c:v>778.80600000000004</c:v>
                </c:pt>
                <c:pt idx="8274">
                  <c:v>778.90600000000006</c:v>
                </c:pt>
                <c:pt idx="8275">
                  <c:v>779.00599999999997</c:v>
                </c:pt>
                <c:pt idx="8276">
                  <c:v>779.10599999999999</c:v>
                </c:pt>
                <c:pt idx="8277">
                  <c:v>779.20600000000002</c:v>
                </c:pt>
                <c:pt idx="8278">
                  <c:v>779.30600000000004</c:v>
                </c:pt>
                <c:pt idx="8279">
                  <c:v>779.40600000000006</c:v>
                </c:pt>
                <c:pt idx="8280">
                  <c:v>779.50599999999997</c:v>
                </c:pt>
                <c:pt idx="8281">
                  <c:v>779.60599999999999</c:v>
                </c:pt>
                <c:pt idx="8282">
                  <c:v>779.70600000000002</c:v>
                </c:pt>
                <c:pt idx="8283">
                  <c:v>779.80600000000004</c:v>
                </c:pt>
                <c:pt idx="8284">
                  <c:v>779.90600000000006</c:v>
                </c:pt>
                <c:pt idx="8285">
                  <c:v>780.00599999999997</c:v>
                </c:pt>
                <c:pt idx="8286">
                  <c:v>780.10599999999999</c:v>
                </c:pt>
                <c:pt idx="8287">
                  <c:v>780.20600000000002</c:v>
                </c:pt>
                <c:pt idx="8288">
                  <c:v>780.30600000000004</c:v>
                </c:pt>
                <c:pt idx="8289">
                  <c:v>780.40600000000006</c:v>
                </c:pt>
                <c:pt idx="8290">
                  <c:v>780.50599999999997</c:v>
                </c:pt>
                <c:pt idx="8291">
                  <c:v>780.60599999999999</c:v>
                </c:pt>
                <c:pt idx="8292">
                  <c:v>780.70600000000002</c:v>
                </c:pt>
                <c:pt idx="8293">
                  <c:v>780.80600000000004</c:v>
                </c:pt>
                <c:pt idx="8294">
                  <c:v>780.90600000000006</c:v>
                </c:pt>
                <c:pt idx="8295">
                  <c:v>781.00599999999997</c:v>
                </c:pt>
                <c:pt idx="8296">
                  <c:v>781.10599999999999</c:v>
                </c:pt>
                <c:pt idx="8297">
                  <c:v>781.20600000000002</c:v>
                </c:pt>
                <c:pt idx="8298">
                  <c:v>781.30600000000004</c:v>
                </c:pt>
                <c:pt idx="8299">
                  <c:v>781.40600000000006</c:v>
                </c:pt>
                <c:pt idx="8300">
                  <c:v>781.50599999999997</c:v>
                </c:pt>
                <c:pt idx="8301">
                  <c:v>781.60599999999999</c:v>
                </c:pt>
                <c:pt idx="8302">
                  <c:v>781.70600000000002</c:v>
                </c:pt>
                <c:pt idx="8303">
                  <c:v>781.80600000000004</c:v>
                </c:pt>
                <c:pt idx="8304">
                  <c:v>781.90600000000006</c:v>
                </c:pt>
                <c:pt idx="8305">
                  <c:v>782.00599999999997</c:v>
                </c:pt>
                <c:pt idx="8306">
                  <c:v>782.10599999999999</c:v>
                </c:pt>
                <c:pt idx="8307">
                  <c:v>782.20600000000002</c:v>
                </c:pt>
                <c:pt idx="8308">
                  <c:v>782.30600000000004</c:v>
                </c:pt>
                <c:pt idx="8309">
                  <c:v>782.40600000000006</c:v>
                </c:pt>
                <c:pt idx="8310">
                  <c:v>782.50599999999997</c:v>
                </c:pt>
                <c:pt idx="8311">
                  <c:v>782.60599999999999</c:v>
                </c:pt>
                <c:pt idx="8312">
                  <c:v>782.70600000000002</c:v>
                </c:pt>
                <c:pt idx="8313">
                  <c:v>782.80600000000004</c:v>
                </c:pt>
                <c:pt idx="8314">
                  <c:v>782.90600000000006</c:v>
                </c:pt>
                <c:pt idx="8315">
                  <c:v>783.00599999999997</c:v>
                </c:pt>
                <c:pt idx="8316">
                  <c:v>783.10599999999999</c:v>
                </c:pt>
                <c:pt idx="8317">
                  <c:v>783.20600000000002</c:v>
                </c:pt>
                <c:pt idx="8318">
                  <c:v>783.30600000000004</c:v>
                </c:pt>
                <c:pt idx="8319">
                  <c:v>783.40600000000006</c:v>
                </c:pt>
                <c:pt idx="8320">
                  <c:v>783.50599999999997</c:v>
                </c:pt>
                <c:pt idx="8321">
                  <c:v>783.60599999999999</c:v>
                </c:pt>
                <c:pt idx="8322">
                  <c:v>783.70600000000002</c:v>
                </c:pt>
                <c:pt idx="8323">
                  <c:v>783.80600000000004</c:v>
                </c:pt>
                <c:pt idx="8324">
                  <c:v>783.90600000000006</c:v>
                </c:pt>
                <c:pt idx="8325">
                  <c:v>784.00599999999997</c:v>
                </c:pt>
                <c:pt idx="8326">
                  <c:v>784.10599999999999</c:v>
                </c:pt>
                <c:pt idx="8327">
                  <c:v>784.20600000000002</c:v>
                </c:pt>
                <c:pt idx="8328">
                  <c:v>784.30600000000004</c:v>
                </c:pt>
                <c:pt idx="8329">
                  <c:v>784.40600000000006</c:v>
                </c:pt>
                <c:pt idx="8330">
                  <c:v>784.50599999999997</c:v>
                </c:pt>
                <c:pt idx="8331">
                  <c:v>784.60599999999999</c:v>
                </c:pt>
                <c:pt idx="8332">
                  <c:v>784.70600000000002</c:v>
                </c:pt>
                <c:pt idx="8333">
                  <c:v>784.80600000000004</c:v>
                </c:pt>
                <c:pt idx="8334">
                  <c:v>784.90600000000006</c:v>
                </c:pt>
                <c:pt idx="8335">
                  <c:v>785.00599999999997</c:v>
                </c:pt>
                <c:pt idx="8336">
                  <c:v>785.10599999999999</c:v>
                </c:pt>
                <c:pt idx="8337">
                  <c:v>785.20600000000002</c:v>
                </c:pt>
                <c:pt idx="8338">
                  <c:v>785.30600000000004</c:v>
                </c:pt>
                <c:pt idx="8339">
                  <c:v>785.40600000000006</c:v>
                </c:pt>
                <c:pt idx="8340">
                  <c:v>785.50599999999997</c:v>
                </c:pt>
                <c:pt idx="8341">
                  <c:v>785.60599999999999</c:v>
                </c:pt>
                <c:pt idx="8342">
                  <c:v>785.70600000000002</c:v>
                </c:pt>
                <c:pt idx="8343">
                  <c:v>785.80600000000004</c:v>
                </c:pt>
                <c:pt idx="8344">
                  <c:v>785.90600000000006</c:v>
                </c:pt>
                <c:pt idx="8345">
                  <c:v>786.00599999999997</c:v>
                </c:pt>
                <c:pt idx="8346">
                  <c:v>786.10599999999999</c:v>
                </c:pt>
                <c:pt idx="8347">
                  <c:v>786.20600000000002</c:v>
                </c:pt>
                <c:pt idx="8348">
                  <c:v>786.30600000000004</c:v>
                </c:pt>
                <c:pt idx="8349">
                  <c:v>786.40600000000006</c:v>
                </c:pt>
                <c:pt idx="8350">
                  <c:v>786.50599999999997</c:v>
                </c:pt>
                <c:pt idx="8351">
                  <c:v>786.60599999999999</c:v>
                </c:pt>
                <c:pt idx="8352">
                  <c:v>786.70600000000002</c:v>
                </c:pt>
                <c:pt idx="8353">
                  <c:v>786.80600000000004</c:v>
                </c:pt>
                <c:pt idx="8354">
                  <c:v>786.90600000000006</c:v>
                </c:pt>
                <c:pt idx="8355">
                  <c:v>787.00599999999997</c:v>
                </c:pt>
                <c:pt idx="8356">
                  <c:v>787.10599999999999</c:v>
                </c:pt>
                <c:pt idx="8357">
                  <c:v>787.20600000000002</c:v>
                </c:pt>
                <c:pt idx="8358">
                  <c:v>787.30600000000004</c:v>
                </c:pt>
                <c:pt idx="8359">
                  <c:v>787.40600000000006</c:v>
                </c:pt>
                <c:pt idx="8360">
                  <c:v>787.50599999999997</c:v>
                </c:pt>
                <c:pt idx="8361">
                  <c:v>787.60599999999999</c:v>
                </c:pt>
                <c:pt idx="8362">
                  <c:v>787.70600000000002</c:v>
                </c:pt>
                <c:pt idx="8363">
                  <c:v>787.80600000000004</c:v>
                </c:pt>
                <c:pt idx="8364">
                  <c:v>787.90600000000006</c:v>
                </c:pt>
                <c:pt idx="8365">
                  <c:v>788.00599999999997</c:v>
                </c:pt>
                <c:pt idx="8366">
                  <c:v>788.10599999999999</c:v>
                </c:pt>
                <c:pt idx="8367">
                  <c:v>788.20600000000002</c:v>
                </c:pt>
                <c:pt idx="8368">
                  <c:v>788.30600000000004</c:v>
                </c:pt>
                <c:pt idx="8369">
                  <c:v>788.40600000000006</c:v>
                </c:pt>
                <c:pt idx="8370">
                  <c:v>788.50599999999997</c:v>
                </c:pt>
                <c:pt idx="8371">
                  <c:v>788.60599999999999</c:v>
                </c:pt>
                <c:pt idx="8372">
                  <c:v>788.70600000000002</c:v>
                </c:pt>
                <c:pt idx="8373">
                  <c:v>788.80600000000004</c:v>
                </c:pt>
                <c:pt idx="8374">
                  <c:v>788.90600000000006</c:v>
                </c:pt>
                <c:pt idx="8375">
                  <c:v>789.00599999999997</c:v>
                </c:pt>
                <c:pt idx="8376">
                  <c:v>789.10599999999999</c:v>
                </c:pt>
                <c:pt idx="8377">
                  <c:v>789.20600000000002</c:v>
                </c:pt>
                <c:pt idx="8378">
                  <c:v>789.30600000000004</c:v>
                </c:pt>
                <c:pt idx="8379">
                  <c:v>789.40600000000006</c:v>
                </c:pt>
                <c:pt idx="8380">
                  <c:v>789.50599999999997</c:v>
                </c:pt>
                <c:pt idx="8381">
                  <c:v>789.60599999999999</c:v>
                </c:pt>
                <c:pt idx="8382">
                  <c:v>789.70600000000002</c:v>
                </c:pt>
                <c:pt idx="8383">
                  <c:v>789.80600000000004</c:v>
                </c:pt>
                <c:pt idx="8384">
                  <c:v>789.90600000000006</c:v>
                </c:pt>
                <c:pt idx="8385">
                  <c:v>790.00599999999997</c:v>
                </c:pt>
                <c:pt idx="8386">
                  <c:v>790.10599999999999</c:v>
                </c:pt>
                <c:pt idx="8387">
                  <c:v>790.20600000000002</c:v>
                </c:pt>
                <c:pt idx="8388">
                  <c:v>790.30600000000004</c:v>
                </c:pt>
                <c:pt idx="8389">
                  <c:v>790.40600000000006</c:v>
                </c:pt>
                <c:pt idx="8390">
                  <c:v>790.50599999999997</c:v>
                </c:pt>
                <c:pt idx="8391">
                  <c:v>790.60599999999999</c:v>
                </c:pt>
                <c:pt idx="8392">
                  <c:v>790.70600000000002</c:v>
                </c:pt>
                <c:pt idx="8393">
                  <c:v>790.80600000000004</c:v>
                </c:pt>
                <c:pt idx="8394">
                  <c:v>790.90600000000006</c:v>
                </c:pt>
                <c:pt idx="8395">
                  <c:v>791.00599999999997</c:v>
                </c:pt>
                <c:pt idx="8396">
                  <c:v>791.10599999999999</c:v>
                </c:pt>
                <c:pt idx="8397">
                  <c:v>791.20600000000002</c:v>
                </c:pt>
                <c:pt idx="8398">
                  <c:v>791.30600000000004</c:v>
                </c:pt>
                <c:pt idx="8399">
                  <c:v>791.40600000000006</c:v>
                </c:pt>
                <c:pt idx="8400">
                  <c:v>791.50599999999997</c:v>
                </c:pt>
                <c:pt idx="8401">
                  <c:v>791.60599999999999</c:v>
                </c:pt>
                <c:pt idx="8402">
                  <c:v>791.70600000000002</c:v>
                </c:pt>
                <c:pt idx="8403">
                  <c:v>791.80600000000004</c:v>
                </c:pt>
                <c:pt idx="8404">
                  <c:v>791.90600000000006</c:v>
                </c:pt>
                <c:pt idx="8405">
                  <c:v>792.00599999999997</c:v>
                </c:pt>
                <c:pt idx="8406">
                  <c:v>792.10599999999999</c:v>
                </c:pt>
                <c:pt idx="8407">
                  <c:v>792.20600000000002</c:v>
                </c:pt>
                <c:pt idx="8408">
                  <c:v>792.30600000000004</c:v>
                </c:pt>
                <c:pt idx="8409">
                  <c:v>792.40600000000006</c:v>
                </c:pt>
                <c:pt idx="8410">
                  <c:v>792.50599999999997</c:v>
                </c:pt>
                <c:pt idx="8411">
                  <c:v>792.60599999999999</c:v>
                </c:pt>
                <c:pt idx="8412">
                  <c:v>792.70600000000002</c:v>
                </c:pt>
                <c:pt idx="8413">
                  <c:v>792.80600000000004</c:v>
                </c:pt>
                <c:pt idx="8414">
                  <c:v>792.90600000000006</c:v>
                </c:pt>
                <c:pt idx="8415">
                  <c:v>793.00599999999997</c:v>
                </c:pt>
                <c:pt idx="8416">
                  <c:v>793.10599999999999</c:v>
                </c:pt>
                <c:pt idx="8417">
                  <c:v>793.20600000000002</c:v>
                </c:pt>
                <c:pt idx="8418">
                  <c:v>793.30600000000004</c:v>
                </c:pt>
                <c:pt idx="8419">
                  <c:v>793.40600000000006</c:v>
                </c:pt>
                <c:pt idx="8420">
                  <c:v>793.50599999999997</c:v>
                </c:pt>
                <c:pt idx="8421">
                  <c:v>793.60599999999999</c:v>
                </c:pt>
                <c:pt idx="8422">
                  <c:v>793.70600000000002</c:v>
                </c:pt>
                <c:pt idx="8423">
                  <c:v>793.80600000000004</c:v>
                </c:pt>
                <c:pt idx="8424">
                  <c:v>793.90600000000006</c:v>
                </c:pt>
                <c:pt idx="8425">
                  <c:v>794.00599999999997</c:v>
                </c:pt>
                <c:pt idx="8426">
                  <c:v>794.10599999999999</c:v>
                </c:pt>
                <c:pt idx="8427">
                  <c:v>794.20600000000002</c:v>
                </c:pt>
                <c:pt idx="8428">
                  <c:v>794.30600000000004</c:v>
                </c:pt>
                <c:pt idx="8429">
                  <c:v>794.40600000000006</c:v>
                </c:pt>
                <c:pt idx="8430">
                  <c:v>794.50599999999997</c:v>
                </c:pt>
                <c:pt idx="8431">
                  <c:v>794.60599999999999</c:v>
                </c:pt>
                <c:pt idx="8432">
                  <c:v>794.70600000000002</c:v>
                </c:pt>
                <c:pt idx="8433">
                  <c:v>794.80600000000004</c:v>
                </c:pt>
                <c:pt idx="8434">
                  <c:v>794.90600000000006</c:v>
                </c:pt>
                <c:pt idx="8435">
                  <c:v>795.00599999999997</c:v>
                </c:pt>
                <c:pt idx="8436">
                  <c:v>795.10599999999999</c:v>
                </c:pt>
                <c:pt idx="8437">
                  <c:v>795.20600000000002</c:v>
                </c:pt>
                <c:pt idx="8438">
                  <c:v>795.30600000000004</c:v>
                </c:pt>
                <c:pt idx="8439">
                  <c:v>795.40600000000006</c:v>
                </c:pt>
                <c:pt idx="8440">
                  <c:v>795.50599999999997</c:v>
                </c:pt>
                <c:pt idx="8441">
                  <c:v>795.60599999999999</c:v>
                </c:pt>
                <c:pt idx="8442">
                  <c:v>795.70600000000002</c:v>
                </c:pt>
                <c:pt idx="8443">
                  <c:v>795.80600000000004</c:v>
                </c:pt>
                <c:pt idx="8444">
                  <c:v>795.90600000000006</c:v>
                </c:pt>
                <c:pt idx="8445">
                  <c:v>796.00599999999997</c:v>
                </c:pt>
                <c:pt idx="8446">
                  <c:v>796.10599999999999</c:v>
                </c:pt>
                <c:pt idx="8447">
                  <c:v>796.20600000000002</c:v>
                </c:pt>
                <c:pt idx="8448">
                  <c:v>796.30600000000004</c:v>
                </c:pt>
                <c:pt idx="8449">
                  <c:v>796.40600000000006</c:v>
                </c:pt>
                <c:pt idx="8450">
                  <c:v>796.50599999999997</c:v>
                </c:pt>
                <c:pt idx="8451">
                  <c:v>796.60599999999999</c:v>
                </c:pt>
                <c:pt idx="8452">
                  <c:v>796.70600000000002</c:v>
                </c:pt>
                <c:pt idx="8453">
                  <c:v>796.80600000000004</c:v>
                </c:pt>
                <c:pt idx="8454">
                  <c:v>796.90600000000006</c:v>
                </c:pt>
                <c:pt idx="8455">
                  <c:v>797.00599999999997</c:v>
                </c:pt>
                <c:pt idx="8456">
                  <c:v>797.10599999999999</c:v>
                </c:pt>
                <c:pt idx="8457">
                  <c:v>797.20600000000002</c:v>
                </c:pt>
                <c:pt idx="8458">
                  <c:v>797.30600000000004</c:v>
                </c:pt>
                <c:pt idx="8459">
                  <c:v>797.40600000000006</c:v>
                </c:pt>
                <c:pt idx="8460">
                  <c:v>797.50599999999997</c:v>
                </c:pt>
                <c:pt idx="8461">
                  <c:v>797.60599999999999</c:v>
                </c:pt>
                <c:pt idx="8462">
                  <c:v>797.70600000000002</c:v>
                </c:pt>
                <c:pt idx="8463">
                  <c:v>797.80600000000004</c:v>
                </c:pt>
                <c:pt idx="8464">
                  <c:v>797.90600000000006</c:v>
                </c:pt>
                <c:pt idx="8465">
                  <c:v>798.00599999999997</c:v>
                </c:pt>
                <c:pt idx="8466">
                  <c:v>798.10599999999999</c:v>
                </c:pt>
                <c:pt idx="8467">
                  <c:v>798.20600000000002</c:v>
                </c:pt>
                <c:pt idx="8468">
                  <c:v>798.30600000000004</c:v>
                </c:pt>
                <c:pt idx="8469">
                  <c:v>798.40600000000006</c:v>
                </c:pt>
                <c:pt idx="8470">
                  <c:v>798.50599999999997</c:v>
                </c:pt>
                <c:pt idx="8471">
                  <c:v>798.60599999999999</c:v>
                </c:pt>
                <c:pt idx="8472">
                  <c:v>798.70600000000002</c:v>
                </c:pt>
                <c:pt idx="8473">
                  <c:v>798.80600000000004</c:v>
                </c:pt>
                <c:pt idx="8474">
                  <c:v>798.90600000000006</c:v>
                </c:pt>
                <c:pt idx="8475">
                  <c:v>799.00599999999997</c:v>
                </c:pt>
                <c:pt idx="8476">
                  <c:v>799.10599999999999</c:v>
                </c:pt>
                <c:pt idx="8477">
                  <c:v>799.20600000000002</c:v>
                </c:pt>
                <c:pt idx="8478">
                  <c:v>799.30600000000004</c:v>
                </c:pt>
                <c:pt idx="8479">
                  <c:v>799.40600000000006</c:v>
                </c:pt>
                <c:pt idx="8480">
                  <c:v>799.50599999999997</c:v>
                </c:pt>
                <c:pt idx="8481">
                  <c:v>799.60599999999999</c:v>
                </c:pt>
                <c:pt idx="8482">
                  <c:v>799.70600000000002</c:v>
                </c:pt>
                <c:pt idx="8483">
                  <c:v>799.80600000000004</c:v>
                </c:pt>
                <c:pt idx="8484">
                  <c:v>799.90600000000006</c:v>
                </c:pt>
                <c:pt idx="8485">
                  <c:v>800.00599999999997</c:v>
                </c:pt>
                <c:pt idx="8486">
                  <c:v>800.10599999999999</c:v>
                </c:pt>
                <c:pt idx="8487">
                  <c:v>800.20600000000002</c:v>
                </c:pt>
                <c:pt idx="8488">
                  <c:v>800.30600000000004</c:v>
                </c:pt>
                <c:pt idx="8489">
                  <c:v>800.40600000000006</c:v>
                </c:pt>
                <c:pt idx="8490">
                  <c:v>800.50599999999997</c:v>
                </c:pt>
                <c:pt idx="8491">
                  <c:v>800.60599999999999</c:v>
                </c:pt>
                <c:pt idx="8492">
                  <c:v>800.70600000000002</c:v>
                </c:pt>
                <c:pt idx="8493">
                  <c:v>800.80600000000004</c:v>
                </c:pt>
                <c:pt idx="8494">
                  <c:v>800.90600000000006</c:v>
                </c:pt>
                <c:pt idx="8495">
                  <c:v>801.00599999999997</c:v>
                </c:pt>
                <c:pt idx="8496">
                  <c:v>801.10599999999999</c:v>
                </c:pt>
                <c:pt idx="8497">
                  <c:v>801.20600000000002</c:v>
                </c:pt>
                <c:pt idx="8498">
                  <c:v>801.30600000000004</c:v>
                </c:pt>
                <c:pt idx="8499">
                  <c:v>801.40600000000006</c:v>
                </c:pt>
                <c:pt idx="8500">
                  <c:v>801.50599999999997</c:v>
                </c:pt>
                <c:pt idx="8501">
                  <c:v>801.60599999999999</c:v>
                </c:pt>
                <c:pt idx="8502">
                  <c:v>801.70600000000002</c:v>
                </c:pt>
                <c:pt idx="8503">
                  <c:v>801.80600000000004</c:v>
                </c:pt>
                <c:pt idx="8504">
                  <c:v>801.90600000000006</c:v>
                </c:pt>
                <c:pt idx="8505">
                  <c:v>802.00599999999997</c:v>
                </c:pt>
                <c:pt idx="8506">
                  <c:v>802.10599999999999</c:v>
                </c:pt>
                <c:pt idx="8507">
                  <c:v>802.20600000000002</c:v>
                </c:pt>
                <c:pt idx="8508">
                  <c:v>802.30600000000004</c:v>
                </c:pt>
                <c:pt idx="8509">
                  <c:v>802.40600000000006</c:v>
                </c:pt>
                <c:pt idx="8510">
                  <c:v>802.50599999999997</c:v>
                </c:pt>
                <c:pt idx="8511">
                  <c:v>802.60599999999999</c:v>
                </c:pt>
                <c:pt idx="8512">
                  <c:v>802.70600000000002</c:v>
                </c:pt>
                <c:pt idx="8513">
                  <c:v>802.80600000000004</c:v>
                </c:pt>
                <c:pt idx="8514">
                  <c:v>802.90600000000006</c:v>
                </c:pt>
                <c:pt idx="8515">
                  <c:v>803.00599999999997</c:v>
                </c:pt>
                <c:pt idx="8516">
                  <c:v>803.10599999999999</c:v>
                </c:pt>
                <c:pt idx="8517">
                  <c:v>803.20600000000002</c:v>
                </c:pt>
                <c:pt idx="8518">
                  <c:v>803.30600000000004</c:v>
                </c:pt>
                <c:pt idx="8519">
                  <c:v>803.40600000000006</c:v>
                </c:pt>
                <c:pt idx="8520">
                  <c:v>803.50599999999997</c:v>
                </c:pt>
                <c:pt idx="8521">
                  <c:v>803.60599999999999</c:v>
                </c:pt>
                <c:pt idx="8522">
                  <c:v>803.70600000000002</c:v>
                </c:pt>
                <c:pt idx="8523">
                  <c:v>803.80600000000004</c:v>
                </c:pt>
                <c:pt idx="8524">
                  <c:v>803.90600000000006</c:v>
                </c:pt>
                <c:pt idx="8525">
                  <c:v>804.00599999999997</c:v>
                </c:pt>
                <c:pt idx="8526">
                  <c:v>804.10599999999999</c:v>
                </c:pt>
                <c:pt idx="8527">
                  <c:v>804.20600000000002</c:v>
                </c:pt>
                <c:pt idx="8528">
                  <c:v>804.30600000000004</c:v>
                </c:pt>
                <c:pt idx="8529">
                  <c:v>804.40600000000006</c:v>
                </c:pt>
                <c:pt idx="8530">
                  <c:v>804.50599999999997</c:v>
                </c:pt>
                <c:pt idx="8531">
                  <c:v>804.60599999999999</c:v>
                </c:pt>
                <c:pt idx="8532">
                  <c:v>804.70600000000002</c:v>
                </c:pt>
                <c:pt idx="8533">
                  <c:v>804.80600000000004</c:v>
                </c:pt>
                <c:pt idx="8534">
                  <c:v>804.90600000000006</c:v>
                </c:pt>
                <c:pt idx="8535">
                  <c:v>805.00599999999997</c:v>
                </c:pt>
                <c:pt idx="8536">
                  <c:v>805.10599999999999</c:v>
                </c:pt>
                <c:pt idx="8537">
                  <c:v>805.20600000000002</c:v>
                </c:pt>
                <c:pt idx="8538">
                  <c:v>805.30600000000004</c:v>
                </c:pt>
                <c:pt idx="8539">
                  <c:v>805.40600000000006</c:v>
                </c:pt>
                <c:pt idx="8540">
                  <c:v>805.50599999999997</c:v>
                </c:pt>
                <c:pt idx="8541">
                  <c:v>805.60599999999999</c:v>
                </c:pt>
                <c:pt idx="8542">
                  <c:v>805.70600000000002</c:v>
                </c:pt>
                <c:pt idx="8543">
                  <c:v>805.80600000000004</c:v>
                </c:pt>
                <c:pt idx="8544">
                  <c:v>805.90600000000006</c:v>
                </c:pt>
                <c:pt idx="8545">
                  <c:v>806.00599999999997</c:v>
                </c:pt>
                <c:pt idx="8546">
                  <c:v>806.10599999999999</c:v>
                </c:pt>
                <c:pt idx="8547">
                  <c:v>806.20600000000002</c:v>
                </c:pt>
                <c:pt idx="8548">
                  <c:v>806.30600000000004</c:v>
                </c:pt>
                <c:pt idx="8549">
                  <c:v>806.40600000000006</c:v>
                </c:pt>
                <c:pt idx="8550">
                  <c:v>806.50599999999997</c:v>
                </c:pt>
                <c:pt idx="8551">
                  <c:v>806.60599999999999</c:v>
                </c:pt>
                <c:pt idx="8552">
                  <c:v>806.70600000000002</c:v>
                </c:pt>
                <c:pt idx="8553">
                  <c:v>806.80600000000004</c:v>
                </c:pt>
                <c:pt idx="8554">
                  <c:v>806.90600000000006</c:v>
                </c:pt>
                <c:pt idx="8555">
                  <c:v>807.00599999999997</c:v>
                </c:pt>
                <c:pt idx="8556">
                  <c:v>807.10599999999999</c:v>
                </c:pt>
                <c:pt idx="8557">
                  <c:v>807.20600000000002</c:v>
                </c:pt>
                <c:pt idx="8558">
                  <c:v>807.30600000000004</c:v>
                </c:pt>
                <c:pt idx="8559">
                  <c:v>807.40600000000006</c:v>
                </c:pt>
                <c:pt idx="8560">
                  <c:v>807.50599999999997</c:v>
                </c:pt>
                <c:pt idx="8561">
                  <c:v>807.60599999999999</c:v>
                </c:pt>
                <c:pt idx="8562">
                  <c:v>807.70600000000002</c:v>
                </c:pt>
                <c:pt idx="8563">
                  <c:v>807.80600000000004</c:v>
                </c:pt>
                <c:pt idx="8564">
                  <c:v>807.90600000000006</c:v>
                </c:pt>
                <c:pt idx="8565">
                  <c:v>808.00599999999997</c:v>
                </c:pt>
                <c:pt idx="8566">
                  <c:v>808.10599999999999</c:v>
                </c:pt>
                <c:pt idx="8567">
                  <c:v>808.20600000000002</c:v>
                </c:pt>
                <c:pt idx="8568">
                  <c:v>808.30600000000004</c:v>
                </c:pt>
                <c:pt idx="8569">
                  <c:v>808.40600000000006</c:v>
                </c:pt>
                <c:pt idx="8570">
                  <c:v>808.50599999999997</c:v>
                </c:pt>
                <c:pt idx="8571">
                  <c:v>808.60599999999999</c:v>
                </c:pt>
                <c:pt idx="8572">
                  <c:v>808.70600000000002</c:v>
                </c:pt>
                <c:pt idx="8573">
                  <c:v>808.80600000000004</c:v>
                </c:pt>
                <c:pt idx="8574">
                  <c:v>808.90600000000006</c:v>
                </c:pt>
                <c:pt idx="8575">
                  <c:v>809.00599999999997</c:v>
                </c:pt>
                <c:pt idx="8576">
                  <c:v>809.10599999999999</c:v>
                </c:pt>
                <c:pt idx="8577">
                  <c:v>809.20600000000002</c:v>
                </c:pt>
                <c:pt idx="8578">
                  <c:v>809.30600000000004</c:v>
                </c:pt>
                <c:pt idx="8579">
                  <c:v>809.40600000000006</c:v>
                </c:pt>
                <c:pt idx="8580">
                  <c:v>809.50599999999997</c:v>
                </c:pt>
                <c:pt idx="8581">
                  <c:v>809.60599999999999</c:v>
                </c:pt>
                <c:pt idx="8582">
                  <c:v>809.70600000000002</c:v>
                </c:pt>
                <c:pt idx="8583">
                  <c:v>809.80600000000004</c:v>
                </c:pt>
                <c:pt idx="8584">
                  <c:v>809.90600000000006</c:v>
                </c:pt>
                <c:pt idx="8585">
                  <c:v>810.00599999999997</c:v>
                </c:pt>
                <c:pt idx="8586">
                  <c:v>810.10599999999999</c:v>
                </c:pt>
                <c:pt idx="8587">
                  <c:v>810.20600000000002</c:v>
                </c:pt>
                <c:pt idx="8588">
                  <c:v>810.30600000000004</c:v>
                </c:pt>
                <c:pt idx="8589">
                  <c:v>810.40600000000006</c:v>
                </c:pt>
                <c:pt idx="8590">
                  <c:v>810.50599999999997</c:v>
                </c:pt>
                <c:pt idx="8591">
                  <c:v>810.60599999999999</c:v>
                </c:pt>
                <c:pt idx="8592">
                  <c:v>810.70600000000002</c:v>
                </c:pt>
                <c:pt idx="8593">
                  <c:v>810.80600000000004</c:v>
                </c:pt>
                <c:pt idx="8594">
                  <c:v>810.90600000000006</c:v>
                </c:pt>
                <c:pt idx="8595">
                  <c:v>811.00599999999997</c:v>
                </c:pt>
                <c:pt idx="8596">
                  <c:v>811.10599999999999</c:v>
                </c:pt>
                <c:pt idx="8597">
                  <c:v>811.20600000000002</c:v>
                </c:pt>
                <c:pt idx="8598">
                  <c:v>811.30600000000004</c:v>
                </c:pt>
                <c:pt idx="8599">
                  <c:v>811.40600000000006</c:v>
                </c:pt>
                <c:pt idx="8600">
                  <c:v>811.50599999999997</c:v>
                </c:pt>
                <c:pt idx="8601">
                  <c:v>811.60599999999999</c:v>
                </c:pt>
                <c:pt idx="8602">
                  <c:v>811.70600000000002</c:v>
                </c:pt>
                <c:pt idx="8603">
                  <c:v>811.80600000000004</c:v>
                </c:pt>
                <c:pt idx="8604">
                  <c:v>811.90600000000006</c:v>
                </c:pt>
                <c:pt idx="8605">
                  <c:v>812.00599999999997</c:v>
                </c:pt>
                <c:pt idx="8606">
                  <c:v>812.10599999999999</c:v>
                </c:pt>
                <c:pt idx="8607">
                  <c:v>812.20600000000002</c:v>
                </c:pt>
                <c:pt idx="8608">
                  <c:v>812.30600000000004</c:v>
                </c:pt>
                <c:pt idx="8609">
                  <c:v>812.40600000000006</c:v>
                </c:pt>
                <c:pt idx="8610">
                  <c:v>812.50599999999997</c:v>
                </c:pt>
                <c:pt idx="8611">
                  <c:v>812.60599999999999</c:v>
                </c:pt>
                <c:pt idx="8612">
                  <c:v>812.70600000000002</c:v>
                </c:pt>
                <c:pt idx="8613">
                  <c:v>812.80600000000004</c:v>
                </c:pt>
                <c:pt idx="8614">
                  <c:v>812.90600000000006</c:v>
                </c:pt>
                <c:pt idx="8615">
                  <c:v>813.00599999999997</c:v>
                </c:pt>
                <c:pt idx="8616">
                  <c:v>813.10599999999999</c:v>
                </c:pt>
                <c:pt idx="8617">
                  <c:v>813.20600000000002</c:v>
                </c:pt>
                <c:pt idx="8618">
                  <c:v>813.30600000000004</c:v>
                </c:pt>
                <c:pt idx="8619">
                  <c:v>813.40600000000006</c:v>
                </c:pt>
                <c:pt idx="8620">
                  <c:v>813.50599999999997</c:v>
                </c:pt>
                <c:pt idx="8621">
                  <c:v>813.60599999999999</c:v>
                </c:pt>
                <c:pt idx="8622">
                  <c:v>813.70600000000002</c:v>
                </c:pt>
                <c:pt idx="8623">
                  <c:v>813.80600000000004</c:v>
                </c:pt>
                <c:pt idx="8624">
                  <c:v>813.90600000000006</c:v>
                </c:pt>
                <c:pt idx="8625">
                  <c:v>814.00599999999997</c:v>
                </c:pt>
                <c:pt idx="8626">
                  <c:v>814.10599999999999</c:v>
                </c:pt>
                <c:pt idx="8627">
                  <c:v>814.20600000000002</c:v>
                </c:pt>
                <c:pt idx="8628">
                  <c:v>814.30600000000004</c:v>
                </c:pt>
                <c:pt idx="8629">
                  <c:v>814.40600000000006</c:v>
                </c:pt>
                <c:pt idx="8630">
                  <c:v>814.50599999999997</c:v>
                </c:pt>
                <c:pt idx="8631">
                  <c:v>814.60599999999999</c:v>
                </c:pt>
                <c:pt idx="8632">
                  <c:v>814.70600000000002</c:v>
                </c:pt>
                <c:pt idx="8633">
                  <c:v>814.80600000000004</c:v>
                </c:pt>
                <c:pt idx="8634">
                  <c:v>814.90600000000006</c:v>
                </c:pt>
                <c:pt idx="8635">
                  <c:v>815.00599999999997</c:v>
                </c:pt>
                <c:pt idx="8636">
                  <c:v>815.10599999999999</c:v>
                </c:pt>
                <c:pt idx="8637">
                  <c:v>815.20600000000002</c:v>
                </c:pt>
                <c:pt idx="8638">
                  <c:v>815.30600000000004</c:v>
                </c:pt>
                <c:pt idx="8639">
                  <c:v>815.40600000000006</c:v>
                </c:pt>
                <c:pt idx="8640">
                  <c:v>815.50599999999997</c:v>
                </c:pt>
                <c:pt idx="8641">
                  <c:v>815.60599999999999</c:v>
                </c:pt>
                <c:pt idx="8642">
                  <c:v>815.70600000000002</c:v>
                </c:pt>
                <c:pt idx="8643">
                  <c:v>815.80600000000004</c:v>
                </c:pt>
                <c:pt idx="8644">
                  <c:v>815.90600000000006</c:v>
                </c:pt>
                <c:pt idx="8645">
                  <c:v>816.00599999999997</c:v>
                </c:pt>
                <c:pt idx="8646">
                  <c:v>816.10599999999999</c:v>
                </c:pt>
                <c:pt idx="8647">
                  <c:v>816.20600000000002</c:v>
                </c:pt>
                <c:pt idx="8648">
                  <c:v>816.30600000000004</c:v>
                </c:pt>
                <c:pt idx="8649">
                  <c:v>816.40600000000006</c:v>
                </c:pt>
                <c:pt idx="8650">
                  <c:v>816.50599999999997</c:v>
                </c:pt>
                <c:pt idx="8651">
                  <c:v>816.60599999999999</c:v>
                </c:pt>
                <c:pt idx="8652">
                  <c:v>816.70600000000002</c:v>
                </c:pt>
                <c:pt idx="8653">
                  <c:v>816.80600000000004</c:v>
                </c:pt>
                <c:pt idx="8654">
                  <c:v>816.90600000000006</c:v>
                </c:pt>
                <c:pt idx="8655">
                  <c:v>817.00599999999997</c:v>
                </c:pt>
                <c:pt idx="8656">
                  <c:v>817.10599999999999</c:v>
                </c:pt>
                <c:pt idx="8657">
                  <c:v>817.20600000000002</c:v>
                </c:pt>
                <c:pt idx="8658">
                  <c:v>817.30600000000004</c:v>
                </c:pt>
                <c:pt idx="8659">
                  <c:v>817.40600000000006</c:v>
                </c:pt>
                <c:pt idx="8660">
                  <c:v>817.50599999999997</c:v>
                </c:pt>
                <c:pt idx="8661">
                  <c:v>817.60599999999999</c:v>
                </c:pt>
                <c:pt idx="8662">
                  <c:v>817.70600000000002</c:v>
                </c:pt>
                <c:pt idx="8663">
                  <c:v>817.80600000000004</c:v>
                </c:pt>
                <c:pt idx="8664">
                  <c:v>817.90600000000006</c:v>
                </c:pt>
                <c:pt idx="8665">
                  <c:v>818.00599999999997</c:v>
                </c:pt>
                <c:pt idx="8666">
                  <c:v>818.10599999999999</c:v>
                </c:pt>
                <c:pt idx="8667">
                  <c:v>818.20600000000002</c:v>
                </c:pt>
                <c:pt idx="8668">
                  <c:v>818.30600000000004</c:v>
                </c:pt>
                <c:pt idx="8669">
                  <c:v>818.40600000000006</c:v>
                </c:pt>
                <c:pt idx="8670">
                  <c:v>818.50599999999997</c:v>
                </c:pt>
                <c:pt idx="8671">
                  <c:v>818.60599999999999</c:v>
                </c:pt>
                <c:pt idx="8672">
                  <c:v>818.70600000000002</c:v>
                </c:pt>
                <c:pt idx="8673">
                  <c:v>818.80600000000004</c:v>
                </c:pt>
                <c:pt idx="8674">
                  <c:v>818.90600000000006</c:v>
                </c:pt>
                <c:pt idx="8675">
                  <c:v>819.00599999999997</c:v>
                </c:pt>
                <c:pt idx="8676">
                  <c:v>819.10599999999999</c:v>
                </c:pt>
                <c:pt idx="8677">
                  <c:v>819.20600000000002</c:v>
                </c:pt>
                <c:pt idx="8678">
                  <c:v>819.30600000000004</c:v>
                </c:pt>
                <c:pt idx="8679">
                  <c:v>819.40600000000006</c:v>
                </c:pt>
                <c:pt idx="8680">
                  <c:v>819.50599999999997</c:v>
                </c:pt>
                <c:pt idx="8681">
                  <c:v>819.60599999999999</c:v>
                </c:pt>
                <c:pt idx="8682">
                  <c:v>819.70600000000002</c:v>
                </c:pt>
                <c:pt idx="8683">
                  <c:v>819.80600000000004</c:v>
                </c:pt>
                <c:pt idx="8684">
                  <c:v>819.90600000000006</c:v>
                </c:pt>
                <c:pt idx="8685">
                  <c:v>820.00599999999997</c:v>
                </c:pt>
                <c:pt idx="8686">
                  <c:v>820.10599999999999</c:v>
                </c:pt>
                <c:pt idx="8687">
                  <c:v>820.20600000000002</c:v>
                </c:pt>
                <c:pt idx="8688">
                  <c:v>820.30600000000004</c:v>
                </c:pt>
                <c:pt idx="8689">
                  <c:v>820.40600000000006</c:v>
                </c:pt>
                <c:pt idx="8690">
                  <c:v>820.50599999999997</c:v>
                </c:pt>
                <c:pt idx="8691">
                  <c:v>820.60599999999999</c:v>
                </c:pt>
                <c:pt idx="8692">
                  <c:v>820.70600000000002</c:v>
                </c:pt>
                <c:pt idx="8693">
                  <c:v>820.80600000000004</c:v>
                </c:pt>
                <c:pt idx="8694">
                  <c:v>820.90600000000006</c:v>
                </c:pt>
                <c:pt idx="8695">
                  <c:v>821.00599999999997</c:v>
                </c:pt>
                <c:pt idx="8696">
                  <c:v>821.10599999999999</c:v>
                </c:pt>
                <c:pt idx="8697">
                  <c:v>821.20600000000002</c:v>
                </c:pt>
                <c:pt idx="8698">
                  <c:v>821.30600000000004</c:v>
                </c:pt>
                <c:pt idx="8699">
                  <c:v>821.40600000000006</c:v>
                </c:pt>
                <c:pt idx="8700">
                  <c:v>821.50599999999997</c:v>
                </c:pt>
                <c:pt idx="8701">
                  <c:v>821.60599999999999</c:v>
                </c:pt>
                <c:pt idx="8702">
                  <c:v>821.70600000000002</c:v>
                </c:pt>
                <c:pt idx="8703">
                  <c:v>821.80600000000004</c:v>
                </c:pt>
                <c:pt idx="8704">
                  <c:v>821.90600000000006</c:v>
                </c:pt>
                <c:pt idx="8705">
                  <c:v>822.00599999999997</c:v>
                </c:pt>
                <c:pt idx="8706">
                  <c:v>822.10599999999999</c:v>
                </c:pt>
                <c:pt idx="8707">
                  <c:v>822.20600000000002</c:v>
                </c:pt>
                <c:pt idx="8708">
                  <c:v>822.30600000000004</c:v>
                </c:pt>
                <c:pt idx="8709">
                  <c:v>822.40600000000006</c:v>
                </c:pt>
                <c:pt idx="8710">
                  <c:v>822.50599999999997</c:v>
                </c:pt>
                <c:pt idx="8711">
                  <c:v>822.60599999999999</c:v>
                </c:pt>
                <c:pt idx="8712">
                  <c:v>822.70600000000002</c:v>
                </c:pt>
                <c:pt idx="8713">
                  <c:v>822.80600000000004</c:v>
                </c:pt>
                <c:pt idx="8714">
                  <c:v>822.90600000000006</c:v>
                </c:pt>
                <c:pt idx="8715">
                  <c:v>823.00599999999997</c:v>
                </c:pt>
                <c:pt idx="8716">
                  <c:v>823.10599999999999</c:v>
                </c:pt>
                <c:pt idx="8717">
                  <c:v>823.20600000000002</c:v>
                </c:pt>
                <c:pt idx="8718">
                  <c:v>823.30600000000004</c:v>
                </c:pt>
                <c:pt idx="8719">
                  <c:v>823.40600000000006</c:v>
                </c:pt>
                <c:pt idx="8720">
                  <c:v>823.50599999999997</c:v>
                </c:pt>
                <c:pt idx="8721">
                  <c:v>823.60599999999999</c:v>
                </c:pt>
                <c:pt idx="8722">
                  <c:v>823.70600000000002</c:v>
                </c:pt>
                <c:pt idx="8723">
                  <c:v>823.80600000000004</c:v>
                </c:pt>
                <c:pt idx="8724">
                  <c:v>823.90600000000006</c:v>
                </c:pt>
                <c:pt idx="8725">
                  <c:v>824.00599999999997</c:v>
                </c:pt>
                <c:pt idx="8726">
                  <c:v>824.10599999999999</c:v>
                </c:pt>
                <c:pt idx="8727">
                  <c:v>824.20600000000002</c:v>
                </c:pt>
                <c:pt idx="8728">
                  <c:v>824.30600000000004</c:v>
                </c:pt>
                <c:pt idx="8729">
                  <c:v>824.40600000000006</c:v>
                </c:pt>
                <c:pt idx="8730">
                  <c:v>824.50599999999997</c:v>
                </c:pt>
                <c:pt idx="8731">
                  <c:v>824.60599999999999</c:v>
                </c:pt>
                <c:pt idx="8732">
                  <c:v>824.70600000000002</c:v>
                </c:pt>
                <c:pt idx="8733">
                  <c:v>824.80600000000004</c:v>
                </c:pt>
                <c:pt idx="8734">
                  <c:v>824.90600000000006</c:v>
                </c:pt>
                <c:pt idx="8735">
                  <c:v>825.00599999999997</c:v>
                </c:pt>
                <c:pt idx="8736">
                  <c:v>825.10599999999999</c:v>
                </c:pt>
                <c:pt idx="8737">
                  <c:v>825.20600000000002</c:v>
                </c:pt>
                <c:pt idx="8738">
                  <c:v>825.30600000000004</c:v>
                </c:pt>
                <c:pt idx="8739">
                  <c:v>825.40600000000006</c:v>
                </c:pt>
                <c:pt idx="8740">
                  <c:v>825.50599999999997</c:v>
                </c:pt>
                <c:pt idx="8741">
                  <c:v>825.60599999999999</c:v>
                </c:pt>
                <c:pt idx="8742">
                  <c:v>825.70600000000002</c:v>
                </c:pt>
                <c:pt idx="8743">
                  <c:v>825.80600000000004</c:v>
                </c:pt>
                <c:pt idx="8744">
                  <c:v>825.90600000000006</c:v>
                </c:pt>
                <c:pt idx="8745">
                  <c:v>826.00599999999997</c:v>
                </c:pt>
                <c:pt idx="8746">
                  <c:v>826.10599999999999</c:v>
                </c:pt>
                <c:pt idx="8747">
                  <c:v>826.20600000000002</c:v>
                </c:pt>
                <c:pt idx="8748">
                  <c:v>826.30600000000004</c:v>
                </c:pt>
                <c:pt idx="8749">
                  <c:v>826.40600000000006</c:v>
                </c:pt>
                <c:pt idx="8750">
                  <c:v>826.50599999999997</c:v>
                </c:pt>
                <c:pt idx="8751">
                  <c:v>826.60599999999999</c:v>
                </c:pt>
                <c:pt idx="8752">
                  <c:v>826.70600000000002</c:v>
                </c:pt>
                <c:pt idx="8753">
                  <c:v>826.80600000000004</c:v>
                </c:pt>
                <c:pt idx="8754">
                  <c:v>826.90600000000006</c:v>
                </c:pt>
                <c:pt idx="8755">
                  <c:v>827.00599999999997</c:v>
                </c:pt>
                <c:pt idx="8756">
                  <c:v>827.10599999999999</c:v>
                </c:pt>
                <c:pt idx="8757">
                  <c:v>827.20600000000002</c:v>
                </c:pt>
                <c:pt idx="8758">
                  <c:v>827.30600000000004</c:v>
                </c:pt>
                <c:pt idx="8759">
                  <c:v>827.40600000000006</c:v>
                </c:pt>
                <c:pt idx="8760">
                  <c:v>827.50599999999997</c:v>
                </c:pt>
                <c:pt idx="8761">
                  <c:v>827.60599999999999</c:v>
                </c:pt>
                <c:pt idx="8762">
                  <c:v>827.70600000000002</c:v>
                </c:pt>
                <c:pt idx="8763">
                  <c:v>827.80600000000004</c:v>
                </c:pt>
                <c:pt idx="8764">
                  <c:v>827.90600000000006</c:v>
                </c:pt>
                <c:pt idx="8765">
                  <c:v>828.00599999999997</c:v>
                </c:pt>
                <c:pt idx="8766">
                  <c:v>828.10599999999999</c:v>
                </c:pt>
                <c:pt idx="8767">
                  <c:v>828.20600000000002</c:v>
                </c:pt>
                <c:pt idx="8768">
                  <c:v>828.30600000000004</c:v>
                </c:pt>
                <c:pt idx="8769">
                  <c:v>828.40600000000006</c:v>
                </c:pt>
                <c:pt idx="8770">
                  <c:v>828.50599999999997</c:v>
                </c:pt>
                <c:pt idx="8771">
                  <c:v>828.60599999999999</c:v>
                </c:pt>
                <c:pt idx="8772">
                  <c:v>828.70600000000002</c:v>
                </c:pt>
                <c:pt idx="8773">
                  <c:v>828.80600000000004</c:v>
                </c:pt>
                <c:pt idx="8774">
                  <c:v>828.90600000000006</c:v>
                </c:pt>
                <c:pt idx="8775">
                  <c:v>829.00599999999997</c:v>
                </c:pt>
                <c:pt idx="8776">
                  <c:v>829.10599999999999</c:v>
                </c:pt>
                <c:pt idx="8777">
                  <c:v>829.20600000000002</c:v>
                </c:pt>
                <c:pt idx="8778">
                  <c:v>829.30600000000004</c:v>
                </c:pt>
                <c:pt idx="8779">
                  <c:v>829.40600000000006</c:v>
                </c:pt>
                <c:pt idx="8780">
                  <c:v>829.50599999999997</c:v>
                </c:pt>
                <c:pt idx="8781">
                  <c:v>829.60599999999999</c:v>
                </c:pt>
                <c:pt idx="8782">
                  <c:v>829.70600000000002</c:v>
                </c:pt>
                <c:pt idx="8783">
                  <c:v>829.80600000000004</c:v>
                </c:pt>
                <c:pt idx="8784">
                  <c:v>829.90600000000006</c:v>
                </c:pt>
                <c:pt idx="8785">
                  <c:v>830.00599999999997</c:v>
                </c:pt>
                <c:pt idx="8786">
                  <c:v>830.10599999999999</c:v>
                </c:pt>
                <c:pt idx="8787">
                  <c:v>830.20600000000002</c:v>
                </c:pt>
                <c:pt idx="8788">
                  <c:v>830.30600000000004</c:v>
                </c:pt>
                <c:pt idx="8789">
                  <c:v>830.40600000000006</c:v>
                </c:pt>
                <c:pt idx="8790">
                  <c:v>830.50599999999997</c:v>
                </c:pt>
                <c:pt idx="8791">
                  <c:v>830.60599999999999</c:v>
                </c:pt>
                <c:pt idx="8792">
                  <c:v>830.70600000000002</c:v>
                </c:pt>
                <c:pt idx="8793">
                  <c:v>830.80600000000004</c:v>
                </c:pt>
                <c:pt idx="8794">
                  <c:v>830.90600000000006</c:v>
                </c:pt>
                <c:pt idx="8795">
                  <c:v>831.00599999999997</c:v>
                </c:pt>
                <c:pt idx="8796">
                  <c:v>831.10599999999999</c:v>
                </c:pt>
                <c:pt idx="8797">
                  <c:v>831.20600000000002</c:v>
                </c:pt>
                <c:pt idx="8798">
                  <c:v>831.30600000000004</c:v>
                </c:pt>
                <c:pt idx="8799">
                  <c:v>831.40600000000006</c:v>
                </c:pt>
                <c:pt idx="8800">
                  <c:v>831.50599999999997</c:v>
                </c:pt>
                <c:pt idx="8801">
                  <c:v>831.60599999999999</c:v>
                </c:pt>
                <c:pt idx="8802">
                  <c:v>831.70600000000002</c:v>
                </c:pt>
                <c:pt idx="8803">
                  <c:v>831.80600000000004</c:v>
                </c:pt>
                <c:pt idx="8804">
                  <c:v>831.90600000000006</c:v>
                </c:pt>
                <c:pt idx="8805">
                  <c:v>832.00599999999997</c:v>
                </c:pt>
                <c:pt idx="8806">
                  <c:v>832.10599999999999</c:v>
                </c:pt>
                <c:pt idx="8807">
                  <c:v>832.20600000000002</c:v>
                </c:pt>
                <c:pt idx="8808">
                  <c:v>832.30600000000004</c:v>
                </c:pt>
                <c:pt idx="8809">
                  <c:v>832.40600000000006</c:v>
                </c:pt>
                <c:pt idx="8810">
                  <c:v>832.50599999999997</c:v>
                </c:pt>
                <c:pt idx="8811">
                  <c:v>832.60599999999999</c:v>
                </c:pt>
                <c:pt idx="8812">
                  <c:v>832.70600000000002</c:v>
                </c:pt>
                <c:pt idx="8813">
                  <c:v>832.80600000000004</c:v>
                </c:pt>
                <c:pt idx="8814">
                  <c:v>832.90600000000006</c:v>
                </c:pt>
                <c:pt idx="8815">
                  <c:v>833.00599999999997</c:v>
                </c:pt>
                <c:pt idx="8816">
                  <c:v>833.10599999999999</c:v>
                </c:pt>
                <c:pt idx="8817">
                  <c:v>833.20600000000002</c:v>
                </c:pt>
                <c:pt idx="8818">
                  <c:v>833.30600000000004</c:v>
                </c:pt>
                <c:pt idx="8819">
                  <c:v>833.40600000000006</c:v>
                </c:pt>
                <c:pt idx="8820">
                  <c:v>833.50599999999997</c:v>
                </c:pt>
                <c:pt idx="8821">
                  <c:v>833.60599999999999</c:v>
                </c:pt>
                <c:pt idx="8822">
                  <c:v>833.70600000000002</c:v>
                </c:pt>
                <c:pt idx="8823">
                  <c:v>833.80600000000004</c:v>
                </c:pt>
                <c:pt idx="8824">
                  <c:v>833.90600000000006</c:v>
                </c:pt>
                <c:pt idx="8825">
                  <c:v>834.00599999999997</c:v>
                </c:pt>
                <c:pt idx="8826">
                  <c:v>834.10599999999999</c:v>
                </c:pt>
                <c:pt idx="8827">
                  <c:v>834.20600000000002</c:v>
                </c:pt>
                <c:pt idx="8828">
                  <c:v>834.30600000000004</c:v>
                </c:pt>
                <c:pt idx="8829">
                  <c:v>834.40600000000006</c:v>
                </c:pt>
                <c:pt idx="8830">
                  <c:v>834.50599999999997</c:v>
                </c:pt>
                <c:pt idx="8831">
                  <c:v>834.60599999999999</c:v>
                </c:pt>
                <c:pt idx="8832">
                  <c:v>834.70600000000002</c:v>
                </c:pt>
                <c:pt idx="8833">
                  <c:v>834.80600000000004</c:v>
                </c:pt>
                <c:pt idx="8834">
                  <c:v>834.90600000000006</c:v>
                </c:pt>
                <c:pt idx="8835">
                  <c:v>835.00599999999997</c:v>
                </c:pt>
                <c:pt idx="8836">
                  <c:v>835.10599999999999</c:v>
                </c:pt>
                <c:pt idx="8837">
                  <c:v>835.20600000000002</c:v>
                </c:pt>
                <c:pt idx="8838">
                  <c:v>835.30600000000004</c:v>
                </c:pt>
                <c:pt idx="8839">
                  <c:v>835.40600000000006</c:v>
                </c:pt>
                <c:pt idx="8840">
                  <c:v>835.50599999999997</c:v>
                </c:pt>
                <c:pt idx="8841">
                  <c:v>835.60599999999999</c:v>
                </c:pt>
                <c:pt idx="8842">
                  <c:v>835.70600000000002</c:v>
                </c:pt>
                <c:pt idx="8843">
                  <c:v>835.80600000000004</c:v>
                </c:pt>
                <c:pt idx="8844">
                  <c:v>835.90600000000006</c:v>
                </c:pt>
                <c:pt idx="8845">
                  <c:v>836.00599999999997</c:v>
                </c:pt>
                <c:pt idx="8846">
                  <c:v>836.10599999999999</c:v>
                </c:pt>
                <c:pt idx="8847">
                  <c:v>836.20600000000002</c:v>
                </c:pt>
                <c:pt idx="8848">
                  <c:v>836.30600000000004</c:v>
                </c:pt>
                <c:pt idx="8849">
                  <c:v>836.40600000000006</c:v>
                </c:pt>
                <c:pt idx="8850">
                  <c:v>836.50599999999997</c:v>
                </c:pt>
                <c:pt idx="8851">
                  <c:v>836.60599999999999</c:v>
                </c:pt>
                <c:pt idx="8852">
                  <c:v>836.70600000000002</c:v>
                </c:pt>
                <c:pt idx="8853">
                  <c:v>836.80600000000004</c:v>
                </c:pt>
                <c:pt idx="8854">
                  <c:v>836.90600000000006</c:v>
                </c:pt>
                <c:pt idx="8855">
                  <c:v>837.00599999999997</c:v>
                </c:pt>
                <c:pt idx="8856">
                  <c:v>837.10599999999999</c:v>
                </c:pt>
                <c:pt idx="8857">
                  <c:v>837.20600000000002</c:v>
                </c:pt>
                <c:pt idx="8858">
                  <c:v>837.30600000000004</c:v>
                </c:pt>
                <c:pt idx="8859">
                  <c:v>837.40600000000006</c:v>
                </c:pt>
                <c:pt idx="8860">
                  <c:v>837.50599999999997</c:v>
                </c:pt>
                <c:pt idx="8861">
                  <c:v>837.60599999999999</c:v>
                </c:pt>
                <c:pt idx="8862">
                  <c:v>837.70600000000002</c:v>
                </c:pt>
                <c:pt idx="8863">
                  <c:v>837.80600000000004</c:v>
                </c:pt>
                <c:pt idx="8864">
                  <c:v>837.90600000000006</c:v>
                </c:pt>
                <c:pt idx="8865">
                  <c:v>838.00599999999997</c:v>
                </c:pt>
                <c:pt idx="8866">
                  <c:v>838.10599999999999</c:v>
                </c:pt>
                <c:pt idx="8867">
                  <c:v>838.20600000000002</c:v>
                </c:pt>
                <c:pt idx="8868">
                  <c:v>838.30600000000004</c:v>
                </c:pt>
                <c:pt idx="8869">
                  <c:v>838.40600000000006</c:v>
                </c:pt>
                <c:pt idx="8870">
                  <c:v>838.50599999999997</c:v>
                </c:pt>
                <c:pt idx="8871">
                  <c:v>838.60599999999999</c:v>
                </c:pt>
                <c:pt idx="8872">
                  <c:v>838.70600000000002</c:v>
                </c:pt>
                <c:pt idx="8873">
                  <c:v>838.80600000000004</c:v>
                </c:pt>
                <c:pt idx="8874">
                  <c:v>838.90600000000006</c:v>
                </c:pt>
                <c:pt idx="8875">
                  <c:v>839.00599999999997</c:v>
                </c:pt>
                <c:pt idx="8876">
                  <c:v>839.10599999999999</c:v>
                </c:pt>
                <c:pt idx="8877">
                  <c:v>839.20600000000002</c:v>
                </c:pt>
                <c:pt idx="8878">
                  <c:v>839.30600000000004</c:v>
                </c:pt>
                <c:pt idx="8879">
                  <c:v>839.40600000000006</c:v>
                </c:pt>
                <c:pt idx="8880">
                  <c:v>839.50599999999997</c:v>
                </c:pt>
                <c:pt idx="8881">
                  <c:v>839.60599999999999</c:v>
                </c:pt>
                <c:pt idx="8882">
                  <c:v>839.70600000000002</c:v>
                </c:pt>
                <c:pt idx="8883">
                  <c:v>839.80600000000004</c:v>
                </c:pt>
                <c:pt idx="8884">
                  <c:v>839.90600000000006</c:v>
                </c:pt>
                <c:pt idx="8885">
                  <c:v>840.00599999999997</c:v>
                </c:pt>
                <c:pt idx="8886">
                  <c:v>840.10599999999999</c:v>
                </c:pt>
                <c:pt idx="8887">
                  <c:v>840.20600000000002</c:v>
                </c:pt>
                <c:pt idx="8888">
                  <c:v>840.30600000000004</c:v>
                </c:pt>
                <c:pt idx="8889">
                  <c:v>840.40600000000006</c:v>
                </c:pt>
                <c:pt idx="8890">
                  <c:v>840.50599999999997</c:v>
                </c:pt>
                <c:pt idx="8891">
                  <c:v>840.60599999999999</c:v>
                </c:pt>
                <c:pt idx="8892">
                  <c:v>840.70600000000002</c:v>
                </c:pt>
                <c:pt idx="8893">
                  <c:v>840.80600000000004</c:v>
                </c:pt>
                <c:pt idx="8894">
                  <c:v>840.90600000000006</c:v>
                </c:pt>
                <c:pt idx="8895">
                  <c:v>841.00599999999997</c:v>
                </c:pt>
                <c:pt idx="8896">
                  <c:v>841.10599999999999</c:v>
                </c:pt>
                <c:pt idx="8897">
                  <c:v>841.20600000000002</c:v>
                </c:pt>
                <c:pt idx="8898">
                  <c:v>841.30600000000004</c:v>
                </c:pt>
                <c:pt idx="8899">
                  <c:v>841.40600000000006</c:v>
                </c:pt>
                <c:pt idx="8900">
                  <c:v>841.50599999999997</c:v>
                </c:pt>
                <c:pt idx="8901">
                  <c:v>841.60599999999999</c:v>
                </c:pt>
                <c:pt idx="8902">
                  <c:v>841.70600000000002</c:v>
                </c:pt>
                <c:pt idx="8903">
                  <c:v>841.80600000000004</c:v>
                </c:pt>
                <c:pt idx="8904">
                  <c:v>841.90600000000006</c:v>
                </c:pt>
                <c:pt idx="8905">
                  <c:v>842.00599999999997</c:v>
                </c:pt>
                <c:pt idx="8906">
                  <c:v>842.10599999999999</c:v>
                </c:pt>
                <c:pt idx="8907">
                  <c:v>842.20600000000002</c:v>
                </c:pt>
                <c:pt idx="8908">
                  <c:v>842.30600000000004</c:v>
                </c:pt>
                <c:pt idx="8909">
                  <c:v>842.40600000000006</c:v>
                </c:pt>
                <c:pt idx="8910">
                  <c:v>842.50599999999997</c:v>
                </c:pt>
                <c:pt idx="8911">
                  <c:v>842.60599999999999</c:v>
                </c:pt>
                <c:pt idx="8912">
                  <c:v>842.70600000000002</c:v>
                </c:pt>
                <c:pt idx="8913">
                  <c:v>842.80600000000004</c:v>
                </c:pt>
                <c:pt idx="8914">
                  <c:v>842.90600000000006</c:v>
                </c:pt>
                <c:pt idx="8915">
                  <c:v>843.00599999999997</c:v>
                </c:pt>
                <c:pt idx="8916">
                  <c:v>843.10599999999999</c:v>
                </c:pt>
                <c:pt idx="8917">
                  <c:v>843.20600000000002</c:v>
                </c:pt>
                <c:pt idx="8918">
                  <c:v>843.30600000000004</c:v>
                </c:pt>
                <c:pt idx="8919">
                  <c:v>843.40600000000006</c:v>
                </c:pt>
                <c:pt idx="8920">
                  <c:v>843.50599999999997</c:v>
                </c:pt>
                <c:pt idx="8921">
                  <c:v>843.60599999999999</c:v>
                </c:pt>
                <c:pt idx="8922">
                  <c:v>843.70600000000002</c:v>
                </c:pt>
                <c:pt idx="8923">
                  <c:v>843.80600000000004</c:v>
                </c:pt>
                <c:pt idx="8924">
                  <c:v>843.90600000000006</c:v>
                </c:pt>
                <c:pt idx="8925">
                  <c:v>844.00599999999997</c:v>
                </c:pt>
                <c:pt idx="8926">
                  <c:v>844.10599999999999</c:v>
                </c:pt>
                <c:pt idx="8927">
                  <c:v>844.20600000000002</c:v>
                </c:pt>
                <c:pt idx="8928">
                  <c:v>844.30600000000004</c:v>
                </c:pt>
                <c:pt idx="8929">
                  <c:v>844.40600000000006</c:v>
                </c:pt>
                <c:pt idx="8930">
                  <c:v>844.50599999999997</c:v>
                </c:pt>
                <c:pt idx="8931">
                  <c:v>844.60599999999999</c:v>
                </c:pt>
                <c:pt idx="8932">
                  <c:v>844.70600000000002</c:v>
                </c:pt>
                <c:pt idx="8933">
                  <c:v>844.80600000000004</c:v>
                </c:pt>
                <c:pt idx="8934">
                  <c:v>844.90600000000006</c:v>
                </c:pt>
                <c:pt idx="8935">
                  <c:v>845.00599999999997</c:v>
                </c:pt>
                <c:pt idx="8936">
                  <c:v>845.10599999999999</c:v>
                </c:pt>
                <c:pt idx="8937">
                  <c:v>845.20600000000002</c:v>
                </c:pt>
                <c:pt idx="8938">
                  <c:v>845.30600000000004</c:v>
                </c:pt>
                <c:pt idx="8939">
                  <c:v>845.40600000000006</c:v>
                </c:pt>
                <c:pt idx="8940">
                  <c:v>845.50599999999997</c:v>
                </c:pt>
                <c:pt idx="8941">
                  <c:v>845.60599999999999</c:v>
                </c:pt>
                <c:pt idx="8942">
                  <c:v>845.70600000000002</c:v>
                </c:pt>
                <c:pt idx="8943">
                  <c:v>845.80600000000004</c:v>
                </c:pt>
                <c:pt idx="8944">
                  <c:v>845.90600000000006</c:v>
                </c:pt>
                <c:pt idx="8945">
                  <c:v>846.00599999999997</c:v>
                </c:pt>
                <c:pt idx="8946">
                  <c:v>846.10599999999999</c:v>
                </c:pt>
                <c:pt idx="8947">
                  <c:v>846.20600000000002</c:v>
                </c:pt>
                <c:pt idx="8948">
                  <c:v>846.30600000000004</c:v>
                </c:pt>
                <c:pt idx="8949">
                  <c:v>846.40600000000006</c:v>
                </c:pt>
                <c:pt idx="8950">
                  <c:v>846.50599999999997</c:v>
                </c:pt>
                <c:pt idx="8951">
                  <c:v>846.60599999999999</c:v>
                </c:pt>
                <c:pt idx="8952">
                  <c:v>846.70600000000002</c:v>
                </c:pt>
                <c:pt idx="8953">
                  <c:v>846.80600000000004</c:v>
                </c:pt>
                <c:pt idx="8954">
                  <c:v>846.90600000000006</c:v>
                </c:pt>
                <c:pt idx="8955">
                  <c:v>847.00599999999997</c:v>
                </c:pt>
                <c:pt idx="8956">
                  <c:v>847.10599999999999</c:v>
                </c:pt>
                <c:pt idx="8957">
                  <c:v>847.20600000000002</c:v>
                </c:pt>
                <c:pt idx="8958">
                  <c:v>847.30600000000004</c:v>
                </c:pt>
                <c:pt idx="8959">
                  <c:v>847.40600000000006</c:v>
                </c:pt>
                <c:pt idx="8960">
                  <c:v>847.50599999999997</c:v>
                </c:pt>
                <c:pt idx="8961">
                  <c:v>847.60599999999999</c:v>
                </c:pt>
                <c:pt idx="8962">
                  <c:v>847.70600000000002</c:v>
                </c:pt>
                <c:pt idx="8963">
                  <c:v>847.80600000000004</c:v>
                </c:pt>
                <c:pt idx="8964">
                  <c:v>847.90600000000006</c:v>
                </c:pt>
                <c:pt idx="8965">
                  <c:v>848.00599999999997</c:v>
                </c:pt>
                <c:pt idx="8966">
                  <c:v>848.10599999999999</c:v>
                </c:pt>
                <c:pt idx="8967">
                  <c:v>848.20600000000002</c:v>
                </c:pt>
                <c:pt idx="8968">
                  <c:v>848.30600000000004</c:v>
                </c:pt>
                <c:pt idx="8969">
                  <c:v>848.40600000000006</c:v>
                </c:pt>
                <c:pt idx="8970">
                  <c:v>848.50599999999997</c:v>
                </c:pt>
                <c:pt idx="8971">
                  <c:v>848.60599999999999</c:v>
                </c:pt>
                <c:pt idx="8972">
                  <c:v>848.70600000000002</c:v>
                </c:pt>
                <c:pt idx="8973">
                  <c:v>848.80600000000004</c:v>
                </c:pt>
                <c:pt idx="8974">
                  <c:v>848.90600000000006</c:v>
                </c:pt>
                <c:pt idx="8975">
                  <c:v>849.00599999999997</c:v>
                </c:pt>
                <c:pt idx="8976">
                  <c:v>849.10599999999999</c:v>
                </c:pt>
                <c:pt idx="8977">
                  <c:v>849.20600000000002</c:v>
                </c:pt>
                <c:pt idx="8978">
                  <c:v>849.30600000000004</c:v>
                </c:pt>
                <c:pt idx="8979">
                  <c:v>849.40600000000006</c:v>
                </c:pt>
                <c:pt idx="8980">
                  <c:v>849.50599999999997</c:v>
                </c:pt>
                <c:pt idx="8981">
                  <c:v>849.60599999999999</c:v>
                </c:pt>
                <c:pt idx="8982">
                  <c:v>849.70600000000002</c:v>
                </c:pt>
                <c:pt idx="8983">
                  <c:v>849.80600000000004</c:v>
                </c:pt>
                <c:pt idx="8984">
                  <c:v>849.90600000000006</c:v>
                </c:pt>
                <c:pt idx="8985">
                  <c:v>850.00599999999997</c:v>
                </c:pt>
                <c:pt idx="8986">
                  <c:v>850.10599999999999</c:v>
                </c:pt>
                <c:pt idx="8987">
                  <c:v>850.20600000000002</c:v>
                </c:pt>
                <c:pt idx="8988">
                  <c:v>850.30600000000004</c:v>
                </c:pt>
                <c:pt idx="8989">
                  <c:v>850.40600000000006</c:v>
                </c:pt>
                <c:pt idx="8990">
                  <c:v>850.50599999999997</c:v>
                </c:pt>
                <c:pt idx="8991">
                  <c:v>850.60599999999999</c:v>
                </c:pt>
                <c:pt idx="8992">
                  <c:v>850.70600000000002</c:v>
                </c:pt>
                <c:pt idx="8993">
                  <c:v>850.80600000000004</c:v>
                </c:pt>
                <c:pt idx="8994">
                  <c:v>850.90600000000006</c:v>
                </c:pt>
                <c:pt idx="8995">
                  <c:v>851.00599999999997</c:v>
                </c:pt>
                <c:pt idx="8996">
                  <c:v>851.10599999999999</c:v>
                </c:pt>
                <c:pt idx="8997">
                  <c:v>851.20600000000002</c:v>
                </c:pt>
                <c:pt idx="8998">
                  <c:v>851.30600000000004</c:v>
                </c:pt>
                <c:pt idx="8999">
                  <c:v>851.40600000000006</c:v>
                </c:pt>
                <c:pt idx="9000">
                  <c:v>851.50599999999997</c:v>
                </c:pt>
                <c:pt idx="9001">
                  <c:v>851.60599999999999</c:v>
                </c:pt>
                <c:pt idx="9002">
                  <c:v>851.70600000000002</c:v>
                </c:pt>
                <c:pt idx="9003">
                  <c:v>851.80600000000004</c:v>
                </c:pt>
                <c:pt idx="9004">
                  <c:v>851.90600000000006</c:v>
                </c:pt>
                <c:pt idx="9005">
                  <c:v>852.00599999999997</c:v>
                </c:pt>
                <c:pt idx="9006">
                  <c:v>852.10599999999999</c:v>
                </c:pt>
                <c:pt idx="9007">
                  <c:v>852.20600000000002</c:v>
                </c:pt>
                <c:pt idx="9008">
                  <c:v>852.30600000000004</c:v>
                </c:pt>
                <c:pt idx="9009">
                  <c:v>852.40600000000006</c:v>
                </c:pt>
                <c:pt idx="9010">
                  <c:v>852.50599999999997</c:v>
                </c:pt>
                <c:pt idx="9011">
                  <c:v>852.60599999999999</c:v>
                </c:pt>
                <c:pt idx="9012">
                  <c:v>852.70600000000002</c:v>
                </c:pt>
                <c:pt idx="9013">
                  <c:v>852.80600000000004</c:v>
                </c:pt>
                <c:pt idx="9014">
                  <c:v>852.90600000000006</c:v>
                </c:pt>
                <c:pt idx="9015">
                  <c:v>853.00599999999997</c:v>
                </c:pt>
                <c:pt idx="9016">
                  <c:v>853.10599999999999</c:v>
                </c:pt>
                <c:pt idx="9017">
                  <c:v>853.20600000000002</c:v>
                </c:pt>
                <c:pt idx="9018">
                  <c:v>853.30600000000004</c:v>
                </c:pt>
                <c:pt idx="9019">
                  <c:v>853.40600000000006</c:v>
                </c:pt>
                <c:pt idx="9020">
                  <c:v>853.50599999999997</c:v>
                </c:pt>
                <c:pt idx="9021">
                  <c:v>853.60599999999999</c:v>
                </c:pt>
                <c:pt idx="9022">
                  <c:v>853.70600000000002</c:v>
                </c:pt>
                <c:pt idx="9023">
                  <c:v>853.80600000000004</c:v>
                </c:pt>
                <c:pt idx="9024">
                  <c:v>853.90600000000006</c:v>
                </c:pt>
                <c:pt idx="9025">
                  <c:v>854.00599999999997</c:v>
                </c:pt>
                <c:pt idx="9026">
                  <c:v>854.10599999999999</c:v>
                </c:pt>
                <c:pt idx="9027">
                  <c:v>854.20600000000002</c:v>
                </c:pt>
                <c:pt idx="9028">
                  <c:v>854.30600000000004</c:v>
                </c:pt>
                <c:pt idx="9029">
                  <c:v>854.40600000000006</c:v>
                </c:pt>
                <c:pt idx="9030">
                  <c:v>854.50599999999997</c:v>
                </c:pt>
                <c:pt idx="9031">
                  <c:v>854.60599999999999</c:v>
                </c:pt>
                <c:pt idx="9032">
                  <c:v>854.70600000000002</c:v>
                </c:pt>
                <c:pt idx="9033">
                  <c:v>854.80600000000004</c:v>
                </c:pt>
                <c:pt idx="9034">
                  <c:v>854.90600000000006</c:v>
                </c:pt>
                <c:pt idx="9035">
                  <c:v>855.00599999999997</c:v>
                </c:pt>
                <c:pt idx="9036">
                  <c:v>855.10599999999999</c:v>
                </c:pt>
                <c:pt idx="9037">
                  <c:v>855.20600000000002</c:v>
                </c:pt>
                <c:pt idx="9038">
                  <c:v>855.30600000000004</c:v>
                </c:pt>
                <c:pt idx="9039">
                  <c:v>855.40600000000006</c:v>
                </c:pt>
                <c:pt idx="9040">
                  <c:v>855.50599999999997</c:v>
                </c:pt>
                <c:pt idx="9041">
                  <c:v>855.60599999999999</c:v>
                </c:pt>
                <c:pt idx="9042">
                  <c:v>855.70600000000002</c:v>
                </c:pt>
                <c:pt idx="9043">
                  <c:v>855.80600000000004</c:v>
                </c:pt>
                <c:pt idx="9044">
                  <c:v>855.90600000000006</c:v>
                </c:pt>
                <c:pt idx="9045">
                  <c:v>856.00599999999997</c:v>
                </c:pt>
                <c:pt idx="9046">
                  <c:v>856.10599999999999</c:v>
                </c:pt>
                <c:pt idx="9047">
                  <c:v>856.20600000000002</c:v>
                </c:pt>
                <c:pt idx="9048">
                  <c:v>856.30600000000004</c:v>
                </c:pt>
                <c:pt idx="9049">
                  <c:v>856.40600000000006</c:v>
                </c:pt>
                <c:pt idx="9050">
                  <c:v>856.50599999999997</c:v>
                </c:pt>
                <c:pt idx="9051">
                  <c:v>856.60599999999999</c:v>
                </c:pt>
                <c:pt idx="9052">
                  <c:v>856.70600000000002</c:v>
                </c:pt>
                <c:pt idx="9053">
                  <c:v>856.80600000000004</c:v>
                </c:pt>
                <c:pt idx="9054">
                  <c:v>856.90600000000006</c:v>
                </c:pt>
                <c:pt idx="9055">
                  <c:v>857.00599999999997</c:v>
                </c:pt>
                <c:pt idx="9056">
                  <c:v>857.10599999999999</c:v>
                </c:pt>
                <c:pt idx="9057">
                  <c:v>857.20600000000002</c:v>
                </c:pt>
                <c:pt idx="9058">
                  <c:v>857.30600000000004</c:v>
                </c:pt>
                <c:pt idx="9059">
                  <c:v>857.40600000000006</c:v>
                </c:pt>
                <c:pt idx="9060">
                  <c:v>857.50599999999997</c:v>
                </c:pt>
                <c:pt idx="9061">
                  <c:v>857.60599999999999</c:v>
                </c:pt>
                <c:pt idx="9062">
                  <c:v>857.70600000000002</c:v>
                </c:pt>
                <c:pt idx="9063">
                  <c:v>857.80600000000004</c:v>
                </c:pt>
                <c:pt idx="9064">
                  <c:v>857.90600000000006</c:v>
                </c:pt>
                <c:pt idx="9065">
                  <c:v>858.00599999999997</c:v>
                </c:pt>
                <c:pt idx="9066">
                  <c:v>858.10599999999999</c:v>
                </c:pt>
                <c:pt idx="9067">
                  <c:v>858.20600000000002</c:v>
                </c:pt>
                <c:pt idx="9068">
                  <c:v>858.30600000000004</c:v>
                </c:pt>
                <c:pt idx="9069">
                  <c:v>858.40600000000006</c:v>
                </c:pt>
                <c:pt idx="9070">
                  <c:v>858.50599999999997</c:v>
                </c:pt>
                <c:pt idx="9071">
                  <c:v>858.60599999999999</c:v>
                </c:pt>
                <c:pt idx="9072">
                  <c:v>858.70600000000002</c:v>
                </c:pt>
                <c:pt idx="9073">
                  <c:v>858.80600000000004</c:v>
                </c:pt>
                <c:pt idx="9074">
                  <c:v>858.90600000000006</c:v>
                </c:pt>
                <c:pt idx="9075">
                  <c:v>859.00599999999997</c:v>
                </c:pt>
                <c:pt idx="9076">
                  <c:v>859.10599999999999</c:v>
                </c:pt>
                <c:pt idx="9077">
                  <c:v>859.20600000000002</c:v>
                </c:pt>
                <c:pt idx="9078">
                  <c:v>859.30600000000004</c:v>
                </c:pt>
                <c:pt idx="9079">
                  <c:v>859.40600000000006</c:v>
                </c:pt>
                <c:pt idx="9080">
                  <c:v>859.50599999999997</c:v>
                </c:pt>
                <c:pt idx="9081">
                  <c:v>859.60599999999999</c:v>
                </c:pt>
                <c:pt idx="9082">
                  <c:v>859.70600000000002</c:v>
                </c:pt>
                <c:pt idx="9083">
                  <c:v>859.80600000000004</c:v>
                </c:pt>
                <c:pt idx="9084">
                  <c:v>859.90600000000006</c:v>
                </c:pt>
                <c:pt idx="9085">
                  <c:v>860.00599999999997</c:v>
                </c:pt>
                <c:pt idx="9086">
                  <c:v>860.10599999999999</c:v>
                </c:pt>
                <c:pt idx="9087">
                  <c:v>860.20600000000002</c:v>
                </c:pt>
                <c:pt idx="9088">
                  <c:v>860.30600000000004</c:v>
                </c:pt>
                <c:pt idx="9089">
                  <c:v>860.40600000000006</c:v>
                </c:pt>
                <c:pt idx="9090">
                  <c:v>860.50599999999997</c:v>
                </c:pt>
                <c:pt idx="9091">
                  <c:v>860.60599999999999</c:v>
                </c:pt>
                <c:pt idx="9092">
                  <c:v>860.70600000000002</c:v>
                </c:pt>
                <c:pt idx="9093">
                  <c:v>860.80600000000004</c:v>
                </c:pt>
                <c:pt idx="9094">
                  <c:v>860.90600000000006</c:v>
                </c:pt>
                <c:pt idx="9095">
                  <c:v>861.00599999999997</c:v>
                </c:pt>
                <c:pt idx="9096">
                  <c:v>861.10599999999999</c:v>
                </c:pt>
                <c:pt idx="9097">
                  <c:v>861.20600000000002</c:v>
                </c:pt>
                <c:pt idx="9098">
                  <c:v>861.30600000000004</c:v>
                </c:pt>
                <c:pt idx="9099">
                  <c:v>861.40600000000006</c:v>
                </c:pt>
                <c:pt idx="9100">
                  <c:v>861.50599999999997</c:v>
                </c:pt>
                <c:pt idx="9101">
                  <c:v>861.60599999999999</c:v>
                </c:pt>
                <c:pt idx="9102">
                  <c:v>861.70600000000002</c:v>
                </c:pt>
                <c:pt idx="9103">
                  <c:v>861.80600000000004</c:v>
                </c:pt>
                <c:pt idx="9104">
                  <c:v>861.90600000000006</c:v>
                </c:pt>
                <c:pt idx="9105">
                  <c:v>862.00599999999997</c:v>
                </c:pt>
                <c:pt idx="9106">
                  <c:v>862.10599999999999</c:v>
                </c:pt>
                <c:pt idx="9107">
                  <c:v>862.20600000000002</c:v>
                </c:pt>
                <c:pt idx="9108">
                  <c:v>862.30600000000004</c:v>
                </c:pt>
                <c:pt idx="9109">
                  <c:v>862.40600000000006</c:v>
                </c:pt>
                <c:pt idx="9110">
                  <c:v>862.50599999999997</c:v>
                </c:pt>
                <c:pt idx="9111">
                  <c:v>862.60599999999999</c:v>
                </c:pt>
                <c:pt idx="9112">
                  <c:v>862.70600000000002</c:v>
                </c:pt>
                <c:pt idx="9113">
                  <c:v>862.80600000000004</c:v>
                </c:pt>
                <c:pt idx="9114">
                  <c:v>862.90600000000006</c:v>
                </c:pt>
                <c:pt idx="9115">
                  <c:v>863.00599999999997</c:v>
                </c:pt>
                <c:pt idx="9116">
                  <c:v>863.10599999999999</c:v>
                </c:pt>
                <c:pt idx="9117">
                  <c:v>863.20600000000002</c:v>
                </c:pt>
                <c:pt idx="9118">
                  <c:v>863.30600000000004</c:v>
                </c:pt>
                <c:pt idx="9119">
                  <c:v>863.40600000000006</c:v>
                </c:pt>
                <c:pt idx="9120">
                  <c:v>863.50599999999997</c:v>
                </c:pt>
                <c:pt idx="9121">
                  <c:v>863.60599999999999</c:v>
                </c:pt>
                <c:pt idx="9122">
                  <c:v>863.70600000000002</c:v>
                </c:pt>
                <c:pt idx="9123">
                  <c:v>863.80600000000004</c:v>
                </c:pt>
                <c:pt idx="9124">
                  <c:v>863.90600000000006</c:v>
                </c:pt>
                <c:pt idx="9125">
                  <c:v>864.00599999999997</c:v>
                </c:pt>
                <c:pt idx="9126">
                  <c:v>864.10599999999999</c:v>
                </c:pt>
                <c:pt idx="9127">
                  <c:v>864.20600000000002</c:v>
                </c:pt>
                <c:pt idx="9128">
                  <c:v>864.30600000000004</c:v>
                </c:pt>
                <c:pt idx="9129">
                  <c:v>864.40600000000006</c:v>
                </c:pt>
                <c:pt idx="9130">
                  <c:v>864.50599999999997</c:v>
                </c:pt>
                <c:pt idx="9131">
                  <c:v>864.60599999999999</c:v>
                </c:pt>
                <c:pt idx="9132">
                  <c:v>864.70600000000002</c:v>
                </c:pt>
                <c:pt idx="9133">
                  <c:v>864.80600000000004</c:v>
                </c:pt>
                <c:pt idx="9134">
                  <c:v>864.90600000000006</c:v>
                </c:pt>
                <c:pt idx="9135">
                  <c:v>865.00599999999997</c:v>
                </c:pt>
                <c:pt idx="9136">
                  <c:v>865.10599999999999</c:v>
                </c:pt>
                <c:pt idx="9137">
                  <c:v>865.20600000000002</c:v>
                </c:pt>
                <c:pt idx="9138">
                  <c:v>865.30600000000004</c:v>
                </c:pt>
                <c:pt idx="9139">
                  <c:v>865.40600000000006</c:v>
                </c:pt>
                <c:pt idx="9140">
                  <c:v>865.50599999999997</c:v>
                </c:pt>
                <c:pt idx="9141">
                  <c:v>865.60599999999999</c:v>
                </c:pt>
                <c:pt idx="9142">
                  <c:v>865.70600000000002</c:v>
                </c:pt>
                <c:pt idx="9143">
                  <c:v>865.80600000000004</c:v>
                </c:pt>
                <c:pt idx="9144">
                  <c:v>865.90600000000006</c:v>
                </c:pt>
                <c:pt idx="9145">
                  <c:v>866.00599999999997</c:v>
                </c:pt>
                <c:pt idx="9146">
                  <c:v>866.10599999999999</c:v>
                </c:pt>
                <c:pt idx="9147">
                  <c:v>866.20600000000002</c:v>
                </c:pt>
                <c:pt idx="9148">
                  <c:v>866.30600000000004</c:v>
                </c:pt>
                <c:pt idx="9149">
                  <c:v>866.40600000000006</c:v>
                </c:pt>
                <c:pt idx="9150">
                  <c:v>866.50599999999997</c:v>
                </c:pt>
                <c:pt idx="9151">
                  <c:v>866.60599999999999</c:v>
                </c:pt>
                <c:pt idx="9152">
                  <c:v>866.70600000000002</c:v>
                </c:pt>
                <c:pt idx="9153">
                  <c:v>866.80600000000004</c:v>
                </c:pt>
                <c:pt idx="9154">
                  <c:v>866.90600000000006</c:v>
                </c:pt>
                <c:pt idx="9155">
                  <c:v>867.00599999999997</c:v>
                </c:pt>
                <c:pt idx="9156">
                  <c:v>867.10599999999999</c:v>
                </c:pt>
                <c:pt idx="9157">
                  <c:v>867.20600000000002</c:v>
                </c:pt>
                <c:pt idx="9158">
                  <c:v>867.30600000000004</c:v>
                </c:pt>
                <c:pt idx="9159">
                  <c:v>867.40600000000006</c:v>
                </c:pt>
                <c:pt idx="9160">
                  <c:v>867.50599999999997</c:v>
                </c:pt>
                <c:pt idx="9161">
                  <c:v>867.60599999999999</c:v>
                </c:pt>
                <c:pt idx="9162">
                  <c:v>867.70600000000002</c:v>
                </c:pt>
                <c:pt idx="9163">
                  <c:v>867.80600000000004</c:v>
                </c:pt>
                <c:pt idx="9164">
                  <c:v>867.90600000000006</c:v>
                </c:pt>
                <c:pt idx="9165">
                  <c:v>868.00599999999997</c:v>
                </c:pt>
                <c:pt idx="9166">
                  <c:v>868.10599999999999</c:v>
                </c:pt>
                <c:pt idx="9167">
                  <c:v>868.20600000000002</c:v>
                </c:pt>
                <c:pt idx="9168">
                  <c:v>868.30600000000004</c:v>
                </c:pt>
                <c:pt idx="9169">
                  <c:v>868.40600000000006</c:v>
                </c:pt>
                <c:pt idx="9170">
                  <c:v>868.50599999999997</c:v>
                </c:pt>
                <c:pt idx="9171">
                  <c:v>868.60599999999999</c:v>
                </c:pt>
                <c:pt idx="9172">
                  <c:v>868.70600000000002</c:v>
                </c:pt>
                <c:pt idx="9173">
                  <c:v>868.80600000000004</c:v>
                </c:pt>
                <c:pt idx="9174">
                  <c:v>868.90600000000006</c:v>
                </c:pt>
                <c:pt idx="9175">
                  <c:v>869.00599999999997</c:v>
                </c:pt>
                <c:pt idx="9176">
                  <c:v>869.10599999999999</c:v>
                </c:pt>
                <c:pt idx="9177">
                  <c:v>869.20600000000002</c:v>
                </c:pt>
                <c:pt idx="9178">
                  <c:v>869.30600000000004</c:v>
                </c:pt>
                <c:pt idx="9179">
                  <c:v>869.40600000000006</c:v>
                </c:pt>
                <c:pt idx="9180">
                  <c:v>869.50599999999997</c:v>
                </c:pt>
                <c:pt idx="9181">
                  <c:v>869.60599999999999</c:v>
                </c:pt>
                <c:pt idx="9182">
                  <c:v>869.70600000000002</c:v>
                </c:pt>
                <c:pt idx="9183">
                  <c:v>869.80600000000004</c:v>
                </c:pt>
                <c:pt idx="9184">
                  <c:v>869.90600000000006</c:v>
                </c:pt>
                <c:pt idx="9185">
                  <c:v>870.00599999999997</c:v>
                </c:pt>
                <c:pt idx="9186">
                  <c:v>870.10599999999999</c:v>
                </c:pt>
                <c:pt idx="9187">
                  <c:v>870.20600000000002</c:v>
                </c:pt>
                <c:pt idx="9188">
                  <c:v>870.30600000000004</c:v>
                </c:pt>
                <c:pt idx="9189">
                  <c:v>870.40600000000006</c:v>
                </c:pt>
                <c:pt idx="9190">
                  <c:v>870.50599999999997</c:v>
                </c:pt>
                <c:pt idx="9191">
                  <c:v>870.60599999999999</c:v>
                </c:pt>
                <c:pt idx="9192">
                  <c:v>870.70600000000002</c:v>
                </c:pt>
                <c:pt idx="9193">
                  <c:v>870.80600000000004</c:v>
                </c:pt>
                <c:pt idx="9194">
                  <c:v>870.90600000000006</c:v>
                </c:pt>
                <c:pt idx="9195">
                  <c:v>871.00599999999997</c:v>
                </c:pt>
                <c:pt idx="9196">
                  <c:v>871.10599999999999</c:v>
                </c:pt>
                <c:pt idx="9197">
                  <c:v>871.20600000000002</c:v>
                </c:pt>
                <c:pt idx="9198">
                  <c:v>871.30600000000004</c:v>
                </c:pt>
                <c:pt idx="9199">
                  <c:v>871.40600000000006</c:v>
                </c:pt>
                <c:pt idx="9200">
                  <c:v>871.50599999999997</c:v>
                </c:pt>
                <c:pt idx="9201">
                  <c:v>871.60599999999999</c:v>
                </c:pt>
                <c:pt idx="9202">
                  <c:v>871.70600000000002</c:v>
                </c:pt>
                <c:pt idx="9203">
                  <c:v>871.80600000000004</c:v>
                </c:pt>
                <c:pt idx="9204">
                  <c:v>871.90600000000006</c:v>
                </c:pt>
                <c:pt idx="9205">
                  <c:v>872.00599999999997</c:v>
                </c:pt>
                <c:pt idx="9206">
                  <c:v>872.10599999999999</c:v>
                </c:pt>
                <c:pt idx="9207">
                  <c:v>872.20600000000002</c:v>
                </c:pt>
                <c:pt idx="9208">
                  <c:v>872.30600000000004</c:v>
                </c:pt>
                <c:pt idx="9209">
                  <c:v>872.40600000000006</c:v>
                </c:pt>
                <c:pt idx="9210">
                  <c:v>872.50599999999997</c:v>
                </c:pt>
                <c:pt idx="9211">
                  <c:v>872.60599999999999</c:v>
                </c:pt>
                <c:pt idx="9212">
                  <c:v>872.70600000000002</c:v>
                </c:pt>
                <c:pt idx="9213">
                  <c:v>872.80600000000004</c:v>
                </c:pt>
                <c:pt idx="9214">
                  <c:v>872.90600000000006</c:v>
                </c:pt>
                <c:pt idx="9215">
                  <c:v>873.00599999999997</c:v>
                </c:pt>
                <c:pt idx="9216">
                  <c:v>873.10599999999999</c:v>
                </c:pt>
                <c:pt idx="9217">
                  <c:v>873.20600000000002</c:v>
                </c:pt>
                <c:pt idx="9218">
                  <c:v>873.30600000000004</c:v>
                </c:pt>
                <c:pt idx="9219">
                  <c:v>873.40600000000006</c:v>
                </c:pt>
                <c:pt idx="9220">
                  <c:v>873.50599999999997</c:v>
                </c:pt>
                <c:pt idx="9221">
                  <c:v>873.60599999999999</c:v>
                </c:pt>
                <c:pt idx="9222">
                  <c:v>873.70600000000002</c:v>
                </c:pt>
                <c:pt idx="9223">
                  <c:v>873.80600000000004</c:v>
                </c:pt>
                <c:pt idx="9224">
                  <c:v>873.90600000000006</c:v>
                </c:pt>
                <c:pt idx="9225">
                  <c:v>874.00599999999997</c:v>
                </c:pt>
                <c:pt idx="9226">
                  <c:v>874.10599999999999</c:v>
                </c:pt>
                <c:pt idx="9227">
                  <c:v>874.20600000000002</c:v>
                </c:pt>
                <c:pt idx="9228">
                  <c:v>874.30600000000004</c:v>
                </c:pt>
                <c:pt idx="9229">
                  <c:v>874.40600000000006</c:v>
                </c:pt>
                <c:pt idx="9230">
                  <c:v>874.50599999999997</c:v>
                </c:pt>
                <c:pt idx="9231">
                  <c:v>874.60599999999999</c:v>
                </c:pt>
                <c:pt idx="9232">
                  <c:v>874.70600000000002</c:v>
                </c:pt>
                <c:pt idx="9233">
                  <c:v>874.80600000000004</c:v>
                </c:pt>
                <c:pt idx="9234">
                  <c:v>874.90600000000006</c:v>
                </c:pt>
                <c:pt idx="9235">
                  <c:v>875.00599999999997</c:v>
                </c:pt>
                <c:pt idx="9236">
                  <c:v>875.10599999999999</c:v>
                </c:pt>
                <c:pt idx="9237">
                  <c:v>875.20600000000002</c:v>
                </c:pt>
                <c:pt idx="9238">
                  <c:v>875.30600000000004</c:v>
                </c:pt>
                <c:pt idx="9239">
                  <c:v>875.40600000000006</c:v>
                </c:pt>
                <c:pt idx="9240">
                  <c:v>875.50599999999997</c:v>
                </c:pt>
                <c:pt idx="9241">
                  <c:v>875.60599999999999</c:v>
                </c:pt>
                <c:pt idx="9242">
                  <c:v>875.70600000000002</c:v>
                </c:pt>
                <c:pt idx="9243">
                  <c:v>875.80600000000004</c:v>
                </c:pt>
                <c:pt idx="9244">
                  <c:v>875.90600000000006</c:v>
                </c:pt>
                <c:pt idx="9245">
                  <c:v>876.00599999999997</c:v>
                </c:pt>
                <c:pt idx="9246">
                  <c:v>876.10599999999999</c:v>
                </c:pt>
                <c:pt idx="9247">
                  <c:v>876.20600000000002</c:v>
                </c:pt>
                <c:pt idx="9248">
                  <c:v>876.30600000000004</c:v>
                </c:pt>
                <c:pt idx="9249">
                  <c:v>876.40600000000006</c:v>
                </c:pt>
                <c:pt idx="9250">
                  <c:v>876.50599999999997</c:v>
                </c:pt>
                <c:pt idx="9251">
                  <c:v>876.60599999999999</c:v>
                </c:pt>
                <c:pt idx="9252">
                  <c:v>876.70600000000002</c:v>
                </c:pt>
                <c:pt idx="9253">
                  <c:v>876.80600000000004</c:v>
                </c:pt>
                <c:pt idx="9254">
                  <c:v>876.90600000000006</c:v>
                </c:pt>
                <c:pt idx="9255">
                  <c:v>877.00599999999997</c:v>
                </c:pt>
                <c:pt idx="9256">
                  <c:v>877.10599999999999</c:v>
                </c:pt>
                <c:pt idx="9257">
                  <c:v>877.20600000000002</c:v>
                </c:pt>
                <c:pt idx="9258">
                  <c:v>877.30600000000004</c:v>
                </c:pt>
                <c:pt idx="9259">
                  <c:v>877.40600000000006</c:v>
                </c:pt>
                <c:pt idx="9260">
                  <c:v>877.50599999999997</c:v>
                </c:pt>
                <c:pt idx="9261">
                  <c:v>877.60599999999999</c:v>
                </c:pt>
                <c:pt idx="9262">
                  <c:v>877.70600000000002</c:v>
                </c:pt>
                <c:pt idx="9263">
                  <c:v>877.80600000000004</c:v>
                </c:pt>
                <c:pt idx="9264">
                  <c:v>877.90600000000006</c:v>
                </c:pt>
                <c:pt idx="9265">
                  <c:v>878.00599999999997</c:v>
                </c:pt>
                <c:pt idx="9266">
                  <c:v>878.10599999999999</c:v>
                </c:pt>
                <c:pt idx="9267">
                  <c:v>878.20600000000002</c:v>
                </c:pt>
                <c:pt idx="9268">
                  <c:v>878.30600000000004</c:v>
                </c:pt>
                <c:pt idx="9269">
                  <c:v>878.40600000000006</c:v>
                </c:pt>
                <c:pt idx="9270">
                  <c:v>878.50599999999997</c:v>
                </c:pt>
                <c:pt idx="9271">
                  <c:v>878.60599999999999</c:v>
                </c:pt>
                <c:pt idx="9272">
                  <c:v>878.70600000000002</c:v>
                </c:pt>
                <c:pt idx="9273">
                  <c:v>878.80600000000004</c:v>
                </c:pt>
                <c:pt idx="9274">
                  <c:v>878.90600000000006</c:v>
                </c:pt>
                <c:pt idx="9275">
                  <c:v>879.00599999999997</c:v>
                </c:pt>
                <c:pt idx="9276">
                  <c:v>879.10599999999999</c:v>
                </c:pt>
                <c:pt idx="9277">
                  <c:v>879.20600000000002</c:v>
                </c:pt>
                <c:pt idx="9278">
                  <c:v>879.30600000000004</c:v>
                </c:pt>
                <c:pt idx="9279">
                  <c:v>879.40600000000006</c:v>
                </c:pt>
                <c:pt idx="9280">
                  <c:v>879.50599999999997</c:v>
                </c:pt>
                <c:pt idx="9281">
                  <c:v>879.60599999999999</c:v>
                </c:pt>
                <c:pt idx="9282">
                  <c:v>879.70600000000002</c:v>
                </c:pt>
                <c:pt idx="9283">
                  <c:v>879.80600000000004</c:v>
                </c:pt>
                <c:pt idx="9284">
                  <c:v>879.90600000000006</c:v>
                </c:pt>
                <c:pt idx="9285">
                  <c:v>880.00599999999997</c:v>
                </c:pt>
                <c:pt idx="9286">
                  <c:v>880.10599999999999</c:v>
                </c:pt>
                <c:pt idx="9287">
                  <c:v>880.20600000000002</c:v>
                </c:pt>
                <c:pt idx="9288">
                  <c:v>880.30600000000004</c:v>
                </c:pt>
                <c:pt idx="9289">
                  <c:v>880.40600000000006</c:v>
                </c:pt>
                <c:pt idx="9290">
                  <c:v>880.50599999999997</c:v>
                </c:pt>
                <c:pt idx="9291">
                  <c:v>880.60599999999999</c:v>
                </c:pt>
                <c:pt idx="9292">
                  <c:v>880.70600000000002</c:v>
                </c:pt>
                <c:pt idx="9293">
                  <c:v>880.80600000000004</c:v>
                </c:pt>
                <c:pt idx="9294">
                  <c:v>880.90600000000006</c:v>
                </c:pt>
                <c:pt idx="9295">
                  <c:v>881.00599999999997</c:v>
                </c:pt>
                <c:pt idx="9296">
                  <c:v>881.10599999999999</c:v>
                </c:pt>
                <c:pt idx="9297">
                  <c:v>881.20600000000002</c:v>
                </c:pt>
                <c:pt idx="9298">
                  <c:v>881.30600000000004</c:v>
                </c:pt>
                <c:pt idx="9299">
                  <c:v>881.40600000000006</c:v>
                </c:pt>
                <c:pt idx="9300">
                  <c:v>881.50599999999997</c:v>
                </c:pt>
                <c:pt idx="9301">
                  <c:v>881.60599999999999</c:v>
                </c:pt>
                <c:pt idx="9302">
                  <c:v>881.70600000000002</c:v>
                </c:pt>
                <c:pt idx="9303">
                  <c:v>881.80600000000004</c:v>
                </c:pt>
                <c:pt idx="9304">
                  <c:v>881.90600000000006</c:v>
                </c:pt>
                <c:pt idx="9305">
                  <c:v>882.00599999999997</c:v>
                </c:pt>
                <c:pt idx="9306">
                  <c:v>882.10599999999999</c:v>
                </c:pt>
                <c:pt idx="9307">
                  <c:v>882.20600000000002</c:v>
                </c:pt>
                <c:pt idx="9308">
                  <c:v>882.30600000000004</c:v>
                </c:pt>
                <c:pt idx="9309">
                  <c:v>882.40600000000006</c:v>
                </c:pt>
                <c:pt idx="9310">
                  <c:v>882.50599999999997</c:v>
                </c:pt>
                <c:pt idx="9311">
                  <c:v>882.60599999999999</c:v>
                </c:pt>
                <c:pt idx="9312">
                  <c:v>882.70600000000002</c:v>
                </c:pt>
                <c:pt idx="9313">
                  <c:v>882.80600000000004</c:v>
                </c:pt>
                <c:pt idx="9314">
                  <c:v>882.90600000000006</c:v>
                </c:pt>
                <c:pt idx="9315">
                  <c:v>883.00599999999997</c:v>
                </c:pt>
                <c:pt idx="9316">
                  <c:v>883.10599999999999</c:v>
                </c:pt>
                <c:pt idx="9317">
                  <c:v>883.20600000000002</c:v>
                </c:pt>
                <c:pt idx="9318">
                  <c:v>883.30600000000004</c:v>
                </c:pt>
                <c:pt idx="9319">
                  <c:v>883.40600000000006</c:v>
                </c:pt>
                <c:pt idx="9320">
                  <c:v>883.50599999999997</c:v>
                </c:pt>
                <c:pt idx="9321">
                  <c:v>883.60599999999999</c:v>
                </c:pt>
                <c:pt idx="9322">
                  <c:v>883.70600000000002</c:v>
                </c:pt>
                <c:pt idx="9323">
                  <c:v>883.80600000000004</c:v>
                </c:pt>
                <c:pt idx="9324">
                  <c:v>883.90600000000006</c:v>
                </c:pt>
                <c:pt idx="9325">
                  <c:v>884.00599999999997</c:v>
                </c:pt>
                <c:pt idx="9326">
                  <c:v>884.10599999999999</c:v>
                </c:pt>
                <c:pt idx="9327">
                  <c:v>884.20600000000002</c:v>
                </c:pt>
                <c:pt idx="9328">
                  <c:v>884.30600000000004</c:v>
                </c:pt>
                <c:pt idx="9329">
                  <c:v>884.40600000000006</c:v>
                </c:pt>
                <c:pt idx="9330">
                  <c:v>884.50599999999997</c:v>
                </c:pt>
                <c:pt idx="9331">
                  <c:v>884.60599999999999</c:v>
                </c:pt>
                <c:pt idx="9332">
                  <c:v>884.70600000000002</c:v>
                </c:pt>
                <c:pt idx="9333">
                  <c:v>884.80600000000004</c:v>
                </c:pt>
                <c:pt idx="9334">
                  <c:v>884.90600000000006</c:v>
                </c:pt>
                <c:pt idx="9335">
                  <c:v>885.00599999999997</c:v>
                </c:pt>
                <c:pt idx="9336">
                  <c:v>885.10599999999999</c:v>
                </c:pt>
                <c:pt idx="9337">
                  <c:v>885.20600000000002</c:v>
                </c:pt>
                <c:pt idx="9338">
                  <c:v>885.30600000000004</c:v>
                </c:pt>
                <c:pt idx="9339">
                  <c:v>885.40600000000006</c:v>
                </c:pt>
                <c:pt idx="9340">
                  <c:v>885.50599999999997</c:v>
                </c:pt>
                <c:pt idx="9341">
                  <c:v>885.60599999999999</c:v>
                </c:pt>
                <c:pt idx="9342">
                  <c:v>885.70600000000002</c:v>
                </c:pt>
                <c:pt idx="9343">
                  <c:v>885.80600000000004</c:v>
                </c:pt>
                <c:pt idx="9344">
                  <c:v>885.90600000000006</c:v>
                </c:pt>
                <c:pt idx="9345">
                  <c:v>886.00599999999997</c:v>
                </c:pt>
                <c:pt idx="9346">
                  <c:v>886.10599999999999</c:v>
                </c:pt>
                <c:pt idx="9347">
                  <c:v>886.20600000000002</c:v>
                </c:pt>
                <c:pt idx="9348">
                  <c:v>886.30600000000004</c:v>
                </c:pt>
                <c:pt idx="9349">
                  <c:v>886.40600000000006</c:v>
                </c:pt>
                <c:pt idx="9350">
                  <c:v>886.50599999999997</c:v>
                </c:pt>
                <c:pt idx="9351">
                  <c:v>886.60599999999999</c:v>
                </c:pt>
                <c:pt idx="9352">
                  <c:v>886.70600000000002</c:v>
                </c:pt>
                <c:pt idx="9353">
                  <c:v>886.80600000000004</c:v>
                </c:pt>
                <c:pt idx="9354">
                  <c:v>886.90600000000006</c:v>
                </c:pt>
                <c:pt idx="9355">
                  <c:v>887.00599999999997</c:v>
                </c:pt>
                <c:pt idx="9356">
                  <c:v>887.10599999999999</c:v>
                </c:pt>
                <c:pt idx="9357">
                  <c:v>887.20600000000002</c:v>
                </c:pt>
                <c:pt idx="9358">
                  <c:v>887.30600000000004</c:v>
                </c:pt>
                <c:pt idx="9359">
                  <c:v>887.40600000000006</c:v>
                </c:pt>
                <c:pt idx="9360">
                  <c:v>887.50599999999997</c:v>
                </c:pt>
                <c:pt idx="9361">
                  <c:v>887.60599999999999</c:v>
                </c:pt>
                <c:pt idx="9362">
                  <c:v>887.70600000000002</c:v>
                </c:pt>
                <c:pt idx="9363">
                  <c:v>887.80600000000004</c:v>
                </c:pt>
                <c:pt idx="9364">
                  <c:v>887.90600000000006</c:v>
                </c:pt>
                <c:pt idx="9365">
                  <c:v>888.00599999999997</c:v>
                </c:pt>
                <c:pt idx="9366">
                  <c:v>888.10599999999999</c:v>
                </c:pt>
                <c:pt idx="9367">
                  <c:v>888.20600000000002</c:v>
                </c:pt>
                <c:pt idx="9368">
                  <c:v>888.30600000000004</c:v>
                </c:pt>
                <c:pt idx="9369">
                  <c:v>888.40600000000006</c:v>
                </c:pt>
                <c:pt idx="9370">
                  <c:v>888.50599999999997</c:v>
                </c:pt>
                <c:pt idx="9371">
                  <c:v>888.60599999999999</c:v>
                </c:pt>
                <c:pt idx="9372">
                  <c:v>888.70600000000002</c:v>
                </c:pt>
                <c:pt idx="9373">
                  <c:v>888.80600000000004</c:v>
                </c:pt>
                <c:pt idx="9374">
                  <c:v>888.90600000000006</c:v>
                </c:pt>
                <c:pt idx="9375">
                  <c:v>889.00599999999997</c:v>
                </c:pt>
                <c:pt idx="9376">
                  <c:v>889.10599999999999</c:v>
                </c:pt>
                <c:pt idx="9377">
                  <c:v>889.20600000000002</c:v>
                </c:pt>
                <c:pt idx="9378">
                  <c:v>889.30600000000004</c:v>
                </c:pt>
                <c:pt idx="9379">
                  <c:v>889.40600000000006</c:v>
                </c:pt>
                <c:pt idx="9380">
                  <c:v>889.50599999999997</c:v>
                </c:pt>
                <c:pt idx="9381">
                  <c:v>889.60599999999999</c:v>
                </c:pt>
                <c:pt idx="9382">
                  <c:v>889.70600000000002</c:v>
                </c:pt>
                <c:pt idx="9383">
                  <c:v>889.80600000000004</c:v>
                </c:pt>
                <c:pt idx="9384">
                  <c:v>889.90600000000006</c:v>
                </c:pt>
                <c:pt idx="9385">
                  <c:v>890.00599999999997</c:v>
                </c:pt>
                <c:pt idx="9386">
                  <c:v>890.10599999999999</c:v>
                </c:pt>
                <c:pt idx="9387">
                  <c:v>890.20600000000002</c:v>
                </c:pt>
                <c:pt idx="9388">
                  <c:v>890.30600000000004</c:v>
                </c:pt>
                <c:pt idx="9389">
                  <c:v>890.40600000000006</c:v>
                </c:pt>
                <c:pt idx="9390">
                  <c:v>890.50599999999997</c:v>
                </c:pt>
                <c:pt idx="9391">
                  <c:v>890.60599999999999</c:v>
                </c:pt>
                <c:pt idx="9392">
                  <c:v>890.70600000000002</c:v>
                </c:pt>
                <c:pt idx="9393">
                  <c:v>890.80600000000004</c:v>
                </c:pt>
                <c:pt idx="9394">
                  <c:v>890.90600000000006</c:v>
                </c:pt>
                <c:pt idx="9395">
                  <c:v>891.00599999999997</c:v>
                </c:pt>
                <c:pt idx="9396">
                  <c:v>891.10599999999999</c:v>
                </c:pt>
                <c:pt idx="9397">
                  <c:v>891.20600000000002</c:v>
                </c:pt>
                <c:pt idx="9398">
                  <c:v>891.30600000000004</c:v>
                </c:pt>
                <c:pt idx="9399">
                  <c:v>891.40600000000006</c:v>
                </c:pt>
                <c:pt idx="9400">
                  <c:v>891.50599999999997</c:v>
                </c:pt>
                <c:pt idx="9401">
                  <c:v>891.60599999999999</c:v>
                </c:pt>
                <c:pt idx="9402">
                  <c:v>891.70600000000002</c:v>
                </c:pt>
                <c:pt idx="9403">
                  <c:v>891.80600000000004</c:v>
                </c:pt>
                <c:pt idx="9404">
                  <c:v>891.90600000000006</c:v>
                </c:pt>
                <c:pt idx="9405">
                  <c:v>892.00599999999997</c:v>
                </c:pt>
                <c:pt idx="9406">
                  <c:v>892.10599999999999</c:v>
                </c:pt>
                <c:pt idx="9407">
                  <c:v>892.20600000000002</c:v>
                </c:pt>
                <c:pt idx="9408">
                  <c:v>892.30600000000004</c:v>
                </c:pt>
                <c:pt idx="9409">
                  <c:v>892.40600000000006</c:v>
                </c:pt>
                <c:pt idx="9410">
                  <c:v>892.50599999999997</c:v>
                </c:pt>
                <c:pt idx="9411">
                  <c:v>892.60599999999999</c:v>
                </c:pt>
                <c:pt idx="9412">
                  <c:v>892.70600000000002</c:v>
                </c:pt>
                <c:pt idx="9413">
                  <c:v>892.80600000000004</c:v>
                </c:pt>
                <c:pt idx="9414">
                  <c:v>892.90600000000006</c:v>
                </c:pt>
                <c:pt idx="9415">
                  <c:v>893.00599999999997</c:v>
                </c:pt>
                <c:pt idx="9416">
                  <c:v>893.10599999999999</c:v>
                </c:pt>
                <c:pt idx="9417">
                  <c:v>893.20600000000002</c:v>
                </c:pt>
                <c:pt idx="9418">
                  <c:v>893.30600000000004</c:v>
                </c:pt>
                <c:pt idx="9419">
                  <c:v>893.40600000000006</c:v>
                </c:pt>
                <c:pt idx="9420">
                  <c:v>893.50599999999997</c:v>
                </c:pt>
                <c:pt idx="9421">
                  <c:v>893.60599999999999</c:v>
                </c:pt>
                <c:pt idx="9422">
                  <c:v>893.70600000000002</c:v>
                </c:pt>
                <c:pt idx="9423">
                  <c:v>893.80600000000004</c:v>
                </c:pt>
                <c:pt idx="9424">
                  <c:v>893.90600000000006</c:v>
                </c:pt>
                <c:pt idx="9425">
                  <c:v>894.00599999999997</c:v>
                </c:pt>
                <c:pt idx="9426">
                  <c:v>894.10599999999999</c:v>
                </c:pt>
                <c:pt idx="9427">
                  <c:v>894.20600000000002</c:v>
                </c:pt>
                <c:pt idx="9428">
                  <c:v>894.30600000000004</c:v>
                </c:pt>
                <c:pt idx="9429">
                  <c:v>894.40600000000006</c:v>
                </c:pt>
                <c:pt idx="9430">
                  <c:v>894.50599999999997</c:v>
                </c:pt>
                <c:pt idx="9431">
                  <c:v>894.60599999999999</c:v>
                </c:pt>
                <c:pt idx="9432">
                  <c:v>894.70600000000002</c:v>
                </c:pt>
                <c:pt idx="9433">
                  <c:v>894.80600000000004</c:v>
                </c:pt>
                <c:pt idx="9434">
                  <c:v>894.90600000000006</c:v>
                </c:pt>
                <c:pt idx="9435">
                  <c:v>895.00599999999997</c:v>
                </c:pt>
                <c:pt idx="9436">
                  <c:v>895.10599999999999</c:v>
                </c:pt>
                <c:pt idx="9437">
                  <c:v>895.20600000000002</c:v>
                </c:pt>
                <c:pt idx="9438">
                  <c:v>895.30600000000004</c:v>
                </c:pt>
                <c:pt idx="9439">
                  <c:v>895.40600000000006</c:v>
                </c:pt>
                <c:pt idx="9440">
                  <c:v>895.50599999999997</c:v>
                </c:pt>
                <c:pt idx="9441">
                  <c:v>895.60599999999999</c:v>
                </c:pt>
                <c:pt idx="9442">
                  <c:v>895.70600000000002</c:v>
                </c:pt>
                <c:pt idx="9443">
                  <c:v>895.80600000000004</c:v>
                </c:pt>
                <c:pt idx="9444">
                  <c:v>895.90600000000006</c:v>
                </c:pt>
                <c:pt idx="9445">
                  <c:v>896.00599999999997</c:v>
                </c:pt>
                <c:pt idx="9446">
                  <c:v>896.10599999999999</c:v>
                </c:pt>
                <c:pt idx="9447">
                  <c:v>896.20600000000002</c:v>
                </c:pt>
                <c:pt idx="9448">
                  <c:v>896.30600000000004</c:v>
                </c:pt>
                <c:pt idx="9449">
                  <c:v>896.40600000000006</c:v>
                </c:pt>
                <c:pt idx="9450">
                  <c:v>896.50599999999997</c:v>
                </c:pt>
                <c:pt idx="9451">
                  <c:v>896.60599999999999</c:v>
                </c:pt>
                <c:pt idx="9452">
                  <c:v>896.70600000000002</c:v>
                </c:pt>
                <c:pt idx="9453">
                  <c:v>896.80600000000004</c:v>
                </c:pt>
                <c:pt idx="9454">
                  <c:v>896.90600000000006</c:v>
                </c:pt>
                <c:pt idx="9455">
                  <c:v>897.00599999999997</c:v>
                </c:pt>
                <c:pt idx="9456">
                  <c:v>897.10599999999999</c:v>
                </c:pt>
                <c:pt idx="9457">
                  <c:v>897.20600000000002</c:v>
                </c:pt>
                <c:pt idx="9458">
                  <c:v>897.30600000000004</c:v>
                </c:pt>
                <c:pt idx="9459">
                  <c:v>897.40600000000006</c:v>
                </c:pt>
                <c:pt idx="9460">
                  <c:v>897.50599999999997</c:v>
                </c:pt>
                <c:pt idx="9461">
                  <c:v>897.60599999999999</c:v>
                </c:pt>
                <c:pt idx="9462">
                  <c:v>897.70600000000002</c:v>
                </c:pt>
                <c:pt idx="9463">
                  <c:v>897.80600000000004</c:v>
                </c:pt>
                <c:pt idx="9464">
                  <c:v>897.90600000000006</c:v>
                </c:pt>
                <c:pt idx="9465">
                  <c:v>898.00599999999997</c:v>
                </c:pt>
                <c:pt idx="9466">
                  <c:v>898.10599999999999</c:v>
                </c:pt>
                <c:pt idx="9467">
                  <c:v>898.20600000000002</c:v>
                </c:pt>
                <c:pt idx="9468">
                  <c:v>898.30600000000004</c:v>
                </c:pt>
                <c:pt idx="9469">
                  <c:v>898.40600000000006</c:v>
                </c:pt>
                <c:pt idx="9470">
                  <c:v>898.50599999999997</c:v>
                </c:pt>
                <c:pt idx="9471">
                  <c:v>898.60599999999999</c:v>
                </c:pt>
                <c:pt idx="9472">
                  <c:v>898.70600000000002</c:v>
                </c:pt>
                <c:pt idx="9473">
                  <c:v>898.80600000000004</c:v>
                </c:pt>
                <c:pt idx="9474">
                  <c:v>898.90600000000006</c:v>
                </c:pt>
                <c:pt idx="9475">
                  <c:v>899.00599999999997</c:v>
                </c:pt>
                <c:pt idx="9476">
                  <c:v>899.10599999999999</c:v>
                </c:pt>
                <c:pt idx="9477">
                  <c:v>899.20600000000002</c:v>
                </c:pt>
                <c:pt idx="9478">
                  <c:v>899.30600000000004</c:v>
                </c:pt>
                <c:pt idx="9479">
                  <c:v>899.40600000000006</c:v>
                </c:pt>
                <c:pt idx="9480">
                  <c:v>899.50599999999997</c:v>
                </c:pt>
                <c:pt idx="9481">
                  <c:v>899.60599999999999</c:v>
                </c:pt>
                <c:pt idx="9482">
                  <c:v>899.70600000000002</c:v>
                </c:pt>
                <c:pt idx="9483">
                  <c:v>899.80600000000004</c:v>
                </c:pt>
                <c:pt idx="9484">
                  <c:v>899.90600000000006</c:v>
                </c:pt>
                <c:pt idx="9485">
                  <c:v>900.00599999999997</c:v>
                </c:pt>
                <c:pt idx="9486">
                  <c:v>900.10599999999999</c:v>
                </c:pt>
                <c:pt idx="9487">
                  <c:v>900.20600000000002</c:v>
                </c:pt>
                <c:pt idx="9488">
                  <c:v>900.30600000000004</c:v>
                </c:pt>
                <c:pt idx="9489">
                  <c:v>900.40600000000006</c:v>
                </c:pt>
                <c:pt idx="9490">
                  <c:v>900.50599999999997</c:v>
                </c:pt>
                <c:pt idx="9491">
                  <c:v>900.60599999999999</c:v>
                </c:pt>
                <c:pt idx="9492">
                  <c:v>900.70600000000002</c:v>
                </c:pt>
                <c:pt idx="9493">
                  <c:v>900.80600000000004</c:v>
                </c:pt>
                <c:pt idx="9494">
                  <c:v>900.90600000000006</c:v>
                </c:pt>
                <c:pt idx="9495">
                  <c:v>901.00599999999997</c:v>
                </c:pt>
                <c:pt idx="9496">
                  <c:v>901.10599999999999</c:v>
                </c:pt>
                <c:pt idx="9497">
                  <c:v>901.20600000000002</c:v>
                </c:pt>
                <c:pt idx="9498">
                  <c:v>901.30600000000004</c:v>
                </c:pt>
                <c:pt idx="9499">
                  <c:v>901.40600000000006</c:v>
                </c:pt>
                <c:pt idx="9500">
                  <c:v>901.50599999999997</c:v>
                </c:pt>
                <c:pt idx="9501">
                  <c:v>901.60599999999999</c:v>
                </c:pt>
                <c:pt idx="9502">
                  <c:v>901.70600000000002</c:v>
                </c:pt>
                <c:pt idx="9503">
                  <c:v>901.80600000000004</c:v>
                </c:pt>
                <c:pt idx="9504">
                  <c:v>901.90600000000006</c:v>
                </c:pt>
                <c:pt idx="9505">
                  <c:v>902.00599999999997</c:v>
                </c:pt>
                <c:pt idx="9506">
                  <c:v>902.10599999999999</c:v>
                </c:pt>
                <c:pt idx="9507">
                  <c:v>902.20600000000002</c:v>
                </c:pt>
                <c:pt idx="9508">
                  <c:v>902.30600000000004</c:v>
                </c:pt>
                <c:pt idx="9509">
                  <c:v>902.40600000000006</c:v>
                </c:pt>
                <c:pt idx="9510">
                  <c:v>902.50599999999997</c:v>
                </c:pt>
                <c:pt idx="9511">
                  <c:v>902.60599999999999</c:v>
                </c:pt>
                <c:pt idx="9512">
                  <c:v>902.70600000000002</c:v>
                </c:pt>
                <c:pt idx="9513">
                  <c:v>902.80600000000004</c:v>
                </c:pt>
                <c:pt idx="9514">
                  <c:v>902.90600000000006</c:v>
                </c:pt>
                <c:pt idx="9515">
                  <c:v>903.00599999999997</c:v>
                </c:pt>
                <c:pt idx="9516">
                  <c:v>903.10599999999999</c:v>
                </c:pt>
                <c:pt idx="9517">
                  <c:v>903.20600000000002</c:v>
                </c:pt>
                <c:pt idx="9518">
                  <c:v>903.30600000000004</c:v>
                </c:pt>
                <c:pt idx="9519">
                  <c:v>903.40600000000006</c:v>
                </c:pt>
                <c:pt idx="9520">
                  <c:v>903.50599999999997</c:v>
                </c:pt>
                <c:pt idx="9521">
                  <c:v>903.60599999999999</c:v>
                </c:pt>
                <c:pt idx="9522">
                  <c:v>903.70600000000002</c:v>
                </c:pt>
                <c:pt idx="9523">
                  <c:v>903.80600000000004</c:v>
                </c:pt>
                <c:pt idx="9524">
                  <c:v>903.90600000000006</c:v>
                </c:pt>
                <c:pt idx="9525">
                  <c:v>904.00599999999997</c:v>
                </c:pt>
                <c:pt idx="9526">
                  <c:v>904.10599999999999</c:v>
                </c:pt>
                <c:pt idx="9527">
                  <c:v>904.20600000000002</c:v>
                </c:pt>
                <c:pt idx="9528">
                  <c:v>904.30600000000004</c:v>
                </c:pt>
                <c:pt idx="9529">
                  <c:v>904.40600000000006</c:v>
                </c:pt>
                <c:pt idx="9530">
                  <c:v>904.50599999999997</c:v>
                </c:pt>
                <c:pt idx="9531">
                  <c:v>904.60599999999999</c:v>
                </c:pt>
                <c:pt idx="9532">
                  <c:v>904.70600000000002</c:v>
                </c:pt>
                <c:pt idx="9533">
                  <c:v>904.80600000000004</c:v>
                </c:pt>
                <c:pt idx="9534">
                  <c:v>904.90600000000006</c:v>
                </c:pt>
                <c:pt idx="9535">
                  <c:v>905.00599999999997</c:v>
                </c:pt>
                <c:pt idx="9536">
                  <c:v>905.10599999999999</c:v>
                </c:pt>
                <c:pt idx="9537">
                  <c:v>905.20600000000002</c:v>
                </c:pt>
                <c:pt idx="9538">
                  <c:v>905.30600000000004</c:v>
                </c:pt>
                <c:pt idx="9539">
                  <c:v>905.40600000000006</c:v>
                </c:pt>
                <c:pt idx="9540">
                  <c:v>905.50599999999997</c:v>
                </c:pt>
                <c:pt idx="9541">
                  <c:v>905.60599999999999</c:v>
                </c:pt>
                <c:pt idx="9542">
                  <c:v>905.70600000000002</c:v>
                </c:pt>
                <c:pt idx="9543">
                  <c:v>905.80600000000004</c:v>
                </c:pt>
                <c:pt idx="9544">
                  <c:v>905.90600000000006</c:v>
                </c:pt>
                <c:pt idx="9545">
                  <c:v>906.00599999999997</c:v>
                </c:pt>
                <c:pt idx="9546">
                  <c:v>906.10599999999999</c:v>
                </c:pt>
                <c:pt idx="9547">
                  <c:v>906.20600000000002</c:v>
                </c:pt>
                <c:pt idx="9548">
                  <c:v>906.30600000000004</c:v>
                </c:pt>
                <c:pt idx="9549">
                  <c:v>906.40600000000006</c:v>
                </c:pt>
                <c:pt idx="9550">
                  <c:v>906.50599999999997</c:v>
                </c:pt>
                <c:pt idx="9551">
                  <c:v>906.60599999999999</c:v>
                </c:pt>
                <c:pt idx="9552">
                  <c:v>906.70600000000002</c:v>
                </c:pt>
                <c:pt idx="9553">
                  <c:v>906.80600000000004</c:v>
                </c:pt>
                <c:pt idx="9554">
                  <c:v>906.90600000000006</c:v>
                </c:pt>
                <c:pt idx="9555">
                  <c:v>907.00599999999997</c:v>
                </c:pt>
                <c:pt idx="9556">
                  <c:v>907.10599999999999</c:v>
                </c:pt>
                <c:pt idx="9557">
                  <c:v>907.20600000000002</c:v>
                </c:pt>
                <c:pt idx="9558">
                  <c:v>907.30600000000004</c:v>
                </c:pt>
                <c:pt idx="9559">
                  <c:v>907.40600000000006</c:v>
                </c:pt>
                <c:pt idx="9560">
                  <c:v>907.50599999999997</c:v>
                </c:pt>
                <c:pt idx="9561">
                  <c:v>907.60599999999999</c:v>
                </c:pt>
                <c:pt idx="9562">
                  <c:v>907.70600000000002</c:v>
                </c:pt>
                <c:pt idx="9563">
                  <c:v>907.80600000000004</c:v>
                </c:pt>
                <c:pt idx="9564">
                  <c:v>907.90600000000006</c:v>
                </c:pt>
                <c:pt idx="9565">
                  <c:v>908.00599999999997</c:v>
                </c:pt>
                <c:pt idx="9566">
                  <c:v>908.10599999999999</c:v>
                </c:pt>
                <c:pt idx="9567">
                  <c:v>908.20600000000002</c:v>
                </c:pt>
                <c:pt idx="9568">
                  <c:v>908.30600000000004</c:v>
                </c:pt>
                <c:pt idx="9569">
                  <c:v>908.40600000000006</c:v>
                </c:pt>
                <c:pt idx="9570">
                  <c:v>908.50599999999997</c:v>
                </c:pt>
                <c:pt idx="9571">
                  <c:v>908.60599999999999</c:v>
                </c:pt>
                <c:pt idx="9572">
                  <c:v>908.70600000000002</c:v>
                </c:pt>
                <c:pt idx="9573">
                  <c:v>908.80600000000004</c:v>
                </c:pt>
                <c:pt idx="9574">
                  <c:v>908.90600000000006</c:v>
                </c:pt>
                <c:pt idx="9575">
                  <c:v>909.00599999999997</c:v>
                </c:pt>
                <c:pt idx="9576">
                  <c:v>909.10599999999999</c:v>
                </c:pt>
                <c:pt idx="9577">
                  <c:v>909.20600000000002</c:v>
                </c:pt>
                <c:pt idx="9578">
                  <c:v>909.30600000000004</c:v>
                </c:pt>
                <c:pt idx="9579">
                  <c:v>909.40600000000006</c:v>
                </c:pt>
                <c:pt idx="9580">
                  <c:v>909.50599999999997</c:v>
                </c:pt>
                <c:pt idx="9581">
                  <c:v>909.60599999999999</c:v>
                </c:pt>
                <c:pt idx="9582">
                  <c:v>909.70600000000002</c:v>
                </c:pt>
                <c:pt idx="9583">
                  <c:v>909.80600000000004</c:v>
                </c:pt>
                <c:pt idx="9584">
                  <c:v>909.90600000000006</c:v>
                </c:pt>
                <c:pt idx="9585">
                  <c:v>910.00599999999997</c:v>
                </c:pt>
                <c:pt idx="9586">
                  <c:v>910.10599999999999</c:v>
                </c:pt>
                <c:pt idx="9587">
                  <c:v>910.20600000000002</c:v>
                </c:pt>
                <c:pt idx="9588">
                  <c:v>910.30600000000004</c:v>
                </c:pt>
                <c:pt idx="9589">
                  <c:v>910.40600000000006</c:v>
                </c:pt>
                <c:pt idx="9590">
                  <c:v>910.50599999999997</c:v>
                </c:pt>
                <c:pt idx="9591">
                  <c:v>910.60599999999999</c:v>
                </c:pt>
                <c:pt idx="9592">
                  <c:v>910.70600000000002</c:v>
                </c:pt>
                <c:pt idx="9593">
                  <c:v>910.80600000000004</c:v>
                </c:pt>
                <c:pt idx="9594">
                  <c:v>910.90600000000006</c:v>
                </c:pt>
                <c:pt idx="9595">
                  <c:v>911.00599999999997</c:v>
                </c:pt>
                <c:pt idx="9596">
                  <c:v>911.10599999999999</c:v>
                </c:pt>
                <c:pt idx="9597">
                  <c:v>911.20600000000002</c:v>
                </c:pt>
                <c:pt idx="9598">
                  <c:v>911.30600000000004</c:v>
                </c:pt>
                <c:pt idx="9599">
                  <c:v>911.40600000000006</c:v>
                </c:pt>
                <c:pt idx="9600">
                  <c:v>911.50599999999997</c:v>
                </c:pt>
                <c:pt idx="9601">
                  <c:v>911.60599999999999</c:v>
                </c:pt>
                <c:pt idx="9602">
                  <c:v>911.70600000000002</c:v>
                </c:pt>
                <c:pt idx="9603">
                  <c:v>911.80600000000004</c:v>
                </c:pt>
                <c:pt idx="9604">
                  <c:v>911.90600000000006</c:v>
                </c:pt>
                <c:pt idx="9605">
                  <c:v>912.00599999999997</c:v>
                </c:pt>
                <c:pt idx="9606">
                  <c:v>912.10599999999999</c:v>
                </c:pt>
                <c:pt idx="9607">
                  <c:v>912.20600000000002</c:v>
                </c:pt>
                <c:pt idx="9608">
                  <c:v>912.30600000000004</c:v>
                </c:pt>
                <c:pt idx="9609">
                  <c:v>912.40600000000006</c:v>
                </c:pt>
                <c:pt idx="9610">
                  <c:v>912.50599999999997</c:v>
                </c:pt>
                <c:pt idx="9611">
                  <c:v>912.60599999999999</c:v>
                </c:pt>
                <c:pt idx="9612">
                  <c:v>912.70600000000002</c:v>
                </c:pt>
                <c:pt idx="9613">
                  <c:v>912.80600000000004</c:v>
                </c:pt>
                <c:pt idx="9614">
                  <c:v>912.90600000000006</c:v>
                </c:pt>
                <c:pt idx="9615">
                  <c:v>913.00599999999997</c:v>
                </c:pt>
                <c:pt idx="9616">
                  <c:v>913.10599999999999</c:v>
                </c:pt>
                <c:pt idx="9617">
                  <c:v>913.20600000000002</c:v>
                </c:pt>
                <c:pt idx="9618">
                  <c:v>913.30600000000004</c:v>
                </c:pt>
                <c:pt idx="9619">
                  <c:v>913.40600000000006</c:v>
                </c:pt>
                <c:pt idx="9620">
                  <c:v>913.50599999999997</c:v>
                </c:pt>
                <c:pt idx="9621">
                  <c:v>913.60599999999999</c:v>
                </c:pt>
                <c:pt idx="9622">
                  <c:v>913.70600000000002</c:v>
                </c:pt>
                <c:pt idx="9623">
                  <c:v>913.80600000000004</c:v>
                </c:pt>
                <c:pt idx="9624">
                  <c:v>913.90600000000006</c:v>
                </c:pt>
                <c:pt idx="9625">
                  <c:v>914.00599999999997</c:v>
                </c:pt>
                <c:pt idx="9626">
                  <c:v>914.10599999999999</c:v>
                </c:pt>
                <c:pt idx="9627">
                  <c:v>914.20600000000002</c:v>
                </c:pt>
                <c:pt idx="9628">
                  <c:v>914.30600000000004</c:v>
                </c:pt>
                <c:pt idx="9629">
                  <c:v>914.40600000000006</c:v>
                </c:pt>
                <c:pt idx="9630">
                  <c:v>914.50599999999997</c:v>
                </c:pt>
                <c:pt idx="9631">
                  <c:v>914.60599999999999</c:v>
                </c:pt>
                <c:pt idx="9632">
                  <c:v>914.70600000000002</c:v>
                </c:pt>
                <c:pt idx="9633">
                  <c:v>914.80600000000004</c:v>
                </c:pt>
                <c:pt idx="9634">
                  <c:v>914.90600000000006</c:v>
                </c:pt>
                <c:pt idx="9635">
                  <c:v>915.00599999999997</c:v>
                </c:pt>
                <c:pt idx="9636">
                  <c:v>915.10599999999999</c:v>
                </c:pt>
                <c:pt idx="9637">
                  <c:v>915.20600000000002</c:v>
                </c:pt>
                <c:pt idx="9638">
                  <c:v>915.30600000000004</c:v>
                </c:pt>
                <c:pt idx="9639">
                  <c:v>915.40600000000006</c:v>
                </c:pt>
                <c:pt idx="9640">
                  <c:v>915.50599999999997</c:v>
                </c:pt>
                <c:pt idx="9641">
                  <c:v>915.60599999999999</c:v>
                </c:pt>
                <c:pt idx="9642">
                  <c:v>915.70600000000002</c:v>
                </c:pt>
                <c:pt idx="9643">
                  <c:v>915.80600000000004</c:v>
                </c:pt>
                <c:pt idx="9644">
                  <c:v>915.90600000000006</c:v>
                </c:pt>
                <c:pt idx="9645">
                  <c:v>916.00599999999997</c:v>
                </c:pt>
                <c:pt idx="9646">
                  <c:v>916.10599999999999</c:v>
                </c:pt>
                <c:pt idx="9647">
                  <c:v>916.20600000000002</c:v>
                </c:pt>
                <c:pt idx="9648">
                  <c:v>916.30600000000004</c:v>
                </c:pt>
                <c:pt idx="9649">
                  <c:v>916.40600000000006</c:v>
                </c:pt>
                <c:pt idx="9650">
                  <c:v>916.50599999999997</c:v>
                </c:pt>
                <c:pt idx="9651">
                  <c:v>916.60599999999999</c:v>
                </c:pt>
                <c:pt idx="9652">
                  <c:v>916.70600000000002</c:v>
                </c:pt>
                <c:pt idx="9653">
                  <c:v>916.80600000000004</c:v>
                </c:pt>
                <c:pt idx="9654">
                  <c:v>916.90600000000006</c:v>
                </c:pt>
                <c:pt idx="9655">
                  <c:v>917.00599999999997</c:v>
                </c:pt>
                <c:pt idx="9656">
                  <c:v>917.10599999999999</c:v>
                </c:pt>
                <c:pt idx="9657">
                  <c:v>917.20600000000002</c:v>
                </c:pt>
                <c:pt idx="9658">
                  <c:v>917.30600000000004</c:v>
                </c:pt>
                <c:pt idx="9659">
                  <c:v>917.40600000000006</c:v>
                </c:pt>
                <c:pt idx="9660">
                  <c:v>917.50599999999997</c:v>
                </c:pt>
                <c:pt idx="9661">
                  <c:v>917.60599999999999</c:v>
                </c:pt>
                <c:pt idx="9662">
                  <c:v>917.70600000000002</c:v>
                </c:pt>
                <c:pt idx="9663">
                  <c:v>917.80600000000004</c:v>
                </c:pt>
                <c:pt idx="9664">
                  <c:v>917.90600000000006</c:v>
                </c:pt>
                <c:pt idx="9665">
                  <c:v>918.00599999999997</c:v>
                </c:pt>
                <c:pt idx="9666">
                  <c:v>918.10599999999999</c:v>
                </c:pt>
                <c:pt idx="9667">
                  <c:v>918.20600000000002</c:v>
                </c:pt>
                <c:pt idx="9668">
                  <c:v>918.30600000000004</c:v>
                </c:pt>
                <c:pt idx="9669">
                  <c:v>918.40600000000006</c:v>
                </c:pt>
                <c:pt idx="9670">
                  <c:v>918.50599999999997</c:v>
                </c:pt>
                <c:pt idx="9671">
                  <c:v>918.60599999999999</c:v>
                </c:pt>
                <c:pt idx="9672">
                  <c:v>918.70600000000002</c:v>
                </c:pt>
                <c:pt idx="9673">
                  <c:v>918.80600000000004</c:v>
                </c:pt>
                <c:pt idx="9674">
                  <c:v>918.90600000000006</c:v>
                </c:pt>
                <c:pt idx="9675">
                  <c:v>919.00599999999997</c:v>
                </c:pt>
                <c:pt idx="9676">
                  <c:v>919.10599999999999</c:v>
                </c:pt>
                <c:pt idx="9677">
                  <c:v>919.20600000000002</c:v>
                </c:pt>
                <c:pt idx="9678">
                  <c:v>919.30600000000004</c:v>
                </c:pt>
                <c:pt idx="9679">
                  <c:v>919.40600000000006</c:v>
                </c:pt>
                <c:pt idx="9680">
                  <c:v>919.50599999999997</c:v>
                </c:pt>
                <c:pt idx="9681">
                  <c:v>919.60599999999999</c:v>
                </c:pt>
                <c:pt idx="9682">
                  <c:v>919.70600000000002</c:v>
                </c:pt>
                <c:pt idx="9683">
                  <c:v>919.80600000000004</c:v>
                </c:pt>
                <c:pt idx="9684">
                  <c:v>919.90600000000006</c:v>
                </c:pt>
                <c:pt idx="9685">
                  <c:v>920.00599999999997</c:v>
                </c:pt>
                <c:pt idx="9686">
                  <c:v>920.10599999999999</c:v>
                </c:pt>
                <c:pt idx="9687">
                  <c:v>920.20600000000002</c:v>
                </c:pt>
                <c:pt idx="9688">
                  <c:v>920.30600000000004</c:v>
                </c:pt>
                <c:pt idx="9689">
                  <c:v>920.40600000000006</c:v>
                </c:pt>
                <c:pt idx="9690">
                  <c:v>920.50599999999997</c:v>
                </c:pt>
                <c:pt idx="9691">
                  <c:v>920.60599999999999</c:v>
                </c:pt>
                <c:pt idx="9692">
                  <c:v>920.70600000000002</c:v>
                </c:pt>
                <c:pt idx="9693">
                  <c:v>920.80600000000004</c:v>
                </c:pt>
                <c:pt idx="9694">
                  <c:v>920.90600000000006</c:v>
                </c:pt>
                <c:pt idx="9695">
                  <c:v>921.00599999999997</c:v>
                </c:pt>
                <c:pt idx="9696">
                  <c:v>921.10599999999999</c:v>
                </c:pt>
                <c:pt idx="9697">
                  <c:v>921.20600000000002</c:v>
                </c:pt>
                <c:pt idx="9698">
                  <c:v>921.30600000000004</c:v>
                </c:pt>
                <c:pt idx="9699">
                  <c:v>921.40600000000006</c:v>
                </c:pt>
                <c:pt idx="9700">
                  <c:v>921.50599999999997</c:v>
                </c:pt>
                <c:pt idx="9701">
                  <c:v>921.60599999999999</c:v>
                </c:pt>
                <c:pt idx="9702">
                  <c:v>921.70600000000002</c:v>
                </c:pt>
                <c:pt idx="9703">
                  <c:v>921.80600000000004</c:v>
                </c:pt>
                <c:pt idx="9704">
                  <c:v>921.90600000000006</c:v>
                </c:pt>
                <c:pt idx="9705">
                  <c:v>922.00599999999997</c:v>
                </c:pt>
                <c:pt idx="9706">
                  <c:v>922.10599999999999</c:v>
                </c:pt>
                <c:pt idx="9707">
                  <c:v>922.20600000000002</c:v>
                </c:pt>
                <c:pt idx="9708">
                  <c:v>922.30600000000004</c:v>
                </c:pt>
                <c:pt idx="9709">
                  <c:v>922.40600000000006</c:v>
                </c:pt>
                <c:pt idx="9710">
                  <c:v>922.50599999999997</c:v>
                </c:pt>
                <c:pt idx="9711">
                  <c:v>922.60599999999999</c:v>
                </c:pt>
                <c:pt idx="9712">
                  <c:v>922.70600000000002</c:v>
                </c:pt>
                <c:pt idx="9713">
                  <c:v>922.80600000000004</c:v>
                </c:pt>
                <c:pt idx="9714">
                  <c:v>922.90600000000006</c:v>
                </c:pt>
                <c:pt idx="9715">
                  <c:v>923.00599999999997</c:v>
                </c:pt>
                <c:pt idx="9716">
                  <c:v>923.10599999999999</c:v>
                </c:pt>
                <c:pt idx="9717">
                  <c:v>923.20600000000002</c:v>
                </c:pt>
                <c:pt idx="9718">
                  <c:v>923.30600000000004</c:v>
                </c:pt>
                <c:pt idx="9719">
                  <c:v>923.40600000000006</c:v>
                </c:pt>
                <c:pt idx="9720">
                  <c:v>923.50599999999997</c:v>
                </c:pt>
                <c:pt idx="9721">
                  <c:v>923.60599999999999</c:v>
                </c:pt>
                <c:pt idx="9722">
                  <c:v>923.70600000000002</c:v>
                </c:pt>
                <c:pt idx="9723">
                  <c:v>923.80600000000004</c:v>
                </c:pt>
                <c:pt idx="9724">
                  <c:v>923.90600000000006</c:v>
                </c:pt>
                <c:pt idx="9725">
                  <c:v>924.00599999999997</c:v>
                </c:pt>
                <c:pt idx="9726">
                  <c:v>924.10599999999999</c:v>
                </c:pt>
                <c:pt idx="9727">
                  <c:v>924.20600000000002</c:v>
                </c:pt>
                <c:pt idx="9728">
                  <c:v>924.30600000000004</c:v>
                </c:pt>
                <c:pt idx="9729">
                  <c:v>924.40600000000006</c:v>
                </c:pt>
                <c:pt idx="9730">
                  <c:v>924.50599999999997</c:v>
                </c:pt>
                <c:pt idx="9731">
                  <c:v>924.60599999999999</c:v>
                </c:pt>
                <c:pt idx="9732">
                  <c:v>924.70600000000002</c:v>
                </c:pt>
                <c:pt idx="9733">
                  <c:v>924.80600000000004</c:v>
                </c:pt>
                <c:pt idx="9734">
                  <c:v>924.90600000000006</c:v>
                </c:pt>
                <c:pt idx="9735">
                  <c:v>925.00599999999997</c:v>
                </c:pt>
                <c:pt idx="9736">
                  <c:v>925.10599999999999</c:v>
                </c:pt>
                <c:pt idx="9737">
                  <c:v>925.20600000000002</c:v>
                </c:pt>
                <c:pt idx="9738">
                  <c:v>925.30600000000004</c:v>
                </c:pt>
                <c:pt idx="9739">
                  <c:v>925.40600000000006</c:v>
                </c:pt>
                <c:pt idx="9740">
                  <c:v>925.50599999999997</c:v>
                </c:pt>
                <c:pt idx="9741">
                  <c:v>925.60599999999999</c:v>
                </c:pt>
                <c:pt idx="9742">
                  <c:v>925.70600000000002</c:v>
                </c:pt>
                <c:pt idx="9743">
                  <c:v>925.80600000000004</c:v>
                </c:pt>
                <c:pt idx="9744">
                  <c:v>925.90600000000006</c:v>
                </c:pt>
                <c:pt idx="9745">
                  <c:v>926.00599999999997</c:v>
                </c:pt>
                <c:pt idx="9746">
                  <c:v>926.10599999999999</c:v>
                </c:pt>
                <c:pt idx="9747">
                  <c:v>926.20600000000002</c:v>
                </c:pt>
                <c:pt idx="9748">
                  <c:v>926.30600000000004</c:v>
                </c:pt>
                <c:pt idx="9749">
                  <c:v>926.40600000000006</c:v>
                </c:pt>
                <c:pt idx="9750">
                  <c:v>926.50599999999997</c:v>
                </c:pt>
                <c:pt idx="9751">
                  <c:v>926.60599999999999</c:v>
                </c:pt>
                <c:pt idx="9752">
                  <c:v>926.70600000000002</c:v>
                </c:pt>
                <c:pt idx="9753">
                  <c:v>926.80600000000004</c:v>
                </c:pt>
                <c:pt idx="9754">
                  <c:v>926.90600000000006</c:v>
                </c:pt>
                <c:pt idx="9755">
                  <c:v>927.00599999999997</c:v>
                </c:pt>
                <c:pt idx="9756">
                  <c:v>927.10599999999999</c:v>
                </c:pt>
                <c:pt idx="9757">
                  <c:v>927.20600000000002</c:v>
                </c:pt>
                <c:pt idx="9758">
                  <c:v>927.30600000000004</c:v>
                </c:pt>
                <c:pt idx="9759">
                  <c:v>927.40600000000006</c:v>
                </c:pt>
                <c:pt idx="9760">
                  <c:v>927.50599999999997</c:v>
                </c:pt>
                <c:pt idx="9761">
                  <c:v>927.60599999999999</c:v>
                </c:pt>
                <c:pt idx="9762">
                  <c:v>927.70600000000002</c:v>
                </c:pt>
                <c:pt idx="9763">
                  <c:v>927.80600000000004</c:v>
                </c:pt>
                <c:pt idx="9764">
                  <c:v>927.90600000000006</c:v>
                </c:pt>
                <c:pt idx="9765">
                  <c:v>928.00599999999997</c:v>
                </c:pt>
                <c:pt idx="9766">
                  <c:v>928.10599999999999</c:v>
                </c:pt>
                <c:pt idx="9767">
                  <c:v>928.20600000000002</c:v>
                </c:pt>
                <c:pt idx="9768">
                  <c:v>928.30600000000004</c:v>
                </c:pt>
                <c:pt idx="9769">
                  <c:v>928.40600000000006</c:v>
                </c:pt>
                <c:pt idx="9770">
                  <c:v>928.50599999999997</c:v>
                </c:pt>
                <c:pt idx="9771">
                  <c:v>928.60599999999999</c:v>
                </c:pt>
                <c:pt idx="9772">
                  <c:v>928.70600000000002</c:v>
                </c:pt>
                <c:pt idx="9773">
                  <c:v>928.80600000000004</c:v>
                </c:pt>
                <c:pt idx="9774">
                  <c:v>928.90600000000006</c:v>
                </c:pt>
                <c:pt idx="9775">
                  <c:v>929.00599999999997</c:v>
                </c:pt>
                <c:pt idx="9776">
                  <c:v>929.10599999999999</c:v>
                </c:pt>
                <c:pt idx="9777">
                  <c:v>929.20600000000002</c:v>
                </c:pt>
                <c:pt idx="9778">
                  <c:v>929.30600000000004</c:v>
                </c:pt>
                <c:pt idx="9779">
                  <c:v>929.40600000000006</c:v>
                </c:pt>
                <c:pt idx="9780">
                  <c:v>929.50599999999997</c:v>
                </c:pt>
                <c:pt idx="9781">
                  <c:v>929.60599999999999</c:v>
                </c:pt>
                <c:pt idx="9782">
                  <c:v>929.70600000000002</c:v>
                </c:pt>
                <c:pt idx="9783">
                  <c:v>929.80600000000004</c:v>
                </c:pt>
                <c:pt idx="9784">
                  <c:v>929.90600000000006</c:v>
                </c:pt>
                <c:pt idx="9785">
                  <c:v>930.00599999999997</c:v>
                </c:pt>
                <c:pt idx="9786">
                  <c:v>930.10599999999999</c:v>
                </c:pt>
                <c:pt idx="9787">
                  <c:v>930.20600000000002</c:v>
                </c:pt>
                <c:pt idx="9788">
                  <c:v>930.30600000000004</c:v>
                </c:pt>
                <c:pt idx="9789">
                  <c:v>930.40600000000006</c:v>
                </c:pt>
                <c:pt idx="9790">
                  <c:v>930.50599999999997</c:v>
                </c:pt>
                <c:pt idx="9791">
                  <c:v>930.60599999999999</c:v>
                </c:pt>
                <c:pt idx="9792">
                  <c:v>930.70600000000002</c:v>
                </c:pt>
                <c:pt idx="9793">
                  <c:v>930.80600000000004</c:v>
                </c:pt>
                <c:pt idx="9794">
                  <c:v>930.90600000000006</c:v>
                </c:pt>
                <c:pt idx="9795">
                  <c:v>931.00599999999997</c:v>
                </c:pt>
                <c:pt idx="9796">
                  <c:v>931.10599999999999</c:v>
                </c:pt>
                <c:pt idx="9797">
                  <c:v>931.20600000000002</c:v>
                </c:pt>
                <c:pt idx="9798">
                  <c:v>931.30600000000004</c:v>
                </c:pt>
                <c:pt idx="9799">
                  <c:v>931.40600000000006</c:v>
                </c:pt>
                <c:pt idx="9800">
                  <c:v>931.50599999999997</c:v>
                </c:pt>
                <c:pt idx="9801">
                  <c:v>931.60599999999999</c:v>
                </c:pt>
                <c:pt idx="9802">
                  <c:v>931.70600000000002</c:v>
                </c:pt>
                <c:pt idx="9803">
                  <c:v>931.80600000000004</c:v>
                </c:pt>
                <c:pt idx="9804">
                  <c:v>931.90600000000006</c:v>
                </c:pt>
                <c:pt idx="9805">
                  <c:v>932.00599999999997</c:v>
                </c:pt>
                <c:pt idx="9806">
                  <c:v>932.10599999999999</c:v>
                </c:pt>
                <c:pt idx="9807">
                  <c:v>932.20600000000002</c:v>
                </c:pt>
                <c:pt idx="9808">
                  <c:v>932.30600000000004</c:v>
                </c:pt>
                <c:pt idx="9809">
                  <c:v>932.40600000000006</c:v>
                </c:pt>
                <c:pt idx="9810">
                  <c:v>932.50599999999997</c:v>
                </c:pt>
                <c:pt idx="9811">
                  <c:v>932.60599999999999</c:v>
                </c:pt>
                <c:pt idx="9812">
                  <c:v>932.70600000000002</c:v>
                </c:pt>
                <c:pt idx="9813">
                  <c:v>932.80600000000004</c:v>
                </c:pt>
                <c:pt idx="9814">
                  <c:v>932.90600000000006</c:v>
                </c:pt>
                <c:pt idx="9815">
                  <c:v>933.00599999999997</c:v>
                </c:pt>
                <c:pt idx="9816">
                  <c:v>933.10599999999999</c:v>
                </c:pt>
                <c:pt idx="9817">
                  <c:v>933.20600000000002</c:v>
                </c:pt>
                <c:pt idx="9818">
                  <c:v>933.30600000000004</c:v>
                </c:pt>
                <c:pt idx="9819">
                  <c:v>933.40600000000006</c:v>
                </c:pt>
                <c:pt idx="9820">
                  <c:v>933.50599999999997</c:v>
                </c:pt>
                <c:pt idx="9821">
                  <c:v>933.60599999999999</c:v>
                </c:pt>
                <c:pt idx="9822">
                  <c:v>933.70600000000002</c:v>
                </c:pt>
                <c:pt idx="9823">
                  <c:v>933.80600000000004</c:v>
                </c:pt>
                <c:pt idx="9824">
                  <c:v>933.90600000000006</c:v>
                </c:pt>
                <c:pt idx="9825">
                  <c:v>934.00599999999997</c:v>
                </c:pt>
                <c:pt idx="9826">
                  <c:v>934.10599999999999</c:v>
                </c:pt>
                <c:pt idx="9827">
                  <c:v>934.20600000000002</c:v>
                </c:pt>
                <c:pt idx="9828">
                  <c:v>934.30600000000004</c:v>
                </c:pt>
                <c:pt idx="9829">
                  <c:v>934.40600000000006</c:v>
                </c:pt>
                <c:pt idx="9830">
                  <c:v>934.50599999999997</c:v>
                </c:pt>
                <c:pt idx="9831">
                  <c:v>934.60599999999999</c:v>
                </c:pt>
                <c:pt idx="9832">
                  <c:v>934.70600000000002</c:v>
                </c:pt>
                <c:pt idx="9833">
                  <c:v>934.80600000000004</c:v>
                </c:pt>
                <c:pt idx="9834">
                  <c:v>934.90600000000006</c:v>
                </c:pt>
                <c:pt idx="9835">
                  <c:v>935.00599999999997</c:v>
                </c:pt>
                <c:pt idx="9836">
                  <c:v>935.10599999999999</c:v>
                </c:pt>
                <c:pt idx="9837">
                  <c:v>935.20600000000002</c:v>
                </c:pt>
                <c:pt idx="9838">
                  <c:v>935.30600000000004</c:v>
                </c:pt>
                <c:pt idx="9839">
                  <c:v>935.40600000000006</c:v>
                </c:pt>
                <c:pt idx="9840">
                  <c:v>935.50599999999997</c:v>
                </c:pt>
                <c:pt idx="9841">
                  <c:v>935.60599999999999</c:v>
                </c:pt>
                <c:pt idx="9842">
                  <c:v>935.70600000000002</c:v>
                </c:pt>
                <c:pt idx="9843">
                  <c:v>935.80600000000004</c:v>
                </c:pt>
                <c:pt idx="9844">
                  <c:v>935.90600000000006</c:v>
                </c:pt>
                <c:pt idx="9845">
                  <c:v>936.00599999999997</c:v>
                </c:pt>
                <c:pt idx="9846">
                  <c:v>936.10599999999999</c:v>
                </c:pt>
                <c:pt idx="9847">
                  <c:v>936.20600000000002</c:v>
                </c:pt>
                <c:pt idx="9848">
                  <c:v>936.30600000000004</c:v>
                </c:pt>
                <c:pt idx="9849">
                  <c:v>936.40600000000006</c:v>
                </c:pt>
                <c:pt idx="9850">
                  <c:v>936.50599999999997</c:v>
                </c:pt>
                <c:pt idx="9851">
                  <c:v>936.60599999999999</c:v>
                </c:pt>
                <c:pt idx="9852">
                  <c:v>936.70600000000002</c:v>
                </c:pt>
                <c:pt idx="9853">
                  <c:v>936.80600000000004</c:v>
                </c:pt>
                <c:pt idx="9854">
                  <c:v>936.90600000000006</c:v>
                </c:pt>
                <c:pt idx="9855">
                  <c:v>937.00599999999997</c:v>
                </c:pt>
                <c:pt idx="9856">
                  <c:v>937.10599999999999</c:v>
                </c:pt>
                <c:pt idx="9857">
                  <c:v>937.20600000000002</c:v>
                </c:pt>
                <c:pt idx="9858">
                  <c:v>937.30600000000004</c:v>
                </c:pt>
                <c:pt idx="9859">
                  <c:v>937.40600000000006</c:v>
                </c:pt>
                <c:pt idx="9860">
                  <c:v>937.50599999999997</c:v>
                </c:pt>
                <c:pt idx="9861">
                  <c:v>937.60599999999999</c:v>
                </c:pt>
                <c:pt idx="9862">
                  <c:v>937.70600000000002</c:v>
                </c:pt>
                <c:pt idx="9863">
                  <c:v>937.80600000000004</c:v>
                </c:pt>
                <c:pt idx="9864">
                  <c:v>937.90600000000006</c:v>
                </c:pt>
                <c:pt idx="9865">
                  <c:v>938.00599999999997</c:v>
                </c:pt>
                <c:pt idx="9866">
                  <c:v>938.10599999999999</c:v>
                </c:pt>
                <c:pt idx="9867">
                  <c:v>938.20600000000002</c:v>
                </c:pt>
                <c:pt idx="9868">
                  <c:v>938.30600000000004</c:v>
                </c:pt>
                <c:pt idx="9869">
                  <c:v>938.40600000000006</c:v>
                </c:pt>
                <c:pt idx="9870">
                  <c:v>938.50599999999997</c:v>
                </c:pt>
                <c:pt idx="9871">
                  <c:v>938.60599999999999</c:v>
                </c:pt>
                <c:pt idx="9872">
                  <c:v>938.70600000000002</c:v>
                </c:pt>
                <c:pt idx="9873">
                  <c:v>938.80600000000004</c:v>
                </c:pt>
                <c:pt idx="9874">
                  <c:v>938.90600000000006</c:v>
                </c:pt>
                <c:pt idx="9875">
                  <c:v>939.00599999999997</c:v>
                </c:pt>
                <c:pt idx="9876">
                  <c:v>939.10599999999999</c:v>
                </c:pt>
                <c:pt idx="9877">
                  <c:v>939.20600000000002</c:v>
                </c:pt>
                <c:pt idx="9878">
                  <c:v>939.30600000000004</c:v>
                </c:pt>
                <c:pt idx="9879">
                  <c:v>939.40600000000006</c:v>
                </c:pt>
                <c:pt idx="9880">
                  <c:v>939.50599999999997</c:v>
                </c:pt>
                <c:pt idx="9881">
                  <c:v>939.60599999999999</c:v>
                </c:pt>
                <c:pt idx="9882">
                  <c:v>939.70600000000002</c:v>
                </c:pt>
                <c:pt idx="9883">
                  <c:v>939.80600000000004</c:v>
                </c:pt>
                <c:pt idx="9884">
                  <c:v>939.90600000000006</c:v>
                </c:pt>
                <c:pt idx="9885">
                  <c:v>940.00599999999997</c:v>
                </c:pt>
                <c:pt idx="9886">
                  <c:v>940.10599999999999</c:v>
                </c:pt>
                <c:pt idx="9887">
                  <c:v>940.20600000000002</c:v>
                </c:pt>
                <c:pt idx="9888">
                  <c:v>940.30600000000004</c:v>
                </c:pt>
                <c:pt idx="9889">
                  <c:v>940.40600000000006</c:v>
                </c:pt>
                <c:pt idx="9890">
                  <c:v>940.50599999999997</c:v>
                </c:pt>
                <c:pt idx="9891">
                  <c:v>940.60599999999999</c:v>
                </c:pt>
                <c:pt idx="9892">
                  <c:v>940.70600000000002</c:v>
                </c:pt>
                <c:pt idx="9893">
                  <c:v>940.80600000000004</c:v>
                </c:pt>
                <c:pt idx="9894">
                  <c:v>940.90600000000006</c:v>
                </c:pt>
                <c:pt idx="9895">
                  <c:v>941.00599999999997</c:v>
                </c:pt>
                <c:pt idx="9896">
                  <c:v>941.10599999999999</c:v>
                </c:pt>
                <c:pt idx="9897">
                  <c:v>941.20600000000002</c:v>
                </c:pt>
                <c:pt idx="9898">
                  <c:v>941.30600000000004</c:v>
                </c:pt>
                <c:pt idx="9899">
                  <c:v>941.40600000000006</c:v>
                </c:pt>
                <c:pt idx="9900">
                  <c:v>941.50599999999997</c:v>
                </c:pt>
                <c:pt idx="9901">
                  <c:v>941.60599999999999</c:v>
                </c:pt>
                <c:pt idx="9902">
                  <c:v>941.70600000000002</c:v>
                </c:pt>
                <c:pt idx="9903">
                  <c:v>941.80600000000004</c:v>
                </c:pt>
                <c:pt idx="9904">
                  <c:v>941.90600000000006</c:v>
                </c:pt>
                <c:pt idx="9905">
                  <c:v>942.00599999999997</c:v>
                </c:pt>
                <c:pt idx="9906">
                  <c:v>942.10599999999999</c:v>
                </c:pt>
                <c:pt idx="9907">
                  <c:v>942.20600000000002</c:v>
                </c:pt>
                <c:pt idx="9908">
                  <c:v>942.30600000000004</c:v>
                </c:pt>
                <c:pt idx="9909">
                  <c:v>942.40600000000006</c:v>
                </c:pt>
                <c:pt idx="9910">
                  <c:v>942.50599999999997</c:v>
                </c:pt>
                <c:pt idx="9911">
                  <c:v>942.60599999999999</c:v>
                </c:pt>
                <c:pt idx="9912">
                  <c:v>942.70600000000002</c:v>
                </c:pt>
                <c:pt idx="9913">
                  <c:v>942.80600000000004</c:v>
                </c:pt>
                <c:pt idx="9914">
                  <c:v>942.90600000000006</c:v>
                </c:pt>
                <c:pt idx="9915">
                  <c:v>943.00599999999997</c:v>
                </c:pt>
                <c:pt idx="9916">
                  <c:v>943.10599999999999</c:v>
                </c:pt>
                <c:pt idx="9917">
                  <c:v>943.20600000000002</c:v>
                </c:pt>
                <c:pt idx="9918">
                  <c:v>943.30600000000004</c:v>
                </c:pt>
                <c:pt idx="9919">
                  <c:v>943.40600000000006</c:v>
                </c:pt>
                <c:pt idx="9920">
                  <c:v>943.50599999999997</c:v>
                </c:pt>
                <c:pt idx="9921">
                  <c:v>943.60599999999999</c:v>
                </c:pt>
                <c:pt idx="9922">
                  <c:v>943.70600000000002</c:v>
                </c:pt>
                <c:pt idx="9923">
                  <c:v>943.80600000000004</c:v>
                </c:pt>
                <c:pt idx="9924">
                  <c:v>943.90600000000006</c:v>
                </c:pt>
                <c:pt idx="9925">
                  <c:v>944.00599999999997</c:v>
                </c:pt>
                <c:pt idx="9926">
                  <c:v>944.10599999999999</c:v>
                </c:pt>
                <c:pt idx="9927">
                  <c:v>944.20600000000002</c:v>
                </c:pt>
                <c:pt idx="9928">
                  <c:v>944.30600000000004</c:v>
                </c:pt>
                <c:pt idx="9929">
                  <c:v>944.40600000000006</c:v>
                </c:pt>
                <c:pt idx="9930">
                  <c:v>944.50599999999997</c:v>
                </c:pt>
                <c:pt idx="9931">
                  <c:v>944.60599999999999</c:v>
                </c:pt>
                <c:pt idx="9932">
                  <c:v>944.70600000000002</c:v>
                </c:pt>
                <c:pt idx="9933">
                  <c:v>944.80600000000004</c:v>
                </c:pt>
                <c:pt idx="9934">
                  <c:v>944.90600000000006</c:v>
                </c:pt>
                <c:pt idx="9935">
                  <c:v>945.00599999999997</c:v>
                </c:pt>
                <c:pt idx="9936">
                  <c:v>945.10599999999999</c:v>
                </c:pt>
                <c:pt idx="9937">
                  <c:v>945.20600000000002</c:v>
                </c:pt>
                <c:pt idx="9938">
                  <c:v>945.30600000000004</c:v>
                </c:pt>
                <c:pt idx="9939">
                  <c:v>945.40600000000006</c:v>
                </c:pt>
                <c:pt idx="9940">
                  <c:v>945.50599999999997</c:v>
                </c:pt>
                <c:pt idx="9941">
                  <c:v>945.60599999999999</c:v>
                </c:pt>
                <c:pt idx="9942">
                  <c:v>945.70600000000002</c:v>
                </c:pt>
                <c:pt idx="9943">
                  <c:v>945.80600000000004</c:v>
                </c:pt>
                <c:pt idx="9944">
                  <c:v>945.90600000000006</c:v>
                </c:pt>
                <c:pt idx="9945">
                  <c:v>946.00599999999997</c:v>
                </c:pt>
                <c:pt idx="9946">
                  <c:v>946.10599999999999</c:v>
                </c:pt>
                <c:pt idx="9947">
                  <c:v>946.20600000000002</c:v>
                </c:pt>
                <c:pt idx="9948">
                  <c:v>946.30600000000004</c:v>
                </c:pt>
                <c:pt idx="9949">
                  <c:v>946.40600000000006</c:v>
                </c:pt>
                <c:pt idx="9950">
                  <c:v>946.50599999999997</c:v>
                </c:pt>
                <c:pt idx="9951">
                  <c:v>946.60599999999999</c:v>
                </c:pt>
                <c:pt idx="9952">
                  <c:v>946.70600000000002</c:v>
                </c:pt>
                <c:pt idx="9953">
                  <c:v>946.80600000000004</c:v>
                </c:pt>
                <c:pt idx="9954">
                  <c:v>946.90600000000006</c:v>
                </c:pt>
                <c:pt idx="9955">
                  <c:v>947.00599999999997</c:v>
                </c:pt>
                <c:pt idx="9956">
                  <c:v>947.10599999999999</c:v>
                </c:pt>
                <c:pt idx="9957">
                  <c:v>947.20600000000002</c:v>
                </c:pt>
                <c:pt idx="9958">
                  <c:v>947.30600000000004</c:v>
                </c:pt>
                <c:pt idx="9959">
                  <c:v>947.40600000000006</c:v>
                </c:pt>
                <c:pt idx="9960">
                  <c:v>947.50599999999997</c:v>
                </c:pt>
                <c:pt idx="9961">
                  <c:v>947.60599999999999</c:v>
                </c:pt>
                <c:pt idx="9962">
                  <c:v>947.70600000000002</c:v>
                </c:pt>
                <c:pt idx="9963">
                  <c:v>947.80600000000004</c:v>
                </c:pt>
                <c:pt idx="9964">
                  <c:v>947.90600000000006</c:v>
                </c:pt>
                <c:pt idx="9965">
                  <c:v>948.00599999999997</c:v>
                </c:pt>
                <c:pt idx="9966">
                  <c:v>948.10599999999999</c:v>
                </c:pt>
                <c:pt idx="9967">
                  <c:v>948.20600000000002</c:v>
                </c:pt>
                <c:pt idx="9968">
                  <c:v>948.30600000000004</c:v>
                </c:pt>
                <c:pt idx="9969">
                  <c:v>948.40600000000006</c:v>
                </c:pt>
                <c:pt idx="9970">
                  <c:v>948.50599999999997</c:v>
                </c:pt>
                <c:pt idx="9971">
                  <c:v>948.60599999999999</c:v>
                </c:pt>
                <c:pt idx="9972">
                  <c:v>948.70600000000002</c:v>
                </c:pt>
                <c:pt idx="9973">
                  <c:v>948.80600000000004</c:v>
                </c:pt>
                <c:pt idx="9974">
                  <c:v>948.90600000000006</c:v>
                </c:pt>
                <c:pt idx="9975">
                  <c:v>949.00599999999997</c:v>
                </c:pt>
                <c:pt idx="9976">
                  <c:v>949.10599999999999</c:v>
                </c:pt>
                <c:pt idx="9977">
                  <c:v>949.20600000000002</c:v>
                </c:pt>
                <c:pt idx="9978">
                  <c:v>949.30600000000004</c:v>
                </c:pt>
                <c:pt idx="9979">
                  <c:v>949.40600000000006</c:v>
                </c:pt>
                <c:pt idx="9980">
                  <c:v>949.50599999999997</c:v>
                </c:pt>
                <c:pt idx="9981">
                  <c:v>949.60599999999999</c:v>
                </c:pt>
                <c:pt idx="9982">
                  <c:v>949.70600000000002</c:v>
                </c:pt>
                <c:pt idx="9983">
                  <c:v>949.80600000000004</c:v>
                </c:pt>
                <c:pt idx="9984">
                  <c:v>949.90600000000006</c:v>
                </c:pt>
                <c:pt idx="9985">
                  <c:v>950.00599999999997</c:v>
                </c:pt>
                <c:pt idx="9986">
                  <c:v>950.10599999999999</c:v>
                </c:pt>
                <c:pt idx="9987">
                  <c:v>950.20600000000002</c:v>
                </c:pt>
                <c:pt idx="9988">
                  <c:v>950.30600000000004</c:v>
                </c:pt>
                <c:pt idx="9989">
                  <c:v>950.40600000000006</c:v>
                </c:pt>
                <c:pt idx="9990">
                  <c:v>950.50599999999997</c:v>
                </c:pt>
                <c:pt idx="9991">
                  <c:v>950.60599999999999</c:v>
                </c:pt>
                <c:pt idx="9992">
                  <c:v>950.70600000000002</c:v>
                </c:pt>
                <c:pt idx="9993">
                  <c:v>950.80600000000004</c:v>
                </c:pt>
                <c:pt idx="9994">
                  <c:v>950.90600000000006</c:v>
                </c:pt>
                <c:pt idx="9995">
                  <c:v>951.00599999999997</c:v>
                </c:pt>
                <c:pt idx="9996">
                  <c:v>951.10599999999999</c:v>
                </c:pt>
                <c:pt idx="9997">
                  <c:v>951.20600000000002</c:v>
                </c:pt>
                <c:pt idx="9998">
                  <c:v>951.30600000000004</c:v>
                </c:pt>
                <c:pt idx="9999">
                  <c:v>951.40600000000006</c:v>
                </c:pt>
              </c:numCache>
            </c:numRef>
          </c:xVal>
          <c:yVal>
            <c:numRef>
              <c:f>'with BT corr time'!$G$9:$G$10008</c:f>
              <c:numCache>
                <c:formatCode>General</c:formatCode>
                <c:ptCount val="10000"/>
                <c:pt idx="0">
                  <c:v>-1.9487479294553234E-2</c:v>
                </c:pt>
                <c:pt idx="1">
                  <c:v>-1.9487479294553234E-2</c:v>
                </c:pt>
                <c:pt idx="2">
                  <c:v>-9.7437396472766172E-3</c:v>
                </c:pt>
                <c:pt idx="3">
                  <c:v>-9.7437396472766172E-3</c:v>
                </c:pt>
                <c:pt idx="4">
                  <c:v>-9.7437396472766172E-3</c:v>
                </c:pt>
                <c:pt idx="5">
                  <c:v>-9.7437396472766172E-3</c:v>
                </c:pt>
                <c:pt idx="6">
                  <c:v>-9.7437396472766172E-3</c:v>
                </c:pt>
                <c:pt idx="7">
                  <c:v>-9.7437396472766172E-3</c:v>
                </c:pt>
                <c:pt idx="8">
                  <c:v>-1.9487479294553234E-2</c:v>
                </c:pt>
                <c:pt idx="9">
                  <c:v>-9.7437396472766172E-3</c:v>
                </c:pt>
                <c:pt idx="10">
                  <c:v>-9.7437396472766172E-3</c:v>
                </c:pt>
                <c:pt idx="11">
                  <c:v>0</c:v>
                </c:pt>
                <c:pt idx="12">
                  <c:v>-9.7437396472766172E-3</c:v>
                </c:pt>
                <c:pt idx="13">
                  <c:v>-9.7437396472766172E-3</c:v>
                </c:pt>
                <c:pt idx="14">
                  <c:v>-1.9487479294553234E-2</c:v>
                </c:pt>
                <c:pt idx="15">
                  <c:v>-9.7437396472766172E-3</c:v>
                </c:pt>
                <c:pt idx="16">
                  <c:v>-9.7437396472766172E-3</c:v>
                </c:pt>
                <c:pt idx="17">
                  <c:v>-9.7437396472766172E-3</c:v>
                </c:pt>
                <c:pt idx="18">
                  <c:v>-9.7437396472766172E-3</c:v>
                </c:pt>
                <c:pt idx="19">
                  <c:v>-1.9487479294553234E-2</c:v>
                </c:pt>
                <c:pt idx="20">
                  <c:v>-9.7437396472766172E-3</c:v>
                </c:pt>
                <c:pt idx="21">
                  <c:v>0</c:v>
                </c:pt>
                <c:pt idx="22">
                  <c:v>9.7437396472766172E-3</c:v>
                </c:pt>
                <c:pt idx="23">
                  <c:v>0</c:v>
                </c:pt>
                <c:pt idx="24">
                  <c:v>-9.7437396472766172E-3</c:v>
                </c:pt>
                <c:pt idx="25">
                  <c:v>-9.7437396472766172E-3</c:v>
                </c:pt>
                <c:pt idx="26">
                  <c:v>-1.9487479294553234E-2</c:v>
                </c:pt>
                <c:pt idx="27">
                  <c:v>-1.9487479294553234E-2</c:v>
                </c:pt>
                <c:pt idx="28">
                  <c:v>-1.9487479294553234E-2</c:v>
                </c:pt>
                <c:pt idx="29">
                  <c:v>-1.9487479294553234E-2</c:v>
                </c:pt>
                <c:pt idx="30">
                  <c:v>-9.7437396472766172E-3</c:v>
                </c:pt>
                <c:pt idx="31">
                  <c:v>-9.7437396472766172E-3</c:v>
                </c:pt>
                <c:pt idx="32">
                  <c:v>-9.7437396472766172E-3</c:v>
                </c:pt>
                <c:pt idx="33">
                  <c:v>-1.9487479294553234E-2</c:v>
                </c:pt>
                <c:pt idx="34">
                  <c:v>-1.9487479294553234E-2</c:v>
                </c:pt>
                <c:pt idx="35">
                  <c:v>-1.9487479294553234E-2</c:v>
                </c:pt>
                <c:pt idx="36">
                  <c:v>-1.9487479294553234E-2</c:v>
                </c:pt>
                <c:pt idx="37">
                  <c:v>-9.7437396472766172E-3</c:v>
                </c:pt>
                <c:pt idx="38">
                  <c:v>-9.7437396472766172E-3</c:v>
                </c:pt>
                <c:pt idx="39">
                  <c:v>-1.9487479294553234E-2</c:v>
                </c:pt>
                <c:pt idx="40">
                  <c:v>-9.7437396472766172E-3</c:v>
                </c:pt>
                <c:pt idx="41">
                  <c:v>-9.7437396472766172E-3</c:v>
                </c:pt>
                <c:pt idx="42">
                  <c:v>-9.7437396472766172E-3</c:v>
                </c:pt>
                <c:pt idx="43">
                  <c:v>-9.7437396472766172E-3</c:v>
                </c:pt>
                <c:pt idx="44">
                  <c:v>-1.9487479294553234E-2</c:v>
                </c:pt>
                <c:pt idx="45">
                  <c:v>-1.9487479294553234E-2</c:v>
                </c:pt>
                <c:pt idx="46">
                  <c:v>-1.9487479294553234E-2</c:v>
                </c:pt>
                <c:pt idx="47">
                  <c:v>-9.7437396472766172E-3</c:v>
                </c:pt>
                <c:pt idx="48">
                  <c:v>-9.7437396472766172E-3</c:v>
                </c:pt>
                <c:pt idx="49">
                  <c:v>-9.7437396472766172E-3</c:v>
                </c:pt>
                <c:pt idx="50">
                  <c:v>-9.7437396472766172E-3</c:v>
                </c:pt>
                <c:pt idx="51">
                  <c:v>-9.7437396472766172E-3</c:v>
                </c:pt>
                <c:pt idx="52">
                  <c:v>-9.7437396472766172E-3</c:v>
                </c:pt>
                <c:pt idx="53">
                  <c:v>0</c:v>
                </c:pt>
                <c:pt idx="54">
                  <c:v>-9.7437396472766172E-3</c:v>
                </c:pt>
                <c:pt idx="55">
                  <c:v>-9.7437396472766172E-3</c:v>
                </c:pt>
                <c:pt idx="56">
                  <c:v>-9.7437396472766172E-3</c:v>
                </c:pt>
                <c:pt idx="57">
                  <c:v>-9.7437396472766172E-3</c:v>
                </c:pt>
                <c:pt idx="58">
                  <c:v>-9.7437396472766172E-3</c:v>
                </c:pt>
                <c:pt idx="59">
                  <c:v>-9.7437396472766172E-3</c:v>
                </c:pt>
                <c:pt idx="60">
                  <c:v>-9.7437396472766172E-3</c:v>
                </c:pt>
                <c:pt idx="61">
                  <c:v>0</c:v>
                </c:pt>
                <c:pt idx="62">
                  <c:v>0</c:v>
                </c:pt>
                <c:pt idx="63">
                  <c:v>-9.7437396472766172E-3</c:v>
                </c:pt>
                <c:pt idx="64">
                  <c:v>-9.7437396472766172E-3</c:v>
                </c:pt>
                <c:pt idx="65">
                  <c:v>-9.7437396472766172E-3</c:v>
                </c:pt>
                <c:pt idx="66">
                  <c:v>0</c:v>
                </c:pt>
                <c:pt idx="67">
                  <c:v>0</c:v>
                </c:pt>
                <c:pt idx="68">
                  <c:v>9.7437396472766172E-3</c:v>
                </c:pt>
                <c:pt idx="69">
                  <c:v>0</c:v>
                </c:pt>
                <c:pt idx="70">
                  <c:v>0</c:v>
                </c:pt>
                <c:pt idx="71">
                  <c:v>-9.7437396472766172E-3</c:v>
                </c:pt>
                <c:pt idx="72">
                  <c:v>-1.9487479294553234E-2</c:v>
                </c:pt>
                <c:pt idx="73">
                  <c:v>-1.9487479294553234E-2</c:v>
                </c:pt>
                <c:pt idx="74">
                  <c:v>-1.9487479294553234E-2</c:v>
                </c:pt>
                <c:pt idx="75">
                  <c:v>-1.9487479294553234E-2</c:v>
                </c:pt>
                <c:pt idx="76">
                  <c:v>-1.9487479294553234E-2</c:v>
                </c:pt>
                <c:pt idx="77">
                  <c:v>-1.9487479294553234E-2</c:v>
                </c:pt>
                <c:pt idx="78">
                  <c:v>-9.7437396472766172E-3</c:v>
                </c:pt>
                <c:pt idx="79">
                  <c:v>-9.7437396472766172E-3</c:v>
                </c:pt>
                <c:pt idx="80">
                  <c:v>-9.7437396472766172E-3</c:v>
                </c:pt>
                <c:pt idx="81">
                  <c:v>-9.7437396472766172E-3</c:v>
                </c:pt>
                <c:pt idx="82">
                  <c:v>-9.7437396472766172E-3</c:v>
                </c:pt>
                <c:pt idx="83">
                  <c:v>-9.7437396472766172E-3</c:v>
                </c:pt>
                <c:pt idx="84">
                  <c:v>-9.7437396472766172E-3</c:v>
                </c:pt>
                <c:pt idx="85">
                  <c:v>0</c:v>
                </c:pt>
                <c:pt idx="86">
                  <c:v>0</c:v>
                </c:pt>
                <c:pt idx="87">
                  <c:v>0</c:v>
                </c:pt>
                <c:pt idx="88">
                  <c:v>-9.7437396472766172E-3</c:v>
                </c:pt>
                <c:pt idx="89">
                  <c:v>-1.9487479294553234E-2</c:v>
                </c:pt>
                <c:pt idx="90">
                  <c:v>-1.9487479294553234E-2</c:v>
                </c:pt>
                <c:pt idx="91">
                  <c:v>-9.7437396472766172E-3</c:v>
                </c:pt>
                <c:pt idx="92">
                  <c:v>-9.7437396472766172E-3</c:v>
                </c:pt>
                <c:pt idx="93">
                  <c:v>-9.7437396472766172E-3</c:v>
                </c:pt>
                <c:pt idx="94">
                  <c:v>-9.7437396472766172E-3</c:v>
                </c:pt>
                <c:pt idx="95">
                  <c:v>-9.7437396472766172E-3</c:v>
                </c:pt>
                <c:pt idx="96">
                  <c:v>-9.7437396472766172E-3</c:v>
                </c:pt>
                <c:pt idx="97">
                  <c:v>0</c:v>
                </c:pt>
                <c:pt idx="98">
                  <c:v>-9.7437396472766172E-3</c:v>
                </c:pt>
                <c:pt idx="99">
                  <c:v>-9.7437396472766172E-3</c:v>
                </c:pt>
                <c:pt idx="100">
                  <c:v>-9.7437396472766172E-3</c:v>
                </c:pt>
                <c:pt idx="101">
                  <c:v>-9.7437396472766172E-3</c:v>
                </c:pt>
                <c:pt idx="102">
                  <c:v>-9.7437396472766172E-3</c:v>
                </c:pt>
                <c:pt idx="103">
                  <c:v>-9.7437396472766172E-3</c:v>
                </c:pt>
                <c:pt idx="104">
                  <c:v>-1.9487479294553234E-2</c:v>
                </c:pt>
                <c:pt idx="105">
                  <c:v>-1.9487479294553234E-2</c:v>
                </c:pt>
                <c:pt idx="106">
                  <c:v>-9.7437396472766172E-3</c:v>
                </c:pt>
                <c:pt idx="107">
                  <c:v>-9.7437396472766172E-3</c:v>
                </c:pt>
                <c:pt idx="108">
                  <c:v>-9.7437396472766172E-3</c:v>
                </c:pt>
                <c:pt idx="109">
                  <c:v>0</c:v>
                </c:pt>
                <c:pt idx="110">
                  <c:v>0</c:v>
                </c:pt>
                <c:pt idx="111">
                  <c:v>0</c:v>
                </c:pt>
                <c:pt idx="112">
                  <c:v>-9.7437396472766172E-3</c:v>
                </c:pt>
                <c:pt idx="113">
                  <c:v>-9.7437396472766172E-3</c:v>
                </c:pt>
                <c:pt idx="114">
                  <c:v>-1.9487479294553234E-2</c:v>
                </c:pt>
                <c:pt idx="115">
                  <c:v>-9.7437396472766172E-3</c:v>
                </c:pt>
                <c:pt idx="116">
                  <c:v>-9.7437396472766172E-3</c:v>
                </c:pt>
                <c:pt idx="117">
                  <c:v>-9.7437396472766172E-3</c:v>
                </c:pt>
                <c:pt idx="118">
                  <c:v>-9.7437396472766172E-3</c:v>
                </c:pt>
                <c:pt idx="119">
                  <c:v>-9.7437396472766172E-3</c:v>
                </c:pt>
                <c:pt idx="120">
                  <c:v>-1.9487479294553234E-2</c:v>
                </c:pt>
                <c:pt idx="121">
                  <c:v>-1.9487479294553234E-2</c:v>
                </c:pt>
                <c:pt idx="122">
                  <c:v>-9.7437396472766172E-3</c:v>
                </c:pt>
                <c:pt idx="123">
                  <c:v>-9.7437396472766172E-3</c:v>
                </c:pt>
                <c:pt idx="124">
                  <c:v>-9.7437396472766172E-3</c:v>
                </c:pt>
                <c:pt idx="125">
                  <c:v>-9.7437396472766172E-3</c:v>
                </c:pt>
                <c:pt idx="126">
                  <c:v>-1.9487479294553234E-2</c:v>
                </c:pt>
                <c:pt idx="127">
                  <c:v>-1.9487479294553234E-2</c:v>
                </c:pt>
                <c:pt idx="128">
                  <c:v>-1.9487479294553234E-2</c:v>
                </c:pt>
                <c:pt idx="129">
                  <c:v>-1.9487479294553234E-2</c:v>
                </c:pt>
                <c:pt idx="130">
                  <c:v>-9.7437396472766172E-3</c:v>
                </c:pt>
                <c:pt idx="131">
                  <c:v>-9.7437396472766172E-3</c:v>
                </c:pt>
                <c:pt idx="132">
                  <c:v>0</c:v>
                </c:pt>
                <c:pt idx="133">
                  <c:v>0</c:v>
                </c:pt>
                <c:pt idx="134">
                  <c:v>9.7437396472766172E-3</c:v>
                </c:pt>
                <c:pt idx="135">
                  <c:v>9.7437396472766172E-3</c:v>
                </c:pt>
                <c:pt idx="136">
                  <c:v>0</c:v>
                </c:pt>
                <c:pt idx="137">
                  <c:v>0</c:v>
                </c:pt>
                <c:pt idx="138">
                  <c:v>-9.7437396472766172E-3</c:v>
                </c:pt>
                <c:pt idx="139">
                  <c:v>-9.7437396472766172E-3</c:v>
                </c:pt>
                <c:pt idx="140">
                  <c:v>-9.7437396472766172E-3</c:v>
                </c:pt>
                <c:pt idx="141">
                  <c:v>-9.7437396472766172E-3</c:v>
                </c:pt>
                <c:pt idx="142">
                  <c:v>-9.7437396472766172E-3</c:v>
                </c:pt>
                <c:pt idx="143">
                  <c:v>-9.7437396472766172E-3</c:v>
                </c:pt>
                <c:pt idx="144">
                  <c:v>-9.7437396472766172E-3</c:v>
                </c:pt>
                <c:pt idx="145">
                  <c:v>-9.7437396472766172E-3</c:v>
                </c:pt>
                <c:pt idx="146">
                  <c:v>-9.7437396472766172E-3</c:v>
                </c:pt>
                <c:pt idx="147">
                  <c:v>-9.7437396472766172E-3</c:v>
                </c:pt>
                <c:pt idx="148">
                  <c:v>-9.7437396472766172E-3</c:v>
                </c:pt>
                <c:pt idx="149">
                  <c:v>-1.9487479294553234E-2</c:v>
                </c:pt>
                <c:pt idx="150">
                  <c:v>-1.9487479294553234E-2</c:v>
                </c:pt>
                <c:pt idx="151">
                  <c:v>-9.7437396472766172E-3</c:v>
                </c:pt>
                <c:pt idx="152">
                  <c:v>0</c:v>
                </c:pt>
                <c:pt idx="153">
                  <c:v>0</c:v>
                </c:pt>
                <c:pt idx="154">
                  <c:v>0</c:v>
                </c:pt>
                <c:pt idx="155">
                  <c:v>0</c:v>
                </c:pt>
                <c:pt idx="156">
                  <c:v>0</c:v>
                </c:pt>
                <c:pt idx="157">
                  <c:v>-9.7437396472766172E-3</c:v>
                </c:pt>
                <c:pt idx="158">
                  <c:v>-1.9487479294553234E-2</c:v>
                </c:pt>
                <c:pt idx="159">
                  <c:v>-9.7437396472766172E-3</c:v>
                </c:pt>
                <c:pt idx="160">
                  <c:v>-9.7437396472766172E-3</c:v>
                </c:pt>
                <c:pt idx="161">
                  <c:v>0</c:v>
                </c:pt>
                <c:pt idx="162">
                  <c:v>0</c:v>
                </c:pt>
                <c:pt idx="163">
                  <c:v>-9.7437396472766172E-3</c:v>
                </c:pt>
                <c:pt idx="164">
                  <c:v>-9.7437396472766172E-3</c:v>
                </c:pt>
                <c:pt idx="165">
                  <c:v>-9.7437396472766172E-3</c:v>
                </c:pt>
                <c:pt idx="166">
                  <c:v>0</c:v>
                </c:pt>
                <c:pt idx="167">
                  <c:v>0</c:v>
                </c:pt>
                <c:pt idx="168">
                  <c:v>-9.7437396472766172E-3</c:v>
                </c:pt>
                <c:pt idx="169">
                  <c:v>-9.7437396472766172E-3</c:v>
                </c:pt>
                <c:pt idx="170">
                  <c:v>-9.7437396472766172E-3</c:v>
                </c:pt>
                <c:pt idx="171">
                  <c:v>-9.7437396472766172E-3</c:v>
                </c:pt>
                <c:pt idx="172">
                  <c:v>-9.7437396472766172E-3</c:v>
                </c:pt>
                <c:pt idx="173">
                  <c:v>0</c:v>
                </c:pt>
                <c:pt idx="174">
                  <c:v>0</c:v>
                </c:pt>
                <c:pt idx="175">
                  <c:v>-9.7437396472766172E-3</c:v>
                </c:pt>
                <c:pt idx="176">
                  <c:v>-9.7437396472766172E-3</c:v>
                </c:pt>
                <c:pt idx="177">
                  <c:v>-9.7437396472766172E-3</c:v>
                </c:pt>
                <c:pt idx="178">
                  <c:v>-9.7437396472766172E-3</c:v>
                </c:pt>
                <c:pt idx="179">
                  <c:v>-9.7437396472766172E-3</c:v>
                </c:pt>
                <c:pt idx="180">
                  <c:v>-9.7437396472766172E-3</c:v>
                </c:pt>
                <c:pt idx="181">
                  <c:v>-9.7437396472766172E-3</c:v>
                </c:pt>
                <c:pt idx="182">
                  <c:v>-9.7437396472766172E-3</c:v>
                </c:pt>
                <c:pt idx="183">
                  <c:v>-9.7437396472766172E-3</c:v>
                </c:pt>
                <c:pt idx="184">
                  <c:v>-9.7437396472766172E-3</c:v>
                </c:pt>
                <c:pt idx="185">
                  <c:v>-9.7437396472766172E-3</c:v>
                </c:pt>
                <c:pt idx="186">
                  <c:v>-9.7437396472766172E-3</c:v>
                </c:pt>
                <c:pt idx="187">
                  <c:v>-9.7437396472766172E-3</c:v>
                </c:pt>
                <c:pt idx="188">
                  <c:v>-9.7437396472766172E-3</c:v>
                </c:pt>
                <c:pt idx="189">
                  <c:v>-9.7437396472766172E-3</c:v>
                </c:pt>
                <c:pt idx="190">
                  <c:v>-9.7437396472766172E-3</c:v>
                </c:pt>
                <c:pt idx="191">
                  <c:v>-9.7437396472766172E-3</c:v>
                </c:pt>
                <c:pt idx="192">
                  <c:v>0</c:v>
                </c:pt>
                <c:pt idx="193">
                  <c:v>0</c:v>
                </c:pt>
                <c:pt idx="194">
                  <c:v>0</c:v>
                </c:pt>
                <c:pt idx="195">
                  <c:v>-9.7437396472766172E-3</c:v>
                </c:pt>
                <c:pt idx="196">
                  <c:v>-1.9487479294553234E-2</c:v>
                </c:pt>
                <c:pt idx="197">
                  <c:v>-1.9487479294553234E-2</c:v>
                </c:pt>
                <c:pt idx="198">
                  <c:v>-9.7437396472766172E-3</c:v>
                </c:pt>
                <c:pt idx="199">
                  <c:v>0</c:v>
                </c:pt>
                <c:pt idx="200">
                  <c:v>0</c:v>
                </c:pt>
                <c:pt idx="201">
                  <c:v>0</c:v>
                </c:pt>
                <c:pt idx="202">
                  <c:v>-9.7437396472766172E-3</c:v>
                </c:pt>
                <c:pt idx="203">
                  <c:v>-9.7437396472766172E-3</c:v>
                </c:pt>
                <c:pt idx="204">
                  <c:v>-9.7437396472766172E-3</c:v>
                </c:pt>
                <c:pt idx="205">
                  <c:v>-9.7437396472766172E-3</c:v>
                </c:pt>
                <c:pt idx="206">
                  <c:v>-9.7437396472766172E-3</c:v>
                </c:pt>
                <c:pt idx="207">
                  <c:v>-9.7437396472766172E-3</c:v>
                </c:pt>
                <c:pt idx="208">
                  <c:v>-9.7437396472766172E-3</c:v>
                </c:pt>
                <c:pt idx="209">
                  <c:v>-9.7437396472766172E-3</c:v>
                </c:pt>
                <c:pt idx="210">
                  <c:v>-9.7437396472766172E-3</c:v>
                </c:pt>
                <c:pt idx="211">
                  <c:v>-9.7437396472766172E-3</c:v>
                </c:pt>
                <c:pt idx="212">
                  <c:v>-9.7437396472766172E-3</c:v>
                </c:pt>
                <c:pt idx="213">
                  <c:v>-9.7437396472766172E-3</c:v>
                </c:pt>
                <c:pt idx="214">
                  <c:v>-9.7437396472766172E-3</c:v>
                </c:pt>
                <c:pt idx="215">
                  <c:v>-9.7437396472766172E-3</c:v>
                </c:pt>
                <c:pt idx="216">
                  <c:v>-9.7437396472766172E-3</c:v>
                </c:pt>
                <c:pt idx="217">
                  <c:v>0</c:v>
                </c:pt>
                <c:pt idx="218">
                  <c:v>0</c:v>
                </c:pt>
                <c:pt idx="219">
                  <c:v>0</c:v>
                </c:pt>
                <c:pt idx="220">
                  <c:v>-1.9487479294553234E-2</c:v>
                </c:pt>
                <c:pt idx="221">
                  <c:v>-1.9487479294553234E-2</c:v>
                </c:pt>
                <c:pt idx="222">
                  <c:v>-1.9487479294553234E-2</c:v>
                </c:pt>
                <c:pt idx="223">
                  <c:v>-1.9487479294553234E-2</c:v>
                </c:pt>
                <c:pt idx="224">
                  <c:v>-1.9487479294553234E-2</c:v>
                </c:pt>
                <c:pt idx="225">
                  <c:v>-1.9487479294553234E-2</c:v>
                </c:pt>
                <c:pt idx="226">
                  <c:v>-2.923121894182985E-2</c:v>
                </c:pt>
                <c:pt idx="227">
                  <c:v>-1.9487479294553234E-2</c:v>
                </c:pt>
                <c:pt idx="228">
                  <c:v>-1.9487479294553234E-2</c:v>
                </c:pt>
                <c:pt idx="229">
                  <c:v>-9.7437396472766172E-3</c:v>
                </c:pt>
                <c:pt idx="230">
                  <c:v>-9.7437396472766172E-3</c:v>
                </c:pt>
                <c:pt idx="231">
                  <c:v>-9.7437396472766172E-3</c:v>
                </c:pt>
                <c:pt idx="232">
                  <c:v>-9.7437396472766172E-3</c:v>
                </c:pt>
                <c:pt idx="233">
                  <c:v>-9.7437396472766172E-3</c:v>
                </c:pt>
                <c:pt idx="234">
                  <c:v>-9.7437396472766172E-3</c:v>
                </c:pt>
                <c:pt idx="235">
                  <c:v>-9.7437396472766172E-3</c:v>
                </c:pt>
                <c:pt idx="236">
                  <c:v>-9.7437396472766172E-3</c:v>
                </c:pt>
                <c:pt idx="237">
                  <c:v>-9.7437396472766172E-3</c:v>
                </c:pt>
                <c:pt idx="238">
                  <c:v>0</c:v>
                </c:pt>
                <c:pt idx="239">
                  <c:v>0</c:v>
                </c:pt>
                <c:pt idx="240">
                  <c:v>0</c:v>
                </c:pt>
                <c:pt idx="241">
                  <c:v>-1.9487479294553234E-2</c:v>
                </c:pt>
                <c:pt idx="242">
                  <c:v>-1.9487479294553234E-2</c:v>
                </c:pt>
                <c:pt idx="243">
                  <c:v>-1.9487479294553234E-2</c:v>
                </c:pt>
                <c:pt idx="244">
                  <c:v>-1.9487479294553234E-2</c:v>
                </c:pt>
                <c:pt idx="245">
                  <c:v>-1.9487479294553234E-2</c:v>
                </c:pt>
                <c:pt idx="246">
                  <c:v>-1.9487479294553234E-2</c:v>
                </c:pt>
                <c:pt idx="247">
                  <c:v>-1.9487479294553234E-2</c:v>
                </c:pt>
                <c:pt idx="248">
                  <c:v>-1.9487479294553234E-2</c:v>
                </c:pt>
                <c:pt idx="249">
                  <c:v>-9.7437396472766172E-3</c:v>
                </c:pt>
                <c:pt idx="250">
                  <c:v>-9.7437396472766172E-3</c:v>
                </c:pt>
                <c:pt idx="251">
                  <c:v>-9.7437396472766172E-3</c:v>
                </c:pt>
                <c:pt idx="252">
                  <c:v>-1.9487479294553234E-2</c:v>
                </c:pt>
                <c:pt idx="253">
                  <c:v>-1.9487479294553234E-2</c:v>
                </c:pt>
                <c:pt idx="254">
                  <c:v>-1.9487479294553234E-2</c:v>
                </c:pt>
                <c:pt idx="255">
                  <c:v>-9.7437396472766172E-3</c:v>
                </c:pt>
                <c:pt idx="256">
                  <c:v>0</c:v>
                </c:pt>
                <c:pt idx="257">
                  <c:v>0</c:v>
                </c:pt>
                <c:pt idx="258">
                  <c:v>0</c:v>
                </c:pt>
                <c:pt idx="259">
                  <c:v>0</c:v>
                </c:pt>
                <c:pt idx="260">
                  <c:v>-9.7437396472766172E-3</c:v>
                </c:pt>
                <c:pt idx="261">
                  <c:v>-9.7437396472766172E-3</c:v>
                </c:pt>
                <c:pt idx="262">
                  <c:v>-9.7437396472766172E-3</c:v>
                </c:pt>
                <c:pt idx="263">
                  <c:v>-9.7437396472766172E-3</c:v>
                </c:pt>
                <c:pt idx="264">
                  <c:v>-9.7437396472766172E-3</c:v>
                </c:pt>
                <c:pt idx="265">
                  <c:v>-9.7437396472766172E-3</c:v>
                </c:pt>
                <c:pt idx="266">
                  <c:v>-1.9487479294553234E-2</c:v>
                </c:pt>
                <c:pt idx="267">
                  <c:v>-9.7437396472766172E-3</c:v>
                </c:pt>
                <c:pt idx="268">
                  <c:v>-9.7437396472766172E-3</c:v>
                </c:pt>
                <c:pt idx="269">
                  <c:v>-9.7437396472766172E-3</c:v>
                </c:pt>
                <c:pt idx="270">
                  <c:v>-9.7437396472766172E-3</c:v>
                </c:pt>
                <c:pt idx="271">
                  <c:v>-9.7437396472766172E-3</c:v>
                </c:pt>
                <c:pt idx="272">
                  <c:v>-9.7437396472766172E-3</c:v>
                </c:pt>
                <c:pt idx="273">
                  <c:v>-9.7437396472766172E-3</c:v>
                </c:pt>
                <c:pt idx="274">
                  <c:v>0</c:v>
                </c:pt>
                <c:pt idx="275">
                  <c:v>-9.7437396472766172E-3</c:v>
                </c:pt>
                <c:pt idx="276">
                  <c:v>-9.7437396472766172E-3</c:v>
                </c:pt>
                <c:pt idx="277">
                  <c:v>-9.7437396472766172E-3</c:v>
                </c:pt>
                <c:pt idx="278">
                  <c:v>-9.7437396472766172E-3</c:v>
                </c:pt>
                <c:pt idx="279">
                  <c:v>-9.7437396472766172E-3</c:v>
                </c:pt>
                <c:pt idx="280">
                  <c:v>-9.7437396472766172E-3</c:v>
                </c:pt>
                <c:pt idx="281">
                  <c:v>-1.9487479294553234E-2</c:v>
                </c:pt>
                <c:pt idx="282">
                  <c:v>-1.9487479294553234E-2</c:v>
                </c:pt>
                <c:pt idx="283">
                  <c:v>-9.7437396472766172E-3</c:v>
                </c:pt>
                <c:pt idx="284">
                  <c:v>-9.7437396472766172E-3</c:v>
                </c:pt>
                <c:pt idx="285">
                  <c:v>-1.9487479294553234E-2</c:v>
                </c:pt>
                <c:pt idx="286">
                  <c:v>-1.9487479294553234E-2</c:v>
                </c:pt>
                <c:pt idx="287">
                  <c:v>-1.9487479294553234E-2</c:v>
                </c:pt>
                <c:pt idx="288">
                  <c:v>-1.9487479294553234E-2</c:v>
                </c:pt>
                <c:pt idx="289">
                  <c:v>-1.9487479294553234E-2</c:v>
                </c:pt>
                <c:pt idx="290">
                  <c:v>-1.9487479294553234E-2</c:v>
                </c:pt>
                <c:pt idx="291">
                  <c:v>-9.7437396472766172E-3</c:v>
                </c:pt>
                <c:pt idx="292">
                  <c:v>-9.7437396472766172E-3</c:v>
                </c:pt>
                <c:pt idx="293">
                  <c:v>0</c:v>
                </c:pt>
                <c:pt idx="294">
                  <c:v>-9.7437396472766172E-3</c:v>
                </c:pt>
                <c:pt idx="295">
                  <c:v>-1.9487479294553234E-2</c:v>
                </c:pt>
                <c:pt idx="296">
                  <c:v>-1.9487479294553234E-2</c:v>
                </c:pt>
                <c:pt idx="297">
                  <c:v>-9.7437396472766172E-3</c:v>
                </c:pt>
                <c:pt idx="298">
                  <c:v>-9.7437396472766172E-3</c:v>
                </c:pt>
                <c:pt idx="299">
                  <c:v>-9.7437396472766172E-3</c:v>
                </c:pt>
                <c:pt idx="300">
                  <c:v>-1.9487479294553234E-2</c:v>
                </c:pt>
                <c:pt idx="301">
                  <c:v>-1.9487479294553234E-2</c:v>
                </c:pt>
                <c:pt idx="302">
                  <c:v>-9.7437396472766172E-3</c:v>
                </c:pt>
                <c:pt idx="303">
                  <c:v>0</c:v>
                </c:pt>
                <c:pt idx="304">
                  <c:v>0</c:v>
                </c:pt>
                <c:pt idx="305">
                  <c:v>0</c:v>
                </c:pt>
                <c:pt idx="306">
                  <c:v>0</c:v>
                </c:pt>
                <c:pt idx="307">
                  <c:v>-9.7437396472766172E-3</c:v>
                </c:pt>
                <c:pt idx="308">
                  <c:v>-9.7437396472766172E-3</c:v>
                </c:pt>
                <c:pt idx="309">
                  <c:v>-9.7437396472766172E-3</c:v>
                </c:pt>
                <c:pt idx="310">
                  <c:v>-9.7437396472766172E-3</c:v>
                </c:pt>
                <c:pt idx="311">
                  <c:v>-9.7437396472766172E-3</c:v>
                </c:pt>
                <c:pt idx="312">
                  <c:v>-9.7437396472766172E-3</c:v>
                </c:pt>
                <c:pt idx="313">
                  <c:v>-9.7437396472766172E-3</c:v>
                </c:pt>
                <c:pt idx="314">
                  <c:v>-9.7437396472766172E-3</c:v>
                </c:pt>
                <c:pt idx="315">
                  <c:v>-9.7437396472766172E-3</c:v>
                </c:pt>
                <c:pt idx="316">
                  <c:v>-9.7437396472766172E-3</c:v>
                </c:pt>
                <c:pt idx="317">
                  <c:v>-9.7437396472766172E-3</c:v>
                </c:pt>
                <c:pt idx="318">
                  <c:v>0</c:v>
                </c:pt>
                <c:pt idx="319">
                  <c:v>0</c:v>
                </c:pt>
                <c:pt idx="320">
                  <c:v>9.7437396472766172E-3</c:v>
                </c:pt>
                <c:pt idx="321">
                  <c:v>0</c:v>
                </c:pt>
                <c:pt idx="322">
                  <c:v>0</c:v>
                </c:pt>
                <c:pt idx="323">
                  <c:v>-9.7437396472766172E-3</c:v>
                </c:pt>
                <c:pt idx="324">
                  <c:v>-9.7437396472766172E-3</c:v>
                </c:pt>
                <c:pt idx="325">
                  <c:v>-9.7437396472766172E-3</c:v>
                </c:pt>
                <c:pt idx="326">
                  <c:v>-9.7437396472766172E-3</c:v>
                </c:pt>
                <c:pt idx="327">
                  <c:v>-9.7437396472766172E-3</c:v>
                </c:pt>
                <c:pt idx="328">
                  <c:v>-1.9487479294553234E-2</c:v>
                </c:pt>
                <c:pt idx="329">
                  <c:v>-1.9487479294553234E-2</c:v>
                </c:pt>
                <c:pt idx="330">
                  <c:v>-1.9487479294553234E-2</c:v>
                </c:pt>
                <c:pt idx="331">
                  <c:v>-1.9487479294553234E-2</c:v>
                </c:pt>
                <c:pt idx="332">
                  <c:v>-9.7437396472766172E-3</c:v>
                </c:pt>
                <c:pt idx="333">
                  <c:v>-9.7437396472766172E-3</c:v>
                </c:pt>
                <c:pt idx="334">
                  <c:v>0</c:v>
                </c:pt>
                <c:pt idx="335">
                  <c:v>0</c:v>
                </c:pt>
                <c:pt idx="336">
                  <c:v>0</c:v>
                </c:pt>
                <c:pt idx="337">
                  <c:v>-9.7437396472766172E-3</c:v>
                </c:pt>
                <c:pt idx="338">
                  <c:v>-9.7437396472766172E-3</c:v>
                </c:pt>
                <c:pt idx="339">
                  <c:v>0</c:v>
                </c:pt>
                <c:pt idx="340">
                  <c:v>0</c:v>
                </c:pt>
                <c:pt idx="341">
                  <c:v>0</c:v>
                </c:pt>
                <c:pt idx="342">
                  <c:v>0</c:v>
                </c:pt>
                <c:pt idx="343">
                  <c:v>-9.7437396472766172E-3</c:v>
                </c:pt>
                <c:pt idx="344">
                  <c:v>-9.7437396472766172E-3</c:v>
                </c:pt>
                <c:pt idx="345">
                  <c:v>0</c:v>
                </c:pt>
                <c:pt idx="346">
                  <c:v>0</c:v>
                </c:pt>
                <c:pt idx="347">
                  <c:v>0</c:v>
                </c:pt>
                <c:pt idx="348">
                  <c:v>0</c:v>
                </c:pt>
                <c:pt idx="349">
                  <c:v>0</c:v>
                </c:pt>
                <c:pt idx="350">
                  <c:v>-9.7437396472766172E-3</c:v>
                </c:pt>
                <c:pt idx="351">
                  <c:v>-1.9487479294553234E-2</c:v>
                </c:pt>
                <c:pt idx="352">
                  <c:v>-1.9487479294553234E-2</c:v>
                </c:pt>
                <c:pt idx="353">
                  <c:v>-1.9487479294553234E-2</c:v>
                </c:pt>
                <c:pt idx="354">
                  <c:v>-9.7437396472766172E-3</c:v>
                </c:pt>
                <c:pt idx="355">
                  <c:v>-9.7437396472766172E-3</c:v>
                </c:pt>
                <c:pt idx="356">
                  <c:v>-9.7437396472766172E-3</c:v>
                </c:pt>
                <c:pt idx="357">
                  <c:v>0</c:v>
                </c:pt>
                <c:pt idx="358">
                  <c:v>0</c:v>
                </c:pt>
                <c:pt idx="359">
                  <c:v>-9.7437396472766172E-3</c:v>
                </c:pt>
                <c:pt idx="360">
                  <c:v>-9.7437396472766172E-3</c:v>
                </c:pt>
                <c:pt idx="361">
                  <c:v>-9.7437396472766172E-3</c:v>
                </c:pt>
                <c:pt idx="362">
                  <c:v>-9.7437396472766172E-3</c:v>
                </c:pt>
                <c:pt idx="363">
                  <c:v>0</c:v>
                </c:pt>
                <c:pt idx="364">
                  <c:v>0</c:v>
                </c:pt>
                <c:pt idx="365">
                  <c:v>0</c:v>
                </c:pt>
                <c:pt idx="366">
                  <c:v>-9.7437396472766172E-3</c:v>
                </c:pt>
                <c:pt idx="367">
                  <c:v>-9.7437396472766172E-3</c:v>
                </c:pt>
                <c:pt idx="368">
                  <c:v>-1.9487479294553234E-2</c:v>
                </c:pt>
                <c:pt idx="369">
                  <c:v>-9.7437396472766172E-3</c:v>
                </c:pt>
                <c:pt idx="370">
                  <c:v>-9.7437396472766172E-3</c:v>
                </c:pt>
                <c:pt idx="371">
                  <c:v>-9.7437396472766172E-3</c:v>
                </c:pt>
                <c:pt idx="372">
                  <c:v>-9.7437396472766172E-3</c:v>
                </c:pt>
                <c:pt idx="373">
                  <c:v>-1.9487479294553234E-2</c:v>
                </c:pt>
                <c:pt idx="374">
                  <c:v>-1.9487479294553234E-2</c:v>
                </c:pt>
                <c:pt idx="375">
                  <c:v>-1.9487479294553234E-2</c:v>
                </c:pt>
                <c:pt idx="376">
                  <c:v>-1.9487479294553234E-2</c:v>
                </c:pt>
                <c:pt idx="377">
                  <c:v>-9.7437396472766172E-3</c:v>
                </c:pt>
                <c:pt idx="378">
                  <c:v>-1.9487479294553234E-2</c:v>
                </c:pt>
                <c:pt idx="379">
                  <c:v>-1.9487479294553234E-2</c:v>
                </c:pt>
                <c:pt idx="380">
                  <c:v>-1.9487479294553234E-2</c:v>
                </c:pt>
                <c:pt idx="381">
                  <c:v>-1.9487479294553234E-2</c:v>
                </c:pt>
                <c:pt idx="382">
                  <c:v>-9.7437396472766172E-3</c:v>
                </c:pt>
                <c:pt idx="383">
                  <c:v>-9.7437396472766172E-3</c:v>
                </c:pt>
                <c:pt idx="384">
                  <c:v>-9.7437396472766172E-3</c:v>
                </c:pt>
                <c:pt idx="385">
                  <c:v>-9.7437396472766172E-3</c:v>
                </c:pt>
                <c:pt idx="386">
                  <c:v>-9.7437396472766172E-3</c:v>
                </c:pt>
                <c:pt idx="387">
                  <c:v>-9.7437396472766172E-3</c:v>
                </c:pt>
                <c:pt idx="388">
                  <c:v>0</c:v>
                </c:pt>
                <c:pt idx="389">
                  <c:v>0</c:v>
                </c:pt>
                <c:pt idx="390">
                  <c:v>0</c:v>
                </c:pt>
                <c:pt idx="391">
                  <c:v>0</c:v>
                </c:pt>
                <c:pt idx="392">
                  <c:v>0</c:v>
                </c:pt>
                <c:pt idx="393">
                  <c:v>0</c:v>
                </c:pt>
                <c:pt idx="394">
                  <c:v>0</c:v>
                </c:pt>
                <c:pt idx="395">
                  <c:v>-9.7437396472766172E-3</c:v>
                </c:pt>
                <c:pt idx="396">
                  <c:v>-9.7437396472766172E-3</c:v>
                </c:pt>
                <c:pt idx="397">
                  <c:v>-9.7437396472766172E-3</c:v>
                </c:pt>
                <c:pt idx="398">
                  <c:v>0</c:v>
                </c:pt>
                <c:pt idx="399">
                  <c:v>-9.7437396472766172E-3</c:v>
                </c:pt>
                <c:pt idx="400">
                  <c:v>-9.7437396472766172E-3</c:v>
                </c:pt>
                <c:pt idx="401">
                  <c:v>-1.9487479294553234E-2</c:v>
                </c:pt>
                <c:pt idx="402">
                  <c:v>-1.9487479294553234E-2</c:v>
                </c:pt>
                <c:pt idx="403">
                  <c:v>-9.7437396472766172E-3</c:v>
                </c:pt>
                <c:pt idx="404">
                  <c:v>-9.7437396472766172E-3</c:v>
                </c:pt>
                <c:pt idx="405">
                  <c:v>-9.7437396472766172E-3</c:v>
                </c:pt>
                <c:pt idx="406">
                  <c:v>-9.7437396472766172E-3</c:v>
                </c:pt>
                <c:pt idx="407">
                  <c:v>-9.7437396472766172E-3</c:v>
                </c:pt>
                <c:pt idx="408">
                  <c:v>-9.7437396472766172E-3</c:v>
                </c:pt>
                <c:pt idx="409">
                  <c:v>-9.7437396472766172E-3</c:v>
                </c:pt>
                <c:pt idx="410">
                  <c:v>-9.7437396472766172E-3</c:v>
                </c:pt>
                <c:pt idx="411">
                  <c:v>-1.9487479294553234E-2</c:v>
                </c:pt>
                <c:pt idx="412">
                  <c:v>-9.7437396472766172E-3</c:v>
                </c:pt>
                <c:pt idx="413">
                  <c:v>-9.7437396472766172E-3</c:v>
                </c:pt>
                <c:pt idx="414">
                  <c:v>-9.7437396472766172E-3</c:v>
                </c:pt>
                <c:pt idx="415">
                  <c:v>-1.9487479294553234E-2</c:v>
                </c:pt>
                <c:pt idx="416">
                  <c:v>-1.9487479294553234E-2</c:v>
                </c:pt>
                <c:pt idx="417">
                  <c:v>-9.7437396472766172E-3</c:v>
                </c:pt>
                <c:pt idx="418">
                  <c:v>-9.7437396472766172E-3</c:v>
                </c:pt>
                <c:pt idx="419">
                  <c:v>-1.9487479294553234E-2</c:v>
                </c:pt>
                <c:pt idx="420">
                  <c:v>-1.9487479294553234E-2</c:v>
                </c:pt>
                <c:pt idx="421">
                  <c:v>-1.9487479294553234E-2</c:v>
                </c:pt>
                <c:pt idx="422">
                  <c:v>-9.7437396472766172E-3</c:v>
                </c:pt>
                <c:pt idx="423">
                  <c:v>0</c:v>
                </c:pt>
                <c:pt idx="424">
                  <c:v>-9.7437396472766172E-3</c:v>
                </c:pt>
                <c:pt idx="425">
                  <c:v>-9.7437396472766172E-3</c:v>
                </c:pt>
                <c:pt idx="426">
                  <c:v>-9.7437396472766172E-3</c:v>
                </c:pt>
                <c:pt idx="427">
                  <c:v>-9.7437396472766172E-3</c:v>
                </c:pt>
                <c:pt idx="428">
                  <c:v>0</c:v>
                </c:pt>
                <c:pt idx="429">
                  <c:v>0</c:v>
                </c:pt>
                <c:pt idx="430">
                  <c:v>0</c:v>
                </c:pt>
                <c:pt idx="431">
                  <c:v>-9.7437396472766172E-3</c:v>
                </c:pt>
                <c:pt idx="432">
                  <c:v>-9.7437396472766172E-3</c:v>
                </c:pt>
                <c:pt idx="433">
                  <c:v>-9.7437396472766172E-3</c:v>
                </c:pt>
                <c:pt idx="434">
                  <c:v>-9.7437396472766172E-3</c:v>
                </c:pt>
                <c:pt idx="435">
                  <c:v>-1.9487479294553234E-2</c:v>
                </c:pt>
                <c:pt idx="436">
                  <c:v>-1.9487479294553234E-2</c:v>
                </c:pt>
                <c:pt idx="437">
                  <c:v>-9.7437396472766172E-3</c:v>
                </c:pt>
                <c:pt idx="438">
                  <c:v>-9.7437396472766172E-3</c:v>
                </c:pt>
                <c:pt idx="439">
                  <c:v>-9.7437396472766172E-3</c:v>
                </c:pt>
                <c:pt idx="440">
                  <c:v>-9.7437396472766172E-3</c:v>
                </c:pt>
                <c:pt idx="441">
                  <c:v>-9.7437396472766172E-3</c:v>
                </c:pt>
                <c:pt idx="442">
                  <c:v>-9.7437396472766172E-3</c:v>
                </c:pt>
                <c:pt idx="443">
                  <c:v>-9.7437396472766172E-3</c:v>
                </c:pt>
                <c:pt idx="444">
                  <c:v>-9.7437396472766172E-3</c:v>
                </c:pt>
                <c:pt idx="445">
                  <c:v>-9.7437396472766172E-3</c:v>
                </c:pt>
                <c:pt idx="446">
                  <c:v>0</c:v>
                </c:pt>
                <c:pt idx="447">
                  <c:v>-9.7437396472766172E-3</c:v>
                </c:pt>
                <c:pt idx="448">
                  <c:v>-9.7437396472766172E-3</c:v>
                </c:pt>
                <c:pt idx="449">
                  <c:v>-1.9487479294553234E-2</c:v>
                </c:pt>
                <c:pt idx="450">
                  <c:v>-1.9487479294553234E-2</c:v>
                </c:pt>
                <c:pt idx="451">
                  <c:v>-1.9487479294553234E-2</c:v>
                </c:pt>
                <c:pt idx="452">
                  <c:v>-1.9487479294553234E-2</c:v>
                </c:pt>
                <c:pt idx="453">
                  <c:v>-1.9487479294553234E-2</c:v>
                </c:pt>
                <c:pt idx="454">
                  <c:v>-9.7437396472766172E-3</c:v>
                </c:pt>
                <c:pt idx="455">
                  <c:v>-9.7437396472766172E-3</c:v>
                </c:pt>
                <c:pt idx="456">
                  <c:v>-9.7437396472766172E-3</c:v>
                </c:pt>
                <c:pt idx="457">
                  <c:v>-9.7437396472766172E-3</c:v>
                </c:pt>
                <c:pt idx="458">
                  <c:v>-1.9487479294553234E-2</c:v>
                </c:pt>
                <c:pt idx="459">
                  <c:v>-9.7437396472766172E-3</c:v>
                </c:pt>
                <c:pt idx="460">
                  <c:v>-9.7437396472766172E-3</c:v>
                </c:pt>
                <c:pt idx="461">
                  <c:v>0</c:v>
                </c:pt>
                <c:pt idx="462">
                  <c:v>-9.7437396472766172E-3</c:v>
                </c:pt>
                <c:pt idx="463">
                  <c:v>-1.9487479294553234E-2</c:v>
                </c:pt>
                <c:pt idx="464">
                  <c:v>-1.9487479294553234E-2</c:v>
                </c:pt>
                <c:pt idx="465">
                  <c:v>-9.7437396472766172E-3</c:v>
                </c:pt>
                <c:pt idx="466">
                  <c:v>-9.7437396472766172E-3</c:v>
                </c:pt>
                <c:pt idx="467">
                  <c:v>0</c:v>
                </c:pt>
                <c:pt idx="468">
                  <c:v>0</c:v>
                </c:pt>
                <c:pt idx="469">
                  <c:v>-9.7437396472766172E-3</c:v>
                </c:pt>
                <c:pt idx="470">
                  <c:v>-9.7437396472766172E-3</c:v>
                </c:pt>
                <c:pt idx="471">
                  <c:v>-9.7437396472766172E-3</c:v>
                </c:pt>
                <c:pt idx="472">
                  <c:v>-9.7437396472766172E-3</c:v>
                </c:pt>
                <c:pt idx="473">
                  <c:v>0</c:v>
                </c:pt>
                <c:pt idx="474">
                  <c:v>0</c:v>
                </c:pt>
                <c:pt idx="475">
                  <c:v>0</c:v>
                </c:pt>
                <c:pt idx="476">
                  <c:v>0</c:v>
                </c:pt>
                <c:pt idx="477">
                  <c:v>0</c:v>
                </c:pt>
                <c:pt idx="478">
                  <c:v>0</c:v>
                </c:pt>
                <c:pt idx="479">
                  <c:v>-9.7437396472766172E-3</c:v>
                </c:pt>
                <c:pt idx="480">
                  <c:v>-1.9487479294553234E-2</c:v>
                </c:pt>
                <c:pt idx="481">
                  <c:v>-1.9487479294553234E-2</c:v>
                </c:pt>
                <c:pt idx="482">
                  <c:v>-9.7437396472766172E-3</c:v>
                </c:pt>
                <c:pt idx="483">
                  <c:v>0</c:v>
                </c:pt>
                <c:pt idx="484">
                  <c:v>0</c:v>
                </c:pt>
                <c:pt idx="485">
                  <c:v>0</c:v>
                </c:pt>
                <c:pt idx="486">
                  <c:v>-9.7437396472766172E-3</c:v>
                </c:pt>
                <c:pt idx="487">
                  <c:v>-9.7437396472766172E-3</c:v>
                </c:pt>
                <c:pt idx="488">
                  <c:v>-9.7437396472766172E-3</c:v>
                </c:pt>
                <c:pt idx="489">
                  <c:v>-9.7437396472766172E-3</c:v>
                </c:pt>
                <c:pt idx="490">
                  <c:v>-9.7437396472766172E-3</c:v>
                </c:pt>
                <c:pt idx="491">
                  <c:v>-9.7437396472766172E-3</c:v>
                </c:pt>
                <c:pt idx="492">
                  <c:v>-9.7437396472766172E-3</c:v>
                </c:pt>
                <c:pt idx="493">
                  <c:v>0</c:v>
                </c:pt>
                <c:pt idx="494">
                  <c:v>0</c:v>
                </c:pt>
                <c:pt idx="495">
                  <c:v>0</c:v>
                </c:pt>
                <c:pt idx="496">
                  <c:v>-9.7437396472766172E-3</c:v>
                </c:pt>
                <c:pt idx="497">
                  <c:v>-1.9487479294553234E-2</c:v>
                </c:pt>
                <c:pt idx="498">
                  <c:v>-1.9487479294553234E-2</c:v>
                </c:pt>
                <c:pt idx="499">
                  <c:v>-1.9487479294553234E-2</c:v>
                </c:pt>
                <c:pt idx="500">
                  <c:v>-1.9487479294553234E-2</c:v>
                </c:pt>
                <c:pt idx="501">
                  <c:v>-1.9487479294553234E-2</c:v>
                </c:pt>
                <c:pt idx="502">
                  <c:v>-9.7437396472766172E-3</c:v>
                </c:pt>
                <c:pt idx="503">
                  <c:v>0</c:v>
                </c:pt>
                <c:pt idx="504">
                  <c:v>-9.7437396472766172E-3</c:v>
                </c:pt>
                <c:pt idx="505">
                  <c:v>-9.7437396472766172E-3</c:v>
                </c:pt>
                <c:pt idx="506">
                  <c:v>-9.7437396472766172E-3</c:v>
                </c:pt>
                <c:pt idx="507">
                  <c:v>-9.7437396472766172E-3</c:v>
                </c:pt>
                <c:pt idx="508">
                  <c:v>-9.7437396472766172E-3</c:v>
                </c:pt>
                <c:pt idx="509">
                  <c:v>-9.7437396472766172E-3</c:v>
                </c:pt>
                <c:pt idx="510">
                  <c:v>-9.7437396472766172E-3</c:v>
                </c:pt>
                <c:pt idx="511">
                  <c:v>-1.9487479294553234E-2</c:v>
                </c:pt>
                <c:pt idx="512">
                  <c:v>-9.7437396472766172E-3</c:v>
                </c:pt>
                <c:pt idx="513">
                  <c:v>-9.7437396472766172E-3</c:v>
                </c:pt>
                <c:pt idx="514">
                  <c:v>-1.9487479294553234E-2</c:v>
                </c:pt>
                <c:pt idx="515">
                  <c:v>-1.9487479294553234E-2</c:v>
                </c:pt>
                <c:pt idx="516">
                  <c:v>-1.9487479294553234E-2</c:v>
                </c:pt>
                <c:pt idx="517">
                  <c:v>-9.7437396472766172E-3</c:v>
                </c:pt>
                <c:pt idx="518">
                  <c:v>-9.7437396472766172E-3</c:v>
                </c:pt>
                <c:pt idx="519">
                  <c:v>0</c:v>
                </c:pt>
                <c:pt idx="520">
                  <c:v>0</c:v>
                </c:pt>
                <c:pt idx="521">
                  <c:v>0</c:v>
                </c:pt>
                <c:pt idx="522">
                  <c:v>0</c:v>
                </c:pt>
                <c:pt idx="523">
                  <c:v>0</c:v>
                </c:pt>
                <c:pt idx="524">
                  <c:v>-9.7437396472766172E-3</c:v>
                </c:pt>
                <c:pt idx="525">
                  <c:v>0</c:v>
                </c:pt>
                <c:pt idx="526">
                  <c:v>0</c:v>
                </c:pt>
                <c:pt idx="527">
                  <c:v>0</c:v>
                </c:pt>
                <c:pt idx="528">
                  <c:v>-9.7437396472766172E-3</c:v>
                </c:pt>
                <c:pt idx="529">
                  <c:v>-9.7437396472766172E-3</c:v>
                </c:pt>
                <c:pt idx="530">
                  <c:v>-9.7437396472766172E-3</c:v>
                </c:pt>
                <c:pt idx="531">
                  <c:v>-9.7437396472766172E-3</c:v>
                </c:pt>
                <c:pt idx="532">
                  <c:v>-9.7437396472766172E-3</c:v>
                </c:pt>
                <c:pt idx="533">
                  <c:v>-9.7437396472766172E-3</c:v>
                </c:pt>
                <c:pt idx="534">
                  <c:v>-9.7437396472766172E-3</c:v>
                </c:pt>
                <c:pt idx="535">
                  <c:v>-9.7437396472766172E-3</c:v>
                </c:pt>
                <c:pt idx="536">
                  <c:v>-9.7437396472766172E-3</c:v>
                </c:pt>
                <c:pt idx="537">
                  <c:v>-9.7437396472766172E-3</c:v>
                </c:pt>
                <c:pt idx="538">
                  <c:v>-9.7437396472766172E-3</c:v>
                </c:pt>
                <c:pt idx="539">
                  <c:v>-1.9487479294553234E-2</c:v>
                </c:pt>
                <c:pt idx="540">
                  <c:v>-9.7437396472766172E-3</c:v>
                </c:pt>
                <c:pt idx="541">
                  <c:v>-9.7437396472766172E-3</c:v>
                </c:pt>
                <c:pt idx="542">
                  <c:v>-9.7437396472766172E-3</c:v>
                </c:pt>
                <c:pt idx="543">
                  <c:v>-9.7437396472766172E-3</c:v>
                </c:pt>
                <c:pt idx="544">
                  <c:v>-9.7437396472766172E-3</c:v>
                </c:pt>
                <c:pt idx="545">
                  <c:v>-9.7437396472766172E-3</c:v>
                </c:pt>
                <c:pt idx="546">
                  <c:v>0</c:v>
                </c:pt>
                <c:pt idx="547">
                  <c:v>0</c:v>
                </c:pt>
                <c:pt idx="548">
                  <c:v>-9.7437396472766172E-3</c:v>
                </c:pt>
                <c:pt idx="549">
                  <c:v>-1.9487479294553234E-2</c:v>
                </c:pt>
                <c:pt idx="550">
                  <c:v>-2.923121894182985E-2</c:v>
                </c:pt>
                <c:pt idx="551">
                  <c:v>-1.9487479294553234E-2</c:v>
                </c:pt>
                <c:pt idx="552">
                  <c:v>-9.7437396472766172E-3</c:v>
                </c:pt>
                <c:pt idx="553">
                  <c:v>0</c:v>
                </c:pt>
                <c:pt idx="554">
                  <c:v>0</c:v>
                </c:pt>
                <c:pt idx="555">
                  <c:v>-9.7437396472766172E-3</c:v>
                </c:pt>
                <c:pt idx="556">
                  <c:v>-1.9487479294553234E-2</c:v>
                </c:pt>
                <c:pt idx="557">
                  <c:v>-9.7437396472766172E-3</c:v>
                </c:pt>
                <c:pt idx="558">
                  <c:v>-9.7437396472766172E-3</c:v>
                </c:pt>
                <c:pt idx="559">
                  <c:v>0</c:v>
                </c:pt>
                <c:pt idx="560">
                  <c:v>-9.7437396472766172E-3</c:v>
                </c:pt>
                <c:pt idx="561">
                  <c:v>-1.9487479294553234E-2</c:v>
                </c:pt>
                <c:pt idx="562">
                  <c:v>-1.9487479294553234E-2</c:v>
                </c:pt>
                <c:pt idx="563">
                  <c:v>-9.7437396472766172E-3</c:v>
                </c:pt>
                <c:pt idx="564">
                  <c:v>-9.7437396472766172E-3</c:v>
                </c:pt>
                <c:pt idx="565">
                  <c:v>-9.7437396472766172E-3</c:v>
                </c:pt>
                <c:pt idx="566">
                  <c:v>-9.7437396472766172E-3</c:v>
                </c:pt>
                <c:pt idx="567">
                  <c:v>-1.9487479294553234E-2</c:v>
                </c:pt>
                <c:pt idx="568">
                  <c:v>-2.923121894182985E-2</c:v>
                </c:pt>
                <c:pt idx="569">
                  <c:v>-2.923121894182985E-2</c:v>
                </c:pt>
                <c:pt idx="570">
                  <c:v>-1.9487479294553234E-2</c:v>
                </c:pt>
                <c:pt idx="571">
                  <c:v>-9.7437396472766172E-3</c:v>
                </c:pt>
                <c:pt idx="572">
                  <c:v>0</c:v>
                </c:pt>
                <c:pt idx="573">
                  <c:v>0</c:v>
                </c:pt>
                <c:pt idx="574">
                  <c:v>-1.9487479294553234E-2</c:v>
                </c:pt>
                <c:pt idx="575">
                  <c:v>-1.9487479294553234E-2</c:v>
                </c:pt>
                <c:pt idx="576">
                  <c:v>-1.9487479294553234E-2</c:v>
                </c:pt>
                <c:pt idx="577">
                  <c:v>-1.9487479294553234E-2</c:v>
                </c:pt>
                <c:pt idx="578">
                  <c:v>-9.7437396472766172E-3</c:v>
                </c:pt>
                <c:pt idx="579">
                  <c:v>-9.7437396472766172E-3</c:v>
                </c:pt>
                <c:pt idx="580">
                  <c:v>-9.7437396472766172E-3</c:v>
                </c:pt>
                <c:pt idx="581">
                  <c:v>-9.7437396472766172E-3</c:v>
                </c:pt>
                <c:pt idx="582">
                  <c:v>0</c:v>
                </c:pt>
                <c:pt idx="583">
                  <c:v>-9.7437396472766172E-3</c:v>
                </c:pt>
                <c:pt idx="584">
                  <c:v>-9.7437396472766172E-3</c:v>
                </c:pt>
                <c:pt idx="585">
                  <c:v>-1.9487479294553234E-2</c:v>
                </c:pt>
                <c:pt idx="586">
                  <c:v>-1.9487479294553234E-2</c:v>
                </c:pt>
                <c:pt idx="587">
                  <c:v>-1.9487479294553234E-2</c:v>
                </c:pt>
                <c:pt idx="588">
                  <c:v>-9.7437396472766172E-3</c:v>
                </c:pt>
                <c:pt idx="589">
                  <c:v>-9.7437396472766172E-3</c:v>
                </c:pt>
                <c:pt idx="590">
                  <c:v>-9.7437396472766172E-3</c:v>
                </c:pt>
                <c:pt idx="591">
                  <c:v>-9.7437396472766172E-3</c:v>
                </c:pt>
                <c:pt idx="592">
                  <c:v>-9.7437396472766172E-3</c:v>
                </c:pt>
                <c:pt idx="593">
                  <c:v>-9.7437396472766172E-3</c:v>
                </c:pt>
                <c:pt idx="594">
                  <c:v>-9.7437396472766172E-3</c:v>
                </c:pt>
                <c:pt idx="595">
                  <c:v>0</c:v>
                </c:pt>
                <c:pt idx="596">
                  <c:v>0</c:v>
                </c:pt>
                <c:pt idx="597">
                  <c:v>9.7437396472766172E-3</c:v>
                </c:pt>
                <c:pt idx="598">
                  <c:v>0</c:v>
                </c:pt>
                <c:pt idx="599">
                  <c:v>0</c:v>
                </c:pt>
                <c:pt idx="600">
                  <c:v>0</c:v>
                </c:pt>
                <c:pt idx="601">
                  <c:v>0</c:v>
                </c:pt>
                <c:pt idx="602">
                  <c:v>0</c:v>
                </c:pt>
                <c:pt idx="603">
                  <c:v>0</c:v>
                </c:pt>
                <c:pt idx="604">
                  <c:v>-9.7437396472766172E-3</c:v>
                </c:pt>
                <c:pt idx="605">
                  <c:v>-9.7437396472766172E-3</c:v>
                </c:pt>
                <c:pt idx="606">
                  <c:v>0</c:v>
                </c:pt>
                <c:pt idx="607">
                  <c:v>-9.7437396472766172E-3</c:v>
                </c:pt>
                <c:pt idx="608">
                  <c:v>-9.7437396472766172E-3</c:v>
                </c:pt>
                <c:pt idx="609">
                  <c:v>-1.9487479294553234E-2</c:v>
                </c:pt>
                <c:pt idx="610">
                  <c:v>-1.9487479294553234E-2</c:v>
                </c:pt>
                <c:pt idx="611">
                  <c:v>-9.7437396472766172E-3</c:v>
                </c:pt>
                <c:pt idx="612">
                  <c:v>-9.7437396472766172E-3</c:v>
                </c:pt>
                <c:pt idx="613">
                  <c:v>-9.7437396472766172E-3</c:v>
                </c:pt>
                <c:pt idx="614">
                  <c:v>-9.7437396472766172E-3</c:v>
                </c:pt>
                <c:pt idx="615">
                  <c:v>-1.9487479294553234E-2</c:v>
                </c:pt>
                <c:pt idx="616">
                  <c:v>-2.923121894182985E-2</c:v>
                </c:pt>
                <c:pt idx="617">
                  <c:v>-2.923121894182985E-2</c:v>
                </c:pt>
                <c:pt idx="618">
                  <c:v>-2.923121894182985E-2</c:v>
                </c:pt>
                <c:pt idx="619">
                  <c:v>-1.9487479294553234E-2</c:v>
                </c:pt>
                <c:pt idx="620">
                  <c:v>-9.7437396472766172E-3</c:v>
                </c:pt>
                <c:pt idx="621">
                  <c:v>-9.7437396472766172E-3</c:v>
                </c:pt>
                <c:pt idx="622">
                  <c:v>-1.9487479294553234E-2</c:v>
                </c:pt>
                <c:pt idx="623">
                  <c:v>-2.923121894182985E-2</c:v>
                </c:pt>
                <c:pt idx="624">
                  <c:v>-1.9487479294553234E-2</c:v>
                </c:pt>
                <c:pt idx="625">
                  <c:v>-9.7437396472766172E-3</c:v>
                </c:pt>
                <c:pt idx="626">
                  <c:v>0</c:v>
                </c:pt>
                <c:pt idx="627">
                  <c:v>0</c:v>
                </c:pt>
                <c:pt idx="628">
                  <c:v>-9.7437396472766172E-3</c:v>
                </c:pt>
                <c:pt idx="629">
                  <c:v>-9.7437396472766172E-3</c:v>
                </c:pt>
                <c:pt idx="630">
                  <c:v>0</c:v>
                </c:pt>
                <c:pt idx="631">
                  <c:v>0</c:v>
                </c:pt>
                <c:pt idx="632">
                  <c:v>-9.7437396472766172E-3</c:v>
                </c:pt>
                <c:pt idx="633">
                  <c:v>-1.9487479294553234E-2</c:v>
                </c:pt>
                <c:pt idx="634">
                  <c:v>-1.9487479294553234E-2</c:v>
                </c:pt>
                <c:pt idx="635">
                  <c:v>-9.7437396472766172E-3</c:v>
                </c:pt>
                <c:pt idx="636">
                  <c:v>-9.7437396472766172E-3</c:v>
                </c:pt>
                <c:pt idx="637">
                  <c:v>-9.7437396472766172E-3</c:v>
                </c:pt>
                <c:pt idx="638">
                  <c:v>-9.7437396472766172E-3</c:v>
                </c:pt>
                <c:pt idx="639">
                  <c:v>-9.7437396472766172E-3</c:v>
                </c:pt>
                <c:pt idx="640">
                  <c:v>-9.7437396472766172E-3</c:v>
                </c:pt>
                <c:pt idx="641">
                  <c:v>-9.7437396472766172E-3</c:v>
                </c:pt>
                <c:pt idx="642">
                  <c:v>-9.7437396472766172E-3</c:v>
                </c:pt>
                <c:pt idx="643">
                  <c:v>-9.7437396472766172E-3</c:v>
                </c:pt>
                <c:pt idx="644">
                  <c:v>0</c:v>
                </c:pt>
                <c:pt idx="645">
                  <c:v>0</c:v>
                </c:pt>
                <c:pt idx="646">
                  <c:v>0</c:v>
                </c:pt>
                <c:pt idx="647">
                  <c:v>0</c:v>
                </c:pt>
                <c:pt idx="648">
                  <c:v>0</c:v>
                </c:pt>
                <c:pt idx="649">
                  <c:v>-9.7437396472766172E-3</c:v>
                </c:pt>
                <c:pt idx="650">
                  <c:v>-9.7437396472766172E-3</c:v>
                </c:pt>
                <c:pt idx="651">
                  <c:v>-9.7437396472766172E-3</c:v>
                </c:pt>
                <c:pt idx="652">
                  <c:v>-9.7437396472766172E-3</c:v>
                </c:pt>
                <c:pt idx="653">
                  <c:v>-1.9487479294553234E-2</c:v>
                </c:pt>
                <c:pt idx="654">
                  <c:v>-1.9487479294553234E-2</c:v>
                </c:pt>
                <c:pt idx="655">
                  <c:v>-9.7437396472766172E-3</c:v>
                </c:pt>
                <c:pt idx="656">
                  <c:v>0</c:v>
                </c:pt>
                <c:pt idx="657">
                  <c:v>0</c:v>
                </c:pt>
                <c:pt idx="658">
                  <c:v>-9.7437396472766172E-3</c:v>
                </c:pt>
                <c:pt idx="659">
                  <c:v>-1.9487479294553234E-2</c:v>
                </c:pt>
                <c:pt idx="660">
                  <c:v>-1.9487479294553234E-2</c:v>
                </c:pt>
                <c:pt idx="661">
                  <c:v>-9.7437396472766172E-3</c:v>
                </c:pt>
                <c:pt idx="662">
                  <c:v>-9.7437396472766172E-3</c:v>
                </c:pt>
                <c:pt idx="663">
                  <c:v>-9.7437396472766172E-3</c:v>
                </c:pt>
                <c:pt idx="664">
                  <c:v>-9.7437396472766172E-3</c:v>
                </c:pt>
                <c:pt idx="665">
                  <c:v>-9.7437396472766172E-3</c:v>
                </c:pt>
                <c:pt idx="666">
                  <c:v>-9.7437396472766172E-3</c:v>
                </c:pt>
                <c:pt idx="667">
                  <c:v>-9.7437396472766172E-3</c:v>
                </c:pt>
                <c:pt idx="668">
                  <c:v>-9.7437396472766172E-3</c:v>
                </c:pt>
                <c:pt idx="669">
                  <c:v>-9.7437396472766172E-3</c:v>
                </c:pt>
                <c:pt idx="670">
                  <c:v>-9.7437396472766172E-3</c:v>
                </c:pt>
                <c:pt idx="671">
                  <c:v>-9.7437396472766172E-3</c:v>
                </c:pt>
                <c:pt idx="672">
                  <c:v>0</c:v>
                </c:pt>
                <c:pt idx="673">
                  <c:v>0</c:v>
                </c:pt>
                <c:pt idx="674">
                  <c:v>0</c:v>
                </c:pt>
                <c:pt idx="675">
                  <c:v>0</c:v>
                </c:pt>
                <c:pt idx="676">
                  <c:v>-9.7437396472766172E-3</c:v>
                </c:pt>
                <c:pt idx="677">
                  <c:v>-9.7437396472766172E-3</c:v>
                </c:pt>
                <c:pt idx="678">
                  <c:v>-1.9487479294553234E-2</c:v>
                </c:pt>
                <c:pt idx="679">
                  <c:v>-1.9487479294553234E-2</c:v>
                </c:pt>
                <c:pt idx="680">
                  <c:v>-1.9487479294553234E-2</c:v>
                </c:pt>
                <c:pt idx="681">
                  <c:v>-1.9487479294553234E-2</c:v>
                </c:pt>
                <c:pt idx="682">
                  <c:v>-9.7437396472766172E-3</c:v>
                </c:pt>
                <c:pt idx="683">
                  <c:v>-1.9487479294553234E-2</c:v>
                </c:pt>
                <c:pt idx="684">
                  <c:v>-1.9487479294553234E-2</c:v>
                </c:pt>
                <c:pt idx="685">
                  <c:v>-1.9487479294553234E-2</c:v>
                </c:pt>
                <c:pt idx="686">
                  <c:v>-9.7437396472766172E-3</c:v>
                </c:pt>
                <c:pt idx="687">
                  <c:v>-9.7437396472766172E-3</c:v>
                </c:pt>
                <c:pt idx="688">
                  <c:v>-9.7437396472766172E-3</c:v>
                </c:pt>
                <c:pt idx="689">
                  <c:v>-1.9487479294553234E-2</c:v>
                </c:pt>
                <c:pt idx="690">
                  <c:v>-1.9487479294553234E-2</c:v>
                </c:pt>
                <c:pt idx="691">
                  <c:v>-1.9487479294553234E-2</c:v>
                </c:pt>
                <c:pt idx="692">
                  <c:v>-9.7437396472766172E-3</c:v>
                </c:pt>
                <c:pt idx="693">
                  <c:v>0</c:v>
                </c:pt>
                <c:pt idx="694">
                  <c:v>-9.7437396472766172E-3</c:v>
                </c:pt>
                <c:pt idx="695">
                  <c:v>-1.9487479294553234E-2</c:v>
                </c:pt>
                <c:pt idx="696">
                  <c:v>-1.9487479294553234E-2</c:v>
                </c:pt>
                <c:pt idx="697">
                  <c:v>-1.9487479294553234E-2</c:v>
                </c:pt>
                <c:pt idx="698">
                  <c:v>-1.9487479294553234E-2</c:v>
                </c:pt>
                <c:pt idx="699">
                  <c:v>-1.9487479294553234E-2</c:v>
                </c:pt>
                <c:pt idx="700">
                  <c:v>-9.7437396472766172E-3</c:v>
                </c:pt>
                <c:pt idx="701">
                  <c:v>-9.7437396472766172E-3</c:v>
                </c:pt>
                <c:pt idx="702">
                  <c:v>-9.7437396472766172E-3</c:v>
                </c:pt>
                <c:pt idx="703">
                  <c:v>-9.7437396472766172E-3</c:v>
                </c:pt>
                <c:pt idx="704">
                  <c:v>-1.9487479294553234E-2</c:v>
                </c:pt>
                <c:pt idx="705">
                  <c:v>-1.9487479294553234E-2</c:v>
                </c:pt>
                <c:pt idx="706">
                  <c:v>-1.9487479294553234E-2</c:v>
                </c:pt>
                <c:pt idx="707">
                  <c:v>-1.9487479294553234E-2</c:v>
                </c:pt>
                <c:pt idx="708">
                  <c:v>-1.9487479294553234E-2</c:v>
                </c:pt>
                <c:pt idx="709">
                  <c:v>-9.7437396472766172E-3</c:v>
                </c:pt>
                <c:pt idx="710">
                  <c:v>-9.7437396472766172E-3</c:v>
                </c:pt>
                <c:pt idx="711">
                  <c:v>-9.7437396472766172E-3</c:v>
                </c:pt>
                <c:pt idx="712">
                  <c:v>-9.7437396472766172E-3</c:v>
                </c:pt>
                <c:pt idx="713">
                  <c:v>-1.9487479294553234E-2</c:v>
                </c:pt>
                <c:pt idx="714">
                  <c:v>-1.9487479294553234E-2</c:v>
                </c:pt>
                <c:pt idx="715">
                  <c:v>-1.9487479294553234E-2</c:v>
                </c:pt>
                <c:pt idx="716">
                  <c:v>-1.9487479294553234E-2</c:v>
                </c:pt>
                <c:pt idx="717">
                  <c:v>-1.9487479294553234E-2</c:v>
                </c:pt>
                <c:pt idx="718">
                  <c:v>-2.923121894182985E-2</c:v>
                </c:pt>
                <c:pt idx="719">
                  <c:v>-2.923121894182985E-2</c:v>
                </c:pt>
                <c:pt idx="720">
                  <c:v>-1.9487479294553234E-2</c:v>
                </c:pt>
                <c:pt idx="721">
                  <c:v>-1.9487479294553234E-2</c:v>
                </c:pt>
                <c:pt idx="722">
                  <c:v>-1.9487479294553234E-2</c:v>
                </c:pt>
                <c:pt idx="723">
                  <c:v>-9.7437396472766172E-3</c:v>
                </c:pt>
                <c:pt idx="724">
                  <c:v>0</c:v>
                </c:pt>
                <c:pt idx="725">
                  <c:v>0</c:v>
                </c:pt>
                <c:pt idx="726">
                  <c:v>-9.7437396472766172E-3</c:v>
                </c:pt>
                <c:pt idx="727">
                  <c:v>-1.9487479294553234E-2</c:v>
                </c:pt>
                <c:pt idx="728">
                  <c:v>-1.9487479294553234E-2</c:v>
                </c:pt>
                <c:pt idx="729">
                  <c:v>-9.7437396472766172E-3</c:v>
                </c:pt>
                <c:pt idx="730">
                  <c:v>-9.7437396472766172E-3</c:v>
                </c:pt>
                <c:pt idx="731">
                  <c:v>0</c:v>
                </c:pt>
                <c:pt idx="732">
                  <c:v>0</c:v>
                </c:pt>
                <c:pt idx="733">
                  <c:v>-9.7437396472766172E-3</c:v>
                </c:pt>
                <c:pt idx="734">
                  <c:v>-9.7437396472766172E-3</c:v>
                </c:pt>
                <c:pt idx="735">
                  <c:v>-9.7437396472766172E-3</c:v>
                </c:pt>
                <c:pt idx="736">
                  <c:v>-9.7437396472766172E-3</c:v>
                </c:pt>
                <c:pt idx="737">
                  <c:v>-9.7437396472766172E-3</c:v>
                </c:pt>
                <c:pt idx="738">
                  <c:v>-1.9487479294553234E-2</c:v>
                </c:pt>
                <c:pt idx="739">
                  <c:v>-1.9487479294553234E-2</c:v>
                </c:pt>
                <c:pt idx="740">
                  <c:v>-9.7437396472766172E-3</c:v>
                </c:pt>
                <c:pt idx="741">
                  <c:v>-9.7437396472766172E-3</c:v>
                </c:pt>
                <c:pt idx="742">
                  <c:v>-9.7437396472766172E-3</c:v>
                </c:pt>
                <c:pt idx="743">
                  <c:v>-9.7437396472766172E-3</c:v>
                </c:pt>
                <c:pt idx="744">
                  <c:v>-9.7437396472766172E-3</c:v>
                </c:pt>
                <c:pt idx="745">
                  <c:v>-9.7437396472766172E-3</c:v>
                </c:pt>
                <c:pt idx="746">
                  <c:v>-9.7437396472766172E-3</c:v>
                </c:pt>
                <c:pt idx="747">
                  <c:v>0</c:v>
                </c:pt>
                <c:pt idx="748">
                  <c:v>0</c:v>
                </c:pt>
                <c:pt idx="749">
                  <c:v>-9.7437396472766172E-3</c:v>
                </c:pt>
                <c:pt idx="750">
                  <c:v>-1.9487479294553234E-2</c:v>
                </c:pt>
                <c:pt idx="751">
                  <c:v>-1.9487479294553234E-2</c:v>
                </c:pt>
                <c:pt idx="752">
                  <c:v>-1.9487479294553234E-2</c:v>
                </c:pt>
                <c:pt idx="753">
                  <c:v>-1.9487479294553234E-2</c:v>
                </c:pt>
                <c:pt idx="754">
                  <c:v>-1.9487479294553234E-2</c:v>
                </c:pt>
                <c:pt idx="755">
                  <c:v>-9.7437396472766172E-3</c:v>
                </c:pt>
                <c:pt idx="756">
                  <c:v>-9.7437396472766172E-3</c:v>
                </c:pt>
                <c:pt idx="757">
                  <c:v>0</c:v>
                </c:pt>
                <c:pt idx="758">
                  <c:v>0</c:v>
                </c:pt>
                <c:pt idx="759">
                  <c:v>-9.7437396472766172E-3</c:v>
                </c:pt>
                <c:pt idx="760">
                  <c:v>-1.9487479294553234E-2</c:v>
                </c:pt>
                <c:pt idx="761">
                  <c:v>-9.7437396472766172E-3</c:v>
                </c:pt>
                <c:pt idx="762">
                  <c:v>-9.7437396472766172E-3</c:v>
                </c:pt>
                <c:pt idx="763">
                  <c:v>0</c:v>
                </c:pt>
                <c:pt idx="764">
                  <c:v>-9.7437396472766172E-3</c:v>
                </c:pt>
                <c:pt idx="765">
                  <c:v>-1.9487479294553234E-2</c:v>
                </c:pt>
                <c:pt idx="766">
                  <c:v>-1.9487479294553234E-2</c:v>
                </c:pt>
                <c:pt idx="767">
                  <c:v>-1.9487479294553234E-2</c:v>
                </c:pt>
                <c:pt idx="768">
                  <c:v>-9.7437396472766172E-3</c:v>
                </c:pt>
                <c:pt idx="769">
                  <c:v>-9.7437396472766172E-3</c:v>
                </c:pt>
                <c:pt idx="770">
                  <c:v>-9.7437396472766172E-3</c:v>
                </c:pt>
                <c:pt idx="771">
                  <c:v>-9.7437396472766172E-3</c:v>
                </c:pt>
                <c:pt idx="772">
                  <c:v>-9.7437396472766172E-3</c:v>
                </c:pt>
                <c:pt idx="773">
                  <c:v>-9.7437396472766172E-3</c:v>
                </c:pt>
                <c:pt idx="774">
                  <c:v>-9.7437396472766172E-3</c:v>
                </c:pt>
                <c:pt idx="775">
                  <c:v>0</c:v>
                </c:pt>
                <c:pt idx="776">
                  <c:v>0</c:v>
                </c:pt>
                <c:pt idx="777">
                  <c:v>-9.7437396472766172E-3</c:v>
                </c:pt>
                <c:pt idx="778">
                  <c:v>-9.7437396472766172E-3</c:v>
                </c:pt>
                <c:pt idx="779">
                  <c:v>-9.7437396472766172E-3</c:v>
                </c:pt>
                <c:pt idx="780">
                  <c:v>-9.7437396472766172E-3</c:v>
                </c:pt>
                <c:pt idx="781">
                  <c:v>-9.7437396472766172E-3</c:v>
                </c:pt>
                <c:pt idx="782">
                  <c:v>-9.7437396472766172E-3</c:v>
                </c:pt>
                <c:pt idx="783">
                  <c:v>-9.7437396472766172E-3</c:v>
                </c:pt>
                <c:pt idx="784">
                  <c:v>-9.7437396472766172E-3</c:v>
                </c:pt>
                <c:pt idx="785">
                  <c:v>0</c:v>
                </c:pt>
                <c:pt idx="786">
                  <c:v>0</c:v>
                </c:pt>
                <c:pt idx="787">
                  <c:v>-9.7437396472766172E-3</c:v>
                </c:pt>
                <c:pt idx="788">
                  <c:v>-1.9487479294553234E-2</c:v>
                </c:pt>
                <c:pt idx="789">
                  <c:v>-1.9487479294553234E-2</c:v>
                </c:pt>
                <c:pt idx="790">
                  <c:v>-9.7437396472766172E-3</c:v>
                </c:pt>
                <c:pt idx="791">
                  <c:v>0</c:v>
                </c:pt>
                <c:pt idx="792">
                  <c:v>0</c:v>
                </c:pt>
                <c:pt idx="793">
                  <c:v>-9.7437396472766172E-3</c:v>
                </c:pt>
                <c:pt idx="794">
                  <c:v>-1.9487479294553234E-2</c:v>
                </c:pt>
                <c:pt idx="795">
                  <c:v>-9.7437396472766172E-3</c:v>
                </c:pt>
                <c:pt idx="796">
                  <c:v>0</c:v>
                </c:pt>
                <c:pt idx="797">
                  <c:v>0</c:v>
                </c:pt>
                <c:pt idx="798">
                  <c:v>-9.7437396472766172E-3</c:v>
                </c:pt>
                <c:pt idx="799">
                  <c:v>-1.9487479294553234E-2</c:v>
                </c:pt>
                <c:pt idx="800">
                  <c:v>-1.9487479294553234E-2</c:v>
                </c:pt>
                <c:pt idx="801">
                  <c:v>-9.7437396472766172E-3</c:v>
                </c:pt>
                <c:pt idx="802">
                  <c:v>-9.7437396472766172E-3</c:v>
                </c:pt>
                <c:pt idx="803">
                  <c:v>-9.7437396472766172E-3</c:v>
                </c:pt>
                <c:pt idx="804">
                  <c:v>-9.7437396472766172E-3</c:v>
                </c:pt>
                <c:pt idx="805">
                  <c:v>-1.9487479294553234E-2</c:v>
                </c:pt>
                <c:pt idx="806">
                  <c:v>-1.9487479294553234E-2</c:v>
                </c:pt>
                <c:pt idx="807">
                  <c:v>-1.9487479294553234E-2</c:v>
                </c:pt>
                <c:pt idx="808">
                  <c:v>-1.9487479294553234E-2</c:v>
                </c:pt>
                <c:pt idx="809">
                  <c:v>-9.7437396472766172E-3</c:v>
                </c:pt>
                <c:pt idx="810">
                  <c:v>0</c:v>
                </c:pt>
                <c:pt idx="811">
                  <c:v>0</c:v>
                </c:pt>
                <c:pt idx="812">
                  <c:v>-9.7437396472766172E-3</c:v>
                </c:pt>
                <c:pt idx="813">
                  <c:v>-1.9487479294553234E-2</c:v>
                </c:pt>
                <c:pt idx="814">
                  <c:v>-1.9487479294553234E-2</c:v>
                </c:pt>
                <c:pt idx="815">
                  <c:v>-9.7437396472766172E-3</c:v>
                </c:pt>
                <c:pt idx="816">
                  <c:v>-9.7437396472766172E-3</c:v>
                </c:pt>
                <c:pt idx="817">
                  <c:v>-9.7437396472766172E-3</c:v>
                </c:pt>
                <c:pt idx="818">
                  <c:v>-9.7437396472766172E-3</c:v>
                </c:pt>
                <c:pt idx="819">
                  <c:v>-9.7437396472766172E-3</c:v>
                </c:pt>
                <c:pt idx="820">
                  <c:v>0</c:v>
                </c:pt>
                <c:pt idx="821">
                  <c:v>0</c:v>
                </c:pt>
                <c:pt idx="822">
                  <c:v>0</c:v>
                </c:pt>
                <c:pt idx="823">
                  <c:v>0</c:v>
                </c:pt>
                <c:pt idx="824">
                  <c:v>-9.7437396472766172E-3</c:v>
                </c:pt>
                <c:pt idx="825">
                  <c:v>-9.7437396472766172E-3</c:v>
                </c:pt>
                <c:pt idx="826">
                  <c:v>0</c:v>
                </c:pt>
                <c:pt idx="827">
                  <c:v>0</c:v>
                </c:pt>
                <c:pt idx="828">
                  <c:v>-9.7437396472766172E-3</c:v>
                </c:pt>
                <c:pt idx="829">
                  <c:v>-1.9487479294553234E-2</c:v>
                </c:pt>
                <c:pt idx="830">
                  <c:v>-1.9487479294553234E-2</c:v>
                </c:pt>
                <c:pt idx="831">
                  <c:v>-9.7437396472766172E-3</c:v>
                </c:pt>
                <c:pt idx="832">
                  <c:v>0</c:v>
                </c:pt>
                <c:pt idx="833">
                  <c:v>0</c:v>
                </c:pt>
                <c:pt idx="834">
                  <c:v>0</c:v>
                </c:pt>
                <c:pt idx="835">
                  <c:v>0</c:v>
                </c:pt>
                <c:pt idx="836">
                  <c:v>-9.7437396472766172E-3</c:v>
                </c:pt>
                <c:pt idx="837">
                  <c:v>-9.7437396472766172E-3</c:v>
                </c:pt>
                <c:pt idx="838">
                  <c:v>-9.7437396472766172E-3</c:v>
                </c:pt>
                <c:pt idx="839">
                  <c:v>-9.7437396472766172E-3</c:v>
                </c:pt>
                <c:pt idx="840">
                  <c:v>-9.7437396472766172E-3</c:v>
                </c:pt>
                <c:pt idx="841">
                  <c:v>-9.7437396472766172E-3</c:v>
                </c:pt>
                <c:pt idx="842">
                  <c:v>-9.7437396472766172E-3</c:v>
                </c:pt>
                <c:pt idx="843">
                  <c:v>0</c:v>
                </c:pt>
                <c:pt idx="844">
                  <c:v>-9.7437396472766172E-3</c:v>
                </c:pt>
                <c:pt idx="845">
                  <c:v>-1.9487479294553234E-2</c:v>
                </c:pt>
                <c:pt idx="846">
                  <c:v>-2.923121894182985E-2</c:v>
                </c:pt>
                <c:pt idx="847">
                  <c:v>-3.8974958589106469E-2</c:v>
                </c:pt>
                <c:pt idx="848">
                  <c:v>-2.923121894182985E-2</c:v>
                </c:pt>
                <c:pt idx="849">
                  <c:v>-1.9487479294553234E-2</c:v>
                </c:pt>
                <c:pt idx="850">
                  <c:v>-9.7437396472766172E-3</c:v>
                </c:pt>
                <c:pt idx="851">
                  <c:v>-9.7437396472766172E-3</c:v>
                </c:pt>
                <c:pt idx="852">
                  <c:v>0</c:v>
                </c:pt>
                <c:pt idx="853">
                  <c:v>0</c:v>
                </c:pt>
                <c:pt idx="854">
                  <c:v>0</c:v>
                </c:pt>
                <c:pt idx="855">
                  <c:v>0</c:v>
                </c:pt>
                <c:pt idx="856">
                  <c:v>-9.7437396472766172E-3</c:v>
                </c:pt>
                <c:pt idx="857">
                  <c:v>-1.9487479294553234E-2</c:v>
                </c:pt>
                <c:pt idx="858">
                  <c:v>-1.9487479294553234E-2</c:v>
                </c:pt>
                <c:pt idx="859">
                  <c:v>-1.9487479294553234E-2</c:v>
                </c:pt>
                <c:pt idx="860">
                  <c:v>-1.9487479294553234E-2</c:v>
                </c:pt>
                <c:pt idx="861">
                  <c:v>-9.7437396472766172E-3</c:v>
                </c:pt>
                <c:pt idx="862">
                  <c:v>-9.7437396472766172E-3</c:v>
                </c:pt>
                <c:pt idx="863">
                  <c:v>-9.7437396472766172E-3</c:v>
                </c:pt>
                <c:pt idx="864">
                  <c:v>-1.9487479294553234E-2</c:v>
                </c:pt>
                <c:pt idx="865">
                  <c:v>-1.9487479294553234E-2</c:v>
                </c:pt>
                <c:pt idx="866">
                  <c:v>-1.9487479294553234E-2</c:v>
                </c:pt>
                <c:pt idx="867">
                  <c:v>-9.7437396472766172E-3</c:v>
                </c:pt>
                <c:pt idx="868">
                  <c:v>-9.7437396472766172E-3</c:v>
                </c:pt>
                <c:pt idx="869">
                  <c:v>-9.7437396472766172E-3</c:v>
                </c:pt>
                <c:pt idx="870">
                  <c:v>-9.7437396472766172E-3</c:v>
                </c:pt>
                <c:pt idx="871">
                  <c:v>-9.7437396472766172E-3</c:v>
                </c:pt>
                <c:pt idx="872">
                  <c:v>-9.7437396472766172E-3</c:v>
                </c:pt>
                <c:pt idx="873">
                  <c:v>-9.7437396472766172E-3</c:v>
                </c:pt>
                <c:pt idx="874">
                  <c:v>-9.7437396472766172E-3</c:v>
                </c:pt>
                <c:pt idx="875">
                  <c:v>-9.7437396472766172E-3</c:v>
                </c:pt>
                <c:pt idx="876">
                  <c:v>-9.7437396472766172E-3</c:v>
                </c:pt>
                <c:pt idx="877">
                  <c:v>0</c:v>
                </c:pt>
                <c:pt idx="878">
                  <c:v>0</c:v>
                </c:pt>
                <c:pt idx="879">
                  <c:v>-9.7437396472766172E-3</c:v>
                </c:pt>
                <c:pt idx="880">
                  <c:v>-9.7437396472766172E-3</c:v>
                </c:pt>
                <c:pt idx="881">
                  <c:v>-1.9487479294553234E-2</c:v>
                </c:pt>
                <c:pt idx="882">
                  <c:v>-1.9487479294553234E-2</c:v>
                </c:pt>
                <c:pt idx="883">
                  <c:v>-1.9487479294553234E-2</c:v>
                </c:pt>
                <c:pt idx="884">
                  <c:v>-9.7437396472766172E-3</c:v>
                </c:pt>
                <c:pt idx="885">
                  <c:v>-9.7437396472766172E-3</c:v>
                </c:pt>
                <c:pt idx="886">
                  <c:v>-9.7437396472766172E-3</c:v>
                </c:pt>
                <c:pt idx="887">
                  <c:v>-9.7437396472766172E-3</c:v>
                </c:pt>
                <c:pt idx="888">
                  <c:v>-9.7437396472766172E-3</c:v>
                </c:pt>
                <c:pt idx="889">
                  <c:v>-9.7437396472766172E-3</c:v>
                </c:pt>
                <c:pt idx="890">
                  <c:v>-9.7437396472766172E-3</c:v>
                </c:pt>
                <c:pt idx="891">
                  <c:v>-9.7437396472766172E-3</c:v>
                </c:pt>
                <c:pt idx="892">
                  <c:v>-9.7437396472766172E-3</c:v>
                </c:pt>
                <c:pt idx="893">
                  <c:v>-9.7437396472766172E-3</c:v>
                </c:pt>
                <c:pt idx="894">
                  <c:v>-9.7437396472766172E-3</c:v>
                </c:pt>
                <c:pt idx="895">
                  <c:v>-1.9487479294553234E-2</c:v>
                </c:pt>
                <c:pt idx="896">
                  <c:v>-1.9487479294553234E-2</c:v>
                </c:pt>
                <c:pt idx="897">
                  <c:v>-1.9487479294553234E-2</c:v>
                </c:pt>
                <c:pt idx="898">
                  <c:v>-9.7437396472766172E-3</c:v>
                </c:pt>
                <c:pt idx="899">
                  <c:v>0</c:v>
                </c:pt>
                <c:pt idx="900">
                  <c:v>-9.7437396472766172E-3</c:v>
                </c:pt>
                <c:pt idx="901">
                  <c:v>-9.7437396472766172E-3</c:v>
                </c:pt>
                <c:pt idx="902">
                  <c:v>-1.9487479294553234E-2</c:v>
                </c:pt>
                <c:pt idx="903">
                  <c:v>-1.9487479294553234E-2</c:v>
                </c:pt>
                <c:pt idx="904">
                  <c:v>-9.7437396472766172E-3</c:v>
                </c:pt>
                <c:pt idx="905">
                  <c:v>-9.7437396472766172E-3</c:v>
                </c:pt>
                <c:pt idx="906">
                  <c:v>0</c:v>
                </c:pt>
                <c:pt idx="907">
                  <c:v>0</c:v>
                </c:pt>
                <c:pt idx="908">
                  <c:v>-9.7437396472766172E-3</c:v>
                </c:pt>
                <c:pt idx="909">
                  <c:v>-9.7437396472766172E-3</c:v>
                </c:pt>
                <c:pt idx="910">
                  <c:v>-9.7437396472766172E-3</c:v>
                </c:pt>
                <c:pt idx="911">
                  <c:v>-9.7437396472766172E-3</c:v>
                </c:pt>
                <c:pt idx="912">
                  <c:v>-9.7437396472766172E-3</c:v>
                </c:pt>
                <c:pt idx="913">
                  <c:v>-9.7437396472766172E-3</c:v>
                </c:pt>
                <c:pt idx="914">
                  <c:v>-9.7437396472766172E-3</c:v>
                </c:pt>
                <c:pt idx="915">
                  <c:v>0</c:v>
                </c:pt>
                <c:pt idx="916">
                  <c:v>0</c:v>
                </c:pt>
                <c:pt idx="917">
                  <c:v>0</c:v>
                </c:pt>
                <c:pt idx="918">
                  <c:v>-9.7437396472766172E-3</c:v>
                </c:pt>
                <c:pt idx="919">
                  <c:v>-1.9487479294553234E-2</c:v>
                </c:pt>
                <c:pt idx="920">
                  <c:v>-1.9487479294553234E-2</c:v>
                </c:pt>
                <c:pt idx="921">
                  <c:v>-1.9487479294553234E-2</c:v>
                </c:pt>
                <c:pt idx="922">
                  <c:v>-1.9487479294553234E-2</c:v>
                </c:pt>
                <c:pt idx="923">
                  <c:v>-1.9487479294553234E-2</c:v>
                </c:pt>
                <c:pt idx="924">
                  <c:v>-1.9487479294553234E-2</c:v>
                </c:pt>
                <c:pt idx="925">
                  <c:v>-1.9487479294553234E-2</c:v>
                </c:pt>
                <c:pt idx="926">
                  <c:v>-9.7437396472766172E-3</c:v>
                </c:pt>
                <c:pt idx="927">
                  <c:v>-9.7437396472766172E-3</c:v>
                </c:pt>
                <c:pt idx="928">
                  <c:v>-9.7437396472766172E-3</c:v>
                </c:pt>
                <c:pt idx="929">
                  <c:v>-9.7437396472766172E-3</c:v>
                </c:pt>
                <c:pt idx="930">
                  <c:v>-9.7437396472766172E-3</c:v>
                </c:pt>
                <c:pt idx="931">
                  <c:v>-9.7437396472766172E-3</c:v>
                </c:pt>
                <c:pt idx="932">
                  <c:v>-9.7437396472766172E-3</c:v>
                </c:pt>
                <c:pt idx="933">
                  <c:v>0</c:v>
                </c:pt>
                <c:pt idx="934">
                  <c:v>-9.7437396472766172E-3</c:v>
                </c:pt>
                <c:pt idx="935">
                  <c:v>-9.7437396472766172E-3</c:v>
                </c:pt>
                <c:pt idx="936">
                  <c:v>-9.7437396472766172E-3</c:v>
                </c:pt>
                <c:pt idx="937">
                  <c:v>-9.7437396472766172E-3</c:v>
                </c:pt>
                <c:pt idx="938">
                  <c:v>-9.7437396472766172E-3</c:v>
                </c:pt>
                <c:pt idx="939">
                  <c:v>-9.7437396472766172E-3</c:v>
                </c:pt>
                <c:pt idx="940">
                  <c:v>-9.7437396472766172E-3</c:v>
                </c:pt>
                <c:pt idx="941">
                  <c:v>-9.7437396472766172E-3</c:v>
                </c:pt>
                <c:pt idx="942">
                  <c:v>-9.7437396472766172E-3</c:v>
                </c:pt>
                <c:pt idx="943">
                  <c:v>-9.7437396472766172E-3</c:v>
                </c:pt>
                <c:pt idx="944">
                  <c:v>-9.7437396472766172E-3</c:v>
                </c:pt>
                <c:pt idx="945">
                  <c:v>-9.7437396472766172E-3</c:v>
                </c:pt>
                <c:pt idx="946">
                  <c:v>-9.7437396472766172E-3</c:v>
                </c:pt>
                <c:pt idx="947">
                  <c:v>-9.7437396472766172E-3</c:v>
                </c:pt>
                <c:pt idx="948">
                  <c:v>-9.7437396472766172E-3</c:v>
                </c:pt>
                <c:pt idx="949">
                  <c:v>-1.9487479294553234E-2</c:v>
                </c:pt>
                <c:pt idx="950">
                  <c:v>-1.9487479294553234E-2</c:v>
                </c:pt>
                <c:pt idx="951">
                  <c:v>-1.9487479294553234E-2</c:v>
                </c:pt>
                <c:pt idx="952">
                  <c:v>-1.9487479294553234E-2</c:v>
                </c:pt>
                <c:pt idx="953">
                  <c:v>-1.9487479294553234E-2</c:v>
                </c:pt>
                <c:pt idx="954">
                  <c:v>-9.7437396472766172E-3</c:v>
                </c:pt>
                <c:pt idx="955">
                  <c:v>-9.7437396472766172E-3</c:v>
                </c:pt>
                <c:pt idx="956">
                  <c:v>-9.7437396472766172E-3</c:v>
                </c:pt>
                <c:pt idx="957">
                  <c:v>-9.7437396472766172E-3</c:v>
                </c:pt>
                <c:pt idx="958">
                  <c:v>-9.7437396472766172E-3</c:v>
                </c:pt>
                <c:pt idx="959">
                  <c:v>-1.9487479294553234E-2</c:v>
                </c:pt>
                <c:pt idx="960">
                  <c:v>-1.9487479294553234E-2</c:v>
                </c:pt>
                <c:pt idx="961">
                  <c:v>-1.9487479294553234E-2</c:v>
                </c:pt>
                <c:pt idx="962">
                  <c:v>-9.7437396472766172E-3</c:v>
                </c:pt>
                <c:pt idx="963">
                  <c:v>-9.7437396472766172E-3</c:v>
                </c:pt>
                <c:pt idx="964">
                  <c:v>-9.7437396472766172E-3</c:v>
                </c:pt>
                <c:pt idx="965">
                  <c:v>-9.7437396472766172E-3</c:v>
                </c:pt>
                <c:pt idx="966">
                  <c:v>-9.7437396472766172E-3</c:v>
                </c:pt>
                <c:pt idx="967">
                  <c:v>-1.9487479294553234E-2</c:v>
                </c:pt>
                <c:pt idx="968">
                  <c:v>-1.9487479294553234E-2</c:v>
                </c:pt>
                <c:pt idx="969">
                  <c:v>-2.923121894182985E-2</c:v>
                </c:pt>
                <c:pt idx="970">
                  <c:v>-2.923121894182985E-2</c:v>
                </c:pt>
                <c:pt idx="971">
                  <c:v>-2.923121894182985E-2</c:v>
                </c:pt>
                <c:pt idx="972">
                  <c:v>-1.9487479294553234E-2</c:v>
                </c:pt>
                <c:pt idx="973">
                  <c:v>-9.7437396472766172E-3</c:v>
                </c:pt>
                <c:pt idx="974">
                  <c:v>0</c:v>
                </c:pt>
                <c:pt idx="975">
                  <c:v>0</c:v>
                </c:pt>
                <c:pt idx="976">
                  <c:v>0</c:v>
                </c:pt>
                <c:pt idx="977">
                  <c:v>-9.7437396472766172E-3</c:v>
                </c:pt>
                <c:pt idx="978">
                  <c:v>-9.7437396472766172E-3</c:v>
                </c:pt>
                <c:pt idx="979">
                  <c:v>-1.9487479294553234E-2</c:v>
                </c:pt>
                <c:pt idx="980">
                  <c:v>-1.9487479294553234E-2</c:v>
                </c:pt>
                <c:pt idx="981">
                  <c:v>-1.9487479294553234E-2</c:v>
                </c:pt>
                <c:pt idx="982">
                  <c:v>-2.923121894182985E-2</c:v>
                </c:pt>
                <c:pt idx="983">
                  <c:v>-1.9487479294553234E-2</c:v>
                </c:pt>
                <c:pt idx="984">
                  <c:v>-1.9487479294553234E-2</c:v>
                </c:pt>
                <c:pt idx="985">
                  <c:v>-9.7437396472766172E-3</c:v>
                </c:pt>
                <c:pt idx="986">
                  <c:v>-1.9487479294553234E-2</c:v>
                </c:pt>
                <c:pt idx="987">
                  <c:v>-1.9487479294553234E-2</c:v>
                </c:pt>
                <c:pt idx="988">
                  <c:v>-2.923121894182985E-2</c:v>
                </c:pt>
                <c:pt idx="989">
                  <c:v>-2.923121894182985E-2</c:v>
                </c:pt>
                <c:pt idx="990">
                  <c:v>-1.9487479294553234E-2</c:v>
                </c:pt>
                <c:pt idx="991">
                  <c:v>-9.7437396472766172E-3</c:v>
                </c:pt>
                <c:pt idx="992">
                  <c:v>-9.7437396472766172E-3</c:v>
                </c:pt>
                <c:pt idx="993">
                  <c:v>-9.7437396472766172E-3</c:v>
                </c:pt>
                <c:pt idx="994">
                  <c:v>0</c:v>
                </c:pt>
                <c:pt idx="995">
                  <c:v>0</c:v>
                </c:pt>
                <c:pt idx="996">
                  <c:v>0</c:v>
                </c:pt>
                <c:pt idx="997">
                  <c:v>0</c:v>
                </c:pt>
                <c:pt idx="998">
                  <c:v>-9.7437396472766172E-3</c:v>
                </c:pt>
                <c:pt idx="999">
                  <c:v>-9.7437396472766172E-3</c:v>
                </c:pt>
                <c:pt idx="1000">
                  <c:v>-9.7437396472766172E-3</c:v>
                </c:pt>
                <c:pt idx="1001">
                  <c:v>-9.7437396472766172E-3</c:v>
                </c:pt>
                <c:pt idx="1002">
                  <c:v>0</c:v>
                </c:pt>
                <c:pt idx="1003">
                  <c:v>0</c:v>
                </c:pt>
                <c:pt idx="1004">
                  <c:v>0</c:v>
                </c:pt>
                <c:pt idx="1005">
                  <c:v>-9.7437396472766172E-3</c:v>
                </c:pt>
                <c:pt idx="1006">
                  <c:v>-9.7437396472766172E-3</c:v>
                </c:pt>
                <c:pt idx="1007">
                  <c:v>0</c:v>
                </c:pt>
                <c:pt idx="1008">
                  <c:v>0</c:v>
                </c:pt>
                <c:pt idx="1009">
                  <c:v>0</c:v>
                </c:pt>
                <c:pt idx="1010">
                  <c:v>-9.7437396472766172E-3</c:v>
                </c:pt>
                <c:pt idx="1011">
                  <c:v>-9.7437396472766172E-3</c:v>
                </c:pt>
                <c:pt idx="1012">
                  <c:v>-9.7437396472766172E-3</c:v>
                </c:pt>
                <c:pt idx="1013">
                  <c:v>-9.7437396472766172E-3</c:v>
                </c:pt>
                <c:pt idx="1014">
                  <c:v>-9.7437396472766172E-3</c:v>
                </c:pt>
                <c:pt idx="1015">
                  <c:v>-1.9487479294553234E-2</c:v>
                </c:pt>
                <c:pt idx="1016">
                  <c:v>-1.9487479294553234E-2</c:v>
                </c:pt>
                <c:pt idx="1017">
                  <c:v>-1.9487479294553234E-2</c:v>
                </c:pt>
                <c:pt idx="1018">
                  <c:v>-1.9487479294553234E-2</c:v>
                </c:pt>
                <c:pt idx="1019">
                  <c:v>-9.7437396472766172E-3</c:v>
                </c:pt>
                <c:pt idx="1020">
                  <c:v>-9.7437396472766172E-3</c:v>
                </c:pt>
                <c:pt idx="1021">
                  <c:v>0</c:v>
                </c:pt>
                <c:pt idx="1022">
                  <c:v>0</c:v>
                </c:pt>
                <c:pt idx="1023">
                  <c:v>0</c:v>
                </c:pt>
                <c:pt idx="1024">
                  <c:v>0</c:v>
                </c:pt>
                <c:pt idx="1025">
                  <c:v>-9.7437396472766172E-3</c:v>
                </c:pt>
                <c:pt idx="1026">
                  <c:v>-9.7437396472766172E-3</c:v>
                </c:pt>
                <c:pt idx="1027">
                  <c:v>-9.7437396472766172E-3</c:v>
                </c:pt>
                <c:pt idx="1028">
                  <c:v>0</c:v>
                </c:pt>
                <c:pt idx="1029">
                  <c:v>0</c:v>
                </c:pt>
                <c:pt idx="1030">
                  <c:v>0</c:v>
                </c:pt>
                <c:pt idx="1031">
                  <c:v>-9.7437396472766172E-3</c:v>
                </c:pt>
                <c:pt idx="1032">
                  <c:v>-9.7437396472766172E-3</c:v>
                </c:pt>
                <c:pt idx="1033">
                  <c:v>-9.7437396472766172E-3</c:v>
                </c:pt>
                <c:pt idx="1034">
                  <c:v>-9.7437396472766172E-3</c:v>
                </c:pt>
                <c:pt idx="1035">
                  <c:v>-9.7437396472766172E-3</c:v>
                </c:pt>
                <c:pt idx="1036">
                  <c:v>0</c:v>
                </c:pt>
                <c:pt idx="1037">
                  <c:v>0</c:v>
                </c:pt>
                <c:pt idx="1038">
                  <c:v>-9.7437396472766172E-3</c:v>
                </c:pt>
                <c:pt idx="1039">
                  <c:v>-1.9487479294553234E-2</c:v>
                </c:pt>
                <c:pt idx="1040">
                  <c:v>-2.923121894182985E-2</c:v>
                </c:pt>
                <c:pt idx="1041">
                  <c:v>-2.923121894182985E-2</c:v>
                </c:pt>
                <c:pt idx="1042">
                  <c:v>-2.923121894182985E-2</c:v>
                </c:pt>
                <c:pt idx="1043">
                  <c:v>-9.7437396472766172E-3</c:v>
                </c:pt>
                <c:pt idx="1044">
                  <c:v>0</c:v>
                </c:pt>
                <c:pt idx="1045">
                  <c:v>0</c:v>
                </c:pt>
                <c:pt idx="1046">
                  <c:v>0</c:v>
                </c:pt>
                <c:pt idx="1047">
                  <c:v>-1.9487479294553234E-2</c:v>
                </c:pt>
                <c:pt idx="1048">
                  <c:v>-2.923121894182985E-2</c:v>
                </c:pt>
                <c:pt idx="1049">
                  <c:v>-2.923121894182985E-2</c:v>
                </c:pt>
                <c:pt idx="1050">
                  <c:v>-1.9487479294553234E-2</c:v>
                </c:pt>
                <c:pt idx="1051">
                  <c:v>-9.7437396472766172E-3</c:v>
                </c:pt>
                <c:pt idx="1052">
                  <c:v>-9.7437396472766172E-3</c:v>
                </c:pt>
                <c:pt idx="1053">
                  <c:v>-9.7437396472766172E-3</c:v>
                </c:pt>
                <c:pt idx="1054">
                  <c:v>-9.7437396472766172E-3</c:v>
                </c:pt>
                <c:pt idx="1055">
                  <c:v>-9.7437396472766172E-3</c:v>
                </c:pt>
                <c:pt idx="1056">
                  <c:v>0</c:v>
                </c:pt>
                <c:pt idx="1057">
                  <c:v>0</c:v>
                </c:pt>
                <c:pt idx="1058">
                  <c:v>0</c:v>
                </c:pt>
                <c:pt idx="1059">
                  <c:v>0</c:v>
                </c:pt>
                <c:pt idx="1060">
                  <c:v>-9.7437396472766172E-3</c:v>
                </c:pt>
                <c:pt idx="1061">
                  <c:v>-9.7437396472766172E-3</c:v>
                </c:pt>
                <c:pt idx="1062">
                  <c:v>-9.7437396472766172E-3</c:v>
                </c:pt>
                <c:pt idx="1063">
                  <c:v>0</c:v>
                </c:pt>
                <c:pt idx="1064">
                  <c:v>-9.7437396472766172E-3</c:v>
                </c:pt>
                <c:pt idx="1065">
                  <c:v>-9.7437396472766172E-3</c:v>
                </c:pt>
                <c:pt idx="1066">
                  <c:v>-9.7437396472766172E-3</c:v>
                </c:pt>
                <c:pt idx="1067">
                  <c:v>-9.7437396472766172E-3</c:v>
                </c:pt>
                <c:pt idx="1068">
                  <c:v>-9.7437396472766172E-3</c:v>
                </c:pt>
                <c:pt idx="1069">
                  <c:v>-9.7437396472766172E-3</c:v>
                </c:pt>
                <c:pt idx="1070">
                  <c:v>-9.7437396472766172E-3</c:v>
                </c:pt>
                <c:pt idx="1071">
                  <c:v>-9.7437396472766172E-3</c:v>
                </c:pt>
                <c:pt idx="1072">
                  <c:v>-9.7437396472766172E-3</c:v>
                </c:pt>
                <c:pt idx="1073">
                  <c:v>-9.7437396472766172E-3</c:v>
                </c:pt>
                <c:pt idx="1074">
                  <c:v>-9.7437396472766172E-3</c:v>
                </c:pt>
                <c:pt idx="1075">
                  <c:v>-9.7437396472766172E-3</c:v>
                </c:pt>
                <c:pt idx="1076">
                  <c:v>-1.9487479294553234E-2</c:v>
                </c:pt>
                <c:pt idx="1077">
                  <c:v>-1.9487479294553234E-2</c:v>
                </c:pt>
                <c:pt idx="1078">
                  <c:v>-1.9487479294553234E-2</c:v>
                </c:pt>
                <c:pt idx="1079">
                  <c:v>-1.9487479294553234E-2</c:v>
                </c:pt>
                <c:pt idx="1080">
                  <c:v>-1.9487479294553234E-2</c:v>
                </c:pt>
                <c:pt idx="1081">
                  <c:v>-9.7437396472766172E-3</c:v>
                </c:pt>
                <c:pt idx="1082">
                  <c:v>-1.9487479294553234E-2</c:v>
                </c:pt>
                <c:pt idx="1083">
                  <c:v>-1.9487479294553234E-2</c:v>
                </c:pt>
                <c:pt idx="1084">
                  <c:v>-2.923121894182985E-2</c:v>
                </c:pt>
                <c:pt idx="1085">
                  <c:v>-2.923121894182985E-2</c:v>
                </c:pt>
                <c:pt idx="1086">
                  <c:v>-3.8974958589106469E-2</c:v>
                </c:pt>
                <c:pt idx="1087">
                  <c:v>-2.923121894182985E-2</c:v>
                </c:pt>
                <c:pt idx="1088">
                  <c:v>-2.923121894182985E-2</c:v>
                </c:pt>
                <c:pt idx="1089">
                  <c:v>-1.9487479294553234E-2</c:v>
                </c:pt>
                <c:pt idx="1090">
                  <c:v>-1.9487479294553234E-2</c:v>
                </c:pt>
                <c:pt idx="1091">
                  <c:v>-1.9487479294553234E-2</c:v>
                </c:pt>
                <c:pt idx="1092">
                  <c:v>-9.7437396472766172E-3</c:v>
                </c:pt>
                <c:pt idx="1093">
                  <c:v>0</c:v>
                </c:pt>
                <c:pt idx="1094">
                  <c:v>0</c:v>
                </c:pt>
                <c:pt idx="1095">
                  <c:v>-9.7437396472766172E-3</c:v>
                </c:pt>
                <c:pt idx="1096">
                  <c:v>-9.7437396472766172E-3</c:v>
                </c:pt>
                <c:pt idx="1097">
                  <c:v>-9.7437396472766172E-3</c:v>
                </c:pt>
                <c:pt idx="1098">
                  <c:v>-9.7437396472766172E-3</c:v>
                </c:pt>
                <c:pt idx="1099">
                  <c:v>-1.9487479294553234E-2</c:v>
                </c:pt>
                <c:pt idx="1100">
                  <c:v>-1.9487479294553234E-2</c:v>
                </c:pt>
                <c:pt idx="1101">
                  <c:v>-1.9487479294553234E-2</c:v>
                </c:pt>
                <c:pt idx="1102">
                  <c:v>-1.9487479294553234E-2</c:v>
                </c:pt>
                <c:pt idx="1103">
                  <c:v>-1.9487479294553234E-2</c:v>
                </c:pt>
                <c:pt idx="1104">
                  <c:v>-1.9487479294553234E-2</c:v>
                </c:pt>
                <c:pt idx="1105">
                  <c:v>-1.9487479294553234E-2</c:v>
                </c:pt>
                <c:pt idx="1106">
                  <c:v>-1.9487479294553234E-2</c:v>
                </c:pt>
                <c:pt idx="1107">
                  <c:v>-1.9487479294553234E-2</c:v>
                </c:pt>
                <c:pt idx="1108">
                  <c:v>-1.9487479294553234E-2</c:v>
                </c:pt>
                <c:pt idx="1109">
                  <c:v>-1.9487479294553234E-2</c:v>
                </c:pt>
                <c:pt idx="1110">
                  <c:v>-1.9487479294553234E-2</c:v>
                </c:pt>
                <c:pt idx="1111">
                  <c:v>-1.9487479294553234E-2</c:v>
                </c:pt>
                <c:pt idx="1112">
                  <c:v>-9.7437396472766172E-3</c:v>
                </c:pt>
                <c:pt idx="1113">
                  <c:v>-9.7437396472766172E-3</c:v>
                </c:pt>
                <c:pt idx="1114">
                  <c:v>-9.7437396472766172E-3</c:v>
                </c:pt>
                <c:pt idx="1115">
                  <c:v>-9.7437396472766172E-3</c:v>
                </c:pt>
                <c:pt idx="1116">
                  <c:v>-9.7437396472766172E-3</c:v>
                </c:pt>
                <c:pt idx="1117">
                  <c:v>-9.7437396472766172E-3</c:v>
                </c:pt>
                <c:pt idx="1118">
                  <c:v>-9.7437396472766172E-3</c:v>
                </c:pt>
                <c:pt idx="1119">
                  <c:v>-9.7437396472766172E-3</c:v>
                </c:pt>
                <c:pt idx="1120">
                  <c:v>-9.7437396472766172E-3</c:v>
                </c:pt>
                <c:pt idx="1121">
                  <c:v>-1.9487479294553234E-2</c:v>
                </c:pt>
                <c:pt idx="1122">
                  <c:v>-1.9487479294553234E-2</c:v>
                </c:pt>
                <c:pt idx="1123">
                  <c:v>-1.9487479294553234E-2</c:v>
                </c:pt>
                <c:pt idx="1124">
                  <c:v>-9.7437396472766172E-3</c:v>
                </c:pt>
                <c:pt idx="1125">
                  <c:v>0</c:v>
                </c:pt>
                <c:pt idx="1126">
                  <c:v>0</c:v>
                </c:pt>
                <c:pt idx="1127">
                  <c:v>0</c:v>
                </c:pt>
                <c:pt idx="1128">
                  <c:v>-9.7437396472766172E-3</c:v>
                </c:pt>
                <c:pt idx="1129">
                  <c:v>-1.9487479294553234E-2</c:v>
                </c:pt>
                <c:pt idx="1130">
                  <c:v>-1.9487479294553234E-2</c:v>
                </c:pt>
                <c:pt idx="1131">
                  <c:v>-1.9487479294553234E-2</c:v>
                </c:pt>
                <c:pt idx="1132">
                  <c:v>-1.9487479294553234E-2</c:v>
                </c:pt>
                <c:pt idx="1133">
                  <c:v>-1.9487479294553234E-2</c:v>
                </c:pt>
                <c:pt idx="1134">
                  <c:v>-1.9487479294553234E-2</c:v>
                </c:pt>
                <c:pt idx="1135">
                  <c:v>-9.7437396472766172E-3</c:v>
                </c:pt>
                <c:pt idx="1136">
                  <c:v>-1.9487479294553234E-2</c:v>
                </c:pt>
                <c:pt idx="1137">
                  <c:v>-1.9487479294553234E-2</c:v>
                </c:pt>
                <c:pt idx="1138">
                  <c:v>-1.9487479294553234E-2</c:v>
                </c:pt>
                <c:pt idx="1139">
                  <c:v>-9.7437396472766172E-3</c:v>
                </c:pt>
                <c:pt idx="1140">
                  <c:v>0</c:v>
                </c:pt>
                <c:pt idx="1141">
                  <c:v>0</c:v>
                </c:pt>
                <c:pt idx="1142">
                  <c:v>0</c:v>
                </c:pt>
                <c:pt idx="1143">
                  <c:v>-1.9487479294553234E-2</c:v>
                </c:pt>
                <c:pt idx="1144">
                  <c:v>-1.9487479294553234E-2</c:v>
                </c:pt>
                <c:pt idx="1145">
                  <c:v>-1.9487479294553234E-2</c:v>
                </c:pt>
                <c:pt idx="1146">
                  <c:v>-1.9487479294553234E-2</c:v>
                </c:pt>
                <c:pt idx="1147">
                  <c:v>-9.7437396472766172E-3</c:v>
                </c:pt>
                <c:pt idx="1148">
                  <c:v>-9.7437396472766172E-3</c:v>
                </c:pt>
                <c:pt idx="1149">
                  <c:v>-9.7437396472766172E-3</c:v>
                </c:pt>
                <c:pt idx="1150">
                  <c:v>-9.7437396472766172E-3</c:v>
                </c:pt>
                <c:pt idx="1151">
                  <c:v>-9.7437396472766172E-3</c:v>
                </c:pt>
                <c:pt idx="1152">
                  <c:v>-1.9487479294553234E-2</c:v>
                </c:pt>
                <c:pt idx="1153">
                  <c:v>-1.9487479294553234E-2</c:v>
                </c:pt>
                <c:pt idx="1154">
                  <c:v>-9.7437396472766172E-3</c:v>
                </c:pt>
                <c:pt idx="1155">
                  <c:v>-9.7437396472766172E-3</c:v>
                </c:pt>
                <c:pt idx="1156">
                  <c:v>-9.7437396472766172E-3</c:v>
                </c:pt>
                <c:pt idx="1157">
                  <c:v>0</c:v>
                </c:pt>
                <c:pt idx="1158">
                  <c:v>-9.7437396472766172E-3</c:v>
                </c:pt>
                <c:pt idx="1159">
                  <c:v>-9.7437396472766172E-3</c:v>
                </c:pt>
                <c:pt idx="1160">
                  <c:v>-9.7437396472766172E-3</c:v>
                </c:pt>
                <c:pt idx="1161">
                  <c:v>-1.9487479294553234E-2</c:v>
                </c:pt>
                <c:pt idx="1162">
                  <c:v>-1.9487479294553234E-2</c:v>
                </c:pt>
                <c:pt idx="1163">
                  <c:v>-9.7437396472766172E-3</c:v>
                </c:pt>
                <c:pt idx="1164">
                  <c:v>-9.7437396472766172E-3</c:v>
                </c:pt>
                <c:pt idx="1165">
                  <c:v>0</c:v>
                </c:pt>
                <c:pt idx="1166">
                  <c:v>0</c:v>
                </c:pt>
                <c:pt idx="1167">
                  <c:v>0</c:v>
                </c:pt>
                <c:pt idx="1168">
                  <c:v>-9.7437396472766172E-3</c:v>
                </c:pt>
                <c:pt idx="1169">
                  <c:v>-1.9487479294553234E-2</c:v>
                </c:pt>
                <c:pt idx="1170">
                  <c:v>-2.923121894182985E-2</c:v>
                </c:pt>
                <c:pt idx="1171">
                  <c:v>-1.9487479294553234E-2</c:v>
                </c:pt>
                <c:pt idx="1172">
                  <c:v>-1.9487479294553234E-2</c:v>
                </c:pt>
                <c:pt idx="1173">
                  <c:v>-9.7437396472766172E-3</c:v>
                </c:pt>
                <c:pt idx="1174">
                  <c:v>-9.7437396472766172E-3</c:v>
                </c:pt>
                <c:pt idx="1175">
                  <c:v>-1.9487479294553234E-2</c:v>
                </c:pt>
                <c:pt idx="1176">
                  <c:v>-1.9487479294553234E-2</c:v>
                </c:pt>
                <c:pt idx="1177">
                  <c:v>-9.7437396472766172E-3</c:v>
                </c:pt>
                <c:pt idx="1178">
                  <c:v>0</c:v>
                </c:pt>
                <c:pt idx="1179">
                  <c:v>0</c:v>
                </c:pt>
                <c:pt idx="1180">
                  <c:v>-9.7437396472766172E-3</c:v>
                </c:pt>
                <c:pt idx="1181">
                  <c:v>-9.7437396472766172E-3</c:v>
                </c:pt>
                <c:pt idx="1182">
                  <c:v>-1.9487479294553234E-2</c:v>
                </c:pt>
                <c:pt idx="1183">
                  <c:v>-9.7437396472766172E-3</c:v>
                </c:pt>
                <c:pt idx="1184">
                  <c:v>-9.7437396472766172E-3</c:v>
                </c:pt>
                <c:pt idx="1185">
                  <c:v>-9.7437396472766172E-3</c:v>
                </c:pt>
                <c:pt idx="1186">
                  <c:v>-1.9487479294553234E-2</c:v>
                </c:pt>
                <c:pt idx="1187">
                  <c:v>-1.9487479294553234E-2</c:v>
                </c:pt>
                <c:pt idx="1188">
                  <c:v>-1.9487479294553234E-2</c:v>
                </c:pt>
                <c:pt idx="1189">
                  <c:v>-1.9487479294553234E-2</c:v>
                </c:pt>
                <c:pt idx="1190">
                  <c:v>-9.7437396472766172E-3</c:v>
                </c:pt>
                <c:pt idx="1191">
                  <c:v>-9.7437396472766172E-3</c:v>
                </c:pt>
                <c:pt idx="1192">
                  <c:v>0</c:v>
                </c:pt>
                <c:pt idx="1193">
                  <c:v>-9.7437396472766172E-3</c:v>
                </c:pt>
                <c:pt idx="1194">
                  <c:v>-9.7437396472766172E-3</c:v>
                </c:pt>
                <c:pt idx="1195">
                  <c:v>-9.7437396472766172E-3</c:v>
                </c:pt>
                <c:pt idx="1196">
                  <c:v>-9.7437396472766172E-3</c:v>
                </c:pt>
                <c:pt idx="1197">
                  <c:v>-9.7437396472766172E-3</c:v>
                </c:pt>
                <c:pt idx="1198">
                  <c:v>-9.7437396472766172E-3</c:v>
                </c:pt>
                <c:pt idx="1199">
                  <c:v>-9.7437396472766172E-3</c:v>
                </c:pt>
                <c:pt idx="1200">
                  <c:v>-1.9487479294553234E-2</c:v>
                </c:pt>
                <c:pt idx="1201">
                  <c:v>-2.923121894182985E-2</c:v>
                </c:pt>
                <c:pt idx="1202">
                  <c:v>-2.923121894182985E-2</c:v>
                </c:pt>
                <c:pt idx="1203">
                  <c:v>-2.923121894182985E-2</c:v>
                </c:pt>
                <c:pt idx="1204">
                  <c:v>-1.9487479294553234E-2</c:v>
                </c:pt>
                <c:pt idx="1205">
                  <c:v>0</c:v>
                </c:pt>
                <c:pt idx="1206">
                  <c:v>0</c:v>
                </c:pt>
                <c:pt idx="1207">
                  <c:v>-9.7437396472766172E-3</c:v>
                </c:pt>
                <c:pt idx="1208">
                  <c:v>-9.7437396472766172E-3</c:v>
                </c:pt>
                <c:pt idx="1209">
                  <c:v>-9.7437396472766172E-3</c:v>
                </c:pt>
                <c:pt idx="1210">
                  <c:v>0</c:v>
                </c:pt>
                <c:pt idx="1211">
                  <c:v>9.7437396472766172E-3</c:v>
                </c:pt>
                <c:pt idx="1212">
                  <c:v>0</c:v>
                </c:pt>
                <c:pt idx="1213">
                  <c:v>0</c:v>
                </c:pt>
                <c:pt idx="1214">
                  <c:v>-9.7437396472766172E-3</c:v>
                </c:pt>
                <c:pt idx="1215">
                  <c:v>-9.7437396472766172E-3</c:v>
                </c:pt>
                <c:pt idx="1216">
                  <c:v>-9.7437396472766172E-3</c:v>
                </c:pt>
                <c:pt idx="1217">
                  <c:v>-9.7437396472766172E-3</c:v>
                </c:pt>
                <c:pt idx="1218">
                  <c:v>-9.7437396472766172E-3</c:v>
                </c:pt>
                <c:pt idx="1219">
                  <c:v>-1.9487479294553234E-2</c:v>
                </c:pt>
                <c:pt idx="1220">
                  <c:v>-9.7437396472766172E-3</c:v>
                </c:pt>
                <c:pt idx="1221">
                  <c:v>-9.7437396472766172E-3</c:v>
                </c:pt>
                <c:pt idx="1222">
                  <c:v>-9.7437396472766172E-3</c:v>
                </c:pt>
                <c:pt idx="1223">
                  <c:v>-1.9487479294553234E-2</c:v>
                </c:pt>
                <c:pt idx="1224">
                  <c:v>-1.9487479294553234E-2</c:v>
                </c:pt>
                <c:pt idx="1225">
                  <c:v>-1.9487479294553234E-2</c:v>
                </c:pt>
                <c:pt idx="1226">
                  <c:v>-1.9487479294553234E-2</c:v>
                </c:pt>
                <c:pt idx="1227">
                  <c:v>-9.7437396472766172E-3</c:v>
                </c:pt>
                <c:pt idx="1228">
                  <c:v>0</c:v>
                </c:pt>
                <c:pt idx="1229">
                  <c:v>0</c:v>
                </c:pt>
                <c:pt idx="1230">
                  <c:v>0</c:v>
                </c:pt>
                <c:pt idx="1231">
                  <c:v>0</c:v>
                </c:pt>
                <c:pt idx="1232">
                  <c:v>0</c:v>
                </c:pt>
                <c:pt idx="1233">
                  <c:v>0</c:v>
                </c:pt>
                <c:pt idx="1234">
                  <c:v>-9.7437396472766172E-3</c:v>
                </c:pt>
                <c:pt idx="1235">
                  <c:v>-9.7437396472766172E-3</c:v>
                </c:pt>
                <c:pt idx="1236">
                  <c:v>-1.9487479294553234E-2</c:v>
                </c:pt>
                <c:pt idx="1237">
                  <c:v>-1.9487479294553234E-2</c:v>
                </c:pt>
                <c:pt idx="1238">
                  <c:v>-1.9487479294553234E-2</c:v>
                </c:pt>
                <c:pt idx="1239">
                  <c:v>-9.7437396472766172E-3</c:v>
                </c:pt>
                <c:pt idx="1240">
                  <c:v>-1.9487479294553234E-2</c:v>
                </c:pt>
                <c:pt idx="1241">
                  <c:v>-1.9487479294553234E-2</c:v>
                </c:pt>
                <c:pt idx="1242">
                  <c:v>-1.9487479294553234E-2</c:v>
                </c:pt>
                <c:pt idx="1243">
                  <c:v>-1.9487479294553234E-2</c:v>
                </c:pt>
                <c:pt idx="1244">
                  <c:v>-9.7437396472766172E-3</c:v>
                </c:pt>
                <c:pt idx="1245">
                  <c:v>0</c:v>
                </c:pt>
                <c:pt idx="1246">
                  <c:v>0</c:v>
                </c:pt>
                <c:pt idx="1247">
                  <c:v>-9.7437396472766172E-3</c:v>
                </c:pt>
                <c:pt idx="1248">
                  <c:v>-9.7437396472766172E-3</c:v>
                </c:pt>
                <c:pt idx="1249">
                  <c:v>-9.7437396472766172E-3</c:v>
                </c:pt>
                <c:pt idx="1250">
                  <c:v>-9.7437396472766172E-3</c:v>
                </c:pt>
                <c:pt idx="1251">
                  <c:v>-9.7437396472766172E-3</c:v>
                </c:pt>
                <c:pt idx="1252">
                  <c:v>-9.7437396472766172E-3</c:v>
                </c:pt>
                <c:pt idx="1253">
                  <c:v>-1.9487479294553234E-2</c:v>
                </c:pt>
                <c:pt idx="1254">
                  <c:v>-1.9487479294553234E-2</c:v>
                </c:pt>
                <c:pt idx="1255">
                  <c:v>-1.9487479294553234E-2</c:v>
                </c:pt>
                <c:pt idx="1256">
                  <c:v>-1.9487479294553234E-2</c:v>
                </c:pt>
                <c:pt idx="1257">
                  <c:v>-1.9487479294553234E-2</c:v>
                </c:pt>
                <c:pt idx="1258">
                  <c:v>-1.9487479294553234E-2</c:v>
                </c:pt>
                <c:pt idx="1259">
                  <c:v>-1.9487479294553234E-2</c:v>
                </c:pt>
                <c:pt idx="1260">
                  <c:v>-1.9487479294553234E-2</c:v>
                </c:pt>
                <c:pt idx="1261">
                  <c:v>-9.7437396472766172E-3</c:v>
                </c:pt>
                <c:pt idx="1262">
                  <c:v>-1.9487479294553234E-2</c:v>
                </c:pt>
                <c:pt idx="1263">
                  <c:v>-1.9487479294553234E-2</c:v>
                </c:pt>
                <c:pt idx="1264">
                  <c:v>-1.9487479294553234E-2</c:v>
                </c:pt>
                <c:pt idx="1265">
                  <c:v>-1.9487479294553234E-2</c:v>
                </c:pt>
                <c:pt idx="1266">
                  <c:v>-9.7437396472766172E-3</c:v>
                </c:pt>
                <c:pt idx="1267">
                  <c:v>0</c:v>
                </c:pt>
                <c:pt idx="1268">
                  <c:v>0</c:v>
                </c:pt>
                <c:pt idx="1269">
                  <c:v>0</c:v>
                </c:pt>
                <c:pt idx="1270">
                  <c:v>0</c:v>
                </c:pt>
                <c:pt idx="1271">
                  <c:v>0</c:v>
                </c:pt>
                <c:pt idx="1272">
                  <c:v>0</c:v>
                </c:pt>
                <c:pt idx="1273">
                  <c:v>-9.7437396472766172E-3</c:v>
                </c:pt>
                <c:pt idx="1274">
                  <c:v>-9.7437396472766172E-3</c:v>
                </c:pt>
                <c:pt idx="1275">
                  <c:v>-9.7437396472766172E-3</c:v>
                </c:pt>
                <c:pt idx="1276">
                  <c:v>-9.7437396472766172E-3</c:v>
                </c:pt>
                <c:pt idx="1277">
                  <c:v>0</c:v>
                </c:pt>
                <c:pt idx="1278">
                  <c:v>0</c:v>
                </c:pt>
                <c:pt idx="1279">
                  <c:v>-9.7437396472766172E-3</c:v>
                </c:pt>
                <c:pt idx="1280">
                  <c:v>-1.9487479294553234E-2</c:v>
                </c:pt>
                <c:pt idx="1281">
                  <c:v>-1.9487479294553234E-2</c:v>
                </c:pt>
                <c:pt idx="1282">
                  <c:v>-1.9487479294553234E-2</c:v>
                </c:pt>
                <c:pt idx="1283">
                  <c:v>-9.7437396472766172E-3</c:v>
                </c:pt>
                <c:pt idx="1284">
                  <c:v>0</c:v>
                </c:pt>
                <c:pt idx="1285">
                  <c:v>0</c:v>
                </c:pt>
                <c:pt idx="1286">
                  <c:v>-9.7437396472766172E-3</c:v>
                </c:pt>
                <c:pt idx="1287">
                  <c:v>-1.9487479294553234E-2</c:v>
                </c:pt>
                <c:pt idx="1288">
                  <c:v>-1.9487479294553234E-2</c:v>
                </c:pt>
                <c:pt idx="1289">
                  <c:v>-1.9487479294553234E-2</c:v>
                </c:pt>
                <c:pt idx="1290">
                  <c:v>-1.9487479294553234E-2</c:v>
                </c:pt>
                <c:pt idx="1291">
                  <c:v>-1.9487479294553234E-2</c:v>
                </c:pt>
                <c:pt idx="1292">
                  <c:v>-9.7437396472766172E-3</c:v>
                </c:pt>
                <c:pt idx="1293">
                  <c:v>-9.7437396472766172E-3</c:v>
                </c:pt>
                <c:pt idx="1294">
                  <c:v>0</c:v>
                </c:pt>
                <c:pt idx="1295">
                  <c:v>0</c:v>
                </c:pt>
                <c:pt idx="1296">
                  <c:v>-9.7437396472766172E-3</c:v>
                </c:pt>
                <c:pt idx="1297">
                  <c:v>-9.7437396472766172E-3</c:v>
                </c:pt>
                <c:pt idx="1298">
                  <c:v>-9.7437396472766172E-3</c:v>
                </c:pt>
                <c:pt idx="1299">
                  <c:v>-9.7437396472766172E-3</c:v>
                </c:pt>
                <c:pt idx="1300">
                  <c:v>-9.7437396472766172E-3</c:v>
                </c:pt>
                <c:pt idx="1301">
                  <c:v>-1.9487479294553234E-2</c:v>
                </c:pt>
                <c:pt idx="1302">
                  <c:v>-1.9487479294553234E-2</c:v>
                </c:pt>
                <c:pt idx="1303">
                  <c:v>-1.9487479294553234E-2</c:v>
                </c:pt>
                <c:pt idx="1304">
                  <c:v>-9.7437396472766172E-3</c:v>
                </c:pt>
                <c:pt idx="1305">
                  <c:v>-1.9487479294553234E-2</c:v>
                </c:pt>
                <c:pt idx="1306">
                  <c:v>-1.9487479294553234E-2</c:v>
                </c:pt>
                <c:pt idx="1307">
                  <c:v>-1.9487479294553234E-2</c:v>
                </c:pt>
                <c:pt idx="1308">
                  <c:v>-9.7437396472766172E-3</c:v>
                </c:pt>
                <c:pt idx="1309">
                  <c:v>0</c:v>
                </c:pt>
                <c:pt idx="1310">
                  <c:v>0</c:v>
                </c:pt>
                <c:pt idx="1311">
                  <c:v>0</c:v>
                </c:pt>
                <c:pt idx="1312">
                  <c:v>-9.7437396472766172E-3</c:v>
                </c:pt>
                <c:pt idx="1313">
                  <c:v>-9.7437396472766172E-3</c:v>
                </c:pt>
                <c:pt idx="1314">
                  <c:v>-9.7437396472766172E-3</c:v>
                </c:pt>
                <c:pt idx="1315">
                  <c:v>-9.7437396472766172E-3</c:v>
                </c:pt>
                <c:pt idx="1316">
                  <c:v>-9.7437396472766172E-3</c:v>
                </c:pt>
                <c:pt idx="1317">
                  <c:v>-1.9487479294553234E-2</c:v>
                </c:pt>
                <c:pt idx="1318">
                  <c:v>-1.9487479294553234E-2</c:v>
                </c:pt>
                <c:pt idx="1319">
                  <c:v>-1.9487479294553234E-2</c:v>
                </c:pt>
                <c:pt idx="1320">
                  <c:v>-9.7437396472766172E-3</c:v>
                </c:pt>
                <c:pt idx="1321">
                  <c:v>-9.7437396472766172E-3</c:v>
                </c:pt>
                <c:pt idx="1322">
                  <c:v>-1.9487479294553234E-2</c:v>
                </c:pt>
                <c:pt idx="1323">
                  <c:v>-1.9487479294553234E-2</c:v>
                </c:pt>
                <c:pt idx="1324">
                  <c:v>-1.9487479294553234E-2</c:v>
                </c:pt>
                <c:pt idx="1325">
                  <c:v>-1.9487479294553234E-2</c:v>
                </c:pt>
                <c:pt idx="1326">
                  <c:v>-1.9487479294553234E-2</c:v>
                </c:pt>
                <c:pt idx="1327">
                  <c:v>-1.9487479294553234E-2</c:v>
                </c:pt>
                <c:pt idx="1328">
                  <c:v>-1.9487479294553234E-2</c:v>
                </c:pt>
                <c:pt idx="1329">
                  <c:v>-9.7437396472766172E-3</c:v>
                </c:pt>
                <c:pt idx="1330">
                  <c:v>0</c:v>
                </c:pt>
                <c:pt idx="1331">
                  <c:v>0</c:v>
                </c:pt>
                <c:pt idx="1332">
                  <c:v>-9.7437396472766172E-3</c:v>
                </c:pt>
                <c:pt idx="1333">
                  <c:v>-9.7437396472766172E-3</c:v>
                </c:pt>
                <c:pt idx="1334">
                  <c:v>-1.9487479294553234E-2</c:v>
                </c:pt>
                <c:pt idx="1335">
                  <c:v>-9.7437396472766172E-3</c:v>
                </c:pt>
                <c:pt idx="1336">
                  <c:v>-9.7437396472766172E-3</c:v>
                </c:pt>
                <c:pt idx="1337">
                  <c:v>0</c:v>
                </c:pt>
                <c:pt idx="1338">
                  <c:v>0</c:v>
                </c:pt>
                <c:pt idx="1339">
                  <c:v>-9.7437396472766172E-3</c:v>
                </c:pt>
                <c:pt idx="1340">
                  <c:v>-9.7437396472766172E-3</c:v>
                </c:pt>
                <c:pt idx="1341">
                  <c:v>-1.9487479294553234E-2</c:v>
                </c:pt>
                <c:pt idx="1342">
                  <c:v>-9.7437396472766172E-3</c:v>
                </c:pt>
                <c:pt idx="1343">
                  <c:v>-9.7437396472766172E-3</c:v>
                </c:pt>
                <c:pt idx="1344">
                  <c:v>-9.7437396472766172E-3</c:v>
                </c:pt>
                <c:pt idx="1345">
                  <c:v>-9.7437396472766172E-3</c:v>
                </c:pt>
                <c:pt idx="1346">
                  <c:v>-1.9487479294553234E-2</c:v>
                </c:pt>
                <c:pt idx="1347">
                  <c:v>-1.9487479294553234E-2</c:v>
                </c:pt>
                <c:pt idx="1348">
                  <c:v>-1.9487479294553234E-2</c:v>
                </c:pt>
                <c:pt idx="1349">
                  <c:v>-1.9487479294553234E-2</c:v>
                </c:pt>
                <c:pt idx="1350">
                  <c:v>-9.7437396472766172E-3</c:v>
                </c:pt>
                <c:pt idx="1351">
                  <c:v>-9.7437396472766172E-3</c:v>
                </c:pt>
                <c:pt idx="1352">
                  <c:v>-9.7437396472766172E-3</c:v>
                </c:pt>
                <c:pt idx="1353">
                  <c:v>-9.7437396472766172E-3</c:v>
                </c:pt>
                <c:pt idx="1354">
                  <c:v>-9.7437396472766172E-3</c:v>
                </c:pt>
                <c:pt idx="1355">
                  <c:v>-9.7437396472766172E-3</c:v>
                </c:pt>
                <c:pt idx="1356">
                  <c:v>-1.9487479294553234E-2</c:v>
                </c:pt>
                <c:pt idx="1357">
                  <c:v>-1.9487479294553234E-2</c:v>
                </c:pt>
                <c:pt idx="1358">
                  <c:v>-1.9487479294553234E-2</c:v>
                </c:pt>
                <c:pt idx="1359">
                  <c:v>-9.7437396472766172E-3</c:v>
                </c:pt>
                <c:pt idx="1360">
                  <c:v>0</c:v>
                </c:pt>
                <c:pt idx="1361">
                  <c:v>0</c:v>
                </c:pt>
                <c:pt idx="1362">
                  <c:v>0</c:v>
                </c:pt>
                <c:pt idx="1363">
                  <c:v>0</c:v>
                </c:pt>
                <c:pt idx="1364">
                  <c:v>0</c:v>
                </c:pt>
                <c:pt idx="1365">
                  <c:v>0</c:v>
                </c:pt>
                <c:pt idx="1366">
                  <c:v>-9.7437396472766172E-3</c:v>
                </c:pt>
                <c:pt idx="1367">
                  <c:v>-1.9487479294553234E-2</c:v>
                </c:pt>
                <c:pt idx="1368">
                  <c:v>-1.9487479294553234E-2</c:v>
                </c:pt>
                <c:pt idx="1369">
                  <c:v>-1.9487479294553234E-2</c:v>
                </c:pt>
                <c:pt idx="1370">
                  <c:v>-9.7437396472766172E-3</c:v>
                </c:pt>
                <c:pt idx="1371">
                  <c:v>-9.7437396472766172E-3</c:v>
                </c:pt>
                <c:pt idx="1372">
                  <c:v>0</c:v>
                </c:pt>
                <c:pt idx="1373">
                  <c:v>-9.7437396472766172E-3</c:v>
                </c:pt>
                <c:pt idx="1374">
                  <c:v>-9.7437396472766172E-3</c:v>
                </c:pt>
                <c:pt idx="1375">
                  <c:v>-1.9487479294553234E-2</c:v>
                </c:pt>
                <c:pt idx="1376">
                  <c:v>-1.9487479294553234E-2</c:v>
                </c:pt>
                <c:pt idx="1377">
                  <c:v>-1.9487479294553234E-2</c:v>
                </c:pt>
                <c:pt idx="1378">
                  <c:v>-1.9487479294553234E-2</c:v>
                </c:pt>
                <c:pt idx="1379">
                  <c:v>-9.7437396472766172E-3</c:v>
                </c:pt>
                <c:pt idx="1380">
                  <c:v>-9.7437396472766172E-3</c:v>
                </c:pt>
                <c:pt idx="1381">
                  <c:v>-9.7437396472766172E-3</c:v>
                </c:pt>
                <c:pt idx="1382">
                  <c:v>-9.7437396472766172E-3</c:v>
                </c:pt>
                <c:pt idx="1383">
                  <c:v>0</c:v>
                </c:pt>
                <c:pt idx="1384">
                  <c:v>0</c:v>
                </c:pt>
                <c:pt idx="1385">
                  <c:v>-9.7437396472766172E-3</c:v>
                </c:pt>
                <c:pt idx="1386">
                  <c:v>-9.7437396472766172E-3</c:v>
                </c:pt>
                <c:pt idx="1387">
                  <c:v>-9.7437396472766172E-3</c:v>
                </c:pt>
                <c:pt idx="1388">
                  <c:v>-9.7437396472766172E-3</c:v>
                </c:pt>
                <c:pt idx="1389">
                  <c:v>0</c:v>
                </c:pt>
                <c:pt idx="1390">
                  <c:v>0</c:v>
                </c:pt>
                <c:pt idx="1391">
                  <c:v>-9.7437396472766172E-3</c:v>
                </c:pt>
                <c:pt idx="1392">
                  <c:v>-9.7437396472766172E-3</c:v>
                </c:pt>
                <c:pt idx="1393">
                  <c:v>-9.7437396472766172E-3</c:v>
                </c:pt>
                <c:pt idx="1394">
                  <c:v>0</c:v>
                </c:pt>
                <c:pt idx="1395">
                  <c:v>-9.7437396472766172E-3</c:v>
                </c:pt>
                <c:pt idx="1396">
                  <c:v>-9.7437396472766172E-3</c:v>
                </c:pt>
                <c:pt idx="1397">
                  <c:v>-9.7437396472766172E-3</c:v>
                </c:pt>
                <c:pt idx="1398">
                  <c:v>-9.7437396472766172E-3</c:v>
                </c:pt>
                <c:pt idx="1399">
                  <c:v>0</c:v>
                </c:pt>
                <c:pt idx="1400">
                  <c:v>0</c:v>
                </c:pt>
                <c:pt idx="1401">
                  <c:v>0</c:v>
                </c:pt>
                <c:pt idx="1402">
                  <c:v>-9.7437396472766172E-3</c:v>
                </c:pt>
                <c:pt idx="1403">
                  <c:v>-9.7437396472766172E-3</c:v>
                </c:pt>
                <c:pt idx="1404">
                  <c:v>-9.7437396472766172E-3</c:v>
                </c:pt>
                <c:pt idx="1405">
                  <c:v>-9.7437396472766172E-3</c:v>
                </c:pt>
                <c:pt idx="1406">
                  <c:v>-9.7437396472766172E-3</c:v>
                </c:pt>
                <c:pt idx="1407">
                  <c:v>-9.7437396472766172E-3</c:v>
                </c:pt>
                <c:pt idx="1408">
                  <c:v>0</c:v>
                </c:pt>
                <c:pt idx="1409">
                  <c:v>0</c:v>
                </c:pt>
                <c:pt idx="1410">
                  <c:v>0</c:v>
                </c:pt>
                <c:pt idx="1411">
                  <c:v>-9.7437396472766172E-3</c:v>
                </c:pt>
                <c:pt idx="1412">
                  <c:v>-1.9487479294553234E-2</c:v>
                </c:pt>
                <c:pt idx="1413">
                  <c:v>-2.923121894182985E-2</c:v>
                </c:pt>
                <c:pt idx="1414">
                  <c:v>-1.9487479294553234E-2</c:v>
                </c:pt>
                <c:pt idx="1415">
                  <c:v>-1.9487479294553234E-2</c:v>
                </c:pt>
                <c:pt idx="1416">
                  <c:v>-2.923121894182985E-2</c:v>
                </c:pt>
                <c:pt idx="1417">
                  <c:v>-2.923121894182985E-2</c:v>
                </c:pt>
                <c:pt idx="1418">
                  <c:v>-1.9487479294553234E-2</c:v>
                </c:pt>
                <c:pt idx="1419">
                  <c:v>-1.9487479294553234E-2</c:v>
                </c:pt>
                <c:pt idx="1420">
                  <c:v>-9.7437396472766172E-3</c:v>
                </c:pt>
                <c:pt idx="1421">
                  <c:v>-9.7437396472766172E-3</c:v>
                </c:pt>
                <c:pt idx="1422">
                  <c:v>-1.9487479294553234E-2</c:v>
                </c:pt>
                <c:pt idx="1423">
                  <c:v>-1.9487479294553234E-2</c:v>
                </c:pt>
                <c:pt idx="1424">
                  <c:v>-9.7437396472766172E-3</c:v>
                </c:pt>
                <c:pt idx="1425">
                  <c:v>-9.7437396472766172E-3</c:v>
                </c:pt>
                <c:pt idx="1426">
                  <c:v>-9.7437396472766172E-3</c:v>
                </c:pt>
                <c:pt idx="1427">
                  <c:v>-9.7437396472766172E-3</c:v>
                </c:pt>
                <c:pt idx="1428">
                  <c:v>-9.7437396472766172E-3</c:v>
                </c:pt>
                <c:pt idx="1429">
                  <c:v>-9.7437396472766172E-3</c:v>
                </c:pt>
                <c:pt idx="1430">
                  <c:v>-9.7437396472766172E-3</c:v>
                </c:pt>
                <c:pt idx="1431">
                  <c:v>0</c:v>
                </c:pt>
                <c:pt idx="1432">
                  <c:v>-9.7437396472766172E-3</c:v>
                </c:pt>
                <c:pt idx="1433">
                  <c:v>-1.9487479294553234E-2</c:v>
                </c:pt>
                <c:pt idx="1434">
                  <c:v>-2.923121894182985E-2</c:v>
                </c:pt>
                <c:pt idx="1435">
                  <c:v>-2.923121894182985E-2</c:v>
                </c:pt>
                <c:pt idx="1436">
                  <c:v>-1.9487479294553234E-2</c:v>
                </c:pt>
                <c:pt idx="1437">
                  <c:v>-9.7437396472766172E-3</c:v>
                </c:pt>
                <c:pt idx="1438">
                  <c:v>-9.7437396472766172E-3</c:v>
                </c:pt>
                <c:pt idx="1439">
                  <c:v>-9.7437396472766172E-3</c:v>
                </c:pt>
                <c:pt idx="1440">
                  <c:v>-9.7437396472766172E-3</c:v>
                </c:pt>
                <c:pt idx="1441">
                  <c:v>-9.7437396472766172E-3</c:v>
                </c:pt>
                <c:pt idx="1442">
                  <c:v>-9.7437396472766172E-3</c:v>
                </c:pt>
                <c:pt idx="1443">
                  <c:v>-9.7437396472766172E-3</c:v>
                </c:pt>
                <c:pt idx="1444">
                  <c:v>-9.7437396472766172E-3</c:v>
                </c:pt>
                <c:pt idx="1445">
                  <c:v>-9.7437396472766172E-3</c:v>
                </c:pt>
                <c:pt idx="1446">
                  <c:v>-9.7437396472766172E-3</c:v>
                </c:pt>
                <c:pt idx="1447">
                  <c:v>-1.9487479294553234E-2</c:v>
                </c:pt>
                <c:pt idx="1448">
                  <c:v>-1.9487479294553234E-2</c:v>
                </c:pt>
                <c:pt idx="1449">
                  <c:v>-1.9487479294553234E-2</c:v>
                </c:pt>
                <c:pt idx="1450">
                  <c:v>-1.9487479294553234E-2</c:v>
                </c:pt>
                <c:pt idx="1451">
                  <c:v>-1.9487479294553234E-2</c:v>
                </c:pt>
                <c:pt idx="1452">
                  <c:v>-9.7437396472766172E-3</c:v>
                </c:pt>
                <c:pt idx="1453">
                  <c:v>-9.7437396472766172E-3</c:v>
                </c:pt>
                <c:pt idx="1454">
                  <c:v>-9.7437396472766172E-3</c:v>
                </c:pt>
                <c:pt idx="1455">
                  <c:v>0</c:v>
                </c:pt>
                <c:pt idx="1456">
                  <c:v>0</c:v>
                </c:pt>
                <c:pt idx="1457">
                  <c:v>0</c:v>
                </c:pt>
                <c:pt idx="1458">
                  <c:v>-9.7437396472766172E-3</c:v>
                </c:pt>
                <c:pt idx="1459">
                  <c:v>-9.7437396472766172E-3</c:v>
                </c:pt>
                <c:pt idx="1460">
                  <c:v>-9.7437396472766172E-3</c:v>
                </c:pt>
                <c:pt idx="1461">
                  <c:v>-9.7437396472766172E-3</c:v>
                </c:pt>
                <c:pt idx="1462">
                  <c:v>-9.7437396472766172E-3</c:v>
                </c:pt>
                <c:pt idx="1463">
                  <c:v>-1.9487479294553234E-2</c:v>
                </c:pt>
                <c:pt idx="1464">
                  <c:v>-9.7437396472766172E-3</c:v>
                </c:pt>
                <c:pt idx="1465">
                  <c:v>-9.7437396472766172E-3</c:v>
                </c:pt>
                <c:pt idx="1466">
                  <c:v>-9.7437396472766172E-3</c:v>
                </c:pt>
                <c:pt idx="1467">
                  <c:v>-9.7437396472766172E-3</c:v>
                </c:pt>
                <c:pt idx="1468">
                  <c:v>-9.7437396472766172E-3</c:v>
                </c:pt>
                <c:pt idx="1469">
                  <c:v>-9.7437396472766172E-3</c:v>
                </c:pt>
                <c:pt idx="1470">
                  <c:v>-9.7437396472766172E-3</c:v>
                </c:pt>
                <c:pt idx="1471">
                  <c:v>-9.7437396472766172E-3</c:v>
                </c:pt>
                <c:pt idx="1472">
                  <c:v>-9.7437396472766172E-3</c:v>
                </c:pt>
                <c:pt idx="1473">
                  <c:v>-1.9487479294553234E-2</c:v>
                </c:pt>
                <c:pt idx="1474">
                  <c:v>-9.7437396472766172E-3</c:v>
                </c:pt>
                <c:pt idx="1475">
                  <c:v>-9.7437396472766172E-3</c:v>
                </c:pt>
                <c:pt idx="1476">
                  <c:v>-9.7437396472766172E-3</c:v>
                </c:pt>
                <c:pt idx="1477">
                  <c:v>-1.9487479294553234E-2</c:v>
                </c:pt>
                <c:pt idx="1478">
                  <c:v>-1.9487479294553234E-2</c:v>
                </c:pt>
                <c:pt idx="1479">
                  <c:v>-1.9487479294553234E-2</c:v>
                </c:pt>
                <c:pt idx="1480">
                  <c:v>-1.9487479294553234E-2</c:v>
                </c:pt>
                <c:pt idx="1481">
                  <c:v>-1.9487479294553234E-2</c:v>
                </c:pt>
                <c:pt idx="1482">
                  <c:v>-1.9487479294553234E-2</c:v>
                </c:pt>
                <c:pt idx="1483">
                  <c:v>-1.9487479294553234E-2</c:v>
                </c:pt>
                <c:pt idx="1484">
                  <c:v>-9.7437396472766172E-3</c:v>
                </c:pt>
                <c:pt idx="1485">
                  <c:v>-9.7437396472766172E-3</c:v>
                </c:pt>
                <c:pt idx="1486">
                  <c:v>-9.7437396472766172E-3</c:v>
                </c:pt>
                <c:pt idx="1487">
                  <c:v>-9.7437396472766172E-3</c:v>
                </c:pt>
                <c:pt idx="1488">
                  <c:v>-9.7437396472766172E-3</c:v>
                </c:pt>
                <c:pt idx="1489">
                  <c:v>0</c:v>
                </c:pt>
                <c:pt idx="1490">
                  <c:v>0</c:v>
                </c:pt>
                <c:pt idx="1491">
                  <c:v>0</c:v>
                </c:pt>
                <c:pt idx="1492">
                  <c:v>-9.7437396472766172E-3</c:v>
                </c:pt>
                <c:pt idx="1493">
                  <c:v>-1.9487479294553234E-2</c:v>
                </c:pt>
                <c:pt idx="1494">
                  <c:v>-9.7437396472766172E-3</c:v>
                </c:pt>
                <c:pt idx="1495">
                  <c:v>0</c:v>
                </c:pt>
                <c:pt idx="1496">
                  <c:v>0</c:v>
                </c:pt>
                <c:pt idx="1497">
                  <c:v>0</c:v>
                </c:pt>
                <c:pt idx="1498">
                  <c:v>-9.7437396472766172E-3</c:v>
                </c:pt>
                <c:pt idx="1499">
                  <c:v>-9.7437396472766172E-3</c:v>
                </c:pt>
                <c:pt idx="1500">
                  <c:v>-9.7437396472766172E-3</c:v>
                </c:pt>
                <c:pt idx="1501">
                  <c:v>0</c:v>
                </c:pt>
                <c:pt idx="1502">
                  <c:v>0</c:v>
                </c:pt>
                <c:pt idx="1503">
                  <c:v>-9.7437396472766172E-3</c:v>
                </c:pt>
                <c:pt idx="1504">
                  <c:v>-9.7437396472766172E-3</c:v>
                </c:pt>
                <c:pt idx="1505">
                  <c:v>-9.7437396472766172E-3</c:v>
                </c:pt>
                <c:pt idx="1506">
                  <c:v>-9.7437396472766172E-3</c:v>
                </c:pt>
                <c:pt idx="1507">
                  <c:v>0</c:v>
                </c:pt>
                <c:pt idx="1508">
                  <c:v>0</c:v>
                </c:pt>
                <c:pt idx="1509">
                  <c:v>-9.7437396472766172E-3</c:v>
                </c:pt>
                <c:pt idx="1510">
                  <c:v>-9.7437396472766172E-3</c:v>
                </c:pt>
                <c:pt idx="1511">
                  <c:v>-1.9487479294553234E-2</c:v>
                </c:pt>
                <c:pt idx="1512">
                  <c:v>-1.9487479294553234E-2</c:v>
                </c:pt>
                <c:pt idx="1513">
                  <c:v>-9.7437396472766172E-3</c:v>
                </c:pt>
                <c:pt idx="1514">
                  <c:v>-9.7437396472766172E-3</c:v>
                </c:pt>
                <c:pt idx="1515">
                  <c:v>-9.7437396472766172E-3</c:v>
                </c:pt>
                <c:pt idx="1516">
                  <c:v>0</c:v>
                </c:pt>
                <c:pt idx="1517">
                  <c:v>0</c:v>
                </c:pt>
                <c:pt idx="1518">
                  <c:v>0</c:v>
                </c:pt>
                <c:pt idx="1519">
                  <c:v>-9.7437396472766172E-3</c:v>
                </c:pt>
                <c:pt idx="1520">
                  <c:v>-9.7437396472766172E-3</c:v>
                </c:pt>
                <c:pt idx="1521">
                  <c:v>-9.7437396472766172E-3</c:v>
                </c:pt>
                <c:pt idx="1522">
                  <c:v>-1.9487479294553234E-2</c:v>
                </c:pt>
                <c:pt idx="1523">
                  <c:v>-1.9487479294553234E-2</c:v>
                </c:pt>
                <c:pt idx="1524">
                  <c:v>-1.9487479294553234E-2</c:v>
                </c:pt>
                <c:pt idx="1525">
                  <c:v>-1.9487479294553234E-2</c:v>
                </c:pt>
                <c:pt idx="1526">
                  <c:v>-9.7437396472766172E-3</c:v>
                </c:pt>
                <c:pt idx="1527">
                  <c:v>-9.7437396472766172E-3</c:v>
                </c:pt>
                <c:pt idx="1528">
                  <c:v>-9.7437396472766172E-3</c:v>
                </c:pt>
                <c:pt idx="1529">
                  <c:v>0</c:v>
                </c:pt>
                <c:pt idx="1530">
                  <c:v>0</c:v>
                </c:pt>
                <c:pt idx="1531">
                  <c:v>0</c:v>
                </c:pt>
                <c:pt idx="1532">
                  <c:v>0</c:v>
                </c:pt>
                <c:pt idx="1533">
                  <c:v>0</c:v>
                </c:pt>
                <c:pt idx="1534">
                  <c:v>0</c:v>
                </c:pt>
                <c:pt idx="1535">
                  <c:v>0</c:v>
                </c:pt>
                <c:pt idx="1536">
                  <c:v>0</c:v>
                </c:pt>
                <c:pt idx="1537">
                  <c:v>-9.7437396472766172E-3</c:v>
                </c:pt>
                <c:pt idx="1538">
                  <c:v>-9.7437396472766172E-3</c:v>
                </c:pt>
                <c:pt idx="1539">
                  <c:v>-9.7437396472766172E-3</c:v>
                </c:pt>
                <c:pt idx="1540">
                  <c:v>-9.7437396472766172E-3</c:v>
                </c:pt>
                <c:pt idx="1541">
                  <c:v>-9.7437396472766172E-3</c:v>
                </c:pt>
                <c:pt idx="1542">
                  <c:v>-9.7437396472766172E-3</c:v>
                </c:pt>
                <c:pt idx="1543">
                  <c:v>-9.7437396472766172E-3</c:v>
                </c:pt>
                <c:pt idx="1544">
                  <c:v>0</c:v>
                </c:pt>
                <c:pt idx="1545">
                  <c:v>0</c:v>
                </c:pt>
                <c:pt idx="1546">
                  <c:v>0</c:v>
                </c:pt>
                <c:pt idx="1547">
                  <c:v>-9.7437396472766172E-3</c:v>
                </c:pt>
                <c:pt idx="1548">
                  <c:v>-9.7437396472766172E-3</c:v>
                </c:pt>
                <c:pt idx="1549">
                  <c:v>-1.9487479294553234E-2</c:v>
                </c:pt>
                <c:pt idx="1550">
                  <c:v>-1.9487479294553234E-2</c:v>
                </c:pt>
                <c:pt idx="1551">
                  <c:v>-1.9487479294553234E-2</c:v>
                </c:pt>
                <c:pt idx="1552">
                  <c:v>-1.9487479294553234E-2</c:v>
                </c:pt>
                <c:pt idx="1553">
                  <c:v>-1.9487479294553234E-2</c:v>
                </c:pt>
                <c:pt idx="1554">
                  <c:v>-1.9487479294553234E-2</c:v>
                </c:pt>
                <c:pt idx="1555">
                  <c:v>-9.7437396472766172E-3</c:v>
                </c:pt>
                <c:pt idx="1556">
                  <c:v>-1.9487479294553234E-2</c:v>
                </c:pt>
                <c:pt idx="1557">
                  <c:v>-1.9487479294553234E-2</c:v>
                </c:pt>
                <c:pt idx="1558">
                  <c:v>-9.7437396472766172E-3</c:v>
                </c:pt>
                <c:pt idx="1559">
                  <c:v>0</c:v>
                </c:pt>
                <c:pt idx="1560">
                  <c:v>0</c:v>
                </c:pt>
                <c:pt idx="1561">
                  <c:v>-9.7437396472766172E-3</c:v>
                </c:pt>
                <c:pt idx="1562">
                  <c:v>-1.9487479294553234E-2</c:v>
                </c:pt>
                <c:pt idx="1563">
                  <c:v>-1.9487479294553234E-2</c:v>
                </c:pt>
                <c:pt idx="1564">
                  <c:v>-9.7437396472766172E-3</c:v>
                </c:pt>
                <c:pt idx="1565">
                  <c:v>-9.7437396472766172E-3</c:v>
                </c:pt>
                <c:pt idx="1566">
                  <c:v>-9.7437396472766172E-3</c:v>
                </c:pt>
                <c:pt idx="1567">
                  <c:v>-9.7437396472766172E-3</c:v>
                </c:pt>
                <c:pt idx="1568">
                  <c:v>-9.7437396472766172E-3</c:v>
                </c:pt>
                <c:pt idx="1569">
                  <c:v>0</c:v>
                </c:pt>
                <c:pt idx="1570">
                  <c:v>0</c:v>
                </c:pt>
                <c:pt idx="1571">
                  <c:v>0</c:v>
                </c:pt>
                <c:pt idx="1572">
                  <c:v>-9.7437396472766172E-3</c:v>
                </c:pt>
                <c:pt idx="1573">
                  <c:v>-1.9487479294553234E-2</c:v>
                </c:pt>
                <c:pt idx="1574">
                  <c:v>-2.923121894182985E-2</c:v>
                </c:pt>
                <c:pt idx="1575">
                  <c:v>-1.9487479294553234E-2</c:v>
                </c:pt>
                <c:pt idx="1576">
                  <c:v>-9.7437396472766172E-3</c:v>
                </c:pt>
                <c:pt idx="1577">
                  <c:v>-9.7437396472766172E-3</c:v>
                </c:pt>
                <c:pt idx="1578">
                  <c:v>-1.9487479294553234E-2</c:v>
                </c:pt>
                <c:pt idx="1579">
                  <c:v>-1.9487479294553234E-2</c:v>
                </c:pt>
                <c:pt idx="1580">
                  <c:v>-9.7437396472766172E-3</c:v>
                </c:pt>
                <c:pt idx="1581">
                  <c:v>-9.7437396472766172E-3</c:v>
                </c:pt>
                <c:pt idx="1582">
                  <c:v>-9.7437396472766172E-3</c:v>
                </c:pt>
                <c:pt idx="1583">
                  <c:v>-9.7437396472766172E-3</c:v>
                </c:pt>
                <c:pt idx="1584">
                  <c:v>-9.7437396472766172E-3</c:v>
                </c:pt>
                <c:pt idx="1585">
                  <c:v>0</c:v>
                </c:pt>
                <c:pt idx="1586">
                  <c:v>0</c:v>
                </c:pt>
                <c:pt idx="1587">
                  <c:v>0</c:v>
                </c:pt>
                <c:pt idx="1588">
                  <c:v>0</c:v>
                </c:pt>
                <c:pt idx="1589">
                  <c:v>0</c:v>
                </c:pt>
                <c:pt idx="1590">
                  <c:v>0</c:v>
                </c:pt>
                <c:pt idx="1591">
                  <c:v>-9.7437396472766172E-3</c:v>
                </c:pt>
                <c:pt idx="1592">
                  <c:v>-1.9487479294553234E-2</c:v>
                </c:pt>
                <c:pt idx="1593">
                  <c:v>-1.9487479294553234E-2</c:v>
                </c:pt>
                <c:pt idx="1594">
                  <c:v>-9.7437396472766172E-3</c:v>
                </c:pt>
                <c:pt idx="1595">
                  <c:v>-9.7437396472766172E-3</c:v>
                </c:pt>
                <c:pt idx="1596">
                  <c:v>-1.9487479294553234E-2</c:v>
                </c:pt>
                <c:pt idx="1597">
                  <c:v>-1.9487479294553234E-2</c:v>
                </c:pt>
                <c:pt idx="1598">
                  <c:v>-1.9487479294553234E-2</c:v>
                </c:pt>
                <c:pt idx="1599">
                  <c:v>-9.7437396472766172E-3</c:v>
                </c:pt>
                <c:pt idx="1600">
                  <c:v>0</c:v>
                </c:pt>
                <c:pt idx="1601">
                  <c:v>0</c:v>
                </c:pt>
                <c:pt idx="1602">
                  <c:v>-9.7437396472766172E-3</c:v>
                </c:pt>
                <c:pt idx="1603">
                  <c:v>-9.7437396472766172E-3</c:v>
                </c:pt>
                <c:pt idx="1604">
                  <c:v>-9.7437396472766172E-3</c:v>
                </c:pt>
                <c:pt idx="1605">
                  <c:v>-1.9487479294553234E-2</c:v>
                </c:pt>
                <c:pt idx="1606">
                  <c:v>-1.9487479294553234E-2</c:v>
                </c:pt>
                <c:pt idx="1607">
                  <c:v>-1.9487479294553234E-2</c:v>
                </c:pt>
                <c:pt idx="1608">
                  <c:v>-1.9487479294553234E-2</c:v>
                </c:pt>
                <c:pt idx="1609">
                  <c:v>-1.9487479294553234E-2</c:v>
                </c:pt>
                <c:pt idx="1610">
                  <c:v>-1.9487479294553234E-2</c:v>
                </c:pt>
                <c:pt idx="1611">
                  <c:v>-1.9487479294553234E-2</c:v>
                </c:pt>
                <c:pt idx="1612">
                  <c:v>-1.9487479294553234E-2</c:v>
                </c:pt>
                <c:pt idx="1613">
                  <c:v>-1.9487479294553234E-2</c:v>
                </c:pt>
                <c:pt idx="1614">
                  <c:v>-9.7437396472766172E-3</c:v>
                </c:pt>
                <c:pt idx="1615">
                  <c:v>-9.7437396472766172E-3</c:v>
                </c:pt>
                <c:pt idx="1616">
                  <c:v>-9.7437396472766172E-3</c:v>
                </c:pt>
                <c:pt idx="1617">
                  <c:v>-9.7437396472766172E-3</c:v>
                </c:pt>
                <c:pt idx="1618">
                  <c:v>-9.7437396472766172E-3</c:v>
                </c:pt>
                <c:pt idx="1619">
                  <c:v>-9.7437396472766172E-3</c:v>
                </c:pt>
                <c:pt idx="1620">
                  <c:v>0</c:v>
                </c:pt>
                <c:pt idx="1621">
                  <c:v>0</c:v>
                </c:pt>
                <c:pt idx="1622">
                  <c:v>-9.7437396472766172E-3</c:v>
                </c:pt>
                <c:pt idx="1623">
                  <c:v>-9.7437396472766172E-3</c:v>
                </c:pt>
                <c:pt idx="1624">
                  <c:v>-1.9487479294553234E-2</c:v>
                </c:pt>
                <c:pt idx="1625">
                  <c:v>-9.7437396472766172E-3</c:v>
                </c:pt>
                <c:pt idx="1626">
                  <c:v>-9.7437396472766172E-3</c:v>
                </c:pt>
                <c:pt idx="1627">
                  <c:v>-1.9487479294553234E-2</c:v>
                </c:pt>
                <c:pt idx="1628">
                  <c:v>-9.7437396472766172E-3</c:v>
                </c:pt>
                <c:pt idx="1629">
                  <c:v>-9.7437396472766172E-3</c:v>
                </c:pt>
                <c:pt idx="1630">
                  <c:v>0</c:v>
                </c:pt>
                <c:pt idx="1631">
                  <c:v>0</c:v>
                </c:pt>
                <c:pt idx="1632">
                  <c:v>-9.7437396472766172E-3</c:v>
                </c:pt>
                <c:pt idx="1633">
                  <c:v>-9.7437396472766172E-3</c:v>
                </c:pt>
                <c:pt idx="1634">
                  <c:v>-1.9487479294553234E-2</c:v>
                </c:pt>
                <c:pt idx="1635">
                  <c:v>-1.9487479294553234E-2</c:v>
                </c:pt>
                <c:pt idx="1636">
                  <c:v>-1.9487479294553234E-2</c:v>
                </c:pt>
                <c:pt idx="1637">
                  <c:v>-1.9487479294553234E-2</c:v>
                </c:pt>
                <c:pt idx="1638">
                  <c:v>-1.9487479294553234E-2</c:v>
                </c:pt>
                <c:pt idx="1639">
                  <c:v>-1.9487479294553234E-2</c:v>
                </c:pt>
                <c:pt idx="1640">
                  <c:v>-1.9487479294553234E-2</c:v>
                </c:pt>
                <c:pt idx="1641">
                  <c:v>-1.9487479294553234E-2</c:v>
                </c:pt>
                <c:pt idx="1642">
                  <c:v>-1.9487479294553234E-2</c:v>
                </c:pt>
                <c:pt idx="1643">
                  <c:v>-1.9487479294553234E-2</c:v>
                </c:pt>
                <c:pt idx="1644">
                  <c:v>-1.9487479294553234E-2</c:v>
                </c:pt>
                <c:pt idx="1645">
                  <c:v>-1.9487479294553234E-2</c:v>
                </c:pt>
                <c:pt idx="1646">
                  <c:v>-1.9487479294553234E-2</c:v>
                </c:pt>
                <c:pt idx="1647">
                  <c:v>-9.7437396472766172E-3</c:v>
                </c:pt>
                <c:pt idx="1648">
                  <c:v>-9.7437396472766172E-3</c:v>
                </c:pt>
                <c:pt idx="1649">
                  <c:v>0</c:v>
                </c:pt>
                <c:pt idx="1650">
                  <c:v>0</c:v>
                </c:pt>
                <c:pt idx="1651">
                  <c:v>0</c:v>
                </c:pt>
                <c:pt idx="1652">
                  <c:v>-9.7437396472766172E-3</c:v>
                </c:pt>
                <c:pt idx="1653">
                  <c:v>-9.7437396472766172E-3</c:v>
                </c:pt>
                <c:pt idx="1654">
                  <c:v>-1.9487479294553234E-2</c:v>
                </c:pt>
                <c:pt idx="1655">
                  <c:v>-1.9487479294553234E-2</c:v>
                </c:pt>
                <c:pt idx="1656">
                  <c:v>-2.923121894182985E-2</c:v>
                </c:pt>
                <c:pt idx="1657">
                  <c:v>-3.8974958589106469E-2</c:v>
                </c:pt>
                <c:pt idx="1658">
                  <c:v>-3.8974958589106469E-2</c:v>
                </c:pt>
                <c:pt idx="1659">
                  <c:v>-2.923121894182985E-2</c:v>
                </c:pt>
                <c:pt idx="1660">
                  <c:v>-1.9487479294553234E-2</c:v>
                </c:pt>
                <c:pt idx="1661">
                  <c:v>-1.9487479294553234E-2</c:v>
                </c:pt>
                <c:pt idx="1662">
                  <c:v>-1.9487479294553234E-2</c:v>
                </c:pt>
                <c:pt idx="1663">
                  <c:v>-1.9487479294553234E-2</c:v>
                </c:pt>
                <c:pt idx="1664">
                  <c:v>-1.9487479294553234E-2</c:v>
                </c:pt>
                <c:pt idx="1665">
                  <c:v>-1.9487479294553234E-2</c:v>
                </c:pt>
                <c:pt idx="1666">
                  <c:v>-9.7437396472766172E-3</c:v>
                </c:pt>
                <c:pt idx="1667">
                  <c:v>-9.7437396472766172E-3</c:v>
                </c:pt>
                <c:pt idx="1668">
                  <c:v>-9.7437396472766172E-3</c:v>
                </c:pt>
                <c:pt idx="1669">
                  <c:v>0</c:v>
                </c:pt>
                <c:pt idx="1670">
                  <c:v>0</c:v>
                </c:pt>
                <c:pt idx="1671">
                  <c:v>0</c:v>
                </c:pt>
                <c:pt idx="1672">
                  <c:v>-9.7437396472766172E-3</c:v>
                </c:pt>
                <c:pt idx="1673">
                  <c:v>-9.7437396472766172E-3</c:v>
                </c:pt>
                <c:pt idx="1674">
                  <c:v>-1.9487479294553234E-2</c:v>
                </c:pt>
                <c:pt idx="1675">
                  <c:v>-9.7437396472766172E-3</c:v>
                </c:pt>
                <c:pt idx="1676">
                  <c:v>-9.7437396472766172E-3</c:v>
                </c:pt>
                <c:pt idx="1677">
                  <c:v>0</c:v>
                </c:pt>
                <c:pt idx="1678">
                  <c:v>-9.7437396472766172E-3</c:v>
                </c:pt>
                <c:pt idx="1679">
                  <c:v>-9.7437396472766172E-3</c:v>
                </c:pt>
                <c:pt idx="1680">
                  <c:v>-9.7437396472766172E-3</c:v>
                </c:pt>
                <c:pt idx="1681">
                  <c:v>-9.7437396472766172E-3</c:v>
                </c:pt>
                <c:pt idx="1682">
                  <c:v>-9.7437396472766172E-3</c:v>
                </c:pt>
                <c:pt idx="1683">
                  <c:v>-9.7437396472766172E-3</c:v>
                </c:pt>
                <c:pt idx="1684">
                  <c:v>-9.7437396472766172E-3</c:v>
                </c:pt>
                <c:pt idx="1685">
                  <c:v>0</c:v>
                </c:pt>
                <c:pt idx="1686">
                  <c:v>9.7437396472766172E-3</c:v>
                </c:pt>
                <c:pt idx="1687">
                  <c:v>0</c:v>
                </c:pt>
                <c:pt idx="1688">
                  <c:v>-9.7437396472766172E-3</c:v>
                </c:pt>
                <c:pt idx="1689">
                  <c:v>-9.7437396472766172E-3</c:v>
                </c:pt>
                <c:pt idx="1690">
                  <c:v>-9.7437396472766172E-3</c:v>
                </c:pt>
                <c:pt idx="1691">
                  <c:v>-9.7437396472766172E-3</c:v>
                </c:pt>
                <c:pt idx="1692">
                  <c:v>-1.9487479294553234E-2</c:v>
                </c:pt>
                <c:pt idx="1693">
                  <c:v>-1.9487479294553234E-2</c:v>
                </c:pt>
                <c:pt idx="1694">
                  <c:v>-1.9487479294553234E-2</c:v>
                </c:pt>
                <c:pt idx="1695">
                  <c:v>-9.7437396472766172E-3</c:v>
                </c:pt>
                <c:pt idx="1696">
                  <c:v>-9.7437396472766172E-3</c:v>
                </c:pt>
                <c:pt idx="1697">
                  <c:v>-9.7437396472766172E-3</c:v>
                </c:pt>
                <c:pt idx="1698">
                  <c:v>-1.9487479294553234E-2</c:v>
                </c:pt>
                <c:pt idx="1699">
                  <c:v>-9.7437396472766172E-3</c:v>
                </c:pt>
                <c:pt idx="1700">
                  <c:v>-9.7437396472766172E-3</c:v>
                </c:pt>
                <c:pt idx="1701">
                  <c:v>0</c:v>
                </c:pt>
                <c:pt idx="1702">
                  <c:v>0</c:v>
                </c:pt>
                <c:pt idx="1703">
                  <c:v>0</c:v>
                </c:pt>
                <c:pt idx="1704">
                  <c:v>0</c:v>
                </c:pt>
                <c:pt idx="1705">
                  <c:v>0</c:v>
                </c:pt>
                <c:pt idx="1706">
                  <c:v>0</c:v>
                </c:pt>
                <c:pt idx="1707">
                  <c:v>-9.7437396472766172E-3</c:v>
                </c:pt>
                <c:pt idx="1708">
                  <c:v>-1.9487479294553234E-2</c:v>
                </c:pt>
                <c:pt idx="1709">
                  <c:v>-1.9487479294553234E-2</c:v>
                </c:pt>
                <c:pt idx="1710">
                  <c:v>-1.9487479294553234E-2</c:v>
                </c:pt>
                <c:pt idx="1711">
                  <c:v>-9.7437396472766172E-3</c:v>
                </c:pt>
                <c:pt idx="1712">
                  <c:v>-9.7437396472766172E-3</c:v>
                </c:pt>
                <c:pt idx="1713">
                  <c:v>-9.7437396472766172E-3</c:v>
                </c:pt>
                <c:pt idx="1714">
                  <c:v>-1.9487479294553234E-2</c:v>
                </c:pt>
                <c:pt idx="1715">
                  <c:v>-1.9487479294553234E-2</c:v>
                </c:pt>
                <c:pt idx="1716">
                  <c:v>-1.9487479294553234E-2</c:v>
                </c:pt>
                <c:pt idx="1717">
                  <c:v>-1.9487479294553234E-2</c:v>
                </c:pt>
                <c:pt idx="1718">
                  <c:v>-1.9487479294553234E-2</c:v>
                </c:pt>
                <c:pt idx="1719">
                  <c:v>-1.9487479294553234E-2</c:v>
                </c:pt>
                <c:pt idx="1720">
                  <c:v>-1.9487479294553234E-2</c:v>
                </c:pt>
                <c:pt idx="1721">
                  <c:v>-1.9487479294553234E-2</c:v>
                </c:pt>
                <c:pt idx="1722">
                  <c:v>-1.9487479294553234E-2</c:v>
                </c:pt>
                <c:pt idx="1723">
                  <c:v>-9.7437396472766172E-3</c:v>
                </c:pt>
                <c:pt idx="1724">
                  <c:v>-1.9487479294553234E-2</c:v>
                </c:pt>
                <c:pt idx="1725">
                  <c:v>-1.9487479294553234E-2</c:v>
                </c:pt>
                <c:pt idx="1726">
                  <c:v>-1.9487479294553234E-2</c:v>
                </c:pt>
                <c:pt idx="1727">
                  <c:v>-1.9487479294553234E-2</c:v>
                </c:pt>
                <c:pt idx="1728">
                  <c:v>-1.9487479294553234E-2</c:v>
                </c:pt>
                <c:pt idx="1729">
                  <c:v>-1.9487479294553234E-2</c:v>
                </c:pt>
                <c:pt idx="1730">
                  <c:v>-9.7437396472766172E-3</c:v>
                </c:pt>
                <c:pt idx="1731">
                  <c:v>-9.7437396472766172E-3</c:v>
                </c:pt>
                <c:pt idx="1732">
                  <c:v>-9.7437396472766172E-3</c:v>
                </c:pt>
                <c:pt idx="1733">
                  <c:v>-9.7437396472766172E-3</c:v>
                </c:pt>
                <c:pt idx="1734">
                  <c:v>-9.7437396472766172E-3</c:v>
                </c:pt>
                <c:pt idx="1735">
                  <c:v>-9.7437396472766172E-3</c:v>
                </c:pt>
                <c:pt idx="1736">
                  <c:v>0</c:v>
                </c:pt>
                <c:pt idx="1737">
                  <c:v>0</c:v>
                </c:pt>
                <c:pt idx="1738">
                  <c:v>0</c:v>
                </c:pt>
                <c:pt idx="1739">
                  <c:v>-9.7437396472766172E-3</c:v>
                </c:pt>
                <c:pt idx="1740">
                  <c:v>-9.7437396472766172E-3</c:v>
                </c:pt>
                <c:pt idx="1741">
                  <c:v>-9.7437396472766172E-3</c:v>
                </c:pt>
                <c:pt idx="1742">
                  <c:v>-9.7437396472766172E-3</c:v>
                </c:pt>
                <c:pt idx="1743">
                  <c:v>-1.9487479294553234E-2</c:v>
                </c:pt>
                <c:pt idx="1744">
                  <c:v>-1.9487479294553234E-2</c:v>
                </c:pt>
                <c:pt idx="1745">
                  <c:v>-9.7437396472766172E-3</c:v>
                </c:pt>
                <c:pt idx="1746">
                  <c:v>-9.7437396472766172E-3</c:v>
                </c:pt>
                <c:pt idx="1747">
                  <c:v>-9.7437396472766172E-3</c:v>
                </c:pt>
                <c:pt idx="1748">
                  <c:v>-9.7437396472766172E-3</c:v>
                </c:pt>
                <c:pt idx="1749">
                  <c:v>-1.9487479294553234E-2</c:v>
                </c:pt>
                <c:pt idx="1750">
                  <c:v>-1.9487479294553234E-2</c:v>
                </c:pt>
                <c:pt idx="1751">
                  <c:v>-1.9487479294553234E-2</c:v>
                </c:pt>
                <c:pt idx="1752">
                  <c:v>-1.9487479294553234E-2</c:v>
                </c:pt>
                <c:pt idx="1753">
                  <c:v>-1.9487479294553234E-2</c:v>
                </c:pt>
                <c:pt idx="1754">
                  <c:v>-1.9487479294553234E-2</c:v>
                </c:pt>
                <c:pt idx="1755">
                  <c:v>-1.9487479294553234E-2</c:v>
                </c:pt>
                <c:pt idx="1756">
                  <c:v>-1.9487479294553234E-2</c:v>
                </c:pt>
                <c:pt idx="1757">
                  <c:v>-1.9487479294553234E-2</c:v>
                </c:pt>
                <c:pt idx="1758">
                  <c:v>-1.9487479294553234E-2</c:v>
                </c:pt>
                <c:pt idx="1759">
                  <c:v>-1.9487479294553234E-2</c:v>
                </c:pt>
                <c:pt idx="1760">
                  <c:v>-1.9487479294553234E-2</c:v>
                </c:pt>
                <c:pt idx="1761">
                  <c:v>-1.9487479294553234E-2</c:v>
                </c:pt>
                <c:pt idx="1762">
                  <c:v>-9.7437396472766172E-3</c:v>
                </c:pt>
                <c:pt idx="1763">
                  <c:v>-9.7437396472766172E-3</c:v>
                </c:pt>
                <c:pt idx="1764">
                  <c:v>-9.7437396472766172E-3</c:v>
                </c:pt>
                <c:pt idx="1765">
                  <c:v>-9.7437396472766172E-3</c:v>
                </c:pt>
                <c:pt idx="1766">
                  <c:v>-1.9487479294553234E-2</c:v>
                </c:pt>
                <c:pt idx="1767">
                  <c:v>-1.9487479294553234E-2</c:v>
                </c:pt>
                <c:pt idx="1768">
                  <c:v>-9.7437396472766172E-3</c:v>
                </c:pt>
                <c:pt idx="1769">
                  <c:v>0</c:v>
                </c:pt>
                <c:pt idx="1770">
                  <c:v>-9.7437396472766172E-3</c:v>
                </c:pt>
                <c:pt idx="1771">
                  <c:v>-1.9487479294553234E-2</c:v>
                </c:pt>
                <c:pt idx="1772">
                  <c:v>-2.923121894182985E-2</c:v>
                </c:pt>
                <c:pt idx="1773">
                  <c:v>-2.923121894182985E-2</c:v>
                </c:pt>
                <c:pt idx="1774">
                  <c:v>-1.9487479294553234E-2</c:v>
                </c:pt>
                <c:pt idx="1775">
                  <c:v>-9.7437396472766172E-3</c:v>
                </c:pt>
                <c:pt idx="1776">
                  <c:v>-9.7437396472766172E-3</c:v>
                </c:pt>
                <c:pt idx="1777">
                  <c:v>-9.7437396472766172E-3</c:v>
                </c:pt>
                <c:pt idx="1778">
                  <c:v>-1.9487479294553234E-2</c:v>
                </c:pt>
                <c:pt idx="1779">
                  <c:v>-1.9487479294553234E-2</c:v>
                </c:pt>
                <c:pt idx="1780">
                  <c:v>-9.7437396472766172E-3</c:v>
                </c:pt>
                <c:pt idx="1781">
                  <c:v>-9.7437396472766172E-3</c:v>
                </c:pt>
                <c:pt idx="1782">
                  <c:v>-9.7437396472766172E-3</c:v>
                </c:pt>
                <c:pt idx="1783">
                  <c:v>-9.7437396472766172E-3</c:v>
                </c:pt>
                <c:pt idx="1784">
                  <c:v>-1.9487479294553234E-2</c:v>
                </c:pt>
                <c:pt idx="1785">
                  <c:v>-1.9487479294553234E-2</c:v>
                </c:pt>
                <c:pt idx="1786">
                  <c:v>-9.7437396472766172E-3</c:v>
                </c:pt>
                <c:pt idx="1787">
                  <c:v>-9.7437396472766172E-3</c:v>
                </c:pt>
                <c:pt idx="1788">
                  <c:v>0</c:v>
                </c:pt>
                <c:pt idx="1789">
                  <c:v>0</c:v>
                </c:pt>
                <c:pt idx="1790">
                  <c:v>0</c:v>
                </c:pt>
                <c:pt idx="1791">
                  <c:v>0</c:v>
                </c:pt>
                <c:pt idx="1792">
                  <c:v>0</c:v>
                </c:pt>
                <c:pt idx="1793">
                  <c:v>0</c:v>
                </c:pt>
                <c:pt idx="1794">
                  <c:v>0</c:v>
                </c:pt>
                <c:pt idx="1795">
                  <c:v>0</c:v>
                </c:pt>
                <c:pt idx="1796">
                  <c:v>-9.7437396472766172E-3</c:v>
                </c:pt>
                <c:pt idx="1797">
                  <c:v>-9.7437396472766172E-3</c:v>
                </c:pt>
                <c:pt idx="1798">
                  <c:v>-9.7437396472766172E-3</c:v>
                </c:pt>
                <c:pt idx="1799">
                  <c:v>-9.7437396472766172E-3</c:v>
                </c:pt>
                <c:pt idx="1800">
                  <c:v>-9.7437396472766172E-3</c:v>
                </c:pt>
                <c:pt idx="1801">
                  <c:v>0</c:v>
                </c:pt>
                <c:pt idx="1802">
                  <c:v>0</c:v>
                </c:pt>
                <c:pt idx="1803">
                  <c:v>0</c:v>
                </c:pt>
                <c:pt idx="1804">
                  <c:v>0</c:v>
                </c:pt>
                <c:pt idx="1805">
                  <c:v>0</c:v>
                </c:pt>
                <c:pt idx="1806">
                  <c:v>0</c:v>
                </c:pt>
                <c:pt idx="1807">
                  <c:v>0</c:v>
                </c:pt>
                <c:pt idx="1808">
                  <c:v>0</c:v>
                </c:pt>
                <c:pt idx="1809">
                  <c:v>0</c:v>
                </c:pt>
                <c:pt idx="1810">
                  <c:v>0</c:v>
                </c:pt>
                <c:pt idx="1811">
                  <c:v>0</c:v>
                </c:pt>
                <c:pt idx="1812">
                  <c:v>-9.7437396472766172E-3</c:v>
                </c:pt>
                <c:pt idx="1813">
                  <c:v>-9.7437396472766172E-3</c:v>
                </c:pt>
                <c:pt idx="1814">
                  <c:v>-1.9487479294553234E-2</c:v>
                </c:pt>
                <c:pt idx="1815">
                  <c:v>-1.9487479294553234E-2</c:v>
                </c:pt>
                <c:pt idx="1816">
                  <c:v>-9.7437396472766172E-3</c:v>
                </c:pt>
                <c:pt idx="1817">
                  <c:v>-9.7437396472766172E-3</c:v>
                </c:pt>
                <c:pt idx="1818">
                  <c:v>-9.7437396472766172E-3</c:v>
                </c:pt>
                <c:pt idx="1819">
                  <c:v>-9.7437396472766172E-3</c:v>
                </c:pt>
                <c:pt idx="1820">
                  <c:v>-9.7437396472766172E-3</c:v>
                </c:pt>
                <c:pt idx="1821">
                  <c:v>-9.7437396472766172E-3</c:v>
                </c:pt>
                <c:pt idx="1822">
                  <c:v>-9.7437396472766172E-3</c:v>
                </c:pt>
                <c:pt idx="1823">
                  <c:v>-9.7437396472766172E-3</c:v>
                </c:pt>
                <c:pt idx="1824">
                  <c:v>-1.9487479294553234E-2</c:v>
                </c:pt>
                <c:pt idx="1825">
                  <c:v>-9.7437396472766172E-3</c:v>
                </c:pt>
                <c:pt idx="1826">
                  <c:v>-9.7437396472766172E-3</c:v>
                </c:pt>
                <c:pt idx="1827">
                  <c:v>-9.7437396472766172E-3</c:v>
                </c:pt>
                <c:pt idx="1828">
                  <c:v>-9.7437396472766172E-3</c:v>
                </c:pt>
                <c:pt idx="1829">
                  <c:v>-1.9487479294553234E-2</c:v>
                </c:pt>
                <c:pt idx="1830">
                  <c:v>-1.9487479294553234E-2</c:v>
                </c:pt>
                <c:pt idx="1831">
                  <c:v>-9.7437396472766172E-3</c:v>
                </c:pt>
                <c:pt idx="1832">
                  <c:v>-9.7437396472766172E-3</c:v>
                </c:pt>
                <c:pt idx="1833">
                  <c:v>-9.7437396472766172E-3</c:v>
                </c:pt>
                <c:pt idx="1834">
                  <c:v>-1.9487479294553234E-2</c:v>
                </c:pt>
                <c:pt idx="1835">
                  <c:v>-1.9487479294553234E-2</c:v>
                </c:pt>
                <c:pt idx="1836">
                  <c:v>-1.9487479294553234E-2</c:v>
                </c:pt>
                <c:pt idx="1837">
                  <c:v>0</c:v>
                </c:pt>
                <c:pt idx="1838">
                  <c:v>0</c:v>
                </c:pt>
                <c:pt idx="1839">
                  <c:v>-9.7437396472766172E-3</c:v>
                </c:pt>
                <c:pt idx="1840">
                  <c:v>-9.7437396472766172E-3</c:v>
                </c:pt>
                <c:pt idx="1841">
                  <c:v>-9.7437396472766172E-3</c:v>
                </c:pt>
                <c:pt idx="1842">
                  <c:v>0</c:v>
                </c:pt>
                <c:pt idx="1843">
                  <c:v>0</c:v>
                </c:pt>
                <c:pt idx="1844">
                  <c:v>-9.7437396472766172E-3</c:v>
                </c:pt>
                <c:pt idx="1845">
                  <c:v>-9.7437396472766172E-3</c:v>
                </c:pt>
                <c:pt idx="1846">
                  <c:v>-9.7437396472766172E-3</c:v>
                </c:pt>
                <c:pt idx="1847">
                  <c:v>0</c:v>
                </c:pt>
                <c:pt idx="1848">
                  <c:v>-9.7437396472766172E-3</c:v>
                </c:pt>
                <c:pt idx="1849">
                  <c:v>-9.7437396472766172E-3</c:v>
                </c:pt>
                <c:pt idx="1850">
                  <c:v>-9.7437396472766172E-3</c:v>
                </c:pt>
                <c:pt idx="1851">
                  <c:v>-9.7437396472766172E-3</c:v>
                </c:pt>
                <c:pt idx="1852">
                  <c:v>-9.7437396472766172E-3</c:v>
                </c:pt>
                <c:pt idx="1853">
                  <c:v>-9.7437396472766172E-3</c:v>
                </c:pt>
                <c:pt idx="1854">
                  <c:v>-9.7437396472766172E-3</c:v>
                </c:pt>
                <c:pt idx="1855">
                  <c:v>-9.7437396472766172E-3</c:v>
                </c:pt>
                <c:pt idx="1856">
                  <c:v>-9.7437396472766172E-3</c:v>
                </c:pt>
                <c:pt idx="1857">
                  <c:v>-9.7437396472766172E-3</c:v>
                </c:pt>
                <c:pt idx="1858">
                  <c:v>-9.7437396472766172E-3</c:v>
                </c:pt>
                <c:pt idx="1859">
                  <c:v>0</c:v>
                </c:pt>
                <c:pt idx="1860">
                  <c:v>0</c:v>
                </c:pt>
                <c:pt idx="1861">
                  <c:v>0</c:v>
                </c:pt>
                <c:pt idx="1862">
                  <c:v>-9.7437396472766172E-3</c:v>
                </c:pt>
                <c:pt idx="1863">
                  <c:v>-9.7437396472766172E-3</c:v>
                </c:pt>
                <c:pt idx="1864">
                  <c:v>-9.7437396472766172E-3</c:v>
                </c:pt>
                <c:pt idx="1865">
                  <c:v>-9.7437396472766172E-3</c:v>
                </c:pt>
                <c:pt idx="1866">
                  <c:v>0</c:v>
                </c:pt>
                <c:pt idx="1867">
                  <c:v>0</c:v>
                </c:pt>
                <c:pt idx="1868">
                  <c:v>0</c:v>
                </c:pt>
                <c:pt idx="1869">
                  <c:v>-9.7437396472766172E-3</c:v>
                </c:pt>
                <c:pt idx="1870">
                  <c:v>-1.9487479294553234E-2</c:v>
                </c:pt>
                <c:pt idx="1871">
                  <c:v>-1.9487479294553234E-2</c:v>
                </c:pt>
                <c:pt idx="1872">
                  <c:v>-1.9487479294553234E-2</c:v>
                </c:pt>
                <c:pt idx="1873">
                  <c:v>-1.9487479294553234E-2</c:v>
                </c:pt>
                <c:pt idx="1874">
                  <c:v>-1.9487479294553234E-2</c:v>
                </c:pt>
                <c:pt idx="1875">
                  <c:v>-9.7437396472766172E-3</c:v>
                </c:pt>
                <c:pt idx="1876">
                  <c:v>-1.9487479294553234E-2</c:v>
                </c:pt>
                <c:pt idx="1877">
                  <c:v>-1.9487479294553234E-2</c:v>
                </c:pt>
                <c:pt idx="1878">
                  <c:v>-1.9487479294553234E-2</c:v>
                </c:pt>
                <c:pt idx="1879">
                  <c:v>-1.9487479294553234E-2</c:v>
                </c:pt>
                <c:pt idx="1880">
                  <c:v>-1.9487479294553234E-2</c:v>
                </c:pt>
                <c:pt idx="1881">
                  <c:v>-1.9487479294553234E-2</c:v>
                </c:pt>
                <c:pt idx="1882">
                  <c:v>-1.9487479294553234E-2</c:v>
                </c:pt>
                <c:pt idx="1883">
                  <c:v>-1.9487479294553234E-2</c:v>
                </c:pt>
                <c:pt idx="1884">
                  <c:v>-9.7437396472766172E-3</c:v>
                </c:pt>
                <c:pt idx="1885">
                  <c:v>-9.7437396472766172E-3</c:v>
                </c:pt>
                <c:pt idx="1886">
                  <c:v>0</c:v>
                </c:pt>
                <c:pt idx="1887">
                  <c:v>0</c:v>
                </c:pt>
                <c:pt idx="1888">
                  <c:v>0</c:v>
                </c:pt>
                <c:pt idx="1889">
                  <c:v>-9.7437396472766172E-3</c:v>
                </c:pt>
                <c:pt idx="1890">
                  <c:v>-9.7437396472766172E-3</c:v>
                </c:pt>
                <c:pt idx="1891">
                  <c:v>-9.7437396472766172E-3</c:v>
                </c:pt>
                <c:pt idx="1892">
                  <c:v>-9.7437396472766172E-3</c:v>
                </c:pt>
                <c:pt idx="1893">
                  <c:v>-1.9487479294553234E-2</c:v>
                </c:pt>
                <c:pt idx="1894">
                  <c:v>-1.9487479294553234E-2</c:v>
                </c:pt>
                <c:pt idx="1895">
                  <c:v>-1.9487479294553234E-2</c:v>
                </c:pt>
                <c:pt idx="1896">
                  <c:v>-1.9487479294553234E-2</c:v>
                </c:pt>
                <c:pt idx="1897">
                  <c:v>-9.7437396472766172E-3</c:v>
                </c:pt>
                <c:pt idx="1898">
                  <c:v>-9.7437396472766172E-3</c:v>
                </c:pt>
                <c:pt idx="1899">
                  <c:v>-9.7437396472766172E-3</c:v>
                </c:pt>
                <c:pt idx="1900">
                  <c:v>-9.7437396472766172E-3</c:v>
                </c:pt>
                <c:pt idx="1901">
                  <c:v>-9.7437396472766172E-3</c:v>
                </c:pt>
                <c:pt idx="1902">
                  <c:v>-9.7437396472766172E-3</c:v>
                </c:pt>
                <c:pt idx="1903">
                  <c:v>-9.7437396472766172E-3</c:v>
                </c:pt>
                <c:pt idx="1904">
                  <c:v>-9.7437396472766172E-3</c:v>
                </c:pt>
                <c:pt idx="1905">
                  <c:v>-9.7437396472766172E-3</c:v>
                </c:pt>
                <c:pt idx="1906">
                  <c:v>-1.9487479294553234E-2</c:v>
                </c:pt>
                <c:pt idx="1907">
                  <c:v>-1.9487479294553234E-2</c:v>
                </c:pt>
                <c:pt idx="1908">
                  <c:v>-1.9487479294553234E-2</c:v>
                </c:pt>
                <c:pt idx="1909">
                  <c:v>-1.9487479294553234E-2</c:v>
                </c:pt>
                <c:pt idx="1910">
                  <c:v>-9.7437396472766172E-3</c:v>
                </c:pt>
                <c:pt idx="1911">
                  <c:v>-9.7437396472766172E-3</c:v>
                </c:pt>
                <c:pt idx="1912">
                  <c:v>-9.7437396472766172E-3</c:v>
                </c:pt>
                <c:pt idx="1913">
                  <c:v>-9.7437396472766172E-3</c:v>
                </c:pt>
                <c:pt idx="1914">
                  <c:v>-9.7437396472766172E-3</c:v>
                </c:pt>
                <c:pt idx="1915">
                  <c:v>-9.7437396472766172E-3</c:v>
                </c:pt>
                <c:pt idx="1916">
                  <c:v>-9.7437396472766172E-3</c:v>
                </c:pt>
                <c:pt idx="1917">
                  <c:v>-1.9487479294553234E-2</c:v>
                </c:pt>
                <c:pt idx="1918">
                  <c:v>-1.9487479294553234E-2</c:v>
                </c:pt>
                <c:pt idx="1919">
                  <c:v>-9.7437396472766172E-3</c:v>
                </c:pt>
                <c:pt idx="1920">
                  <c:v>-9.7437396472766172E-3</c:v>
                </c:pt>
                <c:pt idx="1921">
                  <c:v>-9.7437396472766172E-3</c:v>
                </c:pt>
                <c:pt idx="1922">
                  <c:v>-9.7437396472766172E-3</c:v>
                </c:pt>
                <c:pt idx="1923">
                  <c:v>-9.7437396472766172E-3</c:v>
                </c:pt>
                <c:pt idx="1924">
                  <c:v>-9.7437396472766172E-3</c:v>
                </c:pt>
                <c:pt idx="1925">
                  <c:v>-9.7437396472766172E-3</c:v>
                </c:pt>
                <c:pt idx="1926">
                  <c:v>-9.7437396472766172E-3</c:v>
                </c:pt>
                <c:pt idx="1927">
                  <c:v>-9.7437396472766172E-3</c:v>
                </c:pt>
                <c:pt idx="1928">
                  <c:v>-9.7437396472766172E-3</c:v>
                </c:pt>
                <c:pt idx="1929">
                  <c:v>-9.7437396472766172E-3</c:v>
                </c:pt>
                <c:pt idx="1930">
                  <c:v>0</c:v>
                </c:pt>
                <c:pt idx="1931">
                  <c:v>-9.7437396472766172E-3</c:v>
                </c:pt>
                <c:pt idx="1932">
                  <c:v>-9.7437396472766172E-3</c:v>
                </c:pt>
                <c:pt idx="1933">
                  <c:v>-1.9487479294553234E-2</c:v>
                </c:pt>
                <c:pt idx="1934">
                  <c:v>-9.7437396472766172E-3</c:v>
                </c:pt>
                <c:pt idx="1935">
                  <c:v>-9.7437396472766172E-3</c:v>
                </c:pt>
                <c:pt idx="1936">
                  <c:v>0</c:v>
                </c:pt>
                <c:pt idx="1937">
                  <c:v>0</c:v>
                </c:pt>
                <c:pt idx="1938">
                  <c:v>-9.7437396472766172E-3</c:v>
                </c:pt>
                <c:pt idx="1939">
                  <c:v>-1.9487479294553234E-2</c:v>
                </c:pt>
                <c:pt idx="1940">
                  <c:v>-1.9487479294553234E-2</c:v>
                </c:pt>
                <c:pt idx="1941">
                  <c:v>-9.7437396472766172E-3</c:v>
                </c:pt>
                <c:pt idx="1942">
                  <c:v>0</c:v>
                </c:pt>
                <c:pt idx="1943">
                  <c:v>-9.7437396472766172E-3</c:v>
                </c:pt>
                <c:pt idx="1944">
                  <c:v>-9.7437396472766172E-3</c:v>
                </c:pt>
                <c:pt idx="1945">
                  <c:v>-1.9487479294553234E-2</c:v>
                </c:pt>
                <c:pt idx="1946">
                  <c:v>-1.9487479294553234E-2</c:v>
                </c:pt>
                <c:pt idx="1947">
                  <c:v>-1.9487479294553234E-2</c:v>
                </c:pt>
                <c:pt idx="1948">
                  <c:v>-9.7437396472766172E-3</c:v>
                </c:pt>
                <c:pt idx="1949">
                  <c:v>-9.7437396472766172E-3</c:v>
                </c:pt>
                <c:pt idx="1950">
                  <c:v>-9.7437396472766172E-3</c:v>
                </c:pt>
                <c:pt idx="1951">
                  <c:v>-9.7437396472766172E-3</c:v>
                </c:pt>
                <c:pt idx="1952">
                  <c:v>-9.7437396472766172E-3</c:v>
                </c:pt>
                <c:pt idx="1953">
                  <c:v>-9.7437396472766172E-3</c:v>
                </c:pt>
                <c:pt idx="1954">
                  <c:v>0</c:v>
                </c:pt>
                <c:pt idx="1955">
                  <c:v>9.7437396472766172E-3</c:v>
                </c:pt>
                <c:pt idx="1956">
                  <c:v>0</c:v>
                </c:pt>
                <c:pt idx="1957">
                  <c:v>-9.7437396472766172E-3</c:v>
                </c:pt>
                <c:pt idx="1958">
                  <c:v>-1.9487479294553234E-2</c:v>
                </c:pt>
                <c:pt idx="1959">
                  <c:v>-2.923121894182985E-2</c:v>
                </c:pt>
                <c:pt idx="1960">
                  <c:v>-2.923121894182985E-2</c:v>
                </c:pt>
                <c:pt idx="1961">
                  <c:v>-2.923121894182985E-2</c:v>
                </c:pt>
                <c:pt idx="1962">
                  <c:v>-1.9487479294553234E-2</c:v>
                </c:pt>
                <c:pt idx="1963">
                  <c:v>-1.9487479294553234E-2</c:v>
                </c:pt>
                <c:pt idx="1964">
                  <c:v>-9.7437396472766172E-3</c:v>
                </c:pt>
                <c:pt idx="1965">
                  <c:v>-9.7437396472766172E-3</c:v>
                </c:pt>
                <c:pt idx="1966">
                  <c:v>0</c:v>
                </c:pt>
                <c:pt idx="1967">
                  <c:v>0</c:v>
                </c:pt>
                <c:pt idx="1968">
                  <c:v>0</c:v>
                </c:pt>
                <c:pt idx="1969">
                  <c:v>0</c:v>
                </c:pt>
                <c:pt idx="1970">
                  <c:v>-9.7437396472766172E-3</c:v>
                </c:pt>
                <c:pt idx="1971">
                  <c:v>0</c:v>
                </c:pt>
                <c:pt idx="1972">
                  <c:v>-9.7437396472766172E-3</c:v>
                </c:pt>
                <c:pt idx="1973">
                  <c:v>-9.7437396472766172E-3</c:v>
                </c:pt>
                <c:pt idx="1974">
                  <c:v>-1.9487479294553234E-2</c:v>
                </c:pt>
                <c:pt idx="1975">
                  <c:v>-1.9487479294553234E-2</c:v>
                </c:pt>
                <c:pt idx="1976">
                  <c:v>-9.7437396472766172E-3</c:v>
                </c:pt>
                <c:pt idx="1977">
                  <c:v>-9.7437396472766172E-3</c:v>
                </c:pt>
                <c:pt idx="1978">
                  <c:v>-9.7437396472766172E-3</c:v>
                </c:pt>
                <c:pt idx="1979">
                  <c:v>-1.9487479294553234E-2</c:v>
                </c:pt>
                <c:pt idx="1980">
                  <c:v>-9.7437396472766172E-3</c:v>
                </c:pt>
                <c:pt idx="1981">
                  <c:v>0</c:v>
                </c:pt>
                <c:pt idx="1982">
                  <c:v>0</c:v>
                </c:pt>
                <c:pt idx="1983">
                  <c:v>0</c:v>
                </c:pt>
                <c:pt idx="1984">
                  <c:v>0</c:v>
                </c:pt>
                <c:pt idx="1985">
                  <c:v>0</c:v>
                </c:pt>
                <c:pt idx="1986">
                  <c:v>0</c:v>
                </c:pt>
                <c:pt idx="1987">
                  <c:v>0</c:v>
                </c:pt>
                <c:pt idx="1988">
                  <c:v>-9.7437396472766172E-3</c:v>
                </c:pt>
                <c:pt idx="1989">
                  <c:v>-1.9487479294553234E-2</c:v>
                </c:pt>
                <c:pt idx="1990">
                  <c:v>-1.9487479294553234E-2</c:v>
                </c:pt>
                <c:pt idx="1991">
                  <c:v>-9.7437396472766172E-3</c:v>
                </c:pt>
                <c:pt idx="1992">
                  <c:v>-9.7437396472766172E-3</c:v>
                </c:pt>
                <c:pt idx="1993">
                  <c:v>-9.7437396472766172E-3</c:v>
                </c:pt>
                <c:pt idx="1994">
                  <c:v>-9.7437396472766172E-3</c:v>
                </c:pt>
                <c:pt idx="1995">
                  <c:v>-9.7437396472766172E-3</c:v>
                </c:pt>
                <c:pt idx="1996">
                  <c:v>-9.7437396472766172E-3</c:v>
                </c:pt>
                <c:pt idx="1997">
                  <c:v>-9.7437396472766172E-3</c:v>
                </c:pt>
                <c:pt idx="1998">
                  <c:v>-9.7437396472766172E-3</c:v>
                </c:pt>
                <c:pt idx="1999">
                  <c:v>-9.7437396472766172E-3</c:v>
                </c:pt>
                <c:pt idx="2000">
                  <c:v>-9.7437396472766172E-3</c:v>
                </c:pt>
                <c:pt idx="2001">
                  <c:v>-9.7437396472766172E-3</c:v>
                </c:pt>
                <c:pt idx="2002">
                  <c:v>-9.7437396472766172E-3</c:v>
                </c:pt>
                <c:pt idx="2003">
                  <c:v>-9.7437396472766172E-3</c:v>
                </c:pt>
                <c:pt idx="2004">
                  <c:v>-9.7437396472766172E-3</c:v>
                </c:pt>
                <c:pt idx="2005">
                  <c:v>-9.7437396472766172E-3</c:v>
                </c:pt>
                <c:pt idx="2006">
                  <c:v>-9.7437396472766172E-3</c:v>
                </c:pt>
                <c:pt idx="2007">
                  <c:v>-9.7437396472766172E-3</c:v>
                </c:pt>
                <c:pt idx="2008">
                  <c:v>-9.7437396472766172E-3</c:v>
                </c:pt>
                <c:pt idx="2009">
                  <c:v>-1.9487479294553234E-2</c:v>
                </c:pt>
                <c:pt idx="2010">
                  <c:v>-1.9487479294553234E-2</c:v>
                </c:pt>
                <c:pt idx="2011">
                  <c:v>-1.9487479294553234E-2</c:v>
                </c:pt>
                <c:pt idx="2012">
                  <c:v>-9.7437396472766172E-3</c:v>
                </c:pt>
                <c:pt idx="2013">
                  <c:v>-9.7437396472766172E-3</c:v>
                </c:pt>
                <c:pt idx="2014">
                  <c:v>0</c:v>
                </c:pt>
                <c:pt idx="2015">
                  <c:v>-9.7437396472766172E-3</c:v>
                </c:pt>
                <c:pt idx="2016">
                  <c:v>-9.7437396472766172E-3</c:v>
                </c:pt>
                <c:pt idx="2017">
                  <c:v>-1.9487479294553234E-2</c:v>
                </c:pt>
                <c:pt idx="2018">
                  <c:v>-1.9487479294553234E-2</c:v>
                </c:pt>
                <c:pt idx="2019">
                  <c:v>-9.7437396472766172E-3</c:v>
                </c:pt>
                <c:pt idx="2020">
                  <c:v>0</c:v>
                </c:pt>
                <c:pt idx="2021">
                  <c:v>0</c:v>
                </c:pt>
                <c:pt idx="2022">
                  <c:v>0</c:v>
                </c:pt>
                <c:pt idx="2023">
                  <c:v>-9.7437396472766172E-3</c:v>
                </c:pt>
                <c:pt idx="2024">
                  <c:v>-9.7437396472766172E-3</c:v>
                </c:pt>
                <c:pt idx="2025">
                  <c:v>-9.7437396472766172E-3</c:v>
                </c:pt>
                <c:pt idx="2026">
                  <c:v>-9.7437396472766172E-3</c:v>
                </c:pt>
                <c:pt idx="2027">
                  <c:v>0</c:v>
                </c:pt>
                <c:pt idx="2028">
                  <c:v>0</c:v>
                </c:pt>
                <c:pt idx="2029">
                  <c:v>0</c:v>
                </c:pt>
                <c:pt idx="2030">
                  <c:v>-9.7437396472766172E-3</c:v>
                </c:pt>
                <c:pt idx="2031">
                  <c:v>-9.7437396472766172E-3</c:v>
                </c:pt>
                <c:pt idx="2032">
                  <c:v>-1.9487479294553234E-2</c:v>
                </c:pt>
                <c:pt idx="2033">
                  <c:v>-1.9487479294553234E-2</c:v>
                </c:pt>
                <c:pt idx="2034">
                  <c:v>-9.7437396472766172E-3</c:v>
                </c:pt>
                <c:pt idx="2035">
                  <c:v>-9.7437396472766172E-3</c:v>
                </c:pt>
                <c:pt idx="2036">
                  <c:v>-9.7437396472766172E-3</c:v>
                </c:pt>
                <c:pt idx="2037">
                  <c:v>-1.9487479294553234E-2</c:v>
                </c:pt>
                <c:pt idx="2038">
                  <c:v>-1.9487479294553234E-2</c:v>
                </c:pt>
                <c:pt idx="2039">
                  <c:v>-1.9487479294553234E-2</c:v>
                </c:pt>
                <c:pt idx="2040">
                  <c:v>-9.7437396472766172E-3</c:v>
                </c:pt>
                <c:pt idx="2041">
                  <c:v>-9.7437396472766172E-3</c:v>
                </c:pt>
                <c:pt idx="2042">
                  <c:v>-9.7437396472766172E-3</c:v>
                </c:pt>
                <c:pt idx="2043">
                  <c:v>-9.7437396472766172E-3</c:v>
                </c:pt>
                <c:pt idx="2044">
                  <c:v>-1.9487479294553234E-2</c:v>
                </c:pt>
                <c:pt idx="2045">
                  <c:v>-1.9487479294553234E-2</c:v>
                </c:pt>
                <c:pt idx="2046">
                  <c:v>-1.9487479294553234E-2</c:v>
                </c:pt>
                <c:pt idx="2047">
                  <c:v>-1.9487479294553234E-2</c:v>
                </c:pt>
                <c:pt idx="2048">
                  <c:v>-9.7437396472766172E-3</c:v>
                </c:pt>
                <c:pt idx="2049">
                  <c:v>0</c:v>
                </c:pt>
                <c:pt idx="2050">
                  <c:v>0</c:v>
                </c:pt>
                <c:pt idx="2051">
                  <c:v>0</c:v>
                </c:pt>
                <c:pt idx="2052">
                  <c:v>-9.7437396472766172E-3</c:v>
                </c:pt>
                <c:pt idx="2053">
                  <c:v>-9.7437396472766172E-3</c:v>
                </c:pt>
                <c:pt idx="2054">
                  <c:v>-9.7437396472766172E-3</c:v>
                </c:pt>
                <c:pt idx="2055">
                  <c:v>-9.7437396472766172E-3</c:v>
                </c:pt>
                <c:pt idx="2056">
                  <c:v>-9.7437396472766172E-3</c:v>
                </c:pt>
                <c:pt idx="2057">
                  <c:v>-9.7437396472766172E-3</c:v>
                </c:pt>
                <c:pt idx="2058">
                  <c:v>0</c:v>
                </c:pt>
                <c:pt idx="2059">
                  <c:v>0</c:v>
                </c:pt>
                <c:pt idx="2060">
                  <c:v>0</c:v>
                </c:pt>
                <c:pt idx="2061">
                  <c:v>-9.7437396472766172E-3</c:v>
                </c:pt>
                <c:pt idx="2062">
                  <c:v>-9.7437396472766172E-3</c:v>
                </c:pt>
                <c:pt idx="2063">
                  <c:v>-1.9487479294553234E-2</c:v>
                </c:pt>
                <c:pt idx="2064">
                  <c:v>-1.9487479294553234E-2</c:v>
                </c:pt>
                <c:pt idx="2065">
                  <c:v>-1.9487479294553234E-2</c:v>
                </c:pt>
                <c:pt idx="2066">
                  <c:v>-1.9487479294553234E-2</c:v>
                </c:pt>
                <c:pt idx="2067">
                  <c:v>-2.923121894182985E-2</c:v>
                </c:pt>
                <c:pt idx="2068">
                  <c:v>-2.923121894182985E-2</c:v>
                </c:pt>
                <c:pt idx="2069">
                  <c:v>-2.923121894182985E-2</c:v>
                </c:pt>
                <c:pt idx="2070">
                  <c:v>-1.9487479294553234E-2</c:v>
                </c:pt>
                <c:pt idx="2071">
                  <c:v>-9.7437396472766172E-3</c:v>
                </c:pt>
                <c:pt idx="2072">
                  <c:v>-9.7437396472766172E-3</c:v>
                </c:pt>
                <c:pt idx="2073">
                  <c:v>-9.7437396472766172E-3</c:v>
                </c:pt>
                <c:pt idx="2074">
                  <c:v>-9.7437396472766172E-3</c:v>
                </c:pt>
                <c:pt idx="2075">
                  <c:v>0</c:v>
                </c:pt>
                <c:pt idx="2076">
                  <c:v>0</c:v>
                </c:pt>
                <c:pt idx="2077">
                  <c:v>0</c:v>
                </c:pt>
                <c:pt idx="2078">
                  <c:v>-9.7437396472766172E-3</c:v>
                </c:pt>
                <c:pt idx="2079">
                  <c:v>-9.7437396472766172E-3</c:v>
                </c:pt>
                <c:pt idx="2080">
                  <c:v>-9.7437396472766172E-3</c:v>
                </c:pt>
                <c:pt idx="2081">
                  <c:v>0</c:v>
                </c:pt>
                <c:pt idx="2082">
                  <c:v>-9.7437396472766172E-3</c:v>
                </c:pt>
                <c:pt idx="2083">
                  <c:v>-9.7437396472766172E-3</c:v>
                </c:pt>
                <c:pt idx="2084">
                  <c:v>-1.9487479294553234E-2</c:v>
                </c:pt>
                <c:pt idx="2085">
                  <c:v>-1.9487479294553234E-2</c:v>
                </c:pt>
                <c:pt idx="2086">
                  <c:v>-1.9487479294553234E-2</c:v>
                </c:pt>
                <c:pt idx="2087">
                  <c:v>-1.9487479294553234E-2</c:v>
                </c:pt>
                <c:pt idx="2088">
                  <c:v>-9.7437396472766172E-3</c:v>
                </c:pt>
                <c:pt idx="2089">
                  <c:v>-9.7437396472766172E-3</c:v>
                </c:pt>
                <c:pt idx="2090">
                  <c:v>-9.7437396472766172E-3</c:v>
                </c:pt>
                <c:pt idx="2091">
                  <c:v>-9.7437396472766172E-3</c:v>
                </c:pt>
                <c:pt idx="2092">
                  <c:v>-1.9487479294553234E-2</c:v>
                </c:pt>
                <c:pt idx="2093">
                  <c:v>-1.9487479294553234E-2</c:v>
                </c:pt>
                <c:pt idx="2094">
                  <c:v>-1.9487479294553234E-2</c:v>
                </c:pt>
                <c:pt idx="2095">
                  <c:v>-9.7437396472766172E-3</c:v>
                </c:pt>
                <c:pt idx="2096">
                  <c:v>0</c:v>
                </c:pt>
                <c:pt idx="2097">
                  <c:v>0</c:v>
                </c:pt>
                <c:pt idx="2098">
                  <c:v>-9.7437396472766172E-3</c:v>
                </c:pt>
                <c:pt idx="2099">
                  <c:v>-9.7437396472766172E-3</c:v>
                </c:pt>
                <c:pt idx="2100">
                  <c:v>-9.7437396472766172E-3</c:v>
                </c:pt>
                <c:pt idx="2101">
                  <c:v>0</c:v>
                </c:pt>
                <c:pt idx="2102">
                  <c:v>0</c:v>
                </c:pt>
                <c:pt idx="2103">
                  <c:v>-1.9487479294553234E-2</c:v>
                </c:pt>
                <c:pt idx="2104">
                  <c:v>-2.923121894182985E-2</c:v>
                </c:pt>
                <c:pt idx="2105">
                  <c:v>-2.923121894182985E-2</c:v>
                </c:pt>
                <c:pt idx="2106">
                  <c:v>-1.9487479294553234E-2</c:v>
                </c:pt>
                <c:pt idx="2107">
                  <c:v>-9.7437396472766172E-3</c:v>
                </c:pt>
                <c:pt idx="2108">
                  <c:v>-9.7437396472766172E-3</c:v>
                </c:pt>
                <c:pt idx="2109">
                  <c:v>-9.7437396472766172E-3</c:v>
                </c:pt>
                <c:pt idx="2110">
                  <c:v>-9.7437396472766172E-3</c:v>
                </c:pt>
                <c:pt idx="2111">
                  <c:v>-9.7437396472766172E-3</c:v>
                </c:pt>
                <c:pt idx="2112">
                  <c:v>-9.7437396472766172E-3</c:v>
                </c:pt>
                <c:pt idx="2113">
                  <c:v>-1.9487479294553234E-2</c:v>
                </c:pt>
                <c:pt idx="2114">
                  <c:v>-1.9487479294553234E-2</c:v>
                </c:pt>
                <c:pt idx="2115">
                  <c:v>-1.9487479294553234E-2</c:v>
                </c:pt>
                <c:pt idx="2116">
                  <c:v>-9.7437396472766172E-3</c:v>
                </c:pt>
                <c:pt idx="2117">
                  <c:v>-9.7437396472766172E-3</c:v>
                </c:pt>
                <c:pt idx="2118">
                  <c:v>-9.7437396472766172E-3</c:v>
                </c:pt>
                <c:pt idx="2119">
                  <c:v>-1.9487479294553234E-2</c:v>
                </c:pt>
                <c:pt idx="2120">
                  <c:v>-9.7437396472766172E-3</c:v>
                </c:pt>
                <c:pt idx="2121">
                  <c:v>-9.7437396472766172E-3</c:v>
                </c:pt>
                <c:pt idx="2122">
                  <c:v>0</c:v>
                </c:pt>
                <c:pt idx="2123">
                  <c:v>-9.7437396472766172E-3</c:v>
                </c:pt>
                <c:pt idx="2124">
                  <c:v>-9.7437396472766172E-3</c:v>
                </c:pt>
                <c:pt idx="2125">
                  <c:v>-9.7437396472766172E-3</c:v>
                </c:pt>
                <c:pt idx="2126">
                  <c:v>-9.7437396472766172E-3</c:v>
                </c:pt>
                <c:pt idx="2127">
                  <c:v>-9.7437396472766172E-3</c:v>
                </c:pt>
                <c:pt idx="2128">
                  <c:v>-9.7437396472766172E-3</c:v>
                </c:pt>
                <c:pt idx="2129">
                  <c:v>-9.7437396472766172E-3</c:v>
                </c:pt>
                <c:pt idx="2130">
                  <c:v>0</c:v>
                </c:pt>
                <c:pt idx="2131">
                  <c:v>-9.7437396472766172E-3</c:v>
                </c:pt>
                <c:pt idx="2132">
                  <c:v>-9.7437396472766172E-3</c:v>
                </c:pt>
                <c:pt idx="2133">
                  <c:v>-1.9487479294553234E-2</c:v>
                </c:pt>
                <c:pt idx="2134">
                  <c:v>-9.7437396472766172E-3</c:v>
                </c:pt>
                <c:pt idx="2135">
                  <c:v>-9.7437396472766172E-3</c:v>
                </c:pt>
                <c:pt idx="2136">
                  <c:v>-9.7437396472766172E-3</c:v>
                </c:pt>
                <c:pt idx="2137">
                  <c:v>-9.7437396472766172E-3</c:v>
                </c:pt>
                <c:pt idx="2138">
                  <c:v>-9.7437396472766172E-3</c:v>
                </c:pt>
                <c:pt idx="2139">
                  <c:v>-9.7437396472766172E-3</c:v>
                </c:pt>
                <c:pt idx="2140">
                  <c:v>-9.7437396472766172E-3</c:v>
                </c:pt>
                <c:pt idx="2141">
                  <c:v>0</c:v>
                </c:pt>
                <c:pt idx="2142">
                  <c:v>0</c:v>
                </c:pt>
                <c:pt idx="2143">
                  <c:v>0</c:v>
                </c:pt>
                <c:pt idx="2144">
                  <c:v>-9.7437396472766172E-3</c:v>
                </c:pt>
                <c:pt idx="2145">
                  <c:v>-9.7437396472766172E-3</c:v>
                </c:pt>
                <c:pt idx="2146">
                  <c:v>-9.7437396472766172E-3</c:v>
                </c:pt>
                <c:pt idx="2147">
                  <c:v>-9.7437396472766172E-3</c:v>
                </c:pt>
                <c:pt idx="2148">
                  <c:v>-9.7437396472766172E-3</c:v>
                </c:pt>
                <c:pt idx="2149">
                  <c:v>-9.7437396472766172E-3</c:v>
                </c:pt>
                <c:pt idx="2150">
                  <c:v>-9.7437396472766172E-3</c:v>
                </c:pt>
                <c:pt idx="2151">
                  <c:v>0</c:v>
                </c:pt>
                <c:pt idx="2152">
                  <c:v>-9.7437396472766172E-3</c:v>
                </c:pt>
                <c:pt idx="2153">
                  <c:v>-9.7437396472766172E-3</c:v>
                </c:pt>
                <c:pt idx="2154">
                  <c:v>-9.7437396472766172E-3</c:v>
                </c:pt>
                <c:pt idx="2155">
                  <c:v>-9.7437396472766172E-3</c:v>
                </c:pt>
                <c:pt idx="2156">
                  <c:v>-9.7437396472766172E-3</c:v>
                </c:pt>
                <c:pt idx="2157">
                  <c:v>0</c:v>
                </c:pt>
                <c:pt idx="2158">
                  <c:v>0</c:v>
                </c:pt>
                <c:pt idx="2159">
                  <c:v>-9.7437396472766172E-3</c:v>
                </c:pt>
                <c:pt idx="2160">
                  <c:v>-1.9487479294553234E-2</c:v>
                </c:pt>
                <c:pt idx="2161">
                  <c:v>-1.9487479294553234E-2</c:v>
                </c:pt>
                <c:pt idx="2162">
                  <c:v>-1.9487479294553234E-2</c:v>
                </c:pt>
                <c:pt idx="2163">
                  <c:v>-1.9487479294553234E-2</c:v>
                </c:pt>
                <c:pt idx="2164">
                  <c:v>-9.7437396472766172E-3</c:v>
                </c:pt>
                <c:pt idx="2165">
                  <c:v>0</c:v>
                </c:pt>
                <c:pt idx="2166">
                  <c:v>0</c:v>
                </c:pt>
                <c:pt idx="2167">
                  <c:v>-9.7437396472766172E-3</c:v>
                </c:pt>
                <c:pt idx="2168">
                  <c:v>-9.7437396472766172E-3</c:v>
                </c:pt>
                <c:pt idx="2169">
                  <c:v>-9.7437396472766172E-3</c:v>
                </c:pt>
                <c:pt idx="2170">
                  <c:v>-1.9487479294553234E-2</c:v>
                </c:pt>
                <c:pt idx="2171">
                  <c:v>-1.9487479294553234E-2</c:v>
                </c:pt>
                <c:pt idx="2172">
                  <c:v>-9.7437396472766172E-3</c:v>
                </c:pt>
                <c:pt idx="2173">
                  <c:v>-9.7437396472766172E-3</c:v>
                </c:pt>
                <c:pt idx="2174">
                  <c:v>0</c:v>
                </c:pt>
                <c:pt idx="2175">
                  <c:v>-9.7437396472766172E-3</c:v>
                </c:pt>
                <c:pt idx="2176">
                  <c:v>-9.7437396472766172E-3</c:v>
                </c:pt>
                <c:pt idx="2177">
                  <c:v>-1.9487479294553234E-2</c:v>
                </c:pt>
                <c:pt idx="2178">
                  <c:v>-9.7437396472766172E-3</c:v>
                </c:pt>
                <c:pt idx="2179">
                  <c:v>-9.7437396472766172E-3</c:v>
                </c:pt>
                <c:pt idx="2180">
                  <c:v>0</c:v>
                </c:pt>
                <c:pt idx="2181">
                  <c:v>-9.7437396472766172E-3</c:v>
                </c:pt>
                <c:pt idx="2182">
                  <c:v>-9.7437396472766172E-3</c:v>
                </c:pt>
                <c:pt idx="2183">
                  <c:v>-9.7437396472766172E-3</c:v>
                </c:pt>
                <c:pt idx="2184">
                  <c:v>-1.9487479294553234E-2</c:v>
                </c:pt>
                <c:pt idx="2185">
                  <c:v>-1.9487479294553234E-2</c:v>
                </c:pt>
                <c:pt idx="2186">
                  <c:v>-2.923121894182985E-2</c:v>
                </c:pt>
                <c:pt idx="2187">
                  <c:v>-2.923121894182985E-2</c:v>
                </c:pt>
                <c:pt idx="2188">
                  <c:v>-1.9487479294553234E-2</c:v>
                </c:pt>
                <c:pt idx="2189">
                  <c:v>-1.9487479294553234E-2</c:v>
                </c:pt>
                <c:pt idx="2190">
                  <c:v>-1.9487479294553234E-2</c:v>
                </c:pt>
                <c:pt idx="2191">
                  <c:v>-1.9487479294553234E-2</c:v>
                </c:pt>
                <c:pt idx="2192">
                  <c:v>-9.7437396472766172E-3</c:v>
                </c:pt>
                <c:pt idx="2193">
                  <c:v>-9.7437396472766172E-3</c:v>
                </c:pt>
                <c:pt idx="2194">
                  <c:v>-9.7437396472766172E-3</c:v>
                </c:pt>
                <c:pt idx="2195">
                  <c:v>-9.7437396472766172E-3</c:v>
                </c:pt>
                <c:pt idx="2196">
                  <c:v>-1.9487479294553234E-2</c:v>
                </c:pt>
                <c:pt idx="2197">
                  <c:v>-1.9487479294553234E-2</c:v>
                </c:pt>
                <c:pt idx="2198">
                  <c:v>-1.9487479294553234E-2</c:v>
                </c:pt>
                <c:pt idx="2199">
                  <c:v>-9.7437396472766172E-3</c:v>
                </c:pt>
                <c:pt idx="2200">
                  <c:v>-9.7437396472766172E-3</c:v>
                </c:pt>
                <c:pt idx="2201">
                  <c:v>0</c:v>
                </c:pt>
                <c:pt idx="2202">
                  <c:v>0</c:v>
                </c:pt>
                <c:pt idx="2203">
                  <c:v>-9.7437396472766172E-3</c:v>
                </c:pt>
                <c:pt idx="2204">
                  <c:v>-1.9487479294553234E-2</c:v>
                </c:pt>
                <c:pt idx="2205">
                  <c:v>-2.923121894182985E-2</c:v>
                </c:pt>
                <c:pt idx="2206">
                  <c:v>-1.9487479294553234E-2</c:v>
                </c:pt>
                <c:pt idx="2207">
                  <c:v>-1.9487479294553234E-2</c:v>
                </c:pt>
                <c:pt idx="2208">
                  <c:v>-1.9487479294553234E-2</c:v>
                </c:pt>
                <c:pt idx="2209">
                  <c:v>-1.9487479294553234E-2</c:v>
                </c:pt>
                <c:pt idx="2210">
                  <c:v>-9.7437396472766172E-3</c:v>
                </c:pt>
                <c:pt idx="2211">
                  <c:v>0</c:v>
                </c:pt>
                <c:pt idx="2212">
                  <c:v>0</c:v>
                </c:pt>
                <c:pt idx="2213">
                  <c:v>0</c:v>
                </c:pt>
                <c:pt idx="2214">
                  <c:v>-9.7437396472766172E-3</c:v>
                </c:pt>
                <c:pt idx="2215">
                  <c:v>-9.7437396472766172E-3</c:v>
                </c:pt>
                <c:pt idx="2216">
                  <c:v>-9.7437396472766172E-3</c:v>
                </c:pt>
                <c:pt idx="2217">
                  <c:v>-9.7437396472766172E-3</c:v>
                </c:pt>
                <c:pt idx="2218">
                  <c:v>-9.7437396472766172E-3</c:v>
                </c:pt>
                <c:pt idx="2219">
                  <c:v>-9.7437396472766172E-3</c:v>
                </c:pt>
                <c:pt idx="2220">
                  <c:v>-9.7437396472766172E-3</c:v>
                </c:pt>
                <c:pt idx="2221">
                  <c:v>-9.7437396472766172E-3</c:v>
                </c:pt>
                <c:pt idx="2222">
                  <c:v>-9.7437396472766172E-3</c:v>
                </c:pt>
                <c:pt idx="2223">
                  <c:v>-9.7437396472766172E-3</c:v>
                </c:pt>
                <c:pt idx="2224">
                  <c:v>-1.9487479294553234E-2</c:v>
                </c:pt>
                <c:pt idx="2225">
                  <c:v>-1.9487479294553234E-2</c:v>
                </c:pt>
                <c:pt idx="2226">
                  <c:v>-1.9487479294553234E-2</c:v>
                </c:pt>
                <c:pt idx="2227">
                  <c:v>-9.7437396472766172E-3</c:v>
                </c:pt>
                <c:pt idx="2228">
                  <c:v>-9.7437396472766172E-3</c:v>
                </c:pt>
                <c:pt idx="2229">
                  <c:v>-9.7437396472766172E-3</c:v>
                </c:pt>
                <c:pt idx="2230">
                  <c:v>-9.7437396472766172E-3</c:v>
                </c:pt>
                <c:pt idx="2231">
                  <c:v>-9.7437396472766172E-3</c:v>
                </c:pt>
                <c:pt idx="2232">
                  <c:v>-1.9487479294553234E-2</c:v>
                </c:pt>
                <c:pt idx="2233">
                  <c:v>-1.9487479294553234E-2</c:v>
                </c:pt>
                <c:pt idx="2234">
                  <c:v>-1.9487479294553234E-2</c:v>
                </c:pt>
                <c:pt idx="2235">
                  <c:v>-9.7437396472766172E-3</c:v>
                </c:pt>
                <c:pt idx="2236">
                  <c:v>-9.7437396472766172E-3</c:v>
                </c:pt>
                <c:pt idx="2237">
                  <c:v>0</c:v>
                </c:pt>
                <c:pt idx="2238">
                  <c:v>0</c:v>
                </c:pt>
                <c:pt idx="2239">
                  <c:v>-9.7437396472766172E-3</c:v>
                </c:pt>
                <c:pt idx="2240">
                  <c:v>-9.7437396472766172E-3</c:v>
                </c:pt>
                <c:pt idx="2241">
                  <c:v>-9.7437396472766172E-3</c:v>
                </c:pt>
                <c:pt idx="2242">
                  <c:v>0</c:v>
                </c:pt>
                <c:pt idx="2243">
                  <c:v>0</c:v>
                </c:pt>
                <c:pt idx="2244">
                  <c:v>0</c:v>
                </c:pt>
                <c:pt idx="2245">
                  <c:v>0</c:v>
                </c:pt>
                <c:pt idx="2246">
                  <c:v>0</c:v>
                </c:pt>
                <c:pt idx="2247">
                  <c:v>0</c:v>
                </c:pt>
                <c:pt idx="2248">
                  <c:v>-9.7437396472766172E-3</c:v>
                </c:pt>
                <c:pt idx="2249">
                  <c:v>-9.7437396472766172E-3</c:v>
                </c:pt>
                <c:pt idx="2250">
                  <c:v>-1.9487479294553234E-2</c:v>
                </c:pt>
                <c:pt idx="2251">
                  <c:v>-1.9487479294553234E-2</c:v>
                </c:pt>
                <c:pt idx="2252">
                  <c:v>-1.9487479294553234E-2</c:v>
                </c:pt>
                <c:pt idx="2253">
                  <c:v>-1.9487479294553234E-2</c:v>
                </c:pt>
                <c:pt idx="2254">
                  <c:v>-9.7437396472766172E-3</c:v>
                </c:pt>
                <c:pt idx="2255">
                  <c:v>-9.7437396472766172E-3</c:v>
                </c:pt>
                <c:pt idx="2256">
                  <c:v>-9.7437396472766172E-3</c:v>
                </c:pt>
                <c:pt idx="2257">
                  <c:v>-9.7437396472766172E-3</c:v>
                </c:pt>
                <c:pt idx="2258">
                  <c:v>0</c:v>
                </c:pt>
                <c:pt idx="2259">
                  <c:v>0</c:v>
                </c:pt>
                <c:pt idx="2260">
                  <c:v>-9.7437396472766172E-3</c:v>
                </c:pt>
                <c:pt idx="2261">
                  <c:v>-9.7437396472766172E-3</c:v>
                </c:pt>
                <c:pt idx="2262">
                  <c:v>-1.9487479294553234E-2</c:v>
                </c:pt>
                <c:pt idx="2263">
                  <c:v>-1.9487479294553234E-2</c:v>
                </c:pt>
                <c:pt idx="2264">
                  <c:v>-1.9487479294553234E-2</c:v>
                </c:pt>
                <c:pt idx="2265">
                  <c:v>-9.7437396472766172E-3</c:v>
                </c:pt>
                <c:pt idx="2266">
                  <c:v>-9.7437396472766172E-3</c:v>
                </c:pt>
                <c:pt idx="2267">
                  <c:v>0</c:v>
                </c:pt>
                <c:pt idx="2268">
                  <c:v>0</c:v>
                </c:pt>
                <c:pt idx="2269">
                  <c:v>0</c:v>
                </c:pt>
                <c:pt idx="2270">
                  <c:v>-9.7437396472766172E-3</c:v>
                </c:pt>
                <c:pt idx="2271">
                  <c:v>-9.7437396472766172E-3</c:v>
                </c:pt>
                <c:pt idx="2272">
                  <c:v>-1.9487479294553234E-2</c:v>
                </c:pt>
                <c:pt idx="2273">
                  <c:v>-1.9487479294553234E-2</c:v>
                </c:pt>
                <c:pt idx="2274">
                  <c:v>-1.9487479294553234E-2</c:v>
                </c:pt>
                <c:pt idx="2275">
                  <c:v>-9.7437396472766172E-3</c:v>
                </c:pt>
                <c:pt idx="2276">
                  <c:v>-9.7437396472766172E-3</c:v>
                </c:pt>
                <c:pt idx="2277">
                  <c:v>0</c:v>
                </c:pt>
                <c:pt idx="2278">
                  <c:v>0</c:v>
                </c:pt>
                <c:pt idx="2279">
                  <c:v>0</c:v>
                </c:pt>
                <c:pt idx="2280">
                  <c:v>0</c:v>
                </c:pt>
                <c:pt idx="2281">
                  <c:v>-9.7437396472766172E-3</c:v>
                </c:pt>
                <c:pt idx="2282">
                  <c:v>-9.7437396472766172E-3</c:v>
                </c:pt>
                <c:pt idx="2283">
                  <c:v>-9.7437396472766172E-3</c:v>
                </c:pt>
                <c:pt idx="2284">
                  <c:v>-9.7437396472766172E-3</c:v>
                </c:pt>
                <c:pt idx="2285">
                  <c:v>-1.9487479294553234E-2</c:v>
                </c:pt>
                <c:pt idx="2286">
                  <c:v>-1.9487479294553234E-2</c:v>
                </c:pt>
                <c:pt idx="2287">
                  <c:v>-2.923121894182985E-2</c:v>
                </c:pt>
                <c:pt idx="2288">
                  <c:v>-1.9487479294553234E-2</c:v>
                </c:pt>
                <c:pt idx="2289">
                  <c:v>-9.7437396472766172E-3</c:v>
                </c:pt>
                <c:pt idx="2290">
                  <c:v>-9.7437396472766172E-3</c:v>
                </c:pt>
                <c:pt idx="2291">
                  <c:v>-9.7437396472766172E-3</c:v>
                </c:pt>
                <c:pt idx="2292">
                  <c:v>-1.9487479294553234E-2</c:v>
                </c:pt>
                <c:pt idx="2293">
                  <c:v>-1.9487479294553234E-2</c:v>
                </c:pt>
                <c:pt idx="2294">
                  <c:v>-1.9487479294553234E-2</c:v>
                </c:pt>
                <c:pt idx="2295">
                  <c:v>-1.9487479294553234E-2</c:v>
                </c:pt>
                <c:pt idx="2296">
                  <c:v>-1.9487479294553234E-2</c:v>
                </c:pt>
                <c:pt idx="2297">
                  <c:v>-1.9487479294553234E-2</c:v>
                </c:pt>
                <c:pt idx="2298">
                  <c:v>-1.9487479294553234E-2</c:v>
                </c:pt>
                <c:pt idx="2299">
                  <c:v>-9.7437396472766172E-3</c:v>
                </c:pt>
                <c:pt idx="2300">
                  <c:v>-9.7437396472766172E-3</c:v>
                </c:pt>
                <c:pt idx="2301">
                  <c:v>-9.7437396472766172E-3</c:v>
                </c:pt>
                <c:pt idx="2302">
                  <c:v>-9.7437396472766172E-3</c:v>
                </c:pt>
                <c:pt idx="2303">
                  <c:v>-1.9487479294553234E-2</c:v>
                </c:pt>
                <c:pt idx="2304">
                  <c:v>-1.9487479294553234E-2</c:v>
                </c:pt>
                <c:pt idx="2305">
                  <c:v>-1.9487479294553234E-2</c:v>
                </c:pt>
                <c:pt idx="2306">
                  <c:v>-1.9487479294553234E-2</c:v>
                </c:pt>
                <c:pt idx="2307">
                  <c:v>-1.9487479294553234E-2</c:v>
                </c:pt>
                <c:pt idx="2308">
                  <c:v>-1.9487479294553234E-2</c:v>
                </c:pt>
                <c:pt idx="2309">
                  <c:v>-1.9487479294553234E-2</c:v>
                </c:pt>
                <c:pt idx="2310">
                  <c:v>-1.9487479294553234E-2</c:v>
                </c:pt>
                <c:pt idx="2311">
                  <c:v>-1.9487479294553234E-2</c:v>
                </c:pt>
                <c:pt idx="2312">
                  <c:v>-1.9487479294553234E-2</c:v>
                </c:pt>
                <c:pt idx="2313">
                  <c:v>-1.9487479294553234E-2</c:v>
                </c:pt>
                <c:pt idx="2314">
                  <c:v>-1.9487479294553234E-2</c:v>
                </c:pt>
                <c:pt idx="2315">
                  <c:v>-1.9487479294553234E-2</c:v>
                </c:pt>
                <c:pt idx="2316">
                  <c:v>-1.9487479294553234E-2</c:v>
                </c:pt>
                <c:pt idx="2317">
                  <c:v>-1.9487479294553234E-2</c:v>
                </c:pt>
                <c:pt idx="2318">
                  <c:v>-1.9487479294553234E-2</c:v>
                </c:pt>
                <c:pt idx="2319">
                  <c:v>-1.9487479294553234E-2</c:v>
                </c:pt>
                <c:pt idx="2320">
                  <c:v>-1.9487479294553234E-2</c:v>
                </c:pt>
                <c:pt idx="2321">
                  <c:v>-1.9487479294553234E-2</c:v>
                </c:pt>
                <c:pt idx="2322">
                  <c:v>-1.9487479294553234E-2</c:v>
                </c:pt>
                <c:pt idx="2323">
                  <c:v>-1.9487479294553234E-2</c:v>
                </c:pt>
                <c:pt idx="2324">
                  <c:v>-1.9487479294553234E-2</c:v>
                </c:pt>
                <c:pt idx="2325">
                  <c:v>-1.9487479294553234E-2</c:v>
                </c:pt>
                <c:pt idx="2326">
                  <c:v>-1.9487479294553234E-2</c:v>
                </c:pt>
                <c:pt idx="2327">
                  <c:v>-1.9487479294553234E-2</c:v>
                </c:pt>
                <c:pt idx="2328">
                  <c:v>-1.9487479294553234E-2</c:v>
                </c:pt>
                <c:pt idx="2329">
                  <c:v>-1.9487479294553234E-2</c:v>
                </c:pt>
                <c:pt idx="2330">
                  <c:v>-1.9487479294553234E-2</c:v>
                </c:pt>
                <c:pt idx="2331">
                  <c:v>-1.9487479294553234E-2</c:v>
                </c:pt>
                <c:pt idx="2332">
                  <c:v>-1.9487479294553234E-2</c:v>
                </c:pt>
                <c:pt idx="2333">
                  <c:v>-1.9487479294553234E-2</c:v>
                </c:pt>
                <c:pt idx="2334">
                  <c:v>-1.9487479294553234E-2</c:v>
                </c:pt>
                <c:pt idx="2335">
                  <c:v>-9.7437396472766172E-3</c:v>
                </c:pt>
                <c:pt idx="2336">
                  <c:v>0</c:v>
                </c:pt>
                <c:pt idx="2337">
                  <c:v>0</c:v>
                </c:pt>
                <c:pt idx="2338">
                  <c:v>0</c:v>
                </c:pt>
                <c:pt idx="2339">
                  <c:v>0</c:v>
                </c:pt>
                <c:pt idx="2340">
                  <c:v>0</c:v>
                </c:pt>
                <c:pt idx="2341">
                  <c:v>-9.7437396472766172E-3</c:v>
                </c:pt>
                <c:pt idx="2342">
                  <c:v>-1.9487479294553234E-2</c:v>
                </c:pt>
                <c:pt idx="2343">
                  <c:v>-1.9487479294553234E-2</c:v>
                </c:pt>
                <c:pt idx="2344">
                  <c:v>-9.7437396472766172E-3</c:v>
                </c:pt>
                <c:pt idx="2345">
                  <c:v>-9.7437396472766172E-3</c:v>
                </c:pt>
                <c:pt idx="2346">
                  <c:v>-9.7437396472766172E-3</c:v>
                </c:pt>
                <c:pt idx="2347">
                  <c:v>-9.7437396472766172E-3</c:v>
                </c:pt>
                <c:pt idx="2348">
                  <c:v>-9.7437396472766172E-3</c:v>
                </c:pt>
                <c:pt idx="2349">
                  <c:v>-9.7437396472766172E-3</c:v>
                </c:pt>
                <c:pt idx="2350">
                  <c:v>-9.7437396472766172E-3</c:v>
                </c:pt>
                <c:pt idx="2351">
                  <c:v>-1.9487479294553234E-2</c:v>
                </c:pt>
                <c:pt idx="2352">
                  <c:v>-1.9487479294553234E-2</c:v>
                </c:pt>
                <c:pt idx="2353">
                  <c:v>-1.9487479294553234E-2</c:v>
                </c:pt>
                <c:pt idx="2354">
                  <c:v>-9.7437396472766172E-3</c:v>
                </c:pt>
                <c:pt idx="2355">
                  <c:v>-9.7437396472766172E-3</c:v>
                </c:pt>
                <c:pt idx="2356">
                  <c:v>-9.7437396472766172E-3</c:v>
                </c:pt>
                <c:pt idx="2357">
                  <c:v>-9.7437396472766172E-3</c:v>
                </c:pt>
                <c:pt idx="2358">
                  <c:v>-1.9487479294553234E-2</c:v>
                </c:pt>
                <c:pt idx="2359">
                  <c:v>-9.7437396472766172E-3</c:v>
                </c:pt>
                <c:pt idx="2360">
                  <c:v>0</c:v>
                </c:pt>
                <c:pt idx="2361">
                  <c:v>0</c:v>
                </c:pt>
                <c:pt idx="2362">
                  <c:v>-9.7437396472766172E-3</c:v>
                </c:pt>
                <c:pt idx="2363">
                  <c:v>-9.7437396472766172E-3</c:v>
                </c:pt>
                <c:pt idx="2364">
                  <c:v>-1.9487479294553234E-2</c:v>
                </c:pt>
                <c:pt idx="2365">
                  <c:v>-9.7437396472766172E-3</c:v>
                </c:pt>
                <c:pt idx="2366">
                  <c:v>-9.7437396472766172E-3</c:v>
                </c:pt>
                <c:pt idx="2367">
                  <c:v>-9.7437396472766172E-3</c:v>
                </c:pt>
                <c:pt idx="2368">
                  <c:v>-9.7437396472766172E-3</c:v>
                </c:pt>
                <c:pt idx="2369">
                  <c:v>-9.7437396472766172E-3</c:v>
                </c:pt>
                <c:pt idx="2370">
                  <c:v>-9.7437396472766172E-3</c:v>
                </c:pt>
                <c:pt idx="2371">
                  <c:v>-9.7437396472766172E-3</c:v>
                </c:pt>
                <c:pt idx="2372">
                  <c:v>-9.7437396472766172E-3</c:v>
                </c:pt>
                <c:pt idx="2373">
                  <c:v>-9.7437396472766172E-3</c:v>
                </c:pt>
                <c:pt idx="2374">
                  <c:v>-9.7437396472766172E-3</c:v>
                </c:pt>
                <c:pt idx="2375">
                  <c:v>-9.7437396472766172E-3</c:v>
                </c:pt>
                <c:pt idx="2376">
                  <c:v>-9.7437396472766172E-3</c:v>
                </c:pt>
                <c:pt idx="2377">
                  <c:v>-9.7437396472766172E-3</c:v>
                </c:pt>
                <c:pt idx="2378">
                  <c:v>-9.7437396472766172E-3</c:v>
                </c:pt>
                <c:pt idx="2379">
                  <c:v>-1.9487479294553234E-2</c:v>
                </c:pt>
                <c:pt idx="2380">
                  <c:v>-1.9487479294553234E-2</c:v>
                </c:pt>
                <c:pt idx="2381">
                  <c:v>-1.9487479294553234E-2</c:v>
                </c:pt>
                <c:pt idx="2382">
                  <c:v>-1.9487479294553234E-2</c:v>
                </c:pt>
                <c:pt idx="2383">
                  <c:v>-9.7437396472766172E-3</c:v>
                </c:pt>
                <c:pt idx="2384">
                  <c:v>-9.7437396472766172E-3</c:v>
                </c:pt>
                <c:pt idx="2385">
                  <c:v>-9.7437396472766172E-3</c:v>
                </c:pt>
                <c:pt idx="2386">
                  <c:v>0</c:v>
                </c:pt>
                <c:pt idx="2387">
                  <c:v>0</c:v>
                </c:pt>
                <c:pt idx="2388">
                  <c:v>0</c:v>
                </c:pt>
                <c:pt idx="2389">
                  <c:v>-9.7437396472766172E-3</c:v>
                </c:pt>
                <c:pt idx="2390">
                  <c:v>-1.9487479294553234E-2</c:v>
                </c:pt>
                <c:pt idx="2391">
                  <c:v>-1.9487479294553234E-2</c:v>
                </c:pt>
                <c:pt idx="2392">
                  <c:v>-1.9487479294553234E-2</c:v>
                </c:pt>
                <c:pt idx="2393">
                  <c:v>-1.9487479294553234E-2</c:v>
                </c:pt>
                <c:pt idx="2394">
                  <c:v>-9.7437396472766172E-3</c:v>
                </c:pt>
                <c:pt idx="2395">
                  <c:v>-9.7437396472766172E-3</c:v>
                </c:pt>
                <c:pt idx="2396">
                  <c:v>-9.7437396472766172E-3</c:v>
                </c:pt>
                <c:pt idx="2397">
                  <c:v>-9.7437396472766172E-3</c:v>
                </c:pt>
                <c:pt idx="2398">
                  <c:v>-9.7437396472766172E-3</c:v>
                </c:pt>
                <c:pt idx="2399">
                  <c:v>-9.7437396472766172E-3</c:v>
                </c:pt>
                <c:pt idx="2400">
                  <c:v>-9.7437396472766172E-3</c:v>
                </c:pt>
                <c:pt idx="2401">
                  <c:v>-9.7437396472766172E-3</c:v>
                </c:pt>
                <c:pt idx="2402">
                  <c:v>0</c:v>
                </c:pt>
                <c:pt idx="2403">
                  <c:v>-9.7437396472766172E-3</c:v>
                </c:pt>
                <c:pt idx="2404">
                  <c:v>-9.7437396472766172E-3</c:v>
                </c:pt>
                <c:pt idx="2405">
                  <c:v>-1.9487479294553234E-2</c:v>
                </c:pt>
                <c:pt idx="2406">
                  <c:v>-1.9487479294553234E-2</c:v>
                </c:pt>
                <c:pt idx="2407">
                  <c:v>-1.9487479294553234E-2</c:v>
                </c:pt>
                <c:pt idx="2408">
                  <c:v>-1.9487479294553234E-2</c:v>
                </c:pt>
                <c:pt idx="2409">
                  <c:v>-1.9487479294553234E-2</c:v>
                </c:pt>
                <c:pt idx="2410">
                  <c:v>-1.9487479294553234E-2</c:v>
                </c:pt>
                <c:pt idx="2411">
                  <c:v>-1.9487479294553234E-2</c:v>
                </c:pt>
                <c:pt idx="2412">
                  <c:v>-9.7437396472766172E-3</c:v>
                </c:pt>
                <c:pt idx="2413">
                  <c:v>-9.7437396472766172E-3</c:v>
                </c:pt>
                <c:pt idx="2414">
                  <c:v>-9.7437396472766172E-3</c:v>
                </c:pt>
                <c:pt idx="2415">
                  <c:v>-9.7437396472766172E-3</c:v>
                </c:pt>
                <c:pt idx="2416">
                  <c:v>-9.7437396472766172E-3</c:v>
                </c:pt>
                <c:pt idx="2417">
                  <c:v>0</c:v>
                </c:pt>
                <c:pt idx="2418">
                  <c:v>0</c:v>
                </c:pt>
                <c:pt idx="2419">
                  <c:v>0</c:v>
                </c:pt>
                <c:pt idx="2420">
                  <c:v>0</c:v>
                </c:pt>
                <c:pt idx="2421">
                  <c:v>0</c:v>
                </c:pt>
                <c:pt idx="2422">
                  <c:v>0</c:v>
                </c:pt>
                <c:pt idx="2423">
                  <c:v>0</c:v>
                </c:pt>
                <c:pt idx="2424">
                  <c:v>-9.7437396472766172E-3</c:v>
                </c:pt>
                <c:pt idx="2425">
                  <c:v>-9.7437396472766172E-3</c:v>
                </c:pt>
                <c:pt idx="2426">
                  <c:v>-9.7437396472766172E-3</c:v>
                </c:pt>
                <c:pt idx="2427">
                  <c:v>-9.7437396472766172E-3</c:v>
                </c:pt>
                <c:pt idx="2428">
                  <c:v>-9.7437396472766172E-3</c:v>
                </c:pt>
                <c:pt idx="2429">
                  <c:v>-9.7437396472766172E-3</c:v>
                </c:pt>
                <c:pt idx="2430">
                  <c:v>-9.7437396472766172E-3</c:v>
                </c:pt>
                <c:pt idx="2431">
                  <c:v>-9.7437396472766172E-3</c:v>
                </c:pt>
                <c:pt idx="2432">
                  <c:v>-9.7437396472766172E-3</c:v>
                </c:pt>
                <c:pt idx="2433">
                  <c:v>-1.9487479294553234E-2</c:v>
                </c:pt>
                <c:pt idx="2434">
                  <c:v>-1.9487479294553234E-2</c:v>
                </c:pt>
                <c:pt idx="2435">
                  <c:v>-1.9487479294553234E-2</c:v>
                </c:pt>
                <c:pt idx="2436">
                  <c:v>-9.7437396472766172E-3</c:v>
                </c:pt>
                <c:pt idx="2437">
                  <c:v>0</c:v>
                </c:pt>
                <c:pt idx="2438">
                  <c:v>0</c:v>
                </c:pt>
                <c:pt idx="2439">
                  <c:v>0</c:v>
                </c:pt>
                <c:pt idx="2440">
                  <c:v>-9.7437396472766172E-3</c:v>
                </c:pt>
                <c:pt idx="2441">
                  <c:v>-9.7437396472766172E-3</c:v>
                </c:pt>
                <c:pt idx="2442">
                  <c:v>-9.7437396472766172E-3</c:v>
                </c:pt>
                <c:pt idx="2443">
                  <c:v>-9.7437396472766172E-3</c:v>
                </c:pt>
                <c:pt idx="2444">
                  <c:v>-9.7437396472766172E-3</c:v>
                </c:pt>
                <c:pt idx="2445">
                  <c:v>-9.7437396472766172E-3</c:v>
                </c:pt>
                <c:pt idx="2446">
                  <c:v>-9.7437396472766172E-3</c:v>
                </c:pt>
                <c:pt idx="2447">
                  <c:v>-9.7437396472766172E-3</c:v>
                </c:pt>
                <c:pt idx="2448">
                  <c:v>-1.9487479294553234E-2</c:v>
                </c:pt>
                <c:pt idx="2449">
                  <c:v>-9.7437396472766172E-3</c:v>
                </c:pt>
                <c:pt idx="2450">
                  <c:v>-9.7437396472766172E-3</c:v>
                </c:pt>
                <c:pt idx="2451">
                  <c:v>-9.7437396472766172E-3</c:v>
                </c:pt>
                <c:pt idx="2452">
                  <c:v>-9.7437396472766172E-3</c:v>
                </c:pt>
                <c:pt idx="2453">
                  <c:v>-9.7437396472766172E-3</c:v>
                </c:pt>
                <c:pt idx="2454">
                  <c:v>-9.7437396472766172E-3</c:v>
                </c:pt>
                <c:pt idx="2455">
                  <c:v>-9.7437396472766172E-3</c:v>
                </c:pt>
                <c:pt idx="2456">
                  <c:v>-9.7437396472766172E-3</c:v>
                </c:pt>
                <c:pt idx="2457">
                  <c:v>-9.7437396472766172E-3</c:v>
                </c:pt>
                <c:pt idx="2458">
                  <c:v>-9.7437396472766172E-3</c:v>
                </c:pt>
                <c:pt idx="2459">
                  <c:v>-9.7437396472766172E-3</c:v>
                </c:pt>
                <c:pt idx="2460">
                  <c:v>-9.7437396472766172E-3</c:v>
                </c:pt>
                <c:pt idx="2461">
                  <c:v>-9.7437396472766172E-3</c:v>
                </c:pt>
                <c:pt idx="2462">
                  <c:v>-9.7437396472766172E-3</c:v>
                </c:pt>
                <c:pt idx="2463">
                  <c:v>-9.7437396472766172E-3</c:v>
                </c:pt>
                <c:pt idx="2464">
                  <c:v>-9.7437396472766172E-3</c:v>
                </c:pt>
                <c:pt idx="2465">
                  <c:v>-9.7437396472766172E-3</c:v>
                </c:pt>
                <c:pt idx="2466">
                  <c:v>-9.7437396472766172E-3</c:v>
                </c:pt>
                <c:pt idx="2467">
                  <c:v>-9.7437396472766172E-3</c:v>
                </c:pt>
                <c:pt idx="2468">
                  <c:v>-9.7437396472766172E-3</c:v>
                </c:pt>
                <c:pt idx="2469">
                  <c:v>-9.7437396472766172E-3</c:v>
                </c:pt>
                <c:pt idx="2470">
                  <c:v>-9.7437396472766172E-3</c:v>
                </c:pt>
                <c:pt idx="2471">
                  <c:v>-9.7437396472766172E-3</c:v>
                </c:pt>
                <c:pt idx="2472">
                  <c:v>-9.7437396472766172E-3</c:v>
                </c:pt>
                <c:pt idx="2473">
                  <c:v>0</c:v>
                </c:pt>
                <c:pt idx="2474">
                  <c:v>0</c:v>
                </c:pt>
                <c:pt idx="2475">
                  <c:v>0</c:v>
                </c:pt>
                <c:pt idx="2476">
                  <c:v>0</c:v>
                </c:pt>
                <c:pt idx="2477">
                  <c:v>-9.7437396472766172E-3</c:v>
                </c:pt>
                <c:pt idx="2478">
                  <c:v>-9.7437396472766172E-3</c:v>
                </c:pt>
                <c:pt idx="2479">
                  <c:v>-1.9487479294553234E-2</c:v>
                </c:pt>
                <c:pt idx="2480">
                  <c:v>-1.9487479294553234E-2</c:v>
                </c:pt>
                <c:pt idx="2481">
                  <c:v>-1.9487479294553234E-2</c:v>
                </c:pt>
                <c:pt idx="2482">
                  <c:v>-9.7437396472766172E-3</c:v>
                </c:pt>
                <c:pt idx="2483">
                  <c:v>-1.9487479294553234E-2</c:v>
                </c:pt>
                <c:pt idx="2484">
                  <c:v>-1.9487479294553234E-2</c:v>
                </c:pt>
                <c:pt idx="2485">
                  <c:v>-1.9487479294553234E-2</c:v>
                </c:pt>
                <c:pt idx="2486">
                  <c:v>-1.9487479294553234E-2</c:v>
                </c:pt>
                <c:pt idx="2487">
                  <c:v>-9.7437396472766172E-3</c:v>
                </c:pt>
                <c:pt idx="2488">
                  <c:v>-9.7437396472766172E-3</c:v>
                </c:pt>
                <c:pt idx="2489">
                  <c:v>-9.7437396472766172E-3</c:v>
                </c:pt>
                <c:pt idx="2490">
                  <c:v>-9.7437396472766172E-3</c:v>
                </c:pt>
                <c:pt idx="2491">
                  <c:v>-1.9487479294553234E-2</c:v>
                </c:pt>
                <c:pt idx="2492">
                  <c:v>-9.7437396472766172E-3</c:v>
                </c:pt>
                <c:pt idx="2493">
                  <c:v>-9.7437396472766172E-3</c:v>
                </c:pt>
                <c:pt idx="2494">
                  <c:v>-9.7437396472766172E-3</c:v>
                </c:pt>
                <c:pt idx="2495">
                  <c:v>-9.7437396472766172E-3</c:v>
                </c:pt>
                <c:pt idx="2496">
                  <c:v>-9.7437396472766172E-3</c:v>
                </c:pt>
                <c:pt idx="2497">
                  <c:v>-9.7437396472766172E-3</c:v>
                </c:pt>
                <c:pt idx="2498">
                  <c:v>-1.9487479294553234E-2</c:v>
                </c:pt>
                <c:pt idx="2499">
                  <c:v>-1.9487479294553234E-2</c:v>
                </c:pt>
                <c:pt idx="2500">
                  <c:v>-1.9487479294553234E-2</c:v>
                </c:pt>
                <c:pt idx="2501">
                  <c:v>-9.7437396472766172E-3</c:v>
                </c:pt>
                <c:pt idx="2502">
                  <c:v>-9.7437396472766172E-3</c:v>
                </c:pt>
                <c:pt idx="2503">
                  <c:v>-9.7437396472766172E-3</c:v>
                </c:pt>
                <c:pt idx="2504">
                  <c:v>-9.7437396472766172E-3</c:v>
                </c:pt>
                <c:pt idx="2505">
                  <c:v>0</c:v>
                </c:pt>
                <c:pt idx="2506">
                  <c:v>0</c:v>
                </c:pt>
                <c:pt idx="2507">
                  <c:v>9.7437396472766172E-3</c:v>
                </c:pt>
                <c:pt idx="2508">
                  <c:v>9.7437396472766172E-3</c:v>
                </c:pt>
                <c:pt idx="2509">
                  <c:v>0</c:v>
                </c:pt>
                <c:pt idx="2510">
                  <c:v>0</c:v>
                </c:pt>
                <c:pt idx="2511">
                  <c:v>0</c:v>
                </c:pt>
                <c:pt idx="2512">
                  <c:v>0</c:v>
                </c:pt>
                <c:pt idx="2513">
                  <c:v>-9.7437396472766172E-3</c:v>
                </c:pt>
                <c:pt idx="2514">
                  <c:v>-9.7437396472766172E-3</c:v>
                </c:pt>
                <c:pt idx="2515">
                  <c:v>-1.9487479294553234E-2</c:v>
                </c:pt>
                <c:pt idx="2516">
                  <c:v>-1.9487479294553234E-2</c:v>
                </c:pt>
                <c:pt idx="2517">
                  <c:v>-9.7437396472766172E-3</c:v>
                </c:pt>
                <c:pt idx="2518">
                  <c:v>-9.7437396472766172E-3</c:v>
                </c:pt>
                <c:pt idx="2519">
                  <c:v>-1.9487479294553234E-2</c:v>
                </c:pt>
                <c:pt idx="2520">
                  <c:v>-1.9487479294553234E-2</c:v>
                </c:pt>
                <c:pt idx="2521">
                  <c:v>-9.7437396472766172E-3</c:v>
                </c:pt>
                <c:pt idx="2522">
                  <c:v>-9.7437396472766172E-3</c:v>
                </c:pt>
                <c:pt idx="2523">
                  <c:v>-9.7437396472766172E-3</c:v>
                </c:pt>
                <c:pt idx="2524">
                  <c:v>-9.7437396472766172E-3</c:v>
                </c:pt>
                <c:pt idx="2525">
                  <c:v>-9.7437396472766172E-3</c:v>
                </c:pt>
                <c:pt idx="2526">
                  <c:v>-9.7437396472766172E-3</c:v>
                </c:pt>
                <c:pt idx="2527">
                  <c:v>-9.7437396472766172E-3</c:v>
                </c:pt>
                <c:pt idx="2528">
                  <c:v>-9.7437396472766172E-3</c:v>
                </c:pt>
                <c:pt idx="2529">
                  <c:v>-9.7437396472766172E-3</c:v>
                </c:pt>
                <c:pt idx="2530">
                  <c:v>-1.9487479294553234E-2</c:v>
                </c:pt>
                <c:pt idx="2531">
                  <c:v>-9.7437396472766172E-3</c:v>
                </c:pt>
                <c:pt idx="2532">
                  <c:v>-9.7437396472766172E-3</c:v>
                </c:pt>
                <c:pt idx="2533">
                  <c:v>-9.7437396472766172E-3</c:v>
                </c:pt>
                <c:pt idx="2534">
                  <c:v>-9.7437396472766172E-3</c:v>
                </c:pt>
                <c:pt idx="2535">
                  <c:v>0</c:v>
                </c:pt>
                <c:pt idx="2536">
                  <c:v>0</c:v>
                </c:pt>
                <c:pt idx="2537">
                  <c:v>0</c:v>
                </c:pt>
                <c:pt idx="2538">
                  <c:v>0</c:v>
                </c:pt>
                <c:pt idx="2539">
                  <c:v>0</c:v>
                </c:pt>
                <c:pt idx="2540">
                  <c:v>0</c:v>
                </c:pt>
                <c:pt idx="2541">
                  <c:v>0</c:v>
                </c:pt>
                <c:pt idx="2542">
                  <c:v>0</c:v>
                </c:pt>
                <c:pt idx="2543">
                  <c:v>-9.7437396472766172E-3</c:v>
                </c:pt>
                <c:pt idx="2544">
                  <c:v>-9.7437396472766172E-3</c:v>
                </c:pt>
                <c:pt idx="2545">
                  <c:v>-9.7437396472766172E-3</c:v>
                </c:pt>
                <c:pt idx="2546">
                  <c:v>-1.9487479294553234E-2</c:v>
                </c:pt>
                <c:pt idx="2547">
                  <c:v>-1.9487479294553234E-2</c:v>
                </c:pt>
                <c:pt idx="2548">
                  <c:v>-2.923121894182985E-2</c:v>
                </c:pt>
                <c:pt idx="2549">
                  <c:v>-1.9487479294553234E-2</c:v>
                </c:pt>
                <c:pt idx="2550">
                  <c:v>-1.9487479294553234E-2</c:v>
                </c:pt>
                <c:pt idx="2551">
                  <c:v>-9.7437396472766172E-3</c:v>
                </c:pt>
                <c:pt idx="2552">
                  <c:v>-9.7437396472766172E-3</c:v>
                </c:pt>
                <c:pt idx="2553">
                  <c:v>-9.7437396472766172E-3</c:v>
                </c:pt>
                <c:pt idx="2554">
                  <c:v>-1.9487479294553234E-2</c:v>
                </c:pt>
                <c:pt idx="2555">
                  <c:v>-1.9487479294553234E-2</c:v>
                </c:pt>
                <c:pt idx="2556">
                  <c:v>-1.9487479294553234E-2</c:v>
                </c:pt>
                <c:pt idx="2557">
                  <c:v>-9.7437396472766172E-3</c:v>
                </c:pt>
                <c:pt idx="2558">
                  <c:v>-9.7437396472766172E-3</c:v>
                </c:pt>
                <c:pt idx="2559">
                  <c:v>-9.7437396472766172E-3</c:v>
                </c:pt>
                <c:pt idx="2560">
                  <c:v>-9.7437396472766172E-3</c:v>
                </c:pt>
                <c:pt idx="2561">
                  <c:v>-9.7437396472766172E-3</c:v>
                </c:pt>
                <c:pt idx="2562">
                  <c:v>0</c:v>
                </c:pt>
                <c:pt idx="2563">
                  <c:v>0</c:v>
                </c:pt>
                <c:pt idx="2564">
                  <c:v>-9.7437396472766172E-3</c:v>
                </c:pt>
                <c:pt idx="2565">
                  <c:v>-9.7437396472766172E-3</c:v>
                </c:pt>
                <c:pt idx="2566">
                  <c:v>-9.7437396472766172E-3</c:v>
                </c:pt>
                <c:pt idx="2567">
                  <c:v>0</c:v>
                </c:pt>
                <c:pt idx="2568">
                  <c:v>0</c:v>
                </c:pt>
                <c:pt idx="2569">
                  <c:v>-9.7437396472766172E-3</c:v>
                </c:pt>
                <c:pt idx="2570">
                  <c:v>-1.9487479294553234E-2</c:v>
                </c:pt>
                <c:pt idx="2571">
                  <c:v>-2.923121894182985E-2</c:v>
                </c:pt>
                <c:pt idx="2572">
                  <c:v>-2.923121894182985E-2</c:v>
                </c:pt>
                <c:pt idx="2573">
                  <c:v>-1.9487479294553234E-2</c:v>
                </c:pt>
                <c:pt idx="2574">
                  <c:v>-9.7437396472766172E-3</c:v>
                </c:pt>
                <c:pt idx="2575">
                  <c:v>-9.7437396472766172E-3</c:v>
                </c:pt>
                <c:pt idx="2576">
                  <c:v>-9.7437396472766172E-3</c:v>
                </c:pt>
                <c:pt idx="2577">
                  <c:v>-1.9487479294553234E-2</c:v>
                </c:pt>
                <c:pt idx="2578">
                  <c:v>-9.7437396472766172E-3</c:v>
                </c:pt>
                <c:pt idx="2579">
                  <c:v>-9.7437396472766172E-3</c:v>
                </c:pt>
                <c:pt idx="2580">
                  <c:v>0</c:v>
                </c:pt>
                <c:pt idx="2581">
                  <c:v>-9.7437396472766172E-3</c:v>
                </c:pt>
                <c:pt idx="2582">
                  <c:v>-9.7437396472766172E-3</c:v>
                </c:pt>
                <c:pt idx="2583">
                  <c:v>-1.9487479294553234E-2</c:v>
                </c:pt>
                <c:pt idx="2584">
                  <c:v>-1.9487479294553234E-2</c:v>
                </c:pt>
                <c:pt idx="2585">
                  <c:v>-1.9487479294553234E-2</c:v>
                </c:pt>
                <c:pt idx="2586">
                  <c:v>-1.9487479294553234E-2</c:v>
                </c:pt>
                <c:pt idx="2587">
                  <c:v>-1.9487479294553234E-2</c:v>
                </c:pt>
                <c:pt idx="2588">
                  <c:v>-1.9487479294553234E-2</c:v>
                </c:pt>
                <c:pt idx="2589">
                  <c:v>-1.9487479294553234E-2</c:v>
                </c:pt>
                <c:pt idx="2590">
                  <c:v>-9.7437396472766172E-3</c:v>
                </c:pt>
                <c:pt idx="2591">
                  <c:v>-9.7437396472766172E-3</c:v>
                </c:pt>
                <c:pt idx="2592">
                  <c:v>-9.7437396472766172E-3</c:v>
                </c:pt>
                <c:pt idx="2593">
                  <c:v>-1.9487479294553234E-2</c:v>
                </c:pt>
                <c:pt idx="2594">
                  <c:v>-1.9487479294553234E-2</c:v>
                </c:pt>
                <c:pt idx="2595">
                  <c:v>-1.9487479294553234E-2</c:v>
                </c:pt>
                <c:pt idx="2596">
                  <c:v>-9.7437396472766172E-3</c:v>
                </c:pt>
                <c:pt idx="2597">
                  <c:v>-9.7437396472766172E-3</c:v>
                </c:pt>
                <c:pt idx="2598">
                  <c:v>-9.7437396472766172E-3</c:v>
                </c:pt>
                <c:pt idx="2599">
                  <c:v>-9.7437396472766172E-3</c:v>
                </c:pt>
                <c:pt idx="2600">
                  <c:v>-9.7437396472766172E-3</c:v>
                </c:pt>
                <c:pt idx="2601">
                  <c:v>0</c:v>
                </c:pt>
                <c:pt idx="2602">
                  <c:v>0</c:v>
                </c:pt>
                <c:pt idx="2603">
                  <c:v>0</c:v>
                </c:pt>
                <c:pt idx="2604">
                  <c:v>0</c:v>
                </c:pt>
                <c:pt idx="2605">
                  <c:v>0</c:v>
                </c:pt>
                <c:pt idx="2606">
                  <c:v>-9.7437396472766172E-3</c:v>
                </c:pt>
                <c:pt idx="2607">
                  <c:v>-1.9487479294553234E-2</c:v>
                </c:pt>
                <c:pt idx="2608">
                  <c:v>-2.923121894182985E-2</c:v>
                </c:pt>
                <c:pt idx="2609">
                  <c:v>-2.923121894182985E-2</c:v>
                </c:pt>
                <c:pt idx="2610">
                  <c:v>-1.9487479294553234E-2</c:v>
                </c:pt>
                <c:pt idx="2611">
                  <c:v>0</c:v>
                </c:pt>
                <c:pt idx="2612">
                  <c:v>0</c:v>
                </c:pt>
                <c:pt idx="2613">
                  <c:v>0</c:v>
                </c:pt>
                <c:pt idx="2614">
                  <c:v>-9.7437396472766172E-3</c:v>
                </c:pt>
                <c:pt idx="2615">
                  <c:v>-9.7437396472766172E-3</c:v>
                </c:pt>
                <c:pt idx="2616">
                  <c:v>-9.7437396472766172E-3</c:v>
                </c:pt>
                <c:pt idx="2617">
                  <c:v>0</c:v>
                </c:pt>
                <c:pt idx="2618">
                  <c:v>0</c:v>
                </c:pt>
                <c:pt idx="2619">
                  <c:v>-9.7437396472766172E-3</c:v>
                </c:pt>
                <c:pt idx="2620">
                  <c:v>-9.7437396472766172E-3</c:v>
                </c:pt>
                <c:pt idx="2621">
                  <c:v>-9.7437396472766172E-3</c:v>
                </c:pt>
                <c:pt idx="2622">
                  <c:v>-1.9487479294553234E-2</c:v>
                </c:pt>
                <c:pt idx="2623">
                  <c:v>-1.9487479294553234E-2</c:v>
                </c:pt>
                <c:pt idx="2624">
                  <c:v>-9.7437396472766172E-3</c:v>
                </c:pt>
                <c:pt idx="2625">
                  <c:v>-9.7437396472766172E-3</c:v>
                </c:pt>
                <c:pt idx="2626">
                  <c:v>0</c:v>
                </c:pt>
                <c:pt idx="2627">
                  <c:v>0</c:v>
                </c:pt>
                <c:pt idx="2628">
                  <c:v>-9.7437396472766172E-3</c:v>
                </c:pt>
                <c:pt idx="2629">
                  <c:v>-1.9487479294553234E-2</c:v>
                </c:pt>
                <c:pt idx="2630">
                  <c:v>-1.9487479294553234E-2</c:v>
                </c:pt>
                <c:pt idx="2631">
                  <c:v>-1.9487479294553234E-2</c:v>
                </c:pt>
                <c:pt idx="2632">
                  <c:v>-1.9487479294553234E-2</c:v>
                </c:pt>
                <c:pt idx="2633">
                  <c:v>-9.7437396472766172E-3</c:v>
                </c:pt>
                <c:pt idx="2634">
                  <c:v>-9.7437396472766172E-3</c:v>
                </c:pt>
                <c:pt idx="2635">
                  <c:v>-9.7437396472766172E-3</c:v>
                </c:pt>
                <c:pt idx="2636">
                  <c:v>-9.7437396472766172E-3</c:v>
                </c:pt>
                <c:pt idx="2637">
                  <c:v>-9.7437396472766172E-3</c:v>
                </c:pt>
                <c:pt idx="2638">
                  <c:v>-9.7437396472766172E-3</c:v>
                </c:pt>
                <c:pt idx="2639">
                  <c:v>-9.7437396472766172E-3</c:v>
                </c:pt>
                <c:pt idx="2640">
                  <c:v>0</c:v>
                </c:pt>
                <c:pt idx="2641">
                  <c:v>-9.7437396472766172E-3</c:v>
                </c:pt>
                <c:pt idx="2642">
                  <c:v>-9.7437396472766172E-3</c:v>
                </c:pt>
                <c:pt idx="2643">
                  <c:v>-1.9487479294553234E-2</c:v>
                </c:pt>
                <c:pt idx="2644">
                  <c:v>-1.9487479294553234E-2</c:v>
                </c:pt>
                <c:pt idx="2645">
                  <c:v>-9.7437396472766172E-3</c:v>
                </c:pt>
                <c:pt idx="2646">
                  <c:v>-9.7437396472766172E-3</c:v>
                </c:pt>
                <c:pt idx="2647">
                  <c:v>0</c:v>
                </c:pt>
                <c:pt idx="2648">
                  <c:v>0</c:v>
                </c:pt>
                <c:pt idx="2649">
                  <c:v>0</c:v>
                </c:pt>
                <c:pt idx="2650">
                  <c:v>0</c:v>
                </c:pt>
                <c:pt idx="2651">
                  <c:v>0</c:v>
                </c:pt>
                <c:pt idx="2652">
                  <c:v>-9.7437396472766172E-3</c:v>
                </c:pt>
                <c:pt idx="2653">
                  <c:v>-1.9487479294553234E-2</c:v>
                </c:pt>
                <c:pt idx="2654">
                  <c:v>-1.9487479294553234E-2</c:v>
                </c:pt>
                <c:pt idx="2655">
                  <c:v>-1.9487479294553234E-2</c:v>
                </c:pt>
                <c:pt idx="2656">
                  <c:v>-9.7437396472766172E-3</c:v>
                </c:pt>
                <c:pt idx="2657">
                  <c:v>-9.7437396472766172E-3</c:v>
                </c:pt>
                <c:pt idx="2658">
                  <c:v>-9.7437396472766172E-3</c:v>
                </c:pt>
                <c:pt idx="2659">
                  <c:v>-9.7437396472766172E-3</c:v>
                </c:pt>
                <c:pt idx="2660">
                  <c:v>-9.7437396472766172E-3</c:v>
                </c:pt>
                <c:pt idx="2661">
                  <c:v>-9.7437396472766172E-3</c:v>
                </c:pt>
                <c:pt idx="2662">
                  <c:v>-9.7437396472766172E-3</c:v>
                </c:pt>
                <c:pt idx="2663">
                  <c:v>-1.9487479294553234E-2</c:v>
                </c:pt>
                <c:pt idx="2664">
                  <c:v>-9.7437396472766172E-3</c:v>
                </c:pt>
                <c:pt idx="2665">
                  <c:v>-9.7437396472766172E-3</c:v>
                </c:pt>
                <c:pt idx="2666">
                  <c:v>-1.9487479294553234E-2</c:v>
                </c:pt>
                <c:pt idx="2667">
                  <c:v>-1.9487479294553234E-2</c:v>
                </c:pt>
                <c:pt idx="2668">
                  <c:v>-2.923121894182985E-2</c:v>
                </c:pt>
                <c:pt idx="2669">
                  <c:v>-1.9487479294553234E-2</c:v>
                </c:pt>
                <c:pt idx="2670">
                  <c:v>-1.9487479294553234E-2</c:v>
                </c:pt>
                <c:pt idx="2671">
                  <c:v>-9.7437396472766172E-3</c:v>
                </c:pt>
                <c:pt idx="2672">
                  <c:v>-1.9487479294553234E-2</c:v>
                </c:pt>
                <c:pt idx="2673">
                  <c:v>-1.9487479294553234E-2</c:v>
                </c:pt>
                <c:pt idx="2674">
                  <c:v>-2.923121894182985E-2</c:v>
                </c:pt>
                <c:pt idx="2675">
                  <c:v>-1.9487479294553234E-2</c:v>
                </c:pt>
                <c:pt idx="2676">
                  <c:v>-9.7437396472766172E-3</c:v>
                </c:pt>
                <c:pt idx="2677">
                  <c:v>0</c:v>
                </c:pt>
                <c:pt idx="2678">
                  <c:v>0</c:v>
                </c:pt>
                <c:pt idx="2679">
                  <c:v>0</c:v>
                </c:pt>
                <c:pt idx="2680">
                  <c:v>-9.7437396472766172E-3</c:v>
                </c:pt>
                <c:pt idx="2681">
                  <c:v>-9.7437396472766172E-3</c:v>
                </c:pt>
                <c:pt idx="2682">
                  <c:v>0</c:v>
                </c:pt>
                <c:pt idx="2683">
                  <c:v>-9.7437396472766172E-3</c:v>
                </c:pt>
                <c:pt idx="2684">
                  <c:v>-9.7437396472766172E-3</c:v>
                </c:pt>
                <c:pt idx="2685">
                  <c:v>-1.9487479294553234E-2</c:v>
                </c:pt>
                <c:pt idx="2686">
                  <c:v>-1.9487479294553234E-2</c:v>
                </c:pt>
                <c:pt idx="2687">
                  <c:v>-9.7437396472766172E-3</c:v>
                </c:pt>
                <c:pt idx="2688">
                  <c:v>-9.7437396472766172E-3</c:v>
                </c:pt>
                <c:pt idx="2689">
                  <c:v>-9.7437396472766172E-3</c:v>
                </c:pt>
                <c:pt idx="2690">
                  <c:v>-1.9487479294553234E-2</c:v>
                </c:pt>
                <c:pt idx="2691">
                  <c:v>-1.9487479294553234E-2</c:v>
                </c:pt>
                <c:pt idx="2692">
                  <c:v>-1.9487479294553234E-2</c:v>
                </c:pt>
                <c:pt idx="2693">
                  <c:v>-9.7437396472766172E-3</c:v>
                </c:pt>
                <c:pt idx="2694">
                  <c:v>0</c:v>
                </c:pt>
                <c:pt idx="2695">
                  <c:v>0</c:v>
                </c:pt>
                <c:pt idx="2696">
                  <c:v>0</c:v>
                </c:pt>
                <c:pt idx="2697">
                  <c:v>-9.7437396472766172E-3</c:v>
                </c:pt>
                <c:pt idx="2698">
                  <c:v>-9.7437396472766172E-3</c:v>
                </c:pt>
                <c:pt idx="2699">
                  <c:v>-1.9487479294553234E-2</c:v>
                </c:pt>
                <c:pt idx="2700">
                  <c:v>-1.9487479294553234E-2</c:v>
                </c:pt>
                <c:pt idx="2701">
                  <c:v>-1.9487479294553234E-2</c:v>
                </c:pt>
                <c:pt idx="2702">
                  <c:v>-9.7437396472766172E-3</c:v>
                </c:pt>
                <c:pt idx="2703">
                  <c:v>-9.7437396472766172E-3</c:v>
                </c:pt>
                <c:pt idx="2704">
                  <c:v>-9.7437396472766172E-3</c:v>
                </c:pt>
                <c:pt idx="2705">
                  <c:v>-1.9487479294553234E-2</c:v>
                </c:pt>
                <c:pt idx="2706">
                  <c:v>-1.9487479294553234E-2</c:v>
                </c:pt>
                <c:pt idx="2707">
                  <c:v>-1.9487479294553234E-2</c:v>
                </c:pt>
                <c:pt idx="2708">
                  <c:v>-9.7437396472766172E-3</c:v>
                </c:pt>
                <c:pt idx="2709">
                  <c:v>-9.7437396472766172E-3</c:v>
                </c:pt>
                <c:pt idx="2710">
                  <c:v>-9.7437396472766172E-3</c:v>
                </c:pt>
                <c:pt idx="2711">
                  <c:v>-9.7437396472766172E-3</c:v>
                </c:pt>
                <c:pt idx="2712">
                  <c:v>-9.7437396472766172E-3</c:v>
                </c:pt>
                <c:pt idx="2713">
                  <c:v>-9.7437396472766172E-3</c:v>
                </c:pt>
                <c:pt idx="2714">
                  <c:v>-9.7437396472766172E-3</c:v>
                </c:pt>
                <c:pt idx="2715">
                  <c:v>-9.7437396472766172E-3</c:v>
                </c:pt>
                <c:pt idx="2716">
                  <c:v>-9.7437396472766172E-3</c:v>
                </c:pt>
                <c:pt idx="2717">
                  <c:v>-9.7437396472766172E-3</c:v>
                </c:pt>
                <c:pt idx="2718">
                  <c:v>-9.7437396472766172E-3</c:v>
                </c:pt>
                <c:pt idx="2719">
                  <c:v>-9.7437396472766172E-3</c:v>
                </c:pt>
                <c:pt idx="2720">
                  <c:v>-9.7437396472766172E-3</c:v>
                </c:pt>
                <c:pt idx="2721">
                  <c:v>-1.9487479294553234E-2</c:v>
                </c:pt>
                <c:pt idx="2722">
                  <c:v>-1.9487479294553234E-2</c:v>
                </c:pt>
                <c:pt idx="2723">
                  <c:v>-1.9487479294553234E-2</c:v>
                </c:pt>
                <c:pt idx="2724">
                  <c:v>-9.7437396472766172E-3</c:v>
                </c:pt>
                <c:pt idx="2725">
                  <c:v>-9.7437396472766172E-3</c:v>
                </c:pt>
                <c:pt idx="2726">
                  <c:v>-9.7437396472766172E-3</c:v>
                </c:pt>
                <c:pt idx="2727">
                  <c:v>-9.7437396472766172E-3</c:v>
                </c:pt>
                <c:pt idx="2728">
                  <c:v>-1.9487479294553234E-2</c:v>
                </c:pt>
                <c:pt idx="2729">
                  <c:v>-1.9487479294553234E-2</c:v>
                </c:pt>
                <c:pt idx="2730">
                  <c:v>-1.9487479294553234E-2</c:v>
                </c:pt>
                <c:pt idx="2731">
                  <c:v>-1.9487479294553234E-2</c:v>
                </c:pt>
                <c:pt idx="2732">
                  <c:v>-1.9487479294553234E-2</c:v>
                </c:pt>
                <c:pt idx="2733">
                  <c:v>-9.7437396472766172E-3</c:v>
                </c:pt>
                <c:pt idx="2734">
                  <c:v>-9.7437396472766172E-3</c:v>
                </c:pt>
                <c:pt idx="2735">
                  <c:v>-9.7437396472766172E-3</c:v>
                </c:pt>
                <c:pt idx="2736">
                  <c:v>-1.9487479294553234E-2</c:v>
                </c:pt>
                <c:pt idx="2737">
                  <c:v>-1.9487479294553234E-2</c:v>
                </c:pt>
                <c:pt idx="2738">
                  <c:v>-1.9487479294553234E-2</c:v>
                </c:pt>
                <c:pt idx="2739">
                  <c:v>-1.9487479294553234E-2</c:v>
                </c:pt>
                <c:pt idx="2740">
                  <c:v>-1.9487479294553234E-2</c:v>
                </c:pt>
                <c:pt idx="2741">
                  <c:v>-1.9487479294553234E-2</c:v>
                </c:pt>
                <c:pt idx="2742">
                  <c:v>-1.9487479294553234E-2</c:v>
                </c:pt>
                <c:pt idx="2743">
                  <c:v>-1.9487479294553234E-2</c:v>
                </c:pt>
                <c:pt idx="2744">
                  <c:v>-9.7437396472766172E-3</c:v>
                </c:pt>
                <c:pt idx="2745">
                  <c:v>-9.7437396472766172E-3</c:v>
                </c:pt>
                <c:pt idx="2746">
                  <c:v>-9.7437396472766172E-3</c:v>
                </c:pt>
                <c:pt idx="2747">
                  <c:v>-9.7437396472766172E-3</c:v>
                </c:pt>
                <c:pt idx="2748">
                  <c:v>-9.7437396472766172E-3</c:v>
                </c:pt>
                <c:pt idx="2749">
                  <c:v>-9.7437396472766172E-3</c:v>
                </c:pt>
                <c:pt idx="2750">
                  <c:v>0</c:v>
                </c:pt>
                <c:pt idx="2751">
                  <c:v>0</c:v>
                </c:pt>
                <c:pt idx="2752">
                  <c:v>0</c:v>
                </c:pt>
                <c:pt idx="2753">
                  <c:v>0</c:v>
                </c:pt>
                <c:pt idx="2754">
                  <c:v>-9.7437396472766172E-3</c:v>
                </c:pt>
                <c:pt idx="2755">
                  <c:v>-9.7437396472766172E-3</c:v>
                </c:pt>
                <c:pt idx="2756">
                  <c:v>-9.7437396472766172E-3</c:v>
                </c:pt>
                <c:pt idx="2757">
                  <c:v>0</c:v>
                </c:pt>
                <c:pt idx="2758">
                  <c:v>0</c:v>
                </c:pt>
                <c:pt idx="2759">
                  <c:v>-9.7437396472766172E-3</c:v>
                </c:pt>
                <c:pt idx="2760">
                  <c:v>-1.9487479294553234E-2</c:v>
                </c:pt>
                <c:pt idx="2761">
                  <c:v>-1.9487479294553234E-2</c:v>
                </c:pt>
                <c:pt idx="2762">
                  <c:v>-9.7437396472766172E-3</c:v>
                </c:pt>
                <c:pt idx="2763">
                  <c:v>-9.7437396472766172E-3</c:v>
                </c:pt>
                <c:pt idx="2764">
                  <c:v>-9.7437396472766172E-3</c:v>
                </c:pt>
                <c:pt idx="2765">
                  <c:v>-9.7437396472766172E-3</c:v>
                </c:pt>
                <c:pt idx="2766">
                  <c:v>-9.7437396472766172E-3</c:v>
                </c:pt>
                <c:pt idx="2767">
                  <c:v>-9.7437396472766172E-3</c:v>
                </c:pt>
                <c:pt idx="2768">
                  <c:v>0</c:v>
                </c:pt>
                <c:pt idx="2769">
                  <c:v>0</c:v>
                </c:pt>
                <c:pt idx="2770">
                  <c:v>-9.7437396472766172E-3</c:v>
                </c:pt>
                <c:pt idx="2771">
                  <c:v>-1.9487479294553234E-2</c:v>
                </c:pt>
                <c:pt idx="2772">
                  <c:v>-1.9487479294553234E-2</c:v>
                </c:pt>
                <c:pt idx="2773">
                  <c:v>-1.9487479294553234E-2</c:v>
                </c:pt>
                <c:pt idx="2774">
                  <c:v>-9.7437396472766172E-3</c:v>
                </c:pt>
                <c:pt idx="2775">
                  <c:v>-9.7437396472766172E-3</c:v>
                </c:pt>
                <c:pt idx="2776">
                  <c:v>-9.7437396472766172E-3</c:v>
                </c:pt>
                <c:pt idx="2777">
                  <c:v>-9.7437396472766172E-3</c:v>
                </c:pt>
                <c:pt idx="2778">
                  <c:v>-9.7437396472766172E-3</c:v>
                </c:pt>
                <c:pt idx="2779">
                  <c:v>-9.7437396472766172E-3</c:v>
                </c:pt>
                <c:pt idx="2780">
                  <c:v>-9.7437396472766172E-3</c:v>
                </c:pt>
                <c:pt idx="2781">
                  <c:v>-9.7437396472766172E-3</c:v>
                </c:pt>
                <c:pt idx="2782">
                  <c:v>-9.7437396472766172E-3</c:v>
                </c:pt>
                <c:pt idx="2783">
                  <c:v>-9.7437396472766172E-3</c:v>
                </c:pt>
                <c:pt idx="2784">
                  <c:v>-9.7437396472766172E-3</c:v>
                </c:pt>
                <c:pt idx="2785">
                  <c:v>-9.7437396472766172E-3</c:v>
                </c:pt>
                <c:pt idx="2786">
                  <c:v>-9.7437396472766172E-3</c:v>
                </c:pt>
                <c:pt idx="2787">
                  <c:v>-9.7437396472766172E-3</c:v>
                </c:pt>
                <c:pt idx="2788">
                  <c:v>-9.7437396472766172E-3</c:v>
                </c:pt>
                <c:pt idx="2789">
                  <c:v>-9.7437396472766172E-3</c:v>
                </c:pt>
                <c:pt idx="2790">
                  <c:v>-9.7437396472766172E-3</c:v>
                </c:pt>
                <c:pt idx="2791">
                  <c:v>-9.7437396472766172E-3</c:v>
                </c:pt>
                <c:pt idx="2792">
                  <c:v>0</c:v>
                </c:pt>
                <c:pt idx="2793">
                  <c:v>0</c:v>
                </c:pt>
                <c:pt idx="2794">
                  <c:v>0</c:v>
                </c:pt>
                <c:pt idx="2795">
                  <c:v>-9.7437396472766172E-3</c:v>
                </c:pt>
                <c:pt idx="2796">
                  <c:v>-9.7437396472766172E-3</c:v>
                </c:pt>
                <c:pt idx="2797">
                  <c:v>-9.7437396472766172E-3</c:v>
                </c:pt>
                <c:pt idx="2798">
                  <c:v>-9.7437396472766172E-3</c:v>
                </c:pt>
                <c:pt idx="2799">
                  <c:v>-9.7437396472766172E-3</c:v>
                </c:pt>
                <c:pt idx="2800">
                  <c:v>-9.7437396472766172E-3</c:v>
                </c:pt>
                <c:pt idx="2801">
                  <c:v>-9.7437396472766172E-3</c:v>
                </c:pt>
                <c:pt idx="2802">
                  <c:v>-9.7437396472766172E-3</c:v>
                </c:pt>
                <c:pt idx="2803">
                  <c:v>-9.7437396472766172E-3</c:v>
                </c:pt>
                <c:pt idx="2804">
                  <c:v>0</c:v>
                </c:pt>
                <c:pt idx="2805">
                  <c:v>-9.7437396472766172E-3</c:v>
                </c:pt>
                <c:pt idx="2806">
                  <c:v>-9.7437396472766172E-3</c:v>
                </c:pt>
                <c:pt idx="2807">
                  <c:v>-1.9487479294553234E-2</c:v>
                </c:pt>
                <c:pt idx="2808">
                  <c:v>-9.7437396472766172E-3</c:v>
                </c:pt>
                <c:pt idx="2809">
                  <c:v>0</c:v>
                </c:pt>
                <c:pt idx="2810">
                  <c:v>0</c:v>
                </c:pt>
                <c:pt idx="2811">
                  <c:v>-9.7437396472766172E-3</c:v>
                </c:pt>
                <c:pt idx="2812">
                  <c:v>-1.9487479294553234E-2</c:v>
                </c:pt>
                <c:pt idx="2813">
                  <c:v>-1.9487479294553234E-2</c:v>
                </c:pt>
                <c:pt idx="2814">
                  <c:v>-9.7437396472766172E-3</c:v>
                </c:pt>
                <c:pt idx="2815">
                  <c:v>-9.7437396472766172E-3</c:v>
                </c:pt>
                <c:pt idx="2816">
                  <c:v>-9.7437396472766172E-3</c:v>
                </c:pt>
                <c:pt idx="2817">
                  <c:v>-1.9487479294553234E-2</c:v>
                </c:pt>
                <c:pt idx="2818">
                  <c:v>-9.7437396472766172E-3</c:v>
                </c:pt>
                <c:pt idx="2819">
                  <c:v>-9.7437396472766172E-3</c:v>
                </c:pt>
                <c:pt idx="2820">
                  <c:v>0</c:v>
                </c:pt>
                <c:pt idx="2821">
                  <c:v>0</c:v>
                </c:pt>
                <c:pt idx="2822">
                  <c:v>-9.7437396472766172E-3</c:v>
                </c:pt>
                <c:pt idx="2823">
                  <c:v>-9.7437396472766172E-3</c:v>
                </c:pt>
                <c:pt idx="2824">
                  <c:v>-9.7437396472766172E-3</c:v>
                </c:pt>
                <c:pt idx="2825">
                  <c:v>-9.7437396472766172E-3</c:v>
                </c:pt>
                <c:pt idx="2826">
                  <c:v>-1.9487479294553234E-2</c:v>
                </c:pt>
                <c:pt idx="2827">
                  <c:v>-1.9487479294553234E-2</c:v>
                </c:pt>
                <c:pt idx="2828">
                  <c:v>-1.9487479294553234E-2</c:v>
                </c:pt>
                <c:pt idx="2829">
                  <c:v>-1.9487479294553234E-2</c:v>
                </c:pt>
                <c:pt idx="2830">
                  <c:v>-1.9487479294553234E-2</c:v>
                </c:pt>
                <c:pt idx="2831">
                  <c:v>-1.9487479294553234E-2</c:v>
                </c:pt>
                <c:pt idx="2832">
                  <c:v>-9.7437396472766172E-3</c:v>
                </c:pt>
                <c:pt idx="2833">
                  <c:v>-9.7437396472766172E-3</c:v>
                </c:pt>
                <c:pt idx="2834">
                  <c:v>-9.7437396472766172E-3</c:v>
                </c:pt>
                <c:pt idx="2835">
                  <c:v>-9.7437396472766172E-3</c:v>
                </c:pt>
                <c:pt idx="2836">
                  <c:v>-9.7437396472766172E-3</c:v>
                </c:pt>
                <c:pt idx="2837">
                  <c:v>-9.7437396472766172E-3</c:v>
                </c:pt>
                <c:pt idx="2838">
                  <c:v>-1.9487479294553234E-2</c:v>
                </c:pt>
                <c:pt idx="2839">
                  <c:v>-1.9487479294553234E-2</c:v>
                </c:pt>
                <c:pt idx="2840">
                  <c:v>-9.7437396472766172E-3</c:v>
                </c:pt>
                <c:pt idx="2841">
                  <c:v>-9.7437396472766172E-3</c:v>
                </c:pt>
                <c:pt idx="2842">
                  <c:v>-9.7437396472766172E-3</c:v>
                </c:pt>
                <c:pt idx="2843">
                  <c:v>-9.7437396472766172E-3</c:v>
                </c:pt>
                <c:pt idx="2844">
                  <c:v>-9.7437396472766172E-3</c:v>
                </c:pt>
                <c:pt idx="2845">
                  <c:v>-1.9487479294553234E-2</c:v>
                </c:pt>
                <c:pt idx="2846">
                  <c:v>-1.9487479294553234E-2</c:v>
                </c:pt>
                <c:pt idx="2847">
                  <c:v>-1.9487479294553234E-2</c:v>
                </c:pt>
                <c:pt idx="2848">
                  <c:v>-1.9487479294553234E-2</c:v>
                </c:pt>
                <c:pt idx="2849">
                  <c:v>-1.9487479294553234E-2</c:v>
                </c:pt>
                <c:pt idx="2850">
                  <c:v>-9.7437396472766172E-3</c:v>
                </c:pt>
                <c:pt idx="2851">
                  <c:v>0</c:v>
                </c:pt>
                <c:pt idx="2852">
                  <c:v>0</c:v>
                </c:pt>
                <c:pt idx="2853">
                  <c:v>-9.7437396472766172E-3</c:v>
                </c:pt>
                <c:pt idx="2854">
                  <c:v>-9.7437396472766172E-3</c:v>
                </c:pt>
                <c:pt idx="2855">
                  <c:v>-1.9487479294553234E-2</c:v>
                </c:pt>
                <c:pt idx="2856">
                  <c:v>-1.9487479294553234E-2</c:v>
                </c:pt>
                <c:pt idx="2857">
                  <c:v>-1.9487479294553234E-2</c:v>
                </c:pt>
                <c:pt idx="2858">
                  <c:v>-2.923121894182985E-2</c:v>
                </c:pt>
                <c:pt idx="2859">
                  <c:v>-1.9487479294553234E-2</c:v>
                </c:pt>
                <c:pt idx="2860">
                  <c:v>-9.7437396472766172E-3</c:v>
                </c:pt>
                <c:pt idx="2861">
                  <c:v>-9.7437396472766172E-3</c:v>
                </c:pt>
                <c:pt idx="2862">
                  <c:v>-9.7437396472766172E-3</c:v>
                </c:pt>
                <c:pt idx="2863">
                  <c:v>-1.9487479294553234E-2</c:v>
                </c:pt>
                <c:pt idx="2864">
                  <c:v>-1.9487479294553234E-2</c:v>
                </c:pt>
                <c:pt idx="2865">
                  <c:v>-9.7437396472766172E-3</c:v>
                </c:pt>
                <c:pt idx="2866">
                  <c:v>0</c:v>
                </c:pt>
                <c:pt idx="2867">
                  <c:v>0</c:v>
                </c:pt>
                <c:pt idx="2868">
                  <c:v>0</c:v>
                </c:pt>
                <c:pt idx="2869">
                  <c:v>-9.7437396472766172E-3</c:v>
                </c:pt>
                <c:pt idx="2870">
                  <c:v>-1.9487479294553234E-2</c:v>
                </c:pt>
                <c:pt idx="2871">
                  <c:v>-1.9487479294553234E-2</c:v>
                </c:pt>
                <c:pt idx="2872">
                  <c:v>-1.9487479294553234E-2</c:v>
                </c:pt>
                <c:pt idx="2873">
                  <c:v>-1.9487479294553234E-2</c:v>
                </c:pt>
                <c:pt idx="2874">
                  <c:v>-2.923121894182985E-2</c:v>
                </c:pt>
                <c:pt idx="2875">
                  <c:v>-2.923121894182985E-2</c:v>
                </c:pt>
                <c:pt idx="2876">
                  <c:v>-1.9487479294553234E-2</c:v>
                </c:pt>
                <c:pt idx="2877">
                  <c:v>-9.7437396472766172E-3</c:v>
                </c:pt>
                <c:pt idx="2878">
                  <c:v>-9.7437396472766172E-3</c:v>
                </c:pt>
                <c:pt idx="2879">
                  <c:v>0</c:v>
                </c:pt>
                <c:pt idx="2880">
                  <c:v>-9.7437396472766172E-3</c:v>
                </c:pt>
                <c:pt idx="2881">
                  <c:v>-9.7437396472766172E-3</c:v>
                </c:pt>
                <c:pt idx="2882">
                  <c:v>-9.7437396472766172E-3</c:v>
                </c:pt>
                <c:pt idx="2883">
                  <c:v>-9.7437396472766172E-3</c:v>
                </c:pt>
                <c:pt idx="2884">
                  <c:v>-9.7437396472766172E-3</c:v>
                </c:pt>
                <c:pt idx="2885">
                  <c:v>-9.7437396472766172E-3</c:v>
                </c:pt>
                <c:pt idx="2886">
                  <c:v>-9.7437396472766172E-3</c:v>
                </c:pt>
                <c:pt idx="2887">
                  <c:v>-9.7437396472766172E-3</c:v>
                </c:pt>
                <c:pt idx="2888">
                  <c:v>-9.7437396472766172E-3</c:v>
                </c:pt>
                <c:pt idx="2889">
                  <c:v>-1.9487479294553234E-2</c:v>
                </c:pt>
                <c:pt idx="2890">
                  <c:v>-1.9487479294553234E-2</c:v>
                </c:pt>
                <c:pt idx="2891">
                  <c:v>-1.9487479294553234E-2</c:v>
                </c:pt>
                <c:pt idx="2892">
                  <c:v>-9.7437396472766172E-3</c:v>
                </c:pt>
                <c:pt idx="2893">
                  <c:v>-9.7437396472766172E-3</c:v>
                </c:pt>
                <c:pt idx="2894">
                  <c:v>-9.7437396472766172E-3</c:v>
                </c:pt>
                <c:pt idx="2895">
                  <c:v>-9.7437396472766172E-3</c:v>
                </c:pt>
                <c:pt idx="2896">
                  <c:v>-9.7437396472766172E-3</c:v>
                </c:pt>
                <c:pt idx="2897">
                  <c:v>-9.7437396472766172E-3</c:v>
                </c:pt>
                <c:pt idx="2898">
                  <c:v>-9.7437396472766172E-3</c:v>
                </c:pt>
                <c:pt idx="2899">
                  <c:v>-9.7437396472766172E-3</c:v>
                </c:pt>
                <c:pt idx="2900">
                  <c:v>-9.7437396472766172E-3</c:v>
                </c:pt>
                <c:pt idx="2901">
                  <c:v>0</c:v>
                </c:pt>
                <c:pt idx="2902">
                  <c:v>0</c:v>
                </c:pt>
                <c:pt idx="2903">
                  <c:v>0</c:v>
                </c:pt>
                <c:pt idx="2904">
                  <c:v>-9.7437396472766172E-3</c:v>
                </c:pt>
                <c:pt idx="2905">
                  <c:v>-1.9487479294553234E-2</c:v>
                </c:pt>
                <c:pt idx="2906">
                  <c:v>-1.9487479294553234E-2</c:v>
                </c:pt>
                <c:pt idx="2907">
                  <c:v>-1.9487479294553234E-2</c:v>
                </c:pt>
                <c:pt idx="2908">
                  <c:v>-1.9487479294553234E-2</c:v>
                </c:pt>
                <c:pt idx="2909">
                  <c:v>-1.9487479294553234E-2</c:v>
                </c:pt>
                <c:pt idx="2910">
                  <c:v>-9.7437396472766172E-3</c:v>
                </c:pt>
                <c:pt idx="2911">
                  <c:v>-9.7437396472766172E-3</c:v>
                </c:pt>
                <c:pt idx="2912">
                  <c:v>-9.7437396472766172E-3</c:v>
                </c:pt>
                <c:pt idx="2913">
                  <c:v>-9.7437396472766172E-3</c:v>
                </c:pt>
                <c:pt idx="2914">
                  <c:v>-9.7437396472766172E-3</c:v>
                </c:pt>
                <c:pt idx="2915">
                  <c:v>-9.7437396472766172E-3</c:v>
                </c:pt>
                <c:pt idx="2916">
                  <c:v>-1.9487479294553234E-2</c:v>
                </c:pt>
                <c:pt idx="2917">
                  <c:v>-1.9487479294553234E-2</c:v>
                </c:pt>
                <c:pt idx="2918">
                  <c:v>-9.7437396472766172E-3</c:v>
                </c:pt>
                <c:pt idx="2919">
                  <c:v>0</c:v>
                </c:pt>
                <c:pt idx="2920">
                  <c:v>0</c:v>
                </c:pt>
                <c:pt idx="2921">
                  <c:v>-9.7437396472766172E-3</c:v>
                </c:pt>
                <c:pt idx="2922">
                  <c:v>-9.7437396472766172E-3</c:v>
                </c:pt>
                <c:pt idx="2923">
                  <c:v>-9.7437396472766172E-3</c:v>
                </c:pt>
                <c:pt idx="2924">
                  <c:v>-9.7437396472766172E-3</c:v>
                </c:pt>
                <c:pt idx="2925">
                  <c:v>-9.7437396472766172E-3</c:v>
                </c:pt>
                <c:pt idx="2926">
                  <c:v>-9.7437396472766172E-3</c:v>
                </c:pt>
                <c:pt idx="2927">
                  <c:v>-1.9487479294553234E-2</c:v>
                </c:pt>
                <c:pt idx="2928">
                  <c:v>-1.9487479294553234E-2</c:v>
                </c:pt>
                <c:pt idx="2929">
                  <c:v>-1.9487479294553234E-2</c:v>
                </c:pt>
                <c:pt idx="2930">
                  <c:v>-1.9487479294553234E-2</c:v>
                </c:pt>
                <c:pt idx="2931">
                  <c:v>-9.7437396472766172E-3</c:v>
                </c:pt>
                <c:pt idx="2932">
                  <c:v>-9.7437396472766172E-3</c:v>
                </c:pt>
                <c:pt idx="2933">
                  <c:v>-9.7437396472766172E-3</c:v>
                </c:pt>
                <c:pt idx="2934">
                  <c:v>-9.7437396472766172E-3</c:v>
                </c:pt>
                <c:pt idx="2935">
                  <c:v>-1.9487479294553234E-2</c:v>
                </c:pt>
                <c:pt idx="2936">
                  <c:v>-9.7437396472766172E-3</c:v>
                </c:pt>
                <c:pt idx="2937">
                  <c:v>-9.7437396472766172E-3</c:v>
                </c:pt>
                <c:pt idx="2938">
                  <c:v>0</c:v>
                </c:pt>
                <c:pt idx="2939">
                  <c:v>-9.7437396472766172E-3</c:v>
                </c:pt>
                <c:pt idx="2940">
                  <c:v>-9.7437396472766172E-3</c:v>
                </c:pt>
                <c:pt idx="2941">
                  <c:v>-9.7437396472766172E-3</c:v>
                </c:pt>
                <c:pt idx="2942">
                  <c:v>-9.7437396472766172E-3</c:v>
                </c:pt>
                <c:pt idx="2943">
                  <c:v>-9.7437396472766172E-3</c:v>
                </c:pt>
                <c:pt idx="2944">
                  <c:v>-9.7437396472766172E-3</c:v>
                </c:pt>
                <c:pt idx="2945">
                  <c:v>-1.9487479294553234E-2</c:v>
                </c:pt>
                <c:pt idx="2946">
                  <c:v>-1.9487479294553234E-2</c:v>
                </c:pt>
                <c:pt idx="2947">
                  <c:v>-1.9487479294553234E-2</c:v>
                </c:pt>
                <c:pt idx="2948">
                  <c:v>-1.9487479294553234E-2</c:v>
                </c:pt>
                <c:pt idx="2949">
                  <c:v>-9.7437396472766172E-3</c:v>
                </c:pt>
                <c:pt idx="2950">
                  <c:v>-9.7437396472766172E-3</c:v>
                </c:pt>
                <c:pt idx="2951">
                  <c:v>0</c:v>
                </c:pt>
                <c:pt idx="2952">
                  <c:v>0</c:v>
                </c:pt>
                <c:pt idx="2953">
                  <c:v>0</c:v>
                </c:pt>
                <c:pt idx="2954">
                  <c:v>-9.7437396472766172E-3</c:v>
                </c:pt>
                <c:pt idx="2955">
                  <c:v>-9.7437396472766172E-3</c:v>
                </c:pt>
                <c:pt idx="2956">
                  <c:v>-9.7437396472766172E-3</c:v>
                </c:pt>
                <c:pt idx="2957">
                  <c:v>-9.7437396472766172E-3</c:v>
                </c:pt>
                <c:pt idx="2958">
                  <c:v>0</c:v>
                </c:pt>
                <c:pt idx="2959">
                  <c:v>0</c:v>
                </c:pt>
                <c:pt idx="2960">
                  <c:v>-9.7437396472766172E-3</c:v>
                </c:pt>
                <c:pt idx="2961">
                  <c:v>-1.9487479294553234E-2</c:v>
                </c:pt>
                <c:pt idx="2962">
                  <c:v>-1.9487479294553234E-2</c:v>
                </c:pt>
                <c:pt idx="2963">
                  <c:v>-1.9487479294553234E-2</c:v>
                </c:pt>
                <c:pt idx="2964">
                  <c:v>-9.7437396472766172E-3</c:v>
                </c:pt>
                <c:pt idx="2965">
                  <c:v>0</c:v>
                </c:pt>
                <c:pt idx="2966">
                  <c:v>0</c:v>
                </c:pt>
                <c:pt idx="2967">
                  <c:v>-9.7437396472766172E-3</c:v>
                </c:pt>
                <c:pt idx="2968">
                  <c:v>-9.7437396472766172E-3</c:v>
                </c:pt>
                <c:pt idx="2969">
                  <c:v>-9.7437396472766172E-3</c:v>
                </c:pt>
                <c:pt idx="2970">
                  <c:v>-9.7437396472766172E-3</c:v>
                </c:pt>
                <c:pt idx="2971">
                  <c:v>-9.7437396472766172E-3</c:v>
                </c:pt>
                <c:pt idx="2972">
                  <c:v>-9.7437396472766172E-3</c:v>
                </c:pt>
                <c:pt idx="2973">
                  <c:v>-9.7437396472766172E-3</c:v>
                </c:pt>
                <c:pt idx="2974">
                  <c:v>-9.7437396472766172E-3</c:v>
                </c:pt>
                <c:pt idx="2975">
                  <c:v>-1.9487479294553234E-2</c:v>
                </c:pt>
                <c:pt idx="2976">
                  <c:v>-1.9487479294553234E-2</c:v>
                </c:pt>
                <c:pt idx="2977">
                  <c:v>-1.9487479294553234E-2</c:v>
                </c:pt>
                <c:pt idx="2978">
                  <c:v>-1.9487479294553234E-2</c:v>
                </c:pt>
                <c:pt idx="2979">
                  <c:v>-1.9487479294553234E-2</c:v>
                </c:pt>
                <c:pt idx="2980">
                  <c:v>-9.7437396472766172E-3</c:v>
                </c:pt>
                <c:pt idx="2981">
                  <c:v>-9.7437396472766172E-3</c:v>
                </c:pt>
                <c:pt idx="2982">
                  <c:v>-9.7437396472766172E-3</c:v>
                </c:pt>
                <c:pt idx="2983">
                  <c:v>-9.7437396472766172E-3</c:v>
                </c:pt>
                <c:pt idx="2984">
                  <c:v>-9.7437396472766172E-3</c:v>
                </c:pt>
                <c:pt idx="2985">
                  <c:v>-9.7437396472766172E-3</c:v>
                </c:pt>
                <c:pt idx="2986">
                  <c:v>-9.7437396472766172E-3</c:v>
                </c:pt>
                <c:pt idx="2987">
                  <c:v>-9.7437396472766172E-3</c:v>
                </c:pt>
                <c:pt idx="2988">
                  <c:v>-9.7437396472766172E-3</c:v>
                </c:pt>
                <c:pt idx="2989">
                  <c:v>-9.7437396472766172E-3</c:v>
                </c:pt>
                <c:pt idx="2990">
                  <c:v>-9.7437396472766172E-3</c:v>
                </c:pt>
                <c:pt idx="2991">
                  <c:v>-9.7437396472766172E-3</c:v>
                </c:pt>
                <c:pt idx="2992">
                  <c:v>0</c:v>
                </c:pt>
                <c:pt idx="2993">
                  <c:v>0</c:v>
                </c:pt>
                <c:pt idx="2994">
                  <c:v>-9.7437396472766172E-3</c:v>
                </c:pt>
                <c:pt idx="2995">
                  <c:v>-1.9487479294553234E-2</c:v>
                </c:pt>
                <c:pt idx="2996">
                  <c:v>-1.9487479294553234E-2</c:v>
                </c:pt>
                <c:pt idx="2997">
                  <c:v>-1.9487479294553234E-2</c:v>
                </c:pt>
                <c:pt idx="2998">
                  <c:v>-9.7437396472766172E-3</c:v>
                </c:pt>
                <c:pt idx="2999">
                  <c:v>-9.7437396472766172E-3</c:v>
                </c:pt>
                <c:pt idx="3000">
                  <c:v>-9.7437396472766172E-3</c:v>
                </c:pt>
                <c:pt idx="3001">
                  <c:v>-9.7437396472766172E-3</c:v>
                </c:pt>
                <c:pt idx="3002">
                  <c:v>-9.7437396472766172E-3</c:v>
                </c:pt>
                <c:pt idx="3003">
                  <c:v>-9.7437396472766172E-3</c:v>
                </c:pt>
                <c:pt idx="3004">
                  <c:v>-9.7437396472766172E-3</c:v>
                </c:pt>
                <c:pt idx="3005">
                  <c:v>0</c:v>
                </c:pt>
                <c:pt idx="3006">
                  <c:v>0</c:v>
                </c:pt>
                <c:pt idx="3007">
                  <c:v>0</c:v>
                </c:pt>
                <c:pt idx="3008">
                  <c:v>0</c:v>
                </c:pt>
                <c:pt idx="3009">
                  <c:v>0</c:v>
                </c:pt>
                <c:pt idx="3010">
                  <c:v>-9.7437396472766172E-3</c:v>
                </c:pt>
                <c:pt idx="3011">
                  <c:v>-9.7437396472766172E-3</c:v>
                </c:pt>
                <c:pt idx="3012">
                  <c:v>-9.7437396472766172E-3</c:v>
                </c:pt>
                <c:pt idx="3013">
                  <c:v>-9.7437396472766172E-3</c:v>
                </c:pt>
                <c:pt idx="3014">
                  <c:v>0</c:v>
                </c:pt>
                <c:pt idx="3015">
                  <c:v>0</c:v>
                </c:pt>
                <c:pt idx="3016">
                  <c:v>-9.7437396472766172E-3</c:v>
                </c:pt>
                <c:pt idx="3017">
                  <c:v>-1.9487479294553234E-2</c:v>
                </c:pt>
                <c:pt idx="3018">
                  <c:v>-1.9487479294553234E-2</c:v>
                </c:pt>
                <c:pt idx="3019">
                  <c:v>-1.9487479294553234E-2</c:v>
                </c:pt>
                <c:pt idx="3020">
                  <c:v>-9.7437396472766172E-3</c:v>
                </c:pt>
                <c:pt idx="3021">
                  <c:v>0</c:v>
                </c:pt>
                <c:pt idx="3022">
                  <c:v>0</c:v>
                </c:pt>
                <c:pt idx="3023">
                  <c:v>0</c:v>
                </c:pt>
                <c:pt idx="3024">
                  <c:v>0</c:v>
                </c:pt>
                <c:pt idx="3025">
                  <c:v>0</c:v>
                </c:pt>
                <c:pt idx="3026">
                  <c:v>0</c:v>
                </c:pt>
                <c:pt idx="3027">
                  <c:v>0</c:v>
                </c:pt>
                <c:pt idx="3028">
                  <c:v>-9.7437396472766172E-3</c:v>
                </c:pt>
                <c:pt idx="3029">
                  <c:v>-9.7437396472766172E-3</c:v>
                </c:pt>
                <c:pt idx="3030">
                  <c:v>-9.7437396472766172E-3</c:v>
                </c:pt>
                <c:pt idx="3031">
                  <c:v>-9.7437396472766172E-3</c:v>
                </c:pt>
                <c:pt idx="3032">
                  <c:v>-9.7437396472766172E-3</c:v>
                </c:pt>
                <c:pt idx="3033">
                  <c:v>-9.7437396472766172E-3</c:v>
                </c:pt>
                <c:pt idx="3034">
                  <c:v>-9.7437396472766172E-3</c:v>
                </c:pt>
                <c:pt idx="3035">
                  <c:v>-9.7437396472766172E-3</c:v>
                </c:pt>
                <c:pt idx="3036">
                  <c:v>-9.7437396472766172E-3</c:v>
                </c:pt>
                <c:pt idx="3037">
                  <c:v>-9.7437396472766172E-3</c:v>
                </c:pt>
                <c:pt idx="3038">
                  <c:v>-9.7437396472766172E-3</c:v>
                </c:pt>
                <c:pt idx="3039">
                  <c:v>-1.9487479294553234E-2</c:v>
                </c:pt>
                <c:pt idx="3040">
                  <c:v>-1.9487479294553234E-2</c:v>
                </c:pt>
                <c:pt idx="3041">
                  <c:v>-1.9487479294553234E-2</c:v>
                </c:pt>
                <c:pt idx="3042">
                  <c:v>-1.9487479294553234E-2</c:v>
                </c:pt>
                <c:pt idx="3043">
                  <c:v>-1.9487479294553234E-2</c:v>
                </c:pt>
                <c:pt idx="3044">
                  <c:v>-2.923121894182985E-2</c:v>
                </c:pt>
                <c:pt idx="3045">
                  <c:v>-2.923121894182985E-2</c:v>
                </c:pt>
                <c:pt idx="3046">
                  <c:v>-1.9487479294553234E-2</c:v>
                </c:pt>
                <c:pt idx="3047">
                  <c:v>-9.7437396472766172E-3</c:v>
                </c:pt>
                <c:pt idx="3048">
                  <c:v>-9.7437396472766172E-3</c:v>
                </c:pt>
                <c:pt idx="3049">
                  <c:v>-1.9487479294553234E-2</c:v>
                </c:pt>
                <c:pt idx="3050">
                  <c:v>-1.9487479294553234E-2</c:v>
                </c:pt>
                <c:pt idx="3051">
                  <c:v>-1.9487479294553234E-2</c:v>
                </c:pt>
                <c:pt idx="3052">
                  <c:v>-9.7437396472766172E-3</c:v>
                </c:pt>
                <c:pt idx="3053">
                  <c:v>-9.7437396472766172E-3</c:v>
                </c:pt>
                <c:pt idx="3054">
                  <c:v>-9.7437396472766172E-3</c:v>
                </c:pt>
                <c:pt idx="3055">
                  <c:v>-1.9487479294553234E-2</c:v>
                </c:pt>
                <c:pt idx="3056">
                  <c:v>-1.9487479294553234E-2</c:v>
                </c:pt>
                <c:pt idx="3057">
                  <c:v>-2.923121894182985E-2</c:v>
                </c:pt>
                <c:pt idx="3058">
                  <c:v>-1.9487479294553234E-2</c:v>
                </c:pt>
                <c:pt idx="3059">
                  <c:v>-9.7437396472766172E-3</c:v>
                </c:pt>
                <c:pt idx="3060">
                  <c:v>-9.7437396472766172E-3</c:v>
                </c:pt>
                <c:pt idx="3061">
                  <c:v>-9.7437396472766172E-3</c:v>
                </c:pt>
                <c:pt idx="3062">
                  <c:v>-9.7437396472766172E-3</c:v>
                </c:pt>
                <c:pt idx="3063">
                  <c:v>-9.7437396472766172E-3</c:v>
                </c:pt>
                <c:pt idx="3064">
                  <c:v>-9.7437396472766172E-3</c:v>
                </c:pt>
                <c:pt idx="3065">
                  <c:v>-9.7437396472766172E-3</c:v>
                </c:pt>
                <c:pt idx="3066">
                  <c:v>-9.7437396472766172E-3</c:v>
                </c:pt>
                <c:pt idx="3067">
                  <c:v>-9.7437396472766172E-3</c:v>
                </c:pt>
                <c:pt idx="3068">
                  <c:v>-9.7437396472766172E-3</c:v>
                </c:pt>
                <c:pt idx="3069">
                  <c:v>-1.9487479294553234E-2</c:v>
                </c:pt>
                <c:pt idx="3070">
                  <c:v>-1.9487479294553234E-2</c:v>
                </c:pt>
                <c:pt idx="3071">
                  <c:v>-1.9487479294553234E-2</c:v>
                </c:pt>
                <c:pt idx="3072">
                  <c:v>-9.7437396472766172E-3</c:v>
                </c:pt>
                <c:pt idx="3073">
                  <c:v>0</c:v>
                </c:pt>
                <c:pt idx="3074">
                  <c:v>0</c:v>
                </c:pt>
                <c:pt idx="3075">
                  <c:v>-9.7437396472766172E-3</c:v>
                </c:pt>
                <c:pt idx="3076">
                  <c:v>-9.7437396472766172E-3</c:v>
                </c:pt>
                <c:pt idx="3077">
                  <c:v>-9.7437396472766172E-3</c:v>
                </c:pt>
                <c:pt idx="3078">
                  <c:v>-9.7437396472766172E-3</c:v>
                </c:pt>
                <c:pt idx="3079">
                  <c:v>-9.7437396472766172E-3</c:v>
                </c:pt>
                <c:pt idx="3080">
                  <c:v>-9.7437396472766172E-3</c:v>
                </c:pt>
                <c:pt idx="3081">
                  <c:v>-9.7437396472766172E-3</c:v>
                </c:pt>
                <c:pt idx="3082">
                  <c:v>-9.7437396472766172E-3</c:v>
                </c:pt>
                <c:pt idx="3083">
                  <c:v>-9.7437396472766172E-3</c:v>
                </c:pt>
                <c:pt idx="3084">
                  <c:v>0</c:v>
                </c:pt>
                <c:pt idx="3085">
                  <c:v>0</c:v>
                </c:pt>
                <c:pt idx="3086">
                  <c:v>0</c:v>
                </c:pt>
                <c:pt idx="3087">
                  <c:v>0</c:v>
                </c:pt>
                <c:pt idx="3088">
                  <c:v>0</c:v>
                </c:pt>
                <c:pt idx="3089">
                  <c:v>0</c:v>
                </c:pt>
                <c:pt idx="3090">
                  <c:v>-9.7437396472766172E-3</c:v>
                </c:pt>
                <c:pt idx="3091">
                  <c:v>-9.7437396472766172E-3</c:v>
                </c:pt>
                <c:pt idx="3092">
                  <c:v>-9.7437396472766172E-3</c:v>
                </c:pt>
                <c:pt idx="3093">
                  <c:v>-9.7437396472766172E-3</c:v>
                </c:pt>
                <c:pt idx="3094">
                  <c:v>-9.7437396472766172E-3</c:v>
                </c:pt>
                <c:pt idx="3095">
                  <c:v>-9.7437396472766172E-3</c:v>
                </c:pt>
                <c:pt idx="3096">
                  <c:v>0</c:v>
                </c:pt>
                <c:pt idx="3097">
                  <c:v>0</c:v>
                </c:pt>
                <c:pt idx="3098">
                  <c:v>-9.7437396472766172E-3</c:v>
                </c:pt>
                <c:pt idx="3099">
                  <c:v>-9.7437396472766172E-3</c:v>
                </c:pt>
                <c:pt idx="3100">
                  <c:v>0</c:v>
                </c:pt>
                <c:pt idx="3101">
                  <c:v>0</c:v>
                </c:pt>
                <c:pt idx="3102">
                  <c:v>0</c:v>
                </c:pt>
                <c:pt idx="3103">
                  <c:v>-9.7437396472766172E-3</c:v>
                </c:pt>
                <c:pt idx="3104">
                  <c:v>-9.7437396472766172E-3</c:v>
                </c:pt>
                <c:pt idx="3105">
                  <c:v>0</c:v>
                </c:pt>
                <c:pt idx="3106">
                  <c:v>9.7437396472766172E-3</c:v>
                </c:pt>
                <c:pt idx="3107">
                  <c:v>9.7437396472766172E-3</c:v>
                </c:pt>
                <c:pt idx="3108">
                  <c:v>-9.7437396472766172E-3</c:v>
                </c:pt>
                <c:pt idx="3109">
                  <c:v>-1.9487479294553234E-2</c:v>
                </c:pt>
                <c:pt idx="3110">
                  <c:v>-1.9487479294553234E-2</c:v>
                </c:pt>
                <c:pt idx="3111">
                  <c:v>-9.7437396472766172E-3</c:v>
                </c:pt>
                <c:pt idx="3112">
                  <c:v>0</c:v>
                </c:pt>
                <c:pt idx="3113">
                  <c:v>0</c:v>
                </c:pt>
                <c:pt idx="3114">
                  <c:v>-9.7437396472766172E-3</c:v>
                </c:pt>
                <c:pt idx="3115">
                  <c:v>-9.7437396472766172E-3</c:v>
                </c:pt>
                <c:pt idx="3116">
                  <c:v>-9.7437396472766172E-3</c:v>
                </c:pt>
                <c:pt idx="3117">
                  <c:v>-9.7437396472766172E-3</c:v>
                </c:pt>
                <c:pt idx="3118">
                  <c:v>-9.7437396472766172E-3</c:v>
                </c:pt>
                <c:pt idx="3119">
                  <c:v>-9.7437396472766172E-3</c:v>
                </c:pt>
                <c:pt idx="3120">
                  <c:v>-9.7437396472766172E-3</c:v>
                </c:pt>
                <c:pt idx="3121">
                  <c:v>-1.9487479294553234E-2</c:v>
                </c:pt>
                <c:pt idx="3122">
                  <c:v>-1.9487479294553234E-2</c:v>
                </c:pt>
                <c:pt idx="3123">
                  <c:v>-9.7437396472766172E-3</c:v>
                </c:pt>
                <c:pt idx="3124">
                  <c:v>-9.7437396472766172E-3</c:v>
                </c:pt>
                <c:pt idx="3125">
                  <c:v>-9.7437396472766172E-3</c:v>
                </c:pt>
                <c:pt idx="3126">
                  <c:v>-9.7437396472766172E-3</c:v>
                </c:pt>
                <c:pt idx="3127">
                  <c:v>-1.9487479294553234E-2</c:v>
                </c:pt>
                <c:pt idx="3128">
                  <c:v>-1.9487479294553234E-2</c:v>
                </c:pt>
                <c:pt idx="3129">
                  <c:v>-9.7437396472766172E-3</c:v>
                </c:pt>
                <c:pt idx="3130">
                  <c:v>0</c:v>
                </c:pt>
                <c:pt idx="3131">
                  <c:v>0</c:v>
                </c:pt>
                <c:pt idx="3132">
                  <c:v>-9.7437396472766172E-3</c:v>
                </c:pt>
                <c:pt idx="3133">
                  <c:v>-1.9487479294553234E-2</c:v>
                </c:pt>
                <c:pt idx="3134">
                  <c:v>-1.9487479294553234E-2</c:v>
                </c:pt>
                <c:pt idx="3135">
                  <c:v>-1.9487479294553234E-2</c:v>
                </c:pt>
                <c:pt idx="3136">
                  <c:v>-1.9487479294553234E-2</c:v>
                </c:pt>
                <c:pt idx="3137">
                  <c:v>-1.9487479294553234E-2</c:v>
                </c:pt>
                <c:pt idx="3138">
                  <c:v>-1.9487479294553234E-2</c:v>
                </c:pt>
                <c:pt idx="3139">
                  <c:v>-1.9487479294553234E-2</c:v>
                </c:pt>
                <c:pt idx="3140">
                  <c:v>-9.7437396472766172E-3</c:v>
                </c:pt>
                <c:pt idx="3141">
                  <c:v>0</c:v>
                </c:pt>
                <c:pt idx="3142">
                  <c:v>0</c:v>
                </c:pt>
                <c:pt idx="3143">
                  <c:v>-9.7437396472766172E-3</c:v>
                </c:pt>
                <c:pt idx="3144">
                  <c:v>-1.9487479294553234E-2</c:v>
                </c:pt>
                <c:pt idx="3145">
                  <c:v>-1.9487479294553234E-2</c:v>
                </c:pt>
                <c:pt idx="3146">
                  <c:v>-9.7437396472766172E-3</c:v>
                </c:pt>
                <c:pt idx="3147">
                  <c:v>0</c:v>
                </c:pt>
                <c:pt idx="3148">
                  <c:v>0</c:v>
                </c:pt>
                <c:pt idx="3149">
                  <c:v>-9.7437396472766172E-3</c:v>
                </c:pt>
                <c:pt idx="3150">
                  <c:v>-9.7437396472766172E-3</c:v>
                </c:pt>
                <c:pt idx="3151">
                  <c:v>-1.9487479294553234E-2</c:v>
                </c:pt>
                <c:pt idx="3152">
                  <c:v>-1.9487479294553234E-2</c:v>
                </c:pt>
                <c:pt idx="3153">
                  <c:v>-1.9487479294553234E-2</c:v>
                </c:pt>
                <c:pt idx="3154">
                  <c:v>-1.9487479294553234E-2</c:v>
                </c:pt>
                <c:pt idx="3155">
                  <c:v>-9.7437396472766172E-3</c:v>
                </c:pt>
                <c:pt idx="3156">
                  <c:v>-9.7437396472766172E-3</c:v>
                </c:pt>
                <c:pt idx="3157">
                  <c:v>-9.7437396472766172E-3</c:v>
                </c:pt>
                <c:pt idx="3158">
                  <c:v>-9.7437396472766172E-3</c:v>
                </c:pt>
                <c:pt idx="3159">
                  <c:v>-9.7437396472766172E-3</c:v>
                </c:pt>
                <c:pt idx="3160">
                  <c:v>-9.7437396472766172E-3</c:v>
                </c:pt>
                <c:pt idx="3161">
                  <c:v>-9.7437396472766172E-3</c:v>
                </c:pt>
                <c:pt idx="3162">
                  <c:v>-9.7437396472766172E-3</c:v>
                </c:pt>
                <c:pt idx="3163">
                  <c:v>0</c:v>
                </c:pt>
                <c:pt idx="3164">
                  <c:v>-9.7437396472766172E-3</c:v>
                </c:pt>
                <c:pt idx="3165">
                  <c:v>-1.9487479294553234E-2</c:v>
                </c:pt>
                <c:pt idx="3166">
                  <c:v>-1.9487479294553234E-2</c:v>
                </c:pt>
                <c:pt idx="3167">
                  <c:v>-1.9487479294553234E-2</c:v>
                </c:pt>
                <c:pt idx="3168">
                  <c:v>-9.7437396472766172E-3</c:v>
                </c:pt>
                <c:pt idx="3169">
                  <c:v>-9.7437396472766172E-3</c:v>
                </c:pt>
                <c:pt idx="3170">
                  <c:v>-9.7437396472766172E-3</c:v>
                </c:pt>
                <c:pt idx="3171">
                  <c:v>-9.7437396472766172E-3</c:v>
                </c:pt>
                <c:pt idx="3172">
                  <c:v>-9.7437396472766172E-3</c:v>
                </c:pt>
                <c:pt idx="3173">
                  <c:v>-9.7437396472766172E-3</c:v>
                </c:pt>
                <c:pt idx="3174">
                  <c:v>-9.7437396472766172E-3</c:v>
                </c:pt>
                <c:pt idx="3175">
                  <c:v>-9.7437396472766172E-3</c:v>
                </c:pt>
                <c:pt idx="3176">
                  <c:v>-9.7437396472766172E-3</c:v>
                </c:pt>
                <c:pt idx="3177">
                  <c:v>-9.7437396472766172E-3</c:v>
                </c:pt>
                <c:pt idx="3178">
                  <c:v>-9.7437396472766172E-3</c:v>
                </c:pt>
                <c:pt idx="3179">
                  <c:v>-9.7437396472766172E-3</c:v>
                </c:pt>
                <c:pt idx="3180">
                  <c:v>0</c:v>
                </c:pt>
                <c:pt idx="3181">
                  <c:v>0</c:v>
                </c:pt>
                <c:pt idx="3182">
                  <c:v>0</c:v>
                </c:pt>
                <c:pt idx="3183">
                  <c:v>-9.7437396472766172E-3</c:v>
                </c:pt>
                <c:pt idx="3184">
                  <c:v>-9.7437396472766172E-3</c:v>
                </c:pt>
                <c:pt idx="3185">
                  <c:v>-9.7437396472766172E-3</c:v>
                </c:pt>
                <c:pt idx="3186">
                  <c:v>0</c:v>
                </c:pt>
                <c:pt idx="3187">
                  <c:v>0</c:v>
                </c:pt>
                <c:pt idx="3188">
                  <c:v>0</c:v>
                </c:pt>
                <c:pt idx="3189">
                  <c:v>0</c:v>
                </c:pt>
                <c:pt idx="3190">
                  <c:v>-9.7437396472766172E-3</c:v>
                </c:pt>
                <c:pt idx="3191">
                  <c:v>-1.9487479294553234E-2</c:v>
                </c:pt>
                <c:pt idx="3192">
                  <c:v>-1.9487479294553234E-2</c:v>
                </c:pt>
                <c:pt idx="3193">
                  <c:v>-1.9487479294553234E-2</c:v>
                </c:pt>
                <c:pt idx="3194">
                  <c:v>-9.7437396472766172E-3</c:v>
                </c:pt>
                <c:pt idx="3195">
                  <c:v>-9.7437396472766172E-3</c:v>
                </c:pt>
                <c:pt idx="3196">
                  <c:v>-9.7437396472766172E-3</c:v>
                </c:pt>
                <c:pt idx="3197">
                  <c:v>-9.7437396472766172E-3</c:v>
                </c:pt>
                <c:pt idx="3198">
                  <c:v>-9.7437396472766172E-3</c:v>
                </c:pt>
                <c:pt idx="3199">
                  <c:v>0</c:v>
                </c:pt>
                <c:pt idx="3200">
                  <c:v>-9.7437396472766172E-3</c:v>
                </c:pt>
                <c:pt idx="3201">
                  <c:v>-9.7437396472766172E-3</c:v>
                </c:pt>
                <c:pt idx="3202">
                  <c:v>-9.7437396472766172E-3</c:v>
                </c:pt>
                <c:pt idx="3203">
                  <c:v>-9.7437396472766172E-3</c:v>
                </c:pt>
                <c:pt idx="3204">
                  <c:v>-9.7437396472766172E-3</c:v>
                </c:pt>
                <c:pt idx="3205">
                  <c:v>-9.7437396472766172E-3</c:v>
                </c:pt>
                <c:pt idx="3206">
                  <c:v>-1.9487479294553234E-2</c:v>
                </c:pt>
                <c:pt idx="3207">
                  <c:v>-2.923121894182985E-2</c:v>
                </c:pt>
                <c:pt idx="3208">
                  <c:v>-2.923121894182985E-2</c:v>
                </c:pt>
                <c:pt idx="3209">
                  <c:v>-1.9487479294553234E-2</c:v>
                </c:pt>
                <c:pt idx="3210">
                  <c:v>-9.7437396472766172E-3</c:v>
                </c:pt>
                <c:pt idx="3211">
                  <c:v>-9.7437396472766172E-3</c:v>
                </c:pt>
                <c:pt idx="3212">
                  <c:v>-1.9487479294553234E-2</c:v>
                </c:pt>
                <c:pt idx="3213">
                  <c:v>-1.9487479294553234E-2</c:v>
                </c:pt>
                <c:pt idx="3214">
                  <c:v>-9.7437396472766172E-3</c:v>
                </c:pt>
                <c:pt idx="3215">
                  <c:v>-9.7437396472766172E-3</c:v>
                </c:pt>
                <c:pt idx="3216">
                  <c:v>-9.7437396472766172E-3</c:v>
                </c:pt>
                <c:pt idx="3217">
                  <c:v>-1.9487479294553234E-2</c:v>
                </c:pt>
                <c:pt idx="3218">
                  <c:v>-1.9487479294553234E-2</c:v>
                </c:pt>
                <c:pt idx="3219">
                  <c:v>-9.7437396472766172E-3</c:v>
                </c:pt>
                <c:pt idx="3220">
                  <c:v>-9.7437396472766172E-3</c:v>
                </c:pt>
                <c:pt idx="3221">
                  <c:v>0</c:v>
                </c:pt>
                <c:pt idx="3222">
                  <c:v>0</c:v>
                </c:pt>
                <c:pt idx="3223">
                  <c:v>0</c:v>
                </c:pt>
                <c:pt idx="3224">
                  <c:v>0</c:v>
                </c:pt>
                <c:pt idx="3225">
                  <c:v>-9.7437396472766172E-3</c:v>
                </c:pt>
                <c:pt idx="3226">
                  <c:v>-1.9487479294553234E-2</c:v>
                </c:pt>
                <c:pt idx="3227">
                  <c:v>-1.9487479294553234E-2</c:v>
                </c:pt>
                <c:pt idx="3228">
                  <c:v>-1.9487479294553234E-2</c:v>
                </c:pt>
                <c:pt idx="3229">
                  <c:v>-1.9487479294553234E-2</c:v>
                </c:pt>
                <c:pt idx="3230">
                  <c:v>-9.7437396472766172E-3</c:v>
                </c:pt>
                <c:pt idx="3231">
                  <c:v>-9.7437396472766172E-3</c:v>
                </c:pt>
                <c:pt idx="3232">
                  <c:v>-1.9487479294553234E-2</c:v>
                </c:pt>
                <c:pt idx="3233">
                  <c:v>-1.9487479294553234E-2</c:v>
                </c:pt>
                <c:pt idx="3234">
                  <c:v>-1.9487479294553234E-2</c:v>
                </c:pt>
                <c:pt idx="3235">
                  <c:v>-1.9487479294553234E-2</c:v>
                </c:pt>
                <c:pt idx="3236">
                  <c:v>-9.7437396472766172E-3</c:v>
                </c:pt>
                <c:pt idx="3237">
                  <c:v>-9.7437396472766172E-3</c:v>
                </c:pt>
                <c:pt idx="3238">
                  <c:v>-9.7437396472766172E-3</c:v>
                </c:pt>
                <c:pt idx="3239">
                  <c:v>-9.7437396472766172E-3</c:v>
                </c:pt>
                <c:pt idx="3240">
                  <c:v>-1.9487479294553234E-2</c:v>
                </c:pt>
                <c:pt idx="3241">
                  <c:v>-1.9487479294553234E-2</c:v>
                </c:pt>
                <c:pt idx="3242">
                  <c:v>-1.9487479294553234E-2</c:v>
                </c:pt>
                <c:pt idx="3243">
                  <c:v>-1.9487479294553234E-2</c:v>
                </c:pt>
                <c:pt idx="3244">
                  <c:v>-9.7437396472766172E-3</c:v>
                </c:pt>
                <c:pt idx="3245">
                  <c:v>-9.7437396472766172E-3</c:v>
                </c:pt>
                <c:pt idx="3246">
                  <c:v>-9.7437396472766172E-3</c:v>
                </c:pt>
                <c:pt idx="3247">
                  <c:v>-9.7437396472766172E-3</c:v>
                </c:pt>
                <c:pt idx="3248">
                  <c:v>0</c:v>
                </c:pt>
                <c:pt idx="3249">
                  <c:v>0</c:v>
                </c:pt>
                <c:pt idx="3250">
                  <c:v>0</c:v>
                </c:pt>
                <c:pt idx="3251">
                  <c:v>0</c:v>
                </c:pt>
                <c:pt idx="3252">
                  <c:v>0</c:v>
                </c:pt>
                <c:pt idx="3253">
                  <c:v>-9.7437396472766172E-3</c:v>
                </c:pt>
                <c:pt idx="3254">
                  <c:v>-9.7437396472766172E-3</c:v>
                </c:pt>
                <c:pt idx="3255">
                  <c:v>-9.7437396472766172E-3</c:v>
                </c:pt>
                <c:pt idx="3256">
                  <c:v>-9.7437396472766172E-3</c:v>
                </c:pt>
                <c:pt idx="3257">
                  <c:v>-9.7437396472766172E-3</c:v>
                </c:pt>
                <c:pt idx="3258">
                  <c:v>-9.7437396472766172E-3</c:v>
                </c:pt>
                <c:pt idx="3259">
                  <c:v>-9.7437396472766172E-3</c:v>
                </c:pt>
                <c:pt idx="3260">
                  <c:v>-1.9487479294553234E-2</c:v>
                </c:pt>
                <c:pt idx="3261">
                  <c:v>-9.7437396472766172E-3</c:v>
                </c:pt>
                <c:pt idx="3262">
                  <c:v>-9.7437396472766172E-3</c:v>
                </c:pt>
                <c:pt idx="3263">
                  <c:v>0</c:v>
                </c:pt>
                <c:pt idx="3264">
                  <c:v>0</c:v>
                </c:pt>
                <c:pt idx="3265">
                  <c:v>-9.7437396472766172E-3</c:v>
                </c:pt>
                <c:pt idx="3266">
                  <c:v>-9.7437396472766172E-3</c:v>
                </c:pt>
                <c:pt idx="3267">
                  <c:v>-9.7437396472766172E-3</c:v>
                </c:pt>
                <c:pt idx="3268">
                  <c:v>-9.7437396472766172E-3</c:v>
                </c:pt>
                <c:pt idx="3269">
                  <c:v>0</c:v>
                </c:pt>
                <c:pt idx="3270">
                  <c:v>0</c:v>
                </c:pt>
                <c:pt idx="3271">
                  <c:v>0</c:v>
                </c:pt>
                <c:pt idx="3272">
                  <c:v>-9.7437396472766172E-3</c:v>
                </c:pt>
                <c:pt idx="3273">
                  <c:v>-9.7437396472766172E-3</c:v>
                </c:pt>
                <c:pt idx="3274">
                  <c:v>-9.7437396472766172E-3</c:v>
                </c:pt>
                <c:pt idx="3275">
                  <c:v>-9.7437396472766172E-3</c:v>
                </c:pt>
                <c:pt idx="3276">
                  <c:v>0</c:v>
                </c:pt>
                <c:pt idx="3277">
                  <c:v>0</c:v>
                </c:pt>
                <c:pt idx="3278">
                  <c:v>-9.7437396472766172E-3</c:v>
                </c:pt>
                <c:pt idx="3279">
                  <c:v>-9.7437396472766172E-3</c:v>
                </c:pt>
                <c:pt idx="3280">
                  <c:v>-9.7437396472766172E-3</c:v>
                </c:pt>
                <c:pt idx="3281">
                  <c:v>0</c:v>
                </c:pt>
                <c:pt idx="3282">
                  <c:v>0</c:v>
                </c:pt>
                <c:pt idx="3283">
                  <c:v>-9.7437396472766172E-3</c:v>
                </c:pt>
                <c:pt idx="3284">
                  <c:v>-9.7437396472766172E-3</c:v>
                </c:pt>
                <c:pt idx="3285">
                  <c:v>-1.9487479294553234E-2</c:v>
                </c:pt>
                <c:pt idx="3286">
                  <c:v>-1.9487479294553234E-2</c:v>
                </c:pt>
                <c:pt idx="3287">
                  <c:v>-1.9487479294553234E-2</c:v>
                </c:pt>
                <c:pt idx="3288">
                  <c:v>-1.9487479294553234E-2</c:v>
                </c:pt>
                <c:pt idx="3289">
                  <c:v>-1.9487479294553234E-2</c:v>
                </c:pt>
                <c:pt idx="3290">
                  <c:v>-1.9487479294553234E-2</c:v>
                </c:pt>
                <c:pt idx="3291">
                  <c:v>-1.9487479294553234E-2</c:v>
                </c:pt>
                <c:pt idx="3292">
                  <c:v>0</c:v>
                </c:pt>
                <c:pt idx="3293">
                  <c:v>1.9487479294553234E-2</c:v>
                </c:pt>
                <c:pt idx="3294">
                  <c:v>4.8718698236383078E-2</c:v>
                </c:pt>
                <c:pt idx="3295">
                  <c:v>5.84624378836597E-2</c:v>
                </c:pt>
                <c:pt idx="3296">
                  <c:v>6.8206177530936316E-2</c:v>
                </c:pt>
                <c:pt idx="3297">
                  <c:v>6.8206177530936316E-2</c:v>
                </c:pt>
                <c:pt idx="3298">
                  <c:v>6.8206177530936316E-2</c:v>
                </c:pt>
                <c:pt idx="3299">
                  <c:v>6.8206177530936316E-2</c:v>
                </c:pt>
                <c:pt idx="3300">
                  <c:v>6.8206177530936316E-2</c:v>
                </c:pt>
                <c:pt idx="3301">
                  <c:v>7.7949917178212938E-2</c:v>
                </c:pt>
                <c:pt idx="3302">
                  <c:v>7.7949917178212938E-2</c:v>
                </c:pt>
                <c:pt idx="3303">
                  <c:v>8.7693656825489547E-2</c:v>
                </c:pt>
                <c:pt idx="3304">
                  <c:v>7.7949917178212938E-2</c:v>
                </c:pt>
                <c:pt idx="3305">
                  <c:v>7.7949917178212938E-2</c:v>
                </c:pt>
                <c:pt idx="3306">
                  <c:v>6.8206177530936316E-2</c:v>
                </c:pt>
                <c:pt idx="3307">
                  <c:v>6.8206177530936316E-2</c:v>
                </c:pt>
                <c:pt idx="3308">
                  <c:v>7.7949917178212938E-2</c:v>
                </c:pt>
                <c:pt idx="3309">
                  <c:v>7.7949917178212938E-2</c:v>
                </c:pt>
                <c:pt idx="3310">
                  <c:v>7.7949917178212938E-2</c:v>
                </c:pt>
                <c:pt idx="3311">
                  <c:v>7.7949917178212938E-2</c:v>
                </c:pt>
                <c:pt idx="3312">
                  <c:v>7.7949917178212938E-2</c:v>
                </c:pt>
                <c:pt idx="3313">
                  <c:v>7.7949917178212938E-2</c:v>
                </c:pt>
                <c:pt idx="3314">
                  <c:v>6.8206177530936316E-2</c:v>
                </c:pt>
                <c:pt idx="3315">
                  <c:v>6.8206177530936316E-2</c:v>
                </c:pt>
                <c:pt idx="3316">
                  <c:v>6.8206177530936316E-2</c:v>
                </c:pt>
                <c:pt idx="3317">
                  <c:v>7.7949917178212938E-2</c:v>
                </c:pt>
                <c:pt idx="3318">
                  <c:v>7.7949917178212938E-2</c:v>
                </c:pt>
                <c:pt idx="3319">
                  <c:v>7.7949917178212938E-2</c:v>
                </c:pt>
                <c:pt idx="3320">
                  <c:v>6.8206177530936316E-2</c:v>
                </c:pt>
                <c:pt idx="3321">
                  <c:v>6.8206177530936316E-2</c:v>
                </c:pt>
                <c:pt idx="3322">
                  <c:v>5.84624378836597E-2</c:v>
                </c:pt>
                <c:pt idx="3323">
                  <c:v>5.84624378836597E-2</c:v>
                </c:pt>
                <c:pt idx="3324">
                  <c:v>6.8206177530936316E-2</c:v>
                </c:pt>
                <c:pt idx="3325">
                  <c:v>7.7949917178212938E-2</c:v>
                </c:pt>
                <c:pt idx="3326">
                  <c:v>7.7949917178212938E-2</c:v>
                </c:pt>
                <c:pt idx="3327">
                  <c:v>7.7949917178212938E-2</c:v>
                </c:pt>
                <c:pt idx="3328">
                  <c:v>6.8206177530936316E-2</c:v>
                </c:pt>
                <c:pt idx="3329">
                  <c:v>6.8206177530936316E-2</c:v>
                </c:pt>
                <c:pt idx="3330">
                  <c:v>5.84624378836597E-2</c:v>
                </c:pt>
                <c:pt idx="3331">
                  <c:v>5.84624378836597E-2</c:v>
                </c:pt>
                <c:pt idx="3332">
                  <c:v>6.8206177530936316E-2</c:v>
                </c:pt>
                <c:pt idx="3333">
                  <c:v>6.8206177530936316E-2</c:v>
                </c:pt>
                <c:pt idx="3334">
                  <c:v>7.7949917178212938E-2</c:v>
                </c:pt>
                <c:pt idx="3335">
                  <c:v>7.7949917178212938E-2</c:v>
                </c:pt>
                <c:pt idx="3336">
                  <c:v>6.8206177530936316E-2</c:v>
                </c:pt>
                <c:pt idx="3337">
                  <c:v>6.8206177530936316E-2</c:v>
                </c:pt>
                <c:pt idx="3338">
                  <c:v>6.8206177530936316E-2</c:v>
                </c:pt>
                <c:pt idx="3339">
                  <c:v>7.7949917178212938E-2</c:v>
                </c:pt>
                <c:pt idx="3340">
                  <c:v>7.7949917178212938E-2</c:v>
                </c:pt>
                <c:pt idx="3341">
                  <c:v>7.7949917178212938E-2</c:v>
                </c:pt>
                <c:pt idx="3342">
                  <c:v>6.8206177530936316E-2</c:v>
                </c:pt>
                <c:pt idx="3343">
                  <c:v>6.8206177530936316E-2</c:v>
                </c:pt>
                <c:pt idx="3344">
                  <c:v>6.8206177530936316E-2</c:v>
                </c:pt>
                <c:pt idx="3345">
                  <c:v>7.7949917178212938E-2</c:v>
                </c:pt>
                <c:pt idx="3346">
                  <c:v>7.7949917178212938E-2</c:v>
                </c:pt>
                <c:pt idx="3347">
                  <c:v>7.7949917178212938E-2</c:v>
                </c:pt>
                <c:pt idx="3348">
                  <c:v>8.7693656825489547E-2</c:v>
                </c:pt>
                <c:pt idx="3349">
                  <c:v>7.7949917178212938E-2</c:v>
                </c:pt>
                <c:pt idx="3350">
                  <c:v>6.8206177530936316E-2</c:v>
                </c:pt>
                <c:pt idx="3351">
                  <c:v>6.8206177530936316E-2</c:v>
                </c:pt>
                <c:pt idx="3352">
                  <c:v>6.8206177530936316E-2</c:v>
                </c:pt>
                <c:pt idx="3353">
                  <c:v>7.7949917178212938E-2</c:v>
                </c:pt>
                <c:pt idx="3354">
                  <c:v>7.7949917178212938E-2</c:v>
                </c:pt>
                <c:pt idx="3355">
                  <c:v>7.7949917178212938E-2</c:v>
                </c:pt>
                <c:pt idx="3356">
                  <c:v>6.8206177530936316E-2</c:v>
                </c:pt>
                <c:pt idx="3357">
                  <c:v>6.8206177530936316E-2</c:v>
                </c:pt>
                <c:pt idx="3358">
                  <c:v>6.8206177530936316E-2</c:v>
                </c:pt>
                <c:pt idx="3359">
                  <c:v>6.8206177530936316E-2</c:v>
                </c:pt>
                <c:pt idx="3360">
                  <c:v>6.8206177530936316E-2</c:v>
                </c:pt>
                <c:pt idx="3361">
                  <c:v>7.7949917178212938E-2</c:v>
                </c:pt>
                <c:pt idx="3362">
                  <c:v>7.7949917178212938E-2</c:v>
                </c:pt>
                <c:pt idx="3363">
                  <c:v>7.7949917178212938E-2</c:v>
                </c:pt>
                <c:pt idx="3364">
                  <c:v>7.7949917178212938E-2</c:v>
                </c:pt>
                <c:pt idx="3365">
                  <c:v>7.7949917178212938E-2</c:v>
                </c:pt>
                <c:pt idx="3366">
                  <c:v>7.7949917178212938E-2</c:v>
                </c:pt>
                <c:pt idx="3367">
                  <c:v>8.7693656825489547E-2</c:v>
                </c:pt>
                <c:pt idx="3368">
                  <c:v>8.7693656825489547E-2</c:v>
                </c:pt>
                <c:pt idx="3369">
                  <c:v>8.7693656825489547E-2</c:v>
                </c:pt>
                <c:pt idx="3370">
                  <c:v>7.7949917178212938E-2</c:v>
                </c:pt>
                <c:pt idx="3371">
                  <c:v>7.7949917178212938E-2</c:v>
                </c:pt>
                <c:pt idx="3372">
                  <c:v>7.7949917178212938E-2</c:v>
                </c:pt>
                <c:pt idx="3373">
                  <c:v>6.8206177530936316E-2</c:v>
                </c:pt>
                <c:pt idx="3374">
                  <c:v>6.8206177530936316E-2</c:v>
                </c:pt>
                <c:pt idx="3375">
                  <c:v>7.7949917178212938E-2</c:v>
                </c:pt>
                <c:pt idx="3376">
                  <c:v>7.7949917178212938E-2</c:v>
                </c:pt>
                <c:pt idx="3377">
                  <c:v>8.7693656825489547E-2</c:v>
                </c:pt>
                <c:pt idx="3378">
                  <c:v>8.7693656825489547E-2</c:v>
                </c:pt>
                <c:pt idx="3379">
                  <c:v>8.7693656825489547E-2</c:v>
                </c:pt>
                <c:pt idx="3380">
                  <c:v>7.7949917178212938E-2</c:v>
                </c:pt>
                <c:pt idx="3381">
                  <c:v>7.7949917178212938E-2</c:v>
                </c:pt>
                <c:pt idx="3382">
                  <c:v>6.8206177530936316E-2</c:v>
                </c:pt>
                <c:pt idx="3383">
                  <c:v>6.8206177530936316E-2</c:v>
                </c:pt>
                <c:pt idx="3384">
                  <c:v>6.8206177530936316E-2</c:v>
                </c:pt>
                <c:pt idx="3385">
                  <c:v>7.7949917178212938E-2</c:v>
                </c:pt>
                <c:pt idx="3386">
                  <c:v>7.7949917178212938E-2</c:v>
                </c:pt>
                <c:pt idx="3387">
                  <c:v>7.7949917178212938E-2</c:v>
                </c:pt>
                <c:pt idx="3388">
                  <c:v>7.7949917178212938E-2</c:v>
                </c:pt>
                <c:pt idx="3389">
                  <c:v>7.7949917178212938E-2</c:v>
                </c:pt>
                <c:pt idx="3390">
                  <c:v>7.7949917178212938E-2</c:v>
                </c:pt>
                <c:pt idx="3391">
                  <c:v>7.7949917178212938E-2</c:v>
                </c:pt>
                <c:pt idx="3392">
                  <c:v>6.8206177530936316E-2</c:v>
                </c:pt>
                <c:pt idx="3393">
                  <c:v>6.8206177530936316E-2</c:v>
                </c:pt>
                <c:pt idx="3394">
                  <c:v>6.8206177530936316E-2</c:v>
                </c:pt>
                <c:pt idx="3395">
                  <c:v>6.8206177530936316E-2</c:v>
                </c:pt>
                <c:pt idx="3396">
                  <c:v>5.84624378836597E-2</c:v>
                </c:pt>
                <c:pt idx="3397">
                  <c:v>5.84624378836597E-2</c:v>
                </c:pt>
                <c:pt idx="3398">
                  <c:v>6.8206177530936316E-2</c:v>
                </c:pt>
                <c:pt idx="3399">
                  <c:v>7.7949917178212938E-2</c:v>
                </c:pt>
                <c:pt idx="3400">
                  <c:v>7.7949917178212938E-2</c:v>
                </c:pt>
                <c:pt idx="3401">
                  <c:v>6.8206177530936316E-2</c:v>
                </c:pt>
                <c:pt idx="3402">
                  <c:v>6.8206177530936316E-2</c:v>
                </c:pt>
                <c:pt idx="3403">
                  <c:v>5.84624378836597E-2</c:v>
                </c:pt>
                <c:pt idx="3404">
                  <c:v>6.8206177530936316E-2</c:v>
                </c:pt>
                <c:pt idx="3405">
                  <c:v>7.7949917178212938E-2</c:v>
                </c:pt>
                <c:pt idx="3406">
                  <c:v>7.7949917178212938E-2</c:v>
                </c:pt>
                <c:pt idx="3407">
                  <c:v>6.8206177530936316E-2</c:v>
                </c:pt>
                <c:pt idx="3408">
                  <c:v>6.8206177530936316E-2</c:v>
                </c:pt>
                <c:pt idx="3409">
                  <c:v>5.84624378836597E-2</c:v>
                </c:pt>
                <c:pt idx="3410">
                  <c:v>6.8206177530936316E-2</c:v>
                </c:pt>
                <c:pt idx="3411">
                  <c:v>6.8206177530936316E-2</c:v>
                </c:pt>
                <c:pt idx="3412">
                  <c:v>6.8206177530936316E-2</c:v>
                </c:pt>
                <c:pt idx="3413">
                  <c:v>6.8206177530936316E-2</c:v>
                </c:pt>
                <c:pt idx="3414">
                  <c:v>6.8206177530936316E-2</c:v>
                </c:pt>
                <c:pt idx="3415">
                  <c:v>5.84624378836597E-2</c:v>
                </c:pt>
                <c:pt idx="3416">
                  <c:v>5.84624378836597E-2</c:v>
                </c:pt>
                <c:pt idx="3417">
                  <c:v>6.8206177530936316E-2</c:v>
                </c:pt>
                <c:pt idx="3418">
                  <c:v>6.8206177530936316E-2</c:v>
                </c:pt>
                <c:pt idx="3419">
                  <c:v>7.7949917178212938E-2</c:v>
                </c:pt>
                <c:pt idx="3420">
                  <c:v>7.7949917178212938E-2</c:v>
                </c:pt>
                <c:pt idx="3421">
                  <c:v>7.7949917178212938E-2</c:v>
                </c:pt>
                <c:pt idx="3422">
                  <c:v>7.7949917178212938E-2</c:v>
                </c:pt>
                <c:pt idx="3423">
                  <c:v>7.7949917178212938E-2</c:v>
                </c:pt>
                <c:pt idx="3424">
                  <c:v>6.8206177530936316E-2</c:v>
                </c:pt>
                <c:pt idx="3425">
                  <c:v>6.8206177530936316E-2</c:v>
                </c:pt>
                <c:pt idx="3426">
                  <c:v>5.84624378836597E-2</c:v>
                </c:pt>
                <c:pt idx="3427">
                  <c:v>5.84624378836597E-2</c:v>
                </c:pt>
                <c:pt idx="3428">
                  <c:v>5.84624378836597E-2</c:v>
                </c:pt>
                <c:pt idx="3429">
                  <c:v>5.84624378836597E-2</c:v>
                </c:pt>
                <c:pt idx="3430">
                  <c:v>5.84624378836597E-2</c:v>
                </c:pt>
                <c:pt idx="3431">
                  <c:v>6.8206177530936316E-2</c:v>
                </c:pt>
                <c:pt idx="3432">
                  <c:v>5.84624378836597E-2</c:v>
                </c:pt>
                <c:pt idx="3433">
                  <c:v>5.84624378836597E-2</c:v>
                </c:pt>
                <c:pt idx="3434">
                  <c:v>5.84624378836597E-2</c:v>
                </c:pt>
                <c:pt idx="3435">
                  <c:v>5.84624378836597E-2</c:v>
                </c:pt>
                <c:pt idx="3436">
                  <c:v>5.84624378836597E-2</c:v>
                </c:pt>
                <c:pt idx="3437">
                  <c:v>5.84624378836597E-2</c:v>
                </c:pt>
                <c:pt idx="3438">
                  <c:v>5.84624378836597E-2</c:v>
                </c:pt>
                <c:pt idx="3439">
                  <c:v>4.8718698236383078E-2</c:v>
                </c:pt>
                <c:pt idx="3440">
                  <c:v>5.84624378836597E-2</c:v>
                </c:pt>
                <c:pt idx="3441">
                  <c:v>5.84624378836597E-2</c:v>
                </c:pt>
                <c:pt idx="3442">
                  <c:v>5.84624378836597E-2</c:v>
                </c:pt>
                <c:pt idx="3443">
                  <c:v>5.84624378836597E-2</c:v>
                </c:pt>
                <c:pt idx="3444">
                  <c:v>5.84624378836597E-2</c:v>
                </c:pt>
                <c:pt idx="3445">
                  <c:v>6.8206177530936316E-2</c:v>
                </c:pt>
                <c:pt idx="3446">
                  <c:v>6.8206177530936316E-2</c:v>
                </c:pt>
                <c:pt idx="3447">
                  <c:v>6.8206177530936316E-2</c:v>
                </c:pt>
                <c:pt idx="3448">
                  <c:v>5.84624378836597E-2</c:v>
                </c:pt>
                <c:pt idx="3449">
                  <c:v>4.8718698236383078E-2</c:v>
                </c:pt>
                <c:pt idx="3450">
                  <c:v>4.8718698236383078E-2</c:v>
                </c:pt>
                <c:pt idx="3451">
                  <c:v>4.8718698236383078E-2</c:v>
                </c:pt>
                <c:pt idx="3452">
                  <c:v>4.8718698236383078E-2</c:v>
                </c:pt>
                <c:pt idx="3453">
                  <c:v>3.8974958589106469E-2</c:v>
                </c:pt>
                <c:pt idx="3454">
                  <c:v>3.8974958589106469E-2</c:v>
                </c:pt>
                <c:pt idx="3455">
                  <c:v>4.8718698236383078E-2</c:v>
                </c:pt>
                <c:pt idx="3456">
                  <c:v>5.84624378836597E-2</c:v>
                </c:pt>
                <c:pt idx="3457">
                  <c:v>5.84624378836597E-2</c:v>
                </c:pt>
                <c:pt idx="3458">
                  <c:v>4.8718698236383078E-2</c:v>
                </c:pt>
                <c:pt idx="3459">
                  <c:v>4.8718698236383078E-2</c:v>
                </c:pt>
                <c:pt idx="3460">
                  <c:v>4.8718698236383078E-2</c:v>
                </c:pt>
                <c:pt idx="3461">
                  <c:v>4.8718698236383078E-2</c:v>
                </c:pt>
                <c:pt idx="3462">
                  <c:v>5.84624378836597E-2</c:v>
                </c:pt>
                <c:pt idx="3463">
                  <c:v>5.84624378836597E-2</c:v>
                </c:pt>
                <c:pt idx="3464">
                  <c:v>4.8718698236383078E-2</c:v>
                </c:pt>
                <c:pt idx="3465">
                  <c:v>3.8974958589106469E-2</c:v>
                </c:pt>
                <c:pt idx="3466">
                  <c:v>3.8974958589106469E-2</c:v>
                </c:pt>
                <c:pt idx="3467">
                  <c:v>3.8974958589106469E-2</c:v>
                </c:pt>
                <c:pt idx="3468">
                  <c:v>4.8718698236383078E-2</c:v>
                </c:pt>
                <c:pt idx="3469">
                  <c:v>4.8718698236383078E-2</c:v>
                </c:pt>
                <c:pt idx="3470">
                  <c:v>4.8718698236383078E-2</c:v>
                </c:pt>
                <c:pt idx="3471">
                  <c:v>4.8718698236383078E-2</c:v>
                </c:pt>
                <c:pt idx="3472">
                  <c:v>3.8974958589106469E-2</c:v>
                </c:pt>
                <c:pt idx="3473">
                  <c:v>3.8974958589106469E-2</c:v>
                </c:pt>
                <c:pt idx="3474">
                  <c:v>3.8974958589106469E-2</c:v>
                </c:pt>
                <c:pt idx="3475">
                  <c:v>3.8974958589106469E-2</c:v>
                </c:pt>
                <c:pt idx="3476">
                  <c:v>3.8974958589106469E-2</c:v>
                </c:pt>
                <c:pt idx="3477">
                  <c:v>3.8974958589106469E-2</c:v>
                </c:pt>
                <c:pt idx="3478">
                  <c:v>2.923121894182985E-2</c:v>
                </c:pt>
                <c:pt idx="3479">
                  <c:v>2.923121894182985E-2</c:v>
                </c:pt>
                <c:pt idx="3480">
                  <c:v>3.8974958589106469E-2</c:v>
                </c:pt>
                <c:pt idx="3481">
                  <c:v>3.8974958589106469E-2</c:v>
                </c:pt>
                <c:pt idx="3482">
                  <c:v>3.8974958589106469E-2</c:v>
                </c:pt>
                <c:pt idx="3483">
                  <c:v>3.8974958589106469E-2</c:v>
                </c:pt>
                <c:pt idx="3484">
                  <c:v>3.8974958589106469E-2</c:v>
                </c:pt>
                <c:pt idx="3485">
                  <c:v>3.8974958589106469E-2</c:v>
                </c:pt>
                <c:pt idx="3486">
                  <c:v>3.8974958589106469E-2</c:v>
                </c:pt>
                <c:pt idx="3487">
                  <c:v>3.8974958589106469E-2</c:v>
                </c:pt>
                <c:pt idx="3488">
                  <c:v>3.8974958589106469E-2</c:v>
                </c:pt>
                <c:pt idx="3489">
                  <c:v>4.8718698236383078E-2</c:v>
                </c:pt>
                <c:pt idx="3490">
                  <c:v>4.8718698236383078E-2</c:v>
                </c:pt>
                <c:pt idx="3491">
                  <c:v>4.8718698236383078E-2</c:v>
                </c:pt>
                <c:pt idx="3492">
                  <c:v>4.8718698236383078E-2</c:v>
                </c:pt>
                <c:pt idx="3493">
                  <c:v>4.8718698236383078E-2</c:v>
                </c:pt>
                <c:pt idx="3494">
                  <c:v>4.8718698236383078E-2</c:v>
                </c:pt>
                <c:pt idx="3495">
                  <c:v>3.8974958589106469E-2</c:v>
                </c:pt>
                <c:pt idx="3496">
                  <c:v>3.8974958589106469E-2</c:v>
                </c:pt>
                <c:pt idx="3497">
                  <c:v>3.8974958589106469E-2</c:v>
                </c:pt>
                <c:pt idx="3498">
                  <c:v>3.8974958589106469E-2</c:v>
                </c:pt>
                <c:pt idx="3499">
                  <c:v>3.8974958589106469E-2</c:v>
                </c:pt>
                <c:pt idx="3500">
                  <c:v>3.8974958589106469E-2</c:v>
                </c:pt>
                <c:pt idx="3501">
                  <c:v>3.8974958589106469E-2</c:v>
                </c:pt>
                <c:pt idx="3502">
                  <c:v>3.8974958589106469E-2</c:v>
                </c:pt>
                <c:pt idx="3503">
                  <c:v>3.8974958589106469E-2</c:v>
                </c:pt>
                <c:pt idx="3504">
                  <c:v>3.8974958589106469E-2</c:v>
                </c:pt>
                <c:pt idx="3505">
                  <c:v>3.8974958589106469E-2</c:v>
                </c:pt>
                <c:pt idx="3506">
                  <c:v>3.8974958589106469E-2</c:v>
                </c:pt>
                <c:pt idx="3507">
                  <c:v>3.8974958589106469E-2</c:v>
                </c:pt>
                <c:pt idx="3508">
                  <c:v>4.8718698236383078E-2</c:v>
                </c:pt>
                <c:pt idx="3509">
                  <c:v>4.8718698236383078E-2</c:v>
                </c:pt>
                <c:pt idx="3510">
                  <c:v>3.8974958589106469E-2</c:v>
                </c:pt>
                <c:pt idx="3511">
                  <c:v>3.8974958589106469E-2</c:v>
                </c:pt>
                <c:pt idx="3512">
                  <c:v>3.8974958589106469E-2</c:v>
                </c:pt>
                <c:pt idx="3513">
                  <c:v>3.8974958589106469E-2</c:v>
                </c:pt>
                <c:pt idx="3514">
                  <c:v>3.8974958589106469E-2</c:v>
                </c:pt>
                <c:pt idx="3515">
                  <c:v>3.8974958589106469E-2</c:v>
                </c:pt>
                <c:pt idx="3516">
                  <c:v>3.8974958589106469E-2</c:v>
                </c:pt>
                <c:pt idx="3517">
                  <c:v>3.8974958589106469E-2</c:v>
                </c:pt>
                <c:pt idx="3518">
                  <c:v>2.923121894182985E-2</c:v>
                </c:pt>
                <c:pt idx="3519">
                  <c:v>1.9487479294553234E-2</c:v>
                </c:pt>
                <c:pt idx="3520">
                  <c:v>1.9487479294553234E-2</c:v>
                </c:pt>
                <c:pt idx="3521">
                  <c:v>2.923121894182985E-2</c:v>
                </c:pt>
                <c:pt idx="3522">
                  <c:v>2.923121894182985E-2</c:v>
                </c:pt>
                <c:pt idx="3523">
                  <c:v>2.923121894182985E-2</c:v>
                </c:pt>
                <c:pt idx="3524">
                  <c:v>3.8974958589106469E-2</c:v>
                </c:pt>
                <c:pt idx="3525">
                  <c:v>3.8974958589106469E-2</c:v>
                </c:pt>
                <c:pt idx="3526">
                  <c:v>2.923121894182985E-2</c:v>
                </c:pt>
                <c:pt idx="3527">
                  <c:v>1.9487479294553234E-2</c:v>
                </c:pt>
                <c:pt idx="3528">
                  <c:v>9.7437396472766172E-3</c:v>
                </c:pt>
                <c:pt idx="3529">
                  <c:v>9.7437396472766172E-3</c:v>
                </c:pt>
                <c:pt idx="3530">
                  <c:v>1.9487479294553234E-2</c:v>
                </c:pt>
                <c:pt idx="3531">
                  <c:v>2.923121894182985E-2</c:v>
                </c:pt>
                <c:pt idx="3532">
                  <c:v>2.923121894182985E-2</c:v>
                </c:pt>
                <c:pt idx="3533">
                  <c:v>2.923121894182985E-2</c:v>
                </c:pt>
                <c:pt idx="3534">
                  <c:v>3.8974958589106469E-2</c:v>
                </c:pt>
                <c:pt idx="3535">
                  <c:v>3.8974958589106469E-2</c:v>
                </c:pt>
                <c:pt idx="3536">
                  <c:v>4.8718698236383078E-2</c:v>
                </c:pt>
                <c:pt idx="3537">
                  <c:v>4.8718698236383078E-2</c:v>
                </c:pt>
                <c:pt idx="3538">
                  <c:v>3.8974958589106469E-2</c:v>
                </c:pt>
                <c:pt idx="3539">
                  <c:v>3.8974958589106469E-2</c:v>
                </c:pt>
                <c:pt idx="3540">
                  <c:v>3.8974958589106469E-2</c:v>
                </c:pt>
                <c:pt idx="3541">
                  <c:v>3.8974958589106469E-2</c:v>
                </c:pt>
                <c:pt idx="3542">
                  <c:v>3.8974958589106469E-2</c:v>
                </c:pt>
                <c:pt idx="3543">
                  <c:v>2.923121894182985E-2</c:v>
                </c:pt>
                <c:pt idx="3544">
                  <c:v>1.9487479294553234E-2</c:v>
                </c:pt>
                <c:pt idx="3545">
                  <c:v>1.9487479294553234E-2</c:v>
                </c:pt>
                <c:pt idx="3546">
                  <c:v>1.9487479294553234E-2</c:v>
                </c:pt>
                <c:pt idx="3547">
                  <c:v>2.923121894182985E-2</c:v>
                </c:pt>
                <c:pt idx="3548">
                  <c:v>2.923121894182985E-2</c:v>
                </c:pt>
                <c:pt idx="3549">
                  <c:v>2.923121894182985E-2</c:v>
                </c:pt>
                <c:pt idx="3550">
                  <c:v>2.923121894182985E-2</c:v>
                </c:pt>
                <c:pt idx="3551">
                  <c:v>2.923121894182985E-2</c:v>
                </c:pt>
                <c:pt idx="3552">
                  <c:v>2.923121894182985E-2</c:v>
                </c:pt>
                <c:pt idx="3553">
                  <c:v>2.923121894182985E-2</c:v>
                </c:pt>
                <c:pt idx="3554">
                  <c:v>2.923121894182985E-2</c:v>
                </c:pt>
                <c:pt idx="3555">
                  <c:v>2.923121894182985E-2</c:v>
                </c:pt>
                <c:pt idx="3556">
                  <c:v>2.923121894182985E-2</c:v>
                </c:pt>
                <c:pt idx="3557">
                  <c:v>2.923121894182985E-2</c:v>
                </c:pt>
                <c:pt idx="3558">
                  <c:v>2.923121894182985E-2</c:v>
                </c:pt>
                <c:pt idx="3559">
                  <c:v>2.923121894182985E-2</c:v>
                </c:pt>
                <c:pt idx="3560">
                  <c:v>1.9487479294553234E-2</c:v>
                </c:pt>
                <c:pt idx="3561">
                  <c:v>1.9487479294553234E-2</c:v>
                </c:pt>
                <c:pt idx="3562">
                  <c:v>9.7437396472766172E-3</c:v>
                </c:pt>
                <c:pt idx="3563">
                  <c:v>1.9487479294553234E-2</c:v>
                </c:pt>
                <c:pt idx="3564">
                  <c:v>2.923121894182985E-2</c:v>
                </c:pt>
                <c:pt idx="3565">
                  <c:v>2.923121894182985E-2</c:v>
                </c:pt>
                <c:pt idx="3566">
                  <c:v>3.8974958589106469E-2</c:v>
                </c:pt>
                <c:pt idx="3567">
                  <c:v>2.923121894182985E-2</c:v>
                </c:pt>
                <c:pt idx="3568">
                  <c:v>2.923121894182985E-2</c:v>
                </c:pt>
                <c:pt idx="3569">
                  <c:v>2.923121894182985E-2</c:v>
                </c:pt>
                <c:pt idx="3570">
                  <c:v>2.923121894182985E-2</c:v>
                </c:pt>
                <c:pt idx="3571">
                  <c:v>1.9487479294553234E-2</c:v>
                </c:pt>
                <c:pt idx="3572">
                  <c:v>1.9487479294553234E-2</c:v>
                </c:pt>
                <c:pt idx="3573">
                  <c:v>2.923121894182985E-2</c:v>
                </c:pt>
                <c:pt idx="3574">
                  <c:v>2.923121894182985E-2</c:v>
                </c:pt>
                <c:pt idx="3575">
                  <c:v>3.8974958589106469E-2</c:v>
                </c:pt>
                <c:pt idx="3576">
                  <c:v>3.8974958589106469E-2</c:v>
                </c:pt>
                <c:pt idx="3577">
                  <c:v>3.8974958589106469E-2</c:v>
                </c:pt>
                <c:pt idx="3578">
                  <c:v>3.8974958589106469E-2</c:v>
                </c:pt>
                <c:pt idx="3579">
                  <c:v>3.8974958589106469E-2</c:v>
                </c:pt>
                <c:pt idx="3580">
                  <c:v>3.8974958589106469E-2</c:v>
                </c:pt>
                <c:pt idx="3581">
                  <c:v>3.8974958589106469E-2</c:v>
                </c:pt>
                <c:pt idx="3582">
                  <c:v>3.8974958589106469E-2</c:v>
                </c:pt>
                <c:pt idx="3583">
                  <c:v>2.923121894182985E-2</c:v>
                </c:pt>
                <c:pt idx="3584">
                  <c:v>2.923121894182985E-2</c:v>
                </c:pt>
                <c:pt idx="3585">
                  <c:v>1.9487479294553234E-2</c:v>
                </c:pt>
                <c:pt idx="3586">
                  <c:v>1.9487479294553234E-2</c:v>
                </c:pt>
                <c:pt idx="3587">
                  <c:v>1.9487479294553234E-2</c:v>
                </c:pt>
                <c:pt idx="3588">
                  <c:v>1.9487479294553234E-2</c:v>
                </c:pt>
                <c:pt idx="3589">
                  <c:v>2.923121894182985E-2</c:v>
                </c:pt>
                <c:pt idx="3590">
                  <c:v>3.8974958589106469E-2</c:v>
                </c:pt>
                <c:pt idx="3591">
                  <c:v>2.923121894182985E-2</c:v>
                </c:pt>
                <c:pt idx="3592">
                  <c:v>1.9487479294553234E-2</c:v>
                </c:pt>
                <c:pt idx="3593">
                  <c:v>1.9487479294553234E-2</c:v>
                </c:pt>
                <c:pt idx="3594">
                  <c:v>2.923121894182985E-2</c:v>
                </c:pt>
                <c:pt idx="3595">
                  <c:v>2.923121894182985E-2</c:v>
                </c:pt>
                <c:pt idx="3596">
                  <c:v>2.923121894182985E-2</c:v>
                </c:pt>
                <c:pt idx="3597">
                  <c:v>1.9487479294553234E-2</c:v>
                </c:pt>
                <c:pt idx="3598">
                  <c:v>1.9487479294553234E-2</c:v>
                </c:pt>
                <c:pt idx="3599">
                  <c:v>1.9487479294553234E-2</c:v>
                </c:pt>
                <c:pt idx="3600">
                  <c:v>2.923121894182985E-2</c:v>
                </c:pt>
                <c:pt idx="3601">
                  <c:v>2.923121894182985E-2</c:v>
                </c:pt>
                <c:pt idx="3602">
                  <c:v>2.923121894182985E-2</c:v>
                </c:pt>
                <c:pt idx="3603">
                  <c:v>2.923121894182985E-2</c:v>
                </c:pt>
                <c:pt idx="3604">
                  <c:v>2.923121894182985E-2</c:v>
                </c:pt>
                <c:pt idx="3605">
                  <c:v>2.923121894182985E-2</c:v>
                </c:pt>
                <c:pt idx="3606">
                  <c:v>2.923121894182985E-2</c:v>
                </c:pt>
                <c:pt idx="3607">
                  <c:v>2.923121894182985E-2</c:v>
                </c:pt>
                <c:pt idx="3608">
                  <c:v>2.923121894182985E-2</c:v>
                </c:pt>
                <c:pt idx="3609">
                  <c:v>2.923121894182985E-2</c:v>
                </c:pt>
                <c:pt idx="3610">
                  <c:v>2.923121894182985E-2</c:v>
                </c:pt>
                <c:pt idx="3611">
                  <c:v>3.8974958589106469E-2</c:v>
                </c:pt>
                <c:pt idx="3612">
                  <c:v>4.8718698236383078E-2</c:v>
                </c:pt>
                <c:pt idx="3613">
                  <c:v>5.84624378836597E-2</c:v>
                </c:pt>
                <c:pt idx="3614">
                  <c:v>5.84624378836597E-2</c:v>
                </c:pt>
                <c:pt idx="3615">
                  <c:v>4.8718698236383078E-2</c:v>
                </c:pt>
                <c:pt idx="3616">
                  <c:v>4.8718698236383078E-2</c:v>
                </c:pt>
                <c:pt idx="3617">
                  <c:v>4.8718698236383078E-2</c:v>
                </c:pt>
                <c:pt idx="3618">
                  <c:v>4.8718698236383078E-2</c:v>
                </c:pt>
                <c:pt idx="3619">
                  <c:v>4.8718698236383078E-2</c:v>
                </c:pt>
                <c:pt idx="3620">
                  <c:v>5.84624378836597E-2</c:v>
                </c:pt>
                <c:pt idx="3621">
                  <c:v>5.84624378836597E-2</c:v>
                </c:pt>
                <c:pt idx="3622">
                  <c:v>5.84624378836597E-2</c:v>
                </c:pt>
                <c:pt idx="3623">
                  <c:v>5.84624378836597E-2</c:v>
                </c:pt>
                <c:pt idx="3624">
                  <c:v>5.84624378836597E-2</c:v>
                </c:pt>
                <c:pt idx="3625">
                  <c:v>5.84624378836597E-2</c:v>
                </c:pt>
                <c:pt idx="3626">
                  <c:v>5.84624378836597E-2</c:v>
                </c:pt>
                <c:pt idx="3627">
                  <c:v>6.8206177530936316E-2</c:v>
                </c:pt>
                <c:pt idx="3628">
                  <c:v>6.8206177530936316E-2</c:v>
                </c:pt>
                <c:pt idx="3629">
                  <c:v>6.8206177530936316E-2</c:v>
                </c:pt>
                <c:pt idx="3630">
                  <c:v>6.8206177530936316E-2</c:v>
                </c:pt>
                <c:pt idx="3631">
                  <c:v>6.8206177530936316E-2</c:v>
                </c:pt>
                <c:pt idx="3632">
                  <c:v>6.8206177530936316E-2</c:v>
                </c:pt>
                <c:pt idx="3633">
                  <c:v>7.7949917178212938E-2</c:v>
                </c:pt>
                <c:pt idx="3634">
                  <c:v>8.7693656825489547E-2</c:v>
                </c:pt>
                <c:pt idx="3635">
                  <c:v>8.7693656825489547E-2</c:v>
                </c:pt>
                <c:pt idx="3636">
                  <c:v>8.7693656825489547E-2</c:v>
                </c:pt>
                <c:pt idx="3637">
                  <c:v>9.7437396472766155E-2</c:v>
                </c:pt>
                <c:pt idx="3638">
                  <c:v>9.7437396472766155E-2</c:v>
                </c:pt>
                <c:pt idx="3639">
                  <c:v>9.7437396472766155E-2</c:v>
                </c:pt>
                <c:pt idx="3640">
                  <c:v>0.10718113612004279</c:v>
                </c:pt>
                <c:pt idx="3641">
                  <c:v>0.10718113612004279</c:v>
                </c:pt>
                <c:pt idx="3642">
                  <c:v>0.10718113612004279</c:v>
                </c:pt>
                <c:pt idx="3643">
                  <c:v>0.1169248757673194</c:v>
                </c:pt>
                <c:pt idx="3644">
                  <c:v>0.12666861541459604</c:v>
                </c:pt>
                <c:pt idx="3645">
                  <c:v>0.13641235506187263</c:v>
                </c:pt>
                <c:pt idx="3646">
                  <c:v>0.13641235506187263</c:v>
                </c:pt>
                <c:pt idx="3647">
                  <c:v>0.13641235506187263</c:v>
                </c:pt>
                <c:pt idx="3648">
                  <c:v>0.13641235506187263</c:v>
                </c:pt>
                <c:pt idx="3649">
                  <c:v>0.13641235506187263</c:v>
                </c:pt>
                <c:pt idx="3650">
                  <c:v>0.14615609470914925</c:v>
                </c:pt>
                <c:pt idx="3651">
                  <c:v>0.14615609470914925</c:v>
                </c:pt>
                <c:pt idx="3652">
                  <c:v>0.15589983435642588</c:v>
                </c:pt>
                <c:pt idx="3653">
                  <c:v>0.15589983435642588</c:v>
                </c:pt>
                <c:pt idx="3654">
                  <c:v>0.16564357400370247</c:v>
                </c:pt>
                <c:pt idx="3655">
                  <c:v>0.16564357400370247</c:v>
                </c:pt>
                <c:pt idx="3656">
                  <c:v>0.17538731365097909</c:v>
                </c:pt>
                <c:pt idx="3657">
                  <c:v>0.19487479294553231</c:v>
                </c:pt>
                <c:pt idx="3658">
                  <c:v>0.20461853259280896</c:v>
                </c:pt>
                <c:pt idx="3659">
                  <c:v>0.20461853259280896</c:v>
                </c:pt>
                <c:pt idx="3660">
                  <c:v>0.20461853259280896</c:v>
                </c:pt>
                <c:pt idx="3661">
                  <c:v>0.21436227224008558</c:v>
                </c:pt>
                <c:pt idx="3662">
                  <c:v>0.21436227224008558</c:v>
                </c:pt>
                <c:pt idx="3663">
                  <c:v>0.22410601188736218</c:v>
                </c:pt>
                <c:pt idx="3664">
                  <c:v>0.2338497515346388</c:v>
                </c:pt>
                <c:pt idx="3665">
                  <c:v>0.24359349118191539</c:v>
                </c:pt>
                <c:pt idx="3666">
                  <c:v>0.24359349118191539</c:v>
                </c:pt>
                <c:pt idx="3667">
                  <c:v>0.25333723082919207</c:v>
                </c:pt>
                <c:pt idx="3668">
                  <c:v>0.25333723082919207</c:v>
                </c:pt>
                <c:pt idx="3669">
                  <c:v>0.26308097047646861</c:v>
                </c:pt>
                <c:pt idx="3670">
                  <c:v>0.27282471012374526</c:v>
                </c:pt>
                <c:pt idx="3671">
                  <c:v>0.28256844977102191</c:v>
                </c:pt>
                <c:pt idx="3672">
                  <c:v>0.29231218941829851</c:v>
                </c:pt>
                <c:pt idx="3673">
                  <c:v>0.3020559290655751</c:v>
                </c:pt>
                <c:pt idx="3674">
                  <c:v>0.31179966871285175</c:v>
                </c:pt>
                <c:pt idx="3675">
                  <c:v>0.32154340836012835</c:v>
                </c:pt>
                <c:pt idx="3676">
                  <c:v>0.32154340836012835</c:v>
                </c:pt>
                <c:pt idx="3677">
                  <c:v>0.33128714800740494</c:v>
                </c:pt>
                <c:pt idx="3678">
                  <c:v>0.34103088765468159</c:v>
                </c:pt>
                <c:pt idx="3679">
                  <c:v>0.35077462730195819</c:v>
                </c:pt>
                <c:pt idx="3680">
                  <c:v>0.36051836694923484</c:v>
                </c:pt>
                <c:pt idx="3681">
                  <c:v>0.37026210659651143</c:v>
                </c:pt>
                <c:pt idx="3682">
                  <c:v>0.38000584624378803</c:v>
                </c:pt>
                <c:pt idx="3683">
                  <c:v>0.38974958589106462</c:v>
                </c:pt>
                <c:pt idx="3684">
                  <c:v>0.39949332553834133</c:v>
                </c:pt>
                <c:pt idx="3685">
                  <c:v>0.40923706518561792</c:v>
                </c:pt>
                <c:pt idx="3686">
                  <c:v>0.41898080483289446</c:v>
                </c:pt>
                <c:pt idx="3687">
                  <c:v>0.42872454448017117</c:v>
                </c:pt>
                <c:pt idx="3688">
                  <c:v>0.44821202377472436</c:v>
                </c:pt>
                <c:pt idx="3689">
                  <c:v>0.4676995030692776</c:v>
                </c:pt>
                <c:pt idx="3690">
                  <c:v>0.48718698236383079</c:v>
                </c:pt>
                <c:pt idx="3691">
                  <c:v>0.49693072201110744</c:v>
                </c:pt>
                <c:pt idx="3692">
                  <c:v>0.50667446165838415</c:v>
                </c:pt>
                <c:pt idx="3693">
                  <c:v>0.51641820130566063</c:v>
                </c:pt>
                <c:pt idx="3694">
                  <c:v>0.52616194095293722</c:v>
                </c:pt>
                <c:pt idx="3695">
                  <c:v>0.54564942024749052</c:v>
                </c:pt>
                <c:pt idx="3696">
                  <c:v>0.55539315989476712</c:v>
                </c:pt>
                <c:pt idx="3697">
                  <c:v>0.57488063918932042</c:v>
                </c:pt>
                <c:pt idx="3698">
                  <c:v>0.58462437883659701</c:v>
                </c:pt>
                <c:pt idx="3699">
                  <c:v>0.59436811848387361</c:v>
                </c:pt>
                <c:pt idx="3700">
                  <c:v>0.6138555977784268</c:v>
                </c:pt>
                <c:pt idx="3701">
                  <c:v>0.6235993374257035</c:v>
                </c:pt>
                <c:pt idx="3702">
                  <c:v>0.6333430770729801</c:v>
                </c:pt>
                <c:pt idx="3703">
                  <c:v>0.6333430770729801</c:v>
                </c:pt>
                <c:pt idx="3704">
                  <c:v>0.64308681672025669</c:v>
                </c:pt>
                <c:pt idx="3705">
                  <c:v>0.65283055636753329</c:v>
                </c:pt>
                <c:pt idx="3706">
                  <c:v>0.66257429601480988</c:v>
                </c:pt>
                <c:pt idx="3707">
                  <c:v>0.67231803566208648</c:v>
                </c:pt>
                <c:pt idx="3708">
                  <c:v>0.68206177530936318</c:v>
                </c:pt>
                <c:pt idx="3709">
                  <c:v>0.70154925460391637</c:v>
                </c:pt>
                <c:pt idx="3710">
                  <c:v>0.72103673389846967</c:v>
                </c:pt>
                <c:pt idx="3711">
                  <c:v>0.74052421319302286</c:v>
                </c:pt>
                <c:pt idx="3712">
                  <c:v>0.76001169248757605</c:v>
                </c:pt>
                <c:pt idx="3713">
                  <c:v>0.77949917178212924</c:v>
                </c:pt>
                <c:pt idx="3714">
                  <c:v>0.78924291142940595</c:v>
                </c:pt>
                <c:pt idx="3715">
                  <c:v>0.79898665107668265</c:v>
                </c:pt>
                <c:pt idx="3716">
                  <c:v>0.80873039072395914</c:v>
                </c:pt>
                <c:pt idx="3717">
                  <c:v>0.82821787001851244</c:v>
                </c:pt>
                <c:pt idx="3718">
                  <c:v>0.83796160966578892</c:v>
                </c:pt>
                <c:pt idx="3719">
                  <c:v>0.85744908896034233</c:v>
                </c:pt>
                <c:pt idx="3720">
                  <c:v>0.87693656825489541</c:v>
                </c:pt>
                <c:pt idx="3721">
                  <c:v>0.89642404754944871</c:v>
                </c:pt>
                <c:pt idx="3722">
                  <c:v>0.90616778719672531</c:v>
                </c:pt>
                <c:pt idx="3723">
                  <c:v>0.92565526649127861</c:v>
                </c:pt>
                <c:pt idx="3724">
                  <c:v>0.9353990061385552</c:v>
                </c:pt>
                <c:pt idx="3725">
                  <c:v>0.94514274578583191</c:v>
                </c:pt>
                <c:pt idx="3726">
                  <c:v>0.9646302250803851</c:v>
                </c:pt>
                <c:pt idx="3727">
                  <c:v>0.97437396472766158</c:v>
                </c:pt>
                <c:pt idx="3728">
                  <c:v>0.99386144402221488</c:v>
                </c:pt>
                <c:pt idx="3729">
                  <c:v>1.0133489233167683</c:v>
                </c:pt>
                <c:pt idx="3730">
                  <c:v>1.0230926629640447</c:v>
                </c:pt>
                <c:pt idx="3731">
                  <c:v>1.0425801422585979</c:v>
                </c:pt>
                <c:pt idx="3732">
                  <c:v>1.0718113612004279</c:v>
                </c:pt>
                <c:pt idx="3733">
                  <c:v>1.0815551008477045</c:v>
                </c:pt>
                <c:pt idx="3734">
                  <c:v>1.1010425801422576</c:v>
                </c:pt>
                <c:pt idx="3735">
                  <c:v>1.1107863197895342</c:v>
                </c:pt>
                <c:pt idx="3736">
                  <c:v>1.1205300594368108</c:v>
                </c:pt>
                <c:pt idx="3737">
                  <c:v>1.1302737990840876</c:v>
                </c:pt>
                <c:pt idx="3738">
                  <c:v>1.1400175387313642</c:v>
                </c:pt>
                <c:pt idx="3739">
                  <c:v>1.1595050180259172</c:v>
                </c:pt>
                <c:pt idx="3740">
                  <c:v>1.169248757673194</c:v>
                </c:pt>
                <c:pt idx="3741">
                  <c:v>1.1887362369677472</c:v>
                </c:pt>
                <c:pt idx="3742">
                  <c:v>1.217967455909577</c:v>
                </c:pt>
                <c:pt idx="3743">
                  <c:v>1.2374549352041302</c:v>
                </c:pt>
                <c:pt idx="3744">
                  <c:v>1.247198674851407</c:v>
                </c:pt>
                <c:pt idx="3745">
                  <c:v>1.247198674851407</c:v>
                </c:pt>
                <c:pt idx="3746">
                  <c:v>1.2569424144986834</c:v>
                </c:pt>
                <c:pt idx="3747">
                  <c:v>1.2764298937932368</c:v>
                </c:pt>
                <c:pt idx="3748">
                  <c:v>1.2861736334405134</c:v>
                </c:pt>
                <c:pt idx="3749">
                  <c:v>1.3056611127350666</c:v>
                </c:pt>
                <c:pt idx="3750">
                  <c:v>1.3154048523823432</c:v>
                </c:pt>
                <c:pt idx="3751">
                  <c:v>1.3348923316768966</c:v>
                </c:pt>
                <c:pt idx="3752">
                  <c:v>1.3543798109714495</c:v>
                </c:pt>
                <c:pt idx="3753">
                  <c:v>1.3641235506187264</c:v>
                </c:pt>
                <c:pt idx="3754">
                  <c:v>1.373867290266003</c:v>
                </c:pt>
                <c:pt idx="3755">
                  <c:v>1.3836110299132796</c:v>
                </c:pt>
                <c:pt idx="3756">
                  <c:v>1.3933547695605562</c:v>
                </c:pt>
                <c:pt idx="3757">
                  <c:v>1.4030985092078327</c:v>
                </c:pt>
                <c:pt idx="3758">
                  <c:v>1.4128422488551093</c:v>
                </c:pt>
                <c:pt idx="3759">
                  <c:v>1.4128422488551093</c:v>
                </c:pt>
                <c:pt idx="3760">
                  <c:v>1.4225859885023859</c:v>
                </c:pt>
                <c:pt idx="3761">
                  <c:v>1.4323297281496628</c:v>
                </c:pt>
                <c:pt idx="3762">
                  <c:v>1.4420734677969393</c:v>
                </c:pt>
                <c:pt idx="3763">
                  <c:v>1.4615609470914925</c:v>
                </c:pt>
                <c:pt idx="3764">
                  <c:v>1.4713046867387689</c:v>
                </c:pt>
                <c:pt idx="3765">
                  <c:v>1.4713046867387689</c:v>
                </c:pt>
                <c:pt idx="3766">
                  <c:v>1.4810484263860457</c:v>
                </c:pt>
                <c:pt idx="3767">
                  <c:v>1.4907921660333221</c:v>
                </c:pt>
                <c:pt idx="3768">
                  <c:v>1.5005359056805989</c:v>
                </c:pt>
                <c:pt idx="3769">
                  <c:v>1.5200233849751521</c:v>
                </c:pt>
                <c:pt idx="3770">
                  <c:v>1.5200233849751521</c:v>
                </c:pt>
                <c:pt idx="3771">
                  <c:v>1.5297671246224287</c:v>
                </c:pt>
                <c:pt idx="3772">
                  <c:v>1.5395108642697053</c:v>
                </c:pt>
                <c:pt idx="3773">
                  <c:v>1.5492546039169821</c:v>
                </c:pt>
                <c:pt idx="3774">
                  <c:v>1.5589983435642585</c:v>
                </c:pt>
                <c:pt idx="3775">
                  <c:v>1.5687420832115353</c:v>
                </c:pt>
                <c:pt idx="3776">
                  <c:v>1.5687420832115353</c:v>
                </c:pt>
                <c:pt idx="3777">
                  <c:v>1.5687420832115353</c:v>
                </c:pt>
                <c:pt idx="3778">
                  <c:v>1.5882295625060887</c:v>
                </c:pt>
                <c:pt idx="3779">
                  <c:v>1.5979733021533653</c:v>
                </c:pt>
                <c:pt idx="3780">
                  <c:v>1.6077170418006417</c:v>
                </c:pt>
                <c:pt idx="3781">
                  <c:v>1.6174607814479183</c:v>
                </c:pt>
                <c:pt idx="3782">
                  <c:v>1.6174607814479183</c:v>
                </c:pt>
                <c:pt idx="3783">
                  <c:v>1.6174607814479183</c:v>
                </c:pt>
                <c:pt idx="3784">
                  <c:v>1.6174607814479183</c:v>
                </c:pt>
                <c:pt idx="3785">
                  <c:v>1.6272045210951949</c:v>
                </c:pt>
                <c:pt idx="3786">
                  <c:v>1.6272045210951949</c:v>
                </c:pt>
                <c:pt idx="3787">
                  <c:v>1.6369482607424717</c:v>
                </c:pt>
                <c:pt idx="3788">
                  <c:v>1.6466920003897483</c:v>
                </c:pt>
                <c:pt idx="3789">
                  <c:v>1.6466920003897483</c:v>
                </c:pt>
                <c:pt idx="3790">
                  <c:v>1.6466920003897483</c:v>
                </c:pt>
                <c:pt idx="3791">
                  <c:v>1.6564357400370249</c:v>
                </c:pt>
                <c:pt idx="3792">
                  <c:v>1.6564357400370249</c:v>
                </c:pt>
                <c:pt idx="3793">
                  <c:v>1.6661794796843017</c:v>
                </c:pt>
                <c:pt idx="3794">
                  <c:v>1.6661794796843017</c:v>
                </c:pt>
                <c:pt idx="3795">
                  <c:v>1.6564357400370249</c:v>
                </c:pt>
                <c:pt idx="3796">
                  <c:v>1.6564357400370249</c:v>
                </c:pt>
                <c:pt idx="3797">
                  <c:v>1.6564357400370249</c:v>
                </c:pt>
                <c:pt idx="3798">
                  <c:v>1.6661794796843017</c:v>
                </c:pt>
                <c:pt idx="3799">
                  <c:v>1.6661794796843017</c:v>
                </c:pt>
                <c:pt idx="3800">
                  <c:v>1.6661794796843017</c:v>
                </c:pt>
                <c:pt idx="3801">
                  <c:v>1.6759232193315778</c:v>
                </c:pt>
                <c:pt idx="3802">
                  <c:v>1.6759232193315778</c:v>
                </c:pt>
                <c:pt idx="3803">
                  <c:v>1.6759232193315778</c:v>
                </c:pt>
                <c:pt idx="3804">
                  <c:v>1.6759232193315778</c:v>
                </c:pt>
                <c:pt idx="3805">
                  <c:v>1.6661794796843017</c:v>
                </c:pt>
                <c:pt idx="3806">
                  <c:v>1.6661794796843017</c:v>
                </c:pt>
                <c:pt idx="3807">
                  <c:v>1.6759232193315778</c:v>
                </c:pt>
                <c:pt idx="3808">
                  <c:v>1.6856669589788547</c:v>
                </c:pt>
                <c:pt idx="3809">
                  <c:v>1.6856669589788547</c:v>
                </c:pt>
                <c:pt idx="3810">
                  <c:v>1.6954106986261313</c:v>
                </c:pt>
                <c:pt idx="3811">
                  <c:v>1.6856669589788547</c:v>
                </c:pt>
                <c:pt idx="3812">
                  <c:v>1.6856669589788547</c:v>
                </c:pt>
                <c:pt idx="3813">
                  <c:v>1.6759232193315778</c:v>
                </c:pt>
                <c:pt idx="3814">
                  <c:v>1.6759232193315778</c:v>
                </c:pt>
                <c:pt idx="3815">
                  <c:v>1.6759232193315778</c:v>
                </c:pt>
                <c:pt idx="3816">
                  <c:v>1.6759232193315778</c:v>
                </c:pt>
                <c:pt idx="3817">
                  <c:v>1.6759232193315778</c:v>
                </c:pt>
                <c:pt idx="3818">
                  <c:v>1.6759232193315778</c:v>
                </c:pt>
                <c:pt idx="3819">
                  <c:v>1.6759232193315778</c:v>
                </c:pt>
                <c:pt idx="3820">
                  <c:v>1.6759232193315778</c:v>
                </c:pt>
                <c:pt idx="3821">
                  <c:v>1.6759232193315778</c:v>
                </c:pt>
                <c:pt idx="3822">
                  <c:v>1.6661794796843017</c:v>
                </c:pt>
                <c:pt idx="3823">
                  <c:v>1.6661794796843017</c:v>
                </c:pt>
                <c:pt idx="3824">
                  <c:v>1.6661794796843017</c:v>
                </c:pt>
                <c:pt idx="3825">
                  <c:v>1.6564357400370249</c:v>
                </c:pt>
                <c:pt idx="3826">
                  <c:v>1.6564357400370249</c:v>
                </c:pt>
                <c:pt idx="3827">
                  <c:v>1.6466920003897483</c:v>
                </c:pt>
                <c:pt idx="3828">
                  <c:v>1.6466920003897483</c:v>
                </c:pt>
                <c:pt idx="3829">
                  <c:v>1.6466920003897483</c:v>
                </c:pt>
                <c:pt idx="3830">
                  <c:v>1.6466920003897483</c:v>
                </c:pt>
                <c:pt idx="3831">
                  <c:v>1.6369482607424717</c:v>
                </c:pt>
                <c:pt idx="3832">
                  <c:v>1.6369482607424717</c:v>
                </c:pt>
                <c:pt idx="3833">
                  <c:v>1.6369482607424717</c:v>
                </c:pt>
                <c:pt idx="3834">
                  <c:v>1.6466920003897483</c:v>
                </c:pt>
                <c:pt idx="3835">
                  <c:v>1.6466920003897483</c:v>
                </c:pt>
                <c:pt idx="3836">
                  <c:v>1.6272045210951949</c:v>
                </c:pt>
                <c:pt idx="3837">
                  <c:v>1.6077170418006417</c:v>
                </c:pt>
                <c:pt idx="3838">
                  <c:v>1.6077170418006417</c:v>
                </c:pt>
                <c:pt idx="3839">
                  <c:v>1.6077170418006417</c:v>
                </c:pt>
                <c:pt idx="3840">
                  <c:v>1.6077170418006417</c:v>
                </c:pt>
                <c:pt idx="3841">
                  <c:v>1.5979733021533653</c:v>
                </c:pt>
                <c:pt idx="3842">
                  <c:v>1.5882295625060887</c:v>
                </c:pt>
                <c:pt idx="3843">
                  <c:v>1.5882295625060887</c:v>
                </c:pt>
                <c:pt idx="3844">
                  <c:v>1.5882295625060887</c:v>
                </c:pt>
                <c:pt idx="3845">
                  <c:v>1.5882295625060887</c:v>
                </c:pt>
                <c:pt idx="3846">
                  <c:v>1.5882295625060887</c:v>
                </c:pt>
                <c:pt idx="3847">
                  <c:v>1.5882295625060887</c:v>
                </c:pt>
                <c:pt idx="3848">
                  <c:v>1.5882295625060887</c:v>
                </c:pt>
                <c:pt idx="3849">
                  <c:v>1.5882295625060887</c:v>
                </c:pt>
                <c:pt idx="3850">
                  <c:v>1.5784858228588119</c:v>
                </c:pt>
                <c:pt idx="3851">
                  <c:v>1.5687420832115353</c:v>
                </c:pt>
                <c:pt idx="3852">
                  <c:v>1.5589983435642585</c:v>
                </c:pt>
                <c:pt idx="3853">
                  <c:v>1.5492546039169821</c:v>
                </c:pt>
                <c:pt idx="3854">
                  <c:v>1.5395108642697053</c:v>
                </c:pt>
                <c:pt idx="3855">
                  <c:v>1.5297671246224287</c:v>
                </c:pt>
                <c:pt idx="3856">
                  <c:v>1.5200233849751521</c:v>
                </c:pt>
                <c:pt idx="3857">
                  <c:v>1.5102796453278757</c:v>
                </c:pt>
                <c:pt idx="3858">
                  <c:v>1.5102796453278757</c:v>
                </c:pt>
                <c:pt idx="3859">
                  <c:v>1.5102796453278757</c:v>
                </c:pt>
                <c:pt idx="3860">
                  <c:v>1.5102796453278757</c:v>
                </c:pt>
                <c:pt idx="3861">
                  <c:v>1.5005359056805989</c:v>
                </c:pt>
                <c:pt idx="3862">
                  <c:v>1.5005359056805989</c:v>
                </c:pt>
                <c:pt idx="3863">
                  <c:v>1.4907921660333221</c:v>
                </c:pt>
                <c:pt idx="3864">
                  <c:v>1.4810484263860457</c:v>
                </c:pt>
                <c:pt idx="3865">
                  <c:v>1.4810484263860457</c:v>
                </c:pt>
                <c:pt idx="3866">
                  <c:v>1.4713046867387689</c:v>
                </c:pt>
                <c:pt idx="3867">
                  <c:v>1.4615609470914925</c:v>
                </c:pt>
                <c:pt idx="3868">
                  <c:v>1.4518172074442159</c:v>
                </c:pt>
                <c:pt idx="3869">
                  <c:v>1.4518172074442159</c:v>
                </c:pt>
                <c:pt idx="3870">
                  <c:v>1.4420734677969393</c:v>
                </c:pt>
                <c:pt idx="3871">
                  <c:v>1.4420734677969393</c:v>
                </c:pt>
                <c:pt idx="3872">
                  <c:v>1.4323297281496628</c:v>
                </c:pt>
                <c:pt idx="3873">
                  <c:v>1.4225859885023859</c:v>
                </c:pt>
                <c:pt idx="3874">
                  <c:v>1.4128422488551093</c:v>
                </c:pt>
                <c:pt idx="3875">
                  <c:v>1.4225859885023859</c:v>
                </c:pt>
                <c:pt idx="3876">
                  <c:v>1.4225859885023859</c:v>
                </c:pt>
                <c:pt idx="3877">
                  <c:v>1.4128422488551093</c:v>
                </c:pt>
                <c:pt idx="3878">
                  <c:v>1.4030985092078327</c:v>
                </c:pt>
                <c:pt idx="3879">
                  <c:v>1.3933547695605562</c:v>
                </c:pt>
                <c:pt idx="3880">
                  <c:v>1.3933547695605562</c:v>
                </c:pt>
                <c:pt idx="3881">
                  <c:v>1.3836110299132796</c:v>
                </c:pt>
                <c:pt idx="3882">
                  <c:v>1.3836110299132796</c:v>
                </c:pt>
                <c:pt idx="3883">
                  <c:v>1.373867290266003</c:v>
                </c:pt>
                <c:pt idx="3884">
                  <c:v>1.3641235506187264</c:v>
                </c:pt>
                <c:pt idx="3885">
                  <c:v>1.3543798109714495</c:v>
                </c:pt>
                <c:pt idx="3886">
                  <c:v>1.3543798109714495</c:v>
                </c:pt>
                <c:pt idx="3887">
                  <c:v>1.3543798109714495</c:v>
                </c:pt>
                <c:pt idx="3888">
                  <c:v>1.344636071324173</c:v>
                </c:pt>
                <c:pt idx="3889">
                  <c:v>1.344636071324173</c:v>
                </c:pt>
                <c:pt idx="3890">
                  <c:v>1.3348923316768966</c:v>
                </c:pt>
                <c:pt idx="3891">
                  <c:v>1.3348923316768966</c:v>
                </c:pt>
                <c:pt idx="3892">
                  <c:v>1.3251485920296198</c:v>
                </c:pt>
                <c:pt idx="3893">
                  <c:v>1.3251485920296198</c:v>
                </c:pt>
                <c:pt idx="3894">
                  <c:v>1.3251485920296198</c:v>
                </c:pt>
                <c:pt idx="3895">
                  <c:v>1.3154048523823432</c:v>
                </c:pt>
                <c:pt idx="3896">
                  <c:v>1.3154048523823432</c:v>
                </c:pt>
                <c:pt idx="3897">
                  <c:v>1.3056611127350666</c:v>
                </c:pt>
                <c:pt idx="3898">
                  <c:v>1.29591737308779</c:v>
                </c:pt>
                <c:pt idx="3899">
                  <c:v>1.2861736334405134</c:v>
                </c:pt>
                <c:pt idx="3900">
                  <c:v>1.2861736334405134</c:v>
                </c:pt>
                <c:pt idx="3901">
                  <c:v>1.2861736334405134</c:v>
                </c:pt>
                <c:pt idx="3902">
                  <c:v>1.2764298937932368</c:v>
                </c:pt>
                <c:pt idx="3903">
                  <c:v>1.2666861541459602</c:v>
                </c:pt>
                <c:pt idx="3904">
                  <c:v>1.2666861541459602</c:v>
                </c:pt>
                <c:pt idx="3905">
                  <c:v>1.2666861541459602</c:v>
                </c:pt>
                <c:pt idx="3906">
                  <c:v>1.2764298937932368</c:v>
                </c:pt>
                <c:pt idx="3907">
                  <c:v>1.2666861541459602</c:v>
                </c:pt>
                <c:pt idx="3908">
                  <c:v>1.2569424144986834</c:v>
                </c:pt>
                <c:pt idx="3909">
                  <c:v>1.247198674851407</c:v>
                </c:pt>
                <c:pt idx="3910">
                  <c:v>1.247198674851407</c:v>
                </c:pt>
                <c:pt idx="3911">
                  <c:v>1.247198674851407</c:v>
                </c:pt>
                <c:pt idx="3912">
                  <c:v>1.2374549352041302</c:v>
                </c:pt>
                <c:pt idx="3913">
                  <c:v>1.2277111955568536</c:v>
                </c:pt>
                <c:pt idx="3914">
                  <c:v>1.217967455909577</c:v>
                </c:pt>
                <c:pt idx="3915">
                  <c:v>1.2277111955568536</c:v>
                </c:pt>
                <c:pt idx="3916">
                  <c:v>1.2277111955568536</c:v>
                </c:pt>
                <c:pt idx="3917">
                  <c:v>1.217967455909577</c:v>
                </c:pt>
                <c:pt idx="3918">
                  <c:v>1.2082237162623004</c:v>
                </c:pt>
                <c:pt idx="3919">
                  <c:v>1.2082237162623004</c:v>
                </c:pt>
                <c:pt idx="3920">
                  <c:v>1.2082237162623004</c:v>
                </c:pt>
                <c:pt idx="3921">
                  <c:v>1.217967455909577</c:v>
                </c:pt>
                <c:pt idx="3922">
                  <c:v>1.2277111955568536</c:v>
                </c:pt>
                <c:pt idx="3923">
                  <c:v>1.217967455909577</c:v>
                </c:pt>
                <c:pt idx="3924">
                  <c:v>1.2082237162623004</c:v>
                </c:pt>
                <c:pt idx="3925">
                  <c:v>1.2082237162623004</c:v>
                </c:pt>
                <c:pt idx="3926">
                  <c:v>1.2082237162623004</c:v>
                </c:pt>
                <c:pt idx="3927">
                  <c:v>1.198479976615024</c:v>
                </c:pt>
                <c:pt idx="3928">
                  <c:v>1.198479976615024</c:v>
                </c:pt>
                <c:pt idx="3929">
                  <c:v>1.1887362369677472</c:v>
                </c:pt>
                <c:pt idx="3930">
                  <c:v>1.1887362369677472</c:v>
                </c:pt>
                <c:pt idx="3931">
                  <c:v>1.1887362369677472</c:v>
                </c:pt>
                <c:pt idx="3932">
                  <c:v>1.1887362369677472</c:v>
                </c:pt>
                <c:pt idx="3933">
                  <c:v>1.1887362369677472</c:v>
                </c:pt>
                <c:pt idx="3934">
                  <c:v>1.1789924973204706</c:v>
                </c:pt>
                <c:pt idx="3935">
                  <c:v>1.1789924973204706</c:v>
                </c:pt>
                <c:pt idx="3936">
                  <c:v>1.169248757673194</c:v>
                </c:pt>
                <c:pt idx="3937">
                  <c:v>1.169248757673194</c:v>
                </c:pt>
                <c:pt idx="3938">
                  <c:v>1.169248757673194</c:v>
                </c:pt>
                <c:pt idx="3939">
                  <c:v>1.169248757673194</c:v>
                </c:pt>
                <c:pt idx="3940">
                  <c:v>1.1595050180259172</c:v>
                </c:pt>
                <c:pt idx="3941">
                  <c:v>1.1595050180259172</c:v>
                </c:pt>
                <c:pt idx="3942">
                  <c:v>1.1595050180259172</c:v>
                </c:pt>
                <c:pt idx="3943">
                  <c:v>1.1497612783786408</c:v>
                </c:pt>
                <c:pt idx="3944">
                  <c:v>1.1497612783786408</c:v>
                </c:pt>
                <c:pt idx="3945">
                  <c:v>1.1497612783786408</c:v>
                </c:pt>
                <c:pt idx="3946">
                  <c:v>1.1497612783786408</c:v>
                </c:pt>
                <c:pt idx="3947">
                  <c:v>1.1497612783786408</c:v>
                </c:pt>
                <c:pt idx="3948">
                  <c:v>1.1497612783786408</c:v>
                </c:pt>
                <c:pt idx="3949">
                  <c:v>1.1400175387313642</c:v>
                </c:pt>
                <c:pt idx="3950">
                  <c:v>1.1400175387313642</c:v>
                </c:pt>
                <c:pt idx="3951">
                  <c:v>1.1302737990840876</c:v>
                </c:pt>
                <c:pt idx="3952">
                  <c:v>1.1302737990840876</c:v>
                </c:pt>
                <c:pt idx="3953">
                  <c:v>1.1302737990840876</c:v>
                </c:pt>
                <c:pt idx="3954">
                  <c:v>1.1205300594368108</c:v>
                </c:pt>
                <c:pt idx="3955">
                  <c:v>1.1107863197895342</c:v>
                </c:pt>
                <c:pt idx="3956">
                  <c:v>1.1107863197895342</c:v>
                </c:pt>
                <c:pt idx="3957">
                  <c:v>1.1107863197895342</c:v>
                </c:pt>
                <c:pt idx="3958">
                  <c:v>1.1107863197895342</c:v>
                </c:pt>
                <c:pt idx="3959">
                  <c:v>1.1107863197895342</c:v>
                </c:pt>
                <c:pt idx="3960">
                  <c:v>1.1107863197895342</c:v>
                </c:pt>
                <c:pt idx="3961">
                  <c:v>1.1107863197895342</c:v>
                </c:pt>
                <c:pt idx="3962">
                  <c:v>1.1010425801422576</c:v>
                </c:pt>
                <c:pt idx="3963">
                  <c:v>1.091298840494981</c:v>
                </c:pt>
                <c:pt idx="3964">
                  <c:v>1.091298840494981</c:v>
                </c:pt>
                <c:pt idx="3965">
                  <c:v>1.091298840494981</c:v>
                </c:pt>
                <c:pt idx="3966">
                  <c:v>1.091298840494981</c:v>
                </c:pt>
                <c:pt idx="3967">
                  <c:v>1.0815551008477045</c:v>
                </c:pt>
                <c:pt idx="3968">
                  <c:v>1.0815551008477045</c:v>
                </c:pt>
                <c:pt idx="3969">
                  <c:v>1.0718113612004279</c:v>
                </c:pt>
                <c:pt idx="3970">
                  <c:v>1.0718113612004279</c:v>
                </c:pt>
                <c:pt idx="3971">
                  <c:v>1.0718113612004279</c:v>
                </c:pt>
                <c:pt idx="3972">
                  <c:v>1.0718113612004279</c:v>
                </c:pt>
                <c:pt idx="3973">
                  <c:v>1.0718113612004279</c:v>
                </c:pt>
                <c:pt idx="3974">
                  <c:v>1.0718113612004279</c:v>
                </c:pt>
                <c:pt idx="3975">
                  <c:v>1.0620676215531513</c:v>
                </c:pt>
                <c:pt idx="3976">
                  <c:v>1.0620676215531513</c:v>
                </c:pt>
                <c:pt idx="3977">
                  <c:v>1.0620676215531513</c:v>
                </c:pt>
                <c:pt idx="3978">
                  <c:v>1.0620676215531513</c:v>
                </c:pt>
                <c:pt idx="3979">
                  <c:v>1.0620676215531513</c:v>
                </c:pt>
                <c:pt idx="3980">
                  <c:v>1.0620676215531513</c:v>
                </c:pt>
                <c:pt idx="3981">
                  <c:v>1.0523238819058744</c:v>
                </c:pt>
                <c:pt idx="3982">
                  <c:v>1.0523238819058744</c:v>
                </c:pt>
                <c:pt idx="3983">
                  <c:v>1.0523238819058744</c:v>
                </c:pt>
                <c:pt idx="3984">
                  <c:v>1.0523238819058744</c:v>
                </c:pt>
                <c:pt idx="3985">
                  <c:v>1.0523238819058744</c:v>
                </c:pt>
                <c:pt idx="3986">
                  <c:v>1.0425801422585979</c:v>
                </c:pt>
                <c:pt idx="3987">
                  <c:v>1.0523238819058744</c:v>
                </c:pt>
                <c:pt idx="3988">
                  <c:v>1.0523238819058744</c:v>
                </c:pt>
                <c:pt idx="3989">
                  <c:v>1.0523238819058744</c:v>
                </c:pt>
                <c:pt idx="3990">
                  <c:v>1.0523238819058744</c:v>
                </c:pt>
                <c:pt idx="3991">
                  <c:v>1.0523238819058744</c:v>
                </c:pt>
                <c:pt idx="3992">
                  <c:v>1.0523238819058744</c:v>
                </c:pt>
                <c:pt idx="3993">
                  <c:v>1.0620676215531513</c:v>
                </c:pt>
                <c:pt idx="3994">
                  <c:v>1.0620676215531513</c:v>
                </c:pt>
                <c:pt idx="3995">
                  <c:v>1.0620676215531513</c:v>
                </c:pt>
                <c:pt idx="3996">
                  <c:v>1.0620676215531513</c:v>
                </c:pt>
                <c:pt idx="3997">
                  <c:v>1.0523238819058744</c:v>
                </c:pt>
                <c:pt idx="3998">
                  <c:v>1.0620676215531513</c:v>
                </c:pt>
                <c:pt idx="3999">
                  <c:v>1.0620676215531513</c:v>
                </c:pt>
                <c:pt idx="4000">
                  <c:v>1.0620676215531513</c:v>
                </c:pt>
                <c:pt idx="4001">
                  <c:v>1.0523238819058744</c:v>
                </c:pt>
                <c:pt idx="4002">
                  <c:v>1.0425801422585979</c:v>
                </c:pt>
                <c:pt idx="4003">
                  <c:v>1.0328364026113213</c:v>
                </c:pt>
                <c:pt idx="4004">
                  <c:v>1.0230926629640447</c:v>
                </c:pt>
                <c:pt idx="4005">
                  <c:v>1.0230926629640447</c:v>
                </c:pt>
                <c:pt idx="4006">
                  <c:v>1.0328364026113213</c:v>
                </c:pt>
                <c:pt idx="4007">
                  <c:v>1.0328364026113213</c:v>
                </c:pt>
                <c:pt idx="4008">
                  <c:v>1.0328364026113213</c:v>
                </c:pt>
                <c:pt idx="4009">
                  <c:v>1.0328364026113213</c:v>
                </c:pt>
                <c:pt idx="4010">
                  <c:v>1.0328364026113213</c:v>
                </c:pt>
                <c:pt idx="4011">
                  <c:v>1.0425801422585979</c:v>
                </c:pt>
                <c:pt idx="4012">
                  <c:v>1.0425801422585979</c:v>
                </c:pt>
                <c:pt idx="4013">
                  <c:v>1.0425801422585979</c:v>
                </c:pt>
                <c:pt idx="4014">
                  <c:v>1.0328364026113213</c:v>
                </c:pt>
                <c:pt idx="4015">
                  <c:v>1.0328364026113213</c:v>
                </c:pt>
                <c:pt idx="4016">
                  <c:v>1.0328364026113213</c:v>
                </c:pt>
                <c:pt idx="4017">
                  <c:v>1.0425801422585979</c:v>
                </c:pt>
                <c:pt idx="4018">
                  <c:v>1.0425801422585979</c:v>
                </c:pt>
                <c:pt idx="4019">
                  <c:v>1.0523238819058744</c:v>
                </c:pt>
                <c:pt idx="4020">
                  <c:v>1.0425801422585979</c:v>
                </c:pt>
                <c:pt idx="4021">
                  <c:v>1.0425801422585979</c:v>
                </c:pt>
                <c:pt idx="4022">
                  <c:v>1.0328364026113213</c:v>
                </c:pt>
                <c:pt idx="4023">
                  <c:v>1.0328364026113213</c:v>
                </c:pt>
                <c:pt idx="4024">
                  <c:v>1.0328364026113213</c:v>
                </c:pt>
                <c:pt idx="4025">
                  <c:v>1.0328364026113213</c:v>
                </c:pt>
                <c:pt idx="4026">
                  <c:v>1.0328364026113213</c:v>
                </c:pt>
                <c:pt idx="4027">
                  <c:v>1.0328364026113213</c:v>
                </c:pt>
                <c:pt idx="4028">
                  <c:v>1.0328364026113213</c:v>
                </c:pt>
                <c:pt idx="4029">
                  <c:v>1.0328364026113213</c:v>
                </c:pt>
                <c:pt idx="4030">
                  <c:v>1.0328364026113213</c:v>
                </c:pt>
                <c:pt idx="4031">
                  <c:v>1.0328364026113213</c:v>
                </c:pt>
                <c:pt idx="4032">
                  <c:v>1.0425801422585979</c:v>
                </c:pt>
                <c:pt idx="4033">
                  <c:v>1.0425801422585979</c:v>
                </c:pt>
                <c:pt idx="4034">
                  <c:v>1.0328364026113213</c:v>
                </c:pt>
                <c:pt idx="4035">
                  <c:v>1.0230926629640447</c:v>
                </c:pt>
                <c:pt idx="4036">
                  <c:v>1.0230926629640447</c:v>
                </c:pt>
                <c:pt idx="4037">
                  <c:v>1.0230926629640447</c:v>
                </c:pt>
                <c:pt idx="4038">
                  <c:v>1.0328364026113213</c:v>
                </c:pt>
                <c:pt idx="4039">
                  <c:v>1.0328364026113213</c:v>
                </c:pt>
                <c:pt idx="4040">
                  <c:v>1.0230926629640447</c:v>
                </c:pt>
                <c:pt idx="4041">
                  <c:v>1.0230926629640447</c:v>
                </c:pt>
                <c:pt idx="4042">
                  <c:v>1.0133489233167683</c:v>
                </c:pt>
                <c:pt idx="4043">
                  <c:v>1.0230926629640447</c:v>
                </c:pt>
                <c:pt idx="4044">
                  <c:v>1.0230926629640447</c:v>
                </c:pt>
                <c:pt idx="4045">
                  <c:v>1.0328364026113213</c:v>
                </c:pt>
                <c:pt idx="4046">
                  <c:v>1.0425801422585979</c:v>
                </c:pt>
                <c:pt idx="4047">
                  <c:v>1.0425801422585979</c:v>
                </c:pt>
                <c:pt idx="4048">
                  <c:v>1.0425801422585979</c:v>
                </c:pt>
                <c:pt idx="4049">
                  <c:v>1.0425801422585979</c:v>
                </c:pt>
                <c:pt idx="4050">
                  <c:v>1.0425801422585979</c:v>
                </c:pt>
                <c:pt idx="4051">
                  <c:v>1.0425801422585979</c:v>
                </c:pt>
                <c:pt idx="4052">
                  <c:v>1.0425801422585979</c:v>
                </c:pt>
                <c:pt idx="4053">
                  <c:v>1.0425801422585979</c:v>
                </c:pt>
                <c:pt idx="4054">
                  <c:v>1.0328364026113213</c:v>
                </c:pt>
                <c:pt idx="4055">
                  <c:v>1.0230926629640447</c:v>
                </c:pt>
                <c:pt idx="4056">
                  <c:v>1.0133489233167683</c:v>
                </c:pt>
                <c:pt idx="4057">
                  <c:v>1.0133489233167683</c:v>
                </c:pt>
                <c:pt idx="4058">
                  <c:v>1.0230926629640447</c:v>
                </c:pt>
                <c:pt idx="4059">
                  <c:v>1.0230926629640447</c:v>
                </c:pt>
                <c:pt idx="4060">
                  <c:v>1.0328364026113213</c:v>
                </c:pt>
                <c:pt idx="4061">
                  <c:v>1.0230926629640447</c:v>
                </c:pt>
                <c:pt idx="4062">
                  <c:v>1.0230926629640447</c:v>
                </c:pt>
                <c:pt idx="4063">
                  <c:v>1.0230926629640447</c:v>
                </c:pt>
                <c:pt idx="4064">
                  <c:v>1.0133489233167683</c:v>
                </c:pt>
                <c:pt idx="4065">
                  <c:v>1.0230926629640447</c:v>
                </c:pt>
                <c:pt idx="4066">
                  <c:v>1.0230926629640447</c:v>
                </c:pt>
                <c:pt idx="4067">
                  <c:v>1.0328364026113213</c:v>
                </c:pt>
                <c:pt idx="4068">
                  <c:v>1.0328364026113213</c:v>
                </c:pt>
                <c:pt idx="4069">
                  <c:v>1.0328364026113213</c:v>
                </c:pt>
                <c:pt idx="4070">
                  <c:v>1.0230926629640447</c:v>
                </c:pt>
                <c:pt idx="4071">
                  <c:v>1.0230926629640447</c:v>
                </c:pt>
                <c:pt idx="4072">
                  <c:v>1.0230926629640447</c:v>
                </c:pt>
                <c:pt idx="4073">
                  <c:v>1.0230926629640447</c:v>
                </c:pt>
                <c:pt idx="4074">
                  <c:v>1.0230926629640447</c:v>
                </c:pt>
                <c:pt idx="4075">
                  <c:v>1.0230926629640447</c:v>
                </c:pt>
                <c:pt idx="4076">
                  <c:v>1.0230926629640447</c:v>
                </c:pt>
                <c:pt idx="4077">
                  <c:v>1.0230926629640447</c:v>
                </c:pt>
                <c:pt idx="4078">
                  <c:v>1.0230926629640447</c:v>
                </c:pt>
                <c:pt idx="4079">
                  <c:v>1.0133489233167683</c:v>
                </c:pt>
                <c:pt idx="4080">
                  <c:v>1.0133489233167683</c:v>
                </c:pt>
                <c:pt idx="4081">
                  <c:v>1.0133489233167683</c:v>
                </c:pt>
                <c:pt idx="4082">
                  <c:v>1.0133489233167683</c:v>
                </c:pt>
                <c:pt idx="4083">
                  <c:v>1.0133489233167683</c:v>
                </c:pt>
                <c:pt idx="4084">
                  <c:v>1.0230926629640447</c:v>
                </c:pt>
                <c:pt idx="4085">
                  <c:v>1.0230926629640447</c:v>
                </c:pt>
                <c:pt idx="4086">
                  <c:v>1.0133489233167683</c:v>
                </c:pt>
                <c:pt idx="4087">
                  <c:v>1.0133489233167683</c:v>
                </c:pt>
                <c:pt idx="4088">
                  <c:v>1.0230926629640447</c:v>
                </c:pt>
                <c:pt idx="4089">
                  <c:v>1.0230926629640447</c:v>
                </c:pt>
                <c:pt idx="4090">
                  <c:v>1.0230926629640447</c:v>
                </c:pt>
                <c:pt idx="4091">
                  <c:v>1.0133489233167683</c:v>
                </c:pt>
                <c:pt idx="4092">
                  <c:v>1.0133489233167683</c:v>
                </c:pt>
                <c:pt idx="4093">
                  <c:v>1.0133489233167683</c:v>
                </c:pt>
                <c:pt idx="4094">
                  <c:v>1.0133489233167683</c:v>
                </c:pt>
                <c:pt idx="4095">
                  <c:v>1.0133489233167683</c:v>
                </c:pt>
                <c:pt idx="4096">
                  <c:v>1.0133489233167683</c:v>
                </c:pt>
                <c:pt idx="4097">
                  <c:v>1.0133489233167683</c:v>
                </c:pt>
                <c:pt idx="4098">
                  <c:v>1.0133489233167683</c:v>
                </c:pt>
                <c:pt idx="4099">
                  <c:v>1.0230926629640447</c:v>
                </c:pt>
                <c:pt idx="4100">
                  <c:v>1.0230926629640447</c:v>
                </c:pt>
                <c:pt idx="4101">
                  <c:v>1.0230926629640447</c:v>
                </c:pt>
                <c:pt idx="4102">
                  <c:v>1.0230926629640447</c:v>
                </c:pt>
                <c:pt idx="4103">
                  <c:v>1.0230926629640447</c:v>
                </c:pt>
                <c:pt idx="4104">
                  <c:v>1.0230926629640447</c:v>
                </c:pt>
                <c:pt idx="4105">
                  <c:v>1.0230926629640447</c:v>
                </c:pt>
                <c:pt idx="4106">
                  <c:v>1.0230926629640447</c:v>
                </c:pt>
                <c:pt idx="4107">
                  <c:v>1.0230926629640447</c:v>
                </c:pt>
                <c:pt idx="4108">
                  <c:v>1.0230926629640447</c:v>
                </c:pt>
                <c:pt idx="4109">
                  <c:v>1.0328364026113213</c:v>
                </c:pt>
                <c:pt idx="4110">
                  <c:v>1.0328364026113213</c:v>
                </c:pt>
                <c:pt idx="4111">
                  <c:v>1.0230926629640447</c:v>
                </c:pt>
                <c:pt idx="4112">
                  <c:v>1.0230926629640447</c:v>
                </c:pt>
                <c:pt idx="4113">
                  <c:v>1.0230926629640447</c:v>
                </c:pt>
                <c:pt idx="4114">
                  <c:v>1.0230926629640447</c:v>
                </c:pt>
                <c:pt idx="4115">
                  <c:v>1.0328364026113213</c:v>
                </c:pt>
                <c:pt idx="4116">
                  <c:v>1.0328364026113213</c:v>
                </c:pt>
                <c:pt idx="4117">
                  <c:v>1.0328364026113213</c:v>
                </c:pt>
                <c:pt idx="4118">
                  <c:v>1.0328364026113213</c:v>
                </c:pt>
                <c:pt idx="4119">
                  <c:v>1.0230926629640447</c:v>
                </c:pt>
                <c:pt idx="4120">
                  <c:v>1.0230926629640447</c:v>
                </c:pt>
                <c:pt idx="4121">
                  <c:v>1.0230926629640447</c:v>
                </c:pt>
                <c:pt idx="4122">
                  <c:v>1.0328364026113213</c:v>
                </c:pt>
                <c:pt idx="4123">
                  <c:v>1.0328364026113213</c:v>
                </c:pt>
                <c:pt idx="4124">
                  <c:v>1.0328364026113213</c:v>
                </c:pt>
                <c:pt idx="4125">
                  <c:v>1.0328364026113213</c:v>
                </c:pt>
                <c:pt idx="4126">
                  <c:v>1.0230926629640447</c:v>
                </c:pt>
                <c:pt idx="4127">
                  <c:v>1.0230926629640447</c:v>
                </c:pt>
                <c:pt idx="4128">
                  <c:v>1.0133489233167683</c:v>
                </c:pt>
                <c:pt idx="4129">
                  <c:v>1.0133489233167683</c:v>
                </c:pt>
                <c:pt idx="4130">
                  <c:v>1.0133489233167683</c:v>
                </c:pt>
                <c:pt idx="4131">
                  <c:v>1.0133489233167683</c:v>
                </c:pt>
                <c:pt idx="4132">
                  <c:v>1.0230926629640447</c:v>
                </c:pt>
                <c:pt idx="4133">
                  <c:v>1.0133489233167683</c:v>
                </c:pt>
                <c:pt idx="4134">
                  <c:v>1.0133489233167683</c:v>
                </c:pt>
                <c:pt idx="4135">
                  <c:v>1.0133489233167683</c:v>
                </c:pt>
                <c:pt idx="4136">
                  <c:v>1.0133489233167683</c:v>
                </c:pt>
                <c:pt idx="4137">
                  <c:v>1.0133489233167683</c:v>
                </c:pt>
                <c:pt idx="4138">
                  <c:v>1.0133489233167683</c:v>
                </c:pt>
                <c:pt idx="4139">
                  <c:v>1.0133489233167683</c:v>
                </c:pt>
                <c:pt idx="4140">
                  <c:v>1.0133489233167683</c:v>
                </c:pt>
                <c:pt idx="4141">
                  <c:v>1.0036051836694915</c:v>
                </c:pt>
                <c:pt idx="4142">
                  <c:v>1.0036051836694915</c:v>
                </c:pt>
                <c:pt idx="4143">
                  <c:v>1.0036051836694915</c:v>
                </c:pt>
                <c:pt idx="4144">
                  <c:v>0.99386144402221488</c:v>
                </c:pt>
                <c:pt idx="4145">
                  <c:v>0.99386144402221488</c:v>
                </c:pt>
                <c:pt idx="4146">
                  <c:v>0.99386144402221488</c:v>
                </c:pt>
                <c:pt idx="4147">
                  <c:v>0.99386144402221488</c:v>
                </c:pt>
                <c:pt idx="4148">
                  <c:v>0.99386144402221488</c:v>
                </c:pt>
                <c:pt idx="4149">
                  <c:v>0.99386144402221488</c:v>
                </c:pt>
                <c:pt idx="4150">
                  <c:v>0.99386144402221488</c:v>
                </c:pt>
                <c:pt idx="4151">
                  <c:v>0.99386144402221488</c:v>
                </c:pt>
                <c:pt idx="4152">
                  <c:v>0.98411770437493817</c:v>
                </c:pt>
                <c:pt idx="4153">
                  <c:v>0.98411770437493817</c:v>
                </c:pt>
                <c:pt idx="4154">
                  <c:v>0.98411770437493817</c:v>
                </c:pt>
                <c:pt idx="4155">
                  <c:v>0.99386144402221488</c:v>
                </c:pt>
                <c:pt idx="4156">
                  <c:v>0.99386144402221488</c:v>
                </c:pt>
                <c:pt idx="4157">
                  <c:v>0.99386144402221488</c:v>
                </c:pt>
                <c:pt idx="4158">
                  <c:v>0.99386144402221488</c:v>
                </c:pt>
                <c:pt idx="4159">
                  <c:v>0.99386144402221488</c:v>
                </c:pt>
                <c:pt idx="4160">
                  <c:v>1.0036051836694915</c:v>
                </c:pt>
                <c:pt idx="4161">
                  <c:v>0.99386144402221488</c:v>
                </c:pt>
                <c:pt idx="4162">
                  <c:v>0.98411770437493817</c:v>
                </c:pt>
                <c:pt idx="4163">
                  <c:v>0.97437396472766158</c:v>
                </c:pt>
                <c:pt idx="4164">
                  <c:v>0.97437396472766158</c:v>
                </c:pt>
                <c:pt idx="4165">
                  <c:v>0.97437396472766158</c:v>
                </c:pt>
                <c:pt idx="4166">
                  <c:v>0.98411770437493817</c:v>
                </c:pt>
                <c:pt idx="4167">
                  <c:v>0.98411770437493817</c:v>
                </c:pt>
                <c:pt idx="4168">
                  <c:v>0.98411770437493817</c:v>
                </c:pt>
                <c:pt idx="4169">
                  <c:v>0.98411770437493817</c:v>
                </c:pt>
                <c:pt idx="4170">
                  <c:v>0.98411770437493817</c:v>
                </c:pt>
                <c:pt idx="4171">
                  <c:v>0.99386144402221488</c:v>
                </c:pt>
                <c:pt idx="4172">
                  <c:v>0.99386144402221488</c:v>
                </c:pt>
                <c:pt idx="4173">
                  <c:v>0.99386144402221488</c:v>
                </c:pt>
                <c:pt idx="4174">
                  <c:v>0.98411770437493817</c:v>
                </c:pt>
                <c:pt idx="4175">
                  <c:v>0.97437396472766158</c:v>
                </c:pt>
                <c:pt idx="4176">
                  <c:v>0.97437396472766158</c:v>
                </c:pt>
                <c:pt idx="4177">
                  <c:v>0.9646302250803851</c:v>
                </c:pt>
                <c:pt idx="4178">
                  <c:v>0.9646302250803851</c:v>
                </c:pt>
                <c:pt idx="4179">
                  <c:v>0.9646302250803851</c:v>
                </c:pt>
                <c:pt idx="4180">
                  <c:v>0.9646302250803851</c:v>
                </c:pt>
                <c:pt idx="4181">
                  <c:v>0.9646302250803851</c:v>
                </c:pt>
                <c:pt idx="4182">
                  <c:v>0.9646302250803851</c:v>
                </c:pt>
                <c:pt idx="4183">
                  <c:v>0.9646302250803851</c:v>
                </c:pt>
                <c:pt idx="4184">
                  <c:v>0.9646302250803851</c:v>
                </c:pt>
                <c:pt idx="4185">
                  <c:v>0.97437396472766158</c:v>
                </c:pt>
                <c:pt idx="4186">
                  <c:v>0.97437396472766158</c:v>
                </c:pt>
                <c:pt idx="4187">
                  <c:v>0.97437396472766158</c:v>
                </c:pt>
                <c:pt idx="4188">
                  <c:v>0.9646302250803851</c:v>
                </c:pt>
                <c:pt idx="4189">
                  <c:v>0.9646302250803851</c:v>
                </c:pt>
                <c:pt idx="4190">
                  <c:v>0.9646302250803851</c:v>
                </c:pt>
                <c:pt idx="4191">
                  <c:v>0.9646302250803851</c:v>
                </c:pt>
                <c:pt idx="4192">
                  <c:v>0.9646302250803851</c:v>
                </c:pt>
                <c:pt idx="4193">
                  <c:v>0.95488648543310839</c:v>
                </c:pt>
                <c:pt idx="4194">
                  <c:v>0.95488648543310839</c:v>
                </c:pt>
                <c:pt idx="4195">
                  <c:v>0.9646302250803851</c:v>
                </c:pt>
                <c:pt idx="4196">
                  <c:v>0.9646302250803851</c:v>
                </c:pt>
                <c:pt idx="4197">
                  <c:v>0.9646302250803851</c:v>
                </c:pt>
                <c:pt idx="4198">
                  <c:v>0.9646302250803851</c:v>
                </c:pt>
                <c:pt idx="4199">
                  <c:v>0.9646302250803851</c:v>
                </c:pt>
                <c:pt idx="4200">
                  <c:v>0.95488648543310839</c:v>
                </c:pt>
                <c:pt idx="4201">
                  <c:v>0.95488648543310839</c:v>
                </c:pt>
                <c:pt idx="4202">
                  <c:v>0.9646302250803851</c:v>
                </c:pt>
                <c:pt idx="4203">
                  <c:v>0.9646302250803851</c:v>
                </c:pt>
                <c:pt idx="4204">
                  <c:v>0.9646302250803851</c:v>
                </c:pt>
                <c:pt idx="4205">
                  <c:v>0.9646302250803851</c:v>
                </c:pt>
                <c:pt idx="4206">
                  <c:v>0.9646302250803851</c:v>
                </c:pt>
                <c:pt idx="4207">
                  <c:v>0.9646302250803851</c:v>
                </c:pt>
                <c:pt idx="4208">
                  <c:v>0.97437396472766158</c:v>
                </c:pt>
                <c:pt idx="4209">
                  <c:v>0.97437396472766158</c:v>
                </c:pt>
                <c:pt idx="4210">
                  <c:v>0.9646302250803851</c:v>
                </c:pt>
                <c:pt idx="4211">
                  <c:v>0.95488648543310839</c:v>
                </c:pt>
                <c:pt idx="4212">
                  <c:v>0.95488648543310839</c:v>
                </c:pt>
                <c:pt idx="4213">
                  <c:v>0.95488648543310839</c:v>
                </c:pt>
                <c:pt idx="4214">
                  <c:v>0.95488648543310839</c:v>
                </c:pt>
                <c:pt idx="4215">
                  <c:v>0.9646302250803851</c:v>
                </c:pt>
                <c:pt idx="4216">
                  <c:v>0.9646302250803851</c:v>
                </c:pt>
                <c:pt idx="4217">
                  <c:v>0.9646302250803851</c:v>
                </c:pt>
                <c:pt idx="4218">
                  <c:v>0.9646302250803851</c:v>
                </c:pt>
                <c:pt idx="4219">
                  <c:v>0.95488648543310839</c:v>
                </c:pt>
                <c:pt idx="4220">
                  <c:v>0.94514274578583191</c:v>
                </c:pt>
                <c:pt idx="4221">
                  <c:v>0.9353990061385552</c:v>
                </c:pt>
                <c:pt idx="4222">
                  <c:v>0.9353990061385552</c:v>
                </c:pt>
                <c:pt idx="4223">
                  <c:v>0.94514274578583191</c:v>
                </c:pt>
                <c:pt idx="4224">
                  <c:v>0.94514274578583191</c:v>
                </c:pt>
                <c:pt idx="4225">
                  <c:v>0.94514274578583191</c:v>
                </c:pt>
                <c:pt idx="4226">
                  <c:v>0.94514274578583191</c:v>
                </c:pt>
                <c:pt idx="4227">
                  <c:v>0.9353990061385552</c:v>
                </c:pt>
                <c:pt idx="4228">
                  <c:v>0.9353990061385552</c:v>
                </c:pt>
                <c:pt idx="4229">
                  <c:v>0.9353990061385552</c:v>
                </c:pt>
                <c:pt idx="4230">
                  <c:v>0.9353990061385552</c:v>
                </c:pt>
                <c:pt idx="4231">
                  <c:v>0.9353990061385552</c:v>
                </c:pt>
                <c:pt idx="4232">
                  <c:v>0.9353990061385552</c:v>
                </c:pt>
                <c:pt idx="4233">
                  <c:v>0.9353990061385552</c:v>
                </c:pt>
                <c:pt idx="4234">
                  <c:v>0.9353990061385552</c:v>
                </c:pt>
                <c:pt idx="4235">
                  <c:v>0.9353990061385552</c:v>
                </c:pt>
                <c:pt idx="4236">
                  <c:v>0.9353990061385552</c:v>
                </c:pt>
                <c:pt idx="4237">
                  <c:v>0.9353990061385552</c:v>
                </c:pt>
                <c:pt idx="4238">
                  <c:v>0.9353990061385552</c:v>
                </c:pt>
                <c:pt idx="4239">
                  <c:v>0.9353990061385552</c:v>
                </c:pt>
                <c:pt idx="4240">
                  <c:v>0.9353990061385552</c:v>
                </c:pt>
                <c:pt idx="4241">
                  <c:v>0.9353990061385552</c:v>
                </c:pt>
                <c:pt idx="4242">
                  <c:v>0.9353990061385552</c:v>
                </c:pt>
                <c:pt idx="4243">
                  <c:v>0.9353990061385552</c:v>
                </c:pt>
                <c:pt idx="4244">
                  <c:v>0.92565526649127861</c:v>
                </c:pt>
                <c:pt idx="4245">
                  <c:v>0.92565526649127861</c:v>
                </c:pt>
                <c:pt idx="4246">
                  <c:v>0.92565526649127861</c:v>
                </c:pt>
                <c:pt idx="4247">
                  <c:v>0.92565526649127861</c:v>
                </c:pt>
                <c:pt idx="4248">
                  <c:v>0.92565526649127861</c:v>
                </c:pt>
                <c:pt idx="4249">
                  <c:v>0.9159115268440019</c:v>
                </c:pt>
                <c:pt idx="4250">
                  <c:v>0.9159115268440019</c:v>
                </c:pt>
                <c:pt idx="4251">
                  <c:v>0.92565526649127861</c:v>
                </c:pt>
                <c:pt idx="4252">
                  <c:v>0.92565526649127861</c:v>
                </c:pt>
                <c:pt idx="4253">
                  <c:v>0.92565526649127861</c:v>
                </c:pt>
                <c:pt idx="4254">
                  <c:v>0.92565526649127861</c:v>
                </c:pt>
                <c:pt idx="4255">
                  <c:v>0.9353990061385552</c:v>
                </c:pt>
                <c:pt idx="4256">
                  <c:v>0.9353990061385552</c:v>
                </c:pt>
                <c:pt idx="4257">
                  <c:v>0.9353990061385552</c:v>
                </c:pt>
                <c:pt idx="4258">
                  <c:v>0.92565526649127861</c:v>
                </c:pt>
                <c:pt idx="4259">
                  <c:v>0.9159115268440019</c:v>
                </c:pt>
                <c:pt idx="4260">
                  <c:v>0.9159115268440019</c:v>
                </c:pt>
                <c:pt idx="4261">
                  <c:v>0.9159115268440019</c:v>
                </c:pt>
                <c:pt idx="4262">
                  <c:v>0.9159115268440019</c:v>
                </c:pt>
                <c:pt idx="4263">
                  <c:v>0.9159115268440019</c:v>
                </c:pt>
                <c:pt idx="4264">
                  <c:v>0.9159115268440019</c:v>
                </c:pt>
                <c:pt idx="4265">
                  <c:v>0.9159115268440019</c:v>
                </c:pt>
                <c:pt idx="4266">
                  <c:v>0.9159115268440019</c:v>
                </c:pt>
                <c:pt idx="4267">
                  <c:v>0.9159115268440019</c:v>
                </c:pt>
                <c:pt idx="4268">
                  <c:v>0.90616778719672531</c:v>
                </c:pt>
                <c:pt idx="4269">
                  <c:v>0.9159115268440019</c:v>
                </c:pt>
                <c:pt idx="4270">
                  <c:v>0.92565526649127861</c:v>
                </c:pt>
                <c:pt idx="4271">
                  <c:v>0.92565526649127861</c:v>
                </c:pt>
                <c:pt idx="4272">
                  <c:v>0.9159115268440019</c:v>
                </c:pt>
                <c:pt idx="4273">
                  <c:v>0.90616778719672531</c:v>
                </c:pt>
                <c:pt idx="4274">
                  <c:v>0.89642404754944871</c:v>
                </c:pt>
                <c:pt idx="4275">
                  <c:v>0.89642404754944871</c:v>
                </c:pt>
                <c:pt idx="4276">
                  <c:v>0.89642404754944871</c:v>
                </c:pt>
                <c:pt idx="4277">
                  <c:v>0.89642404754944871</c:v>
                </c:pt>
                <c:pt idx="4278">
                  <c:v>0.90616778719672531</c:v>
                </c:pt>
                <c:pt idx="4279">
                  <c:v>0.90616778719672531</c:v>
                </c:pt>
                <c:pt idx="4280">
                  <c:v>0.90616778719672531</c:v>
                </c:pt>
                <c:pt idx="4281">
                  <c:v>0.90616778719672531</c:v>
                </c:pt>
                <c:pt idx="4282">
                  <c:v>0.89642404754944871</c:v>
                </c:pt>
                <c:pt idx="4283">
                  <c:v>0.88668030790217212</c:v>
                </c:pt>
                <c:pt idx="4284">
                  <c:v>0.88668030790217212</c:v>
                </c:pt>
                <c:pt idx="4285">
                  <c:v>0.88668030790217212</c:v>
                </c:pt>
                <c:pt idx="4286">
                  <c:v>0.89642404754944871</c:v>
                </c:pt>
                <c:pt idx="4287">
                  <c:v>0.89642404754944871</c:v>
                </c:pt>
                <c:pt idx="4288">
                  <c:v>0.89642404754944871</c:v>
                </c:pt>
                <c:pt idx="4289">
                  <c:v>0.89642404754944871</c:v>
                </c:pt>
                <c:pt idx="4290">
                  <c:v>0.89642404754944871</c:v>
                </c:pt>
                <c:pt idx="4291">
                  <c:v>0.89642404754944871</c:v>
                </c:pt>
                <c:pt idx="4292">
                  <c:v>0.89642404754944871</c:v>
                </c:pt>
                <c:pt idx="4293">
                  <c:v>0.89642404754944871</c:v>
                </c:pt>
                <c:pt idx="4294">
                  <c:v>0.88668030790217212</c:v>
                </c:pt>
                <c:pt idx="4295">
                  <c:v>0.88668030790217212</c:v>
                </c:pt>
                <c:pt idx="4296">
                  <c:v>0.88668030790217212</c:v>
                </c:pt>
                <c:pt idx="4297">
                  <c:v>0.88668030790217212</c:v>
                </c:pt>
                <c:pt idx="4298">
                  <c:v>0.88668030790217212</c:v>
                </c:pt>
                <c:pt idx="4299">
                  <c:v>0.88668030790217212</c:v>
                </c:pt>
                <c:pt idx="4300">
                  <c:v>0.88668030790217212</c:v>
                </c:pt>
                <c:pt idx="4301">
                  <c:v>0.88668030790217212</c:v>
                </c:pt>
                <c:pt idx="4302">
                  <c:v>0.87693656825489541</c:v>
                </c:pt>
                <c:pt idx="4303">
                  <c:v>0.87693656825489541</c:v>
                </c:pt>
                <c:pt idx="4304">
                  <c:v>0.87693656825489541</c:v>
                </c:pt>
                <c:pt idx="4305">
                  <c:v>0.86719282860761893</c:v>
                </c:pt>
                <c:pt idx="4306">
                  <c:v>0.86719282860761893</c:v>
                </c:pt>
                <c:pt idx="4307">
                  <c:v>0.87693656825489541</c:v>
                </c:pt>
                <c:pt idx="4308">
                  <c:v>0.87693656825489541</c:v>
                </c:pt>
                <c:pt idx="4309">
                  <c:v>0.86719282860761893</c:v>
                </c:pt>
                <c:pt idx="4310">
                  <c:v>0.86719282860761893</c:v>
                </c:pt>
                <c:pt idx="4311">
                  <c:v>0.85744908896034233</c:v>
                </c:pt>
                <c:pt idx="4312">
                  <c:v>0.85744908896034233</c:v>
                </c:pt>
                <c:pt idx="4313">
                  <c:v>0.85744908896034233</c:v>
                </c:pt>
                <c:pt idx="4314">
                  <c:v>0.85744908896034233</c:v>
                </c:pt>
                <c:pt idx="4315">
                  <c:v>0.85744908896034233</c:v>
                </c:pt>
                <c:pt idx="4316">
                  <c:v>0.85744908896034233</c:v>
                </c:pt>
                <c:pt idx="4317">
                  <c:v>0.85744908896034233</c:v>
                </c:pt>
                <c:pt idx="4318">
                  <c:v>0.85744908896034233</c:v>
                </c:pt>
                <c:pt idx="4319">
                  <c:v>0.86719282860761893</c:v>
                </c:pt>
                <c:pt idx="4320">
                  <c:v>0.87693656825489541</c:v>
                </c:pt>
                <c:pt idx="4321">
                  <c:v>0.87693656825489541</c:v>
                </c:pt>
                <c:pt idx="4322">
                  <c:v>0.87693656825489541</c:v>
                </c:pt>
                <c:pt idx="4323">
                  <c:v>0.86719282860761893</c:v>
                </c:pt>
                <c:pt idx="4324">
                  <c:v>0.85744908896034233</c:v>
                </c:pt>
                <c:pt idx="4325">
                  <c:v>0.85744908896034233</c:v>
                </c:pt>
                <c:pt idx="4326">
                  <c:v>0.85744908896034233</c:v>
                </c:pt>
                <c:pt idx="4327">
                  <c:v>0.85744908896034233</c:v>
                </c:pt>
                <c:pt idx="4328">
                  <c:v>0.86719282860761893</c:v>
                </c:pt>
                <c:pt idx="4329">
                  <c:v>0.85744908896034233</c:v>
                </c:pt>
                <c:pt idx="4330">
                  <c:v>0.85744908896034233</c:v>
                </c:pt>
                <c:pt idx="4331">
                  <c:v>0.86719282860761893</c:v>
                </c:pt>
                <c:pt idx="4332">
                  <c:v>0.86719282860761893</c:v>
                </c:pt>
                <c:pt idx="4333">
                  <c:v>0.86719282860761893</c:v>
                </c:pt>
                <c:pt idx="4334">
                  <c:v>0.86719282860761893</c:v>
                </c:pt>
                <c:pt idx="4335">
                  <c:v>0.85744908896034233</c:v>
                </c:pt>
                <c:pt idx="4336">
                  <c:v>0.85744908896034233</c:v>
                </c:pt>
                <c:pt idx="4337">
                  <c:v>0.85744908896034233</c:v>
                </c:pt>
                <c:pt idx="4338">
                  <c:v>0.85744908896034233</c:v>
                </c:pt>
                <c:pt idx="4339">
                  <c:v>0.85744908896034233</c:v>
                </c:pt>
                <c:pt idx="4340">
                  <c:v>0.85744908896034233</c:v>
                </c:pt>
                <c:pt idx="4341">
                  <c:v>0.85744908896034233</c:v>
                </c:pt>
                <c:pt idx="4342">
                  <c:v>0.85744908896034233</c:v>
                </c:pt>
                <c:pt idx="4343">
                  <c:v>0.85744908896034233</c:v>
                </c:pt>
                <c:pt idx="4344">
                  <c:v>0.84770534931306563</c:v>
                </c:pt>
                <c:pt idx="4345">
                  <c:v>0.84770534931306563</c:v>
                </c:pt>
                <c:pt idx="4346">
                  <c:v>0.84770534931306563</c:v>
                </c:pt>
                <c:pt idx="4347">
                  <c:v>0.84770534931306563</c:v>
                </c:pt>
                <c:pt idx="4348">
                  <c:v>0.84770534931306563</c:v>
                </c:pt>
                <c:pt idx="4349">
                  <c:v>0.83796160966578892</c:v>
                </c:pt>
                <c:pt idx="4350">
                  <c:v>0.83796160966578892</c:v>
                </c:pt>
                <c:pt idx="4351">
                  <c:v>0.82821787001851244</c:v>
                </c:pt>
                <c:pt idx="4352">
                  <c:v>0.82821787001851244</c:v>
                </c:pt>
                <c:pt idx="4353">
                  <c:v>0.83796160966578892</c:v>
                </c:pt>
                <c:pt idx="4354">
                  <c:v>0.83796160966578892</c:v>
                </c:pt>
                <c:pt idx="4355">
                  <c:v>0.83796160966578892</c:v>
                </c:pt>
                <c:pt idx="4356">
                  <c:v>0.83796160966578892</c:v>
                </c:pt>
                <c:pt idx="4357">
                  <c:v>0.82821787001851244</c:v>
                </c:pt>
                <c:pt idx="4358">
                  <c:v>0.82821787001851244</c:v>
                </c:pt>
                <c:pt idx="4359">
                  <c:v>0.82821787001851244</c:v>
                </c:pt>
                <c:pt idx="4360">
                  <c:v>0.81847413037123584</c:v>
                </c:pt>
                <c:pt idx="4361">
                  <c:v>0.81847413037123584</c:v>
                </c:pt>
                <c:pt idx="4362">
                  <c:v>0.81847413037123584</c:v>
                </c:pt>
                <c:pt idx="4363">
                  <c:v>0.81847413037123584</c:v>
                </c:pt>
                <c:pt idx="4364">
                  <c:v>0.81847413037123584</c:v>
                </c:pt>
                <c:pt idx="4365">
                  <c:v>0.81847413037123584</c:v>
                </c:pt>
                <c:pt idx="4366">
                  <c:v>0.82821787001851244</c:v>
                </c:pt>
                <c:pt idx="4367">
                  <c:v>0.82821787001851244</c:v>
                </c:pt>
                <c:pt idx="4368">
                  <c:v>0.82821787001851244</c:v>
                </c:pt>
                <c:pt idx="4369">
                  <c:v>0.81847413037123584</c:v>
                </c:pt>
                <c:pt idx="4370">
                  <c:v>0.80873039072395914</c:v>
                </c:pt>
                <c:pt idx="4371">
                  <c:v>0.80873039072395914</c:v>
                </c:pt>
                <c:pt idx="4372">
                  <c:v>0.81847413037123584</c:v>
                </c:pt>
                <c:pt idx="4373">
                  <c:v>0.81847413037123584</c:v>
                </c:pt>
                <c:pt idx="4374">
                  <c:v>0.82821787001851244</c:v>
                </c:pt>
                <c:pt idx="4375">
                  <c:v>0.81847413037123584</c:v>
                </c:pt>
                <c:pt idx="4376">
                  <c:v>0.80873039072395914</c:v>
                </c:pt>
                <c:pt idx="4377">
                  <c:v>0.80873039072395914</c:v>
                </c:pt>
                <c:pt idx="4378">
                  <c:v>0.80873039072395914</c:v>
                </c:pt>
                <c:pt idx="4379">
                  <c:v>0.81847413037123584</c:v>
                </c:pt>
                <c:pt idx="4380">
                  <c:v>0.81847413037123584</c:v>
                </c:pt>
                <c:pt idx="4381">
                  <c:v>0.81847413037123584</c:v>
                </c:pt>
                <c:pt idx="4382">
                  <c:v>0.80873039072395914</c:v>
                </c:pt>
                <c:pt idx="4383">
                  <c:v>0.80873039072395914</c:v>
                </c:pt>
                <c:pt idx="4384">
                  <c:v>0.80873039072395914</c:v>
                </c:pt>
                <c:pt idx="4385">
                  <c:v>0.80873039072395914</c:v>
                </c:pt>
                <c:pt idx="4386">
                  <c:v>0.80873039072395914</c:v>
                </c:pt>
                <c:pt idx="4387">
                  <c:v>0.80873039072395914</c:v>
                </c:pt>
                <c:pt idx="4388">
                  <c:v>0.79898665107668265</c:v>
                </c:pt>
                <c:pt idx="4389">
                  <c:v>0.79898665107668265</c:v>
                </c:pt>
                <c:pt idx="4390">
                  <c:v>0.79898665107668265</c:v>
                </c:pt>
                <c:pt idx="4391">
                  <c:v>0.80873039072395914</c:v>
                </c:pt>
                <c:pt idx="4392">
                  <c:v>0.79898665107668265</c:v>
                </c:pt>
                <c:pt idx="4393">
                  <c:v>0.79898665107668265</c:v>
                </c:pt>
                <c:pt idx="4394">
                  <c:v>0.78924291142940595</c:v>
                </c:pt>
                <c:pt idx="4395">
                  <c:v>0.79898665107668265</c:v>
                </c:pt>
                <c:pt idx="4396">
                  <c:v>0.80873039072395914</c:v>
                </c:pt>
                <c:pt idx="4397">
                  <c:v>0.80873039072395914</c:v>
                </c:pt>
                <c:pt idx="4398">
                  <c:v>0.79898665107668265</c:v>
                </c:pt>
                <c:pt idx="4399">
                  <c:v>0.79898665107668265</c:v>
                </c:pt>
                <c:pt idx="4400">
                  <c:v>0.79898665107668265</c:v>
                </c:pt>
                <c:pt idx="4401">
                  <c:v>0.79898665107668265</c:v>
                </c:pt>
                <c:pt idx="4402">
                  <c:v>0.79898665107668265</c:v>
                </c:pt>
                <c:pt idx="4403">
                  <c:v>0.79898665107668265</c:v>
                </c:pt>
                <c:pt idx="4404">
                  <c:v>0.78924291142940595</c:v>
                </c:pt>
                <c:pt idx="4405">
                  <c:v>0.78924291142940595</c:v>
                </c:pt>
                <c:pt idx="4406">
                  <c:v>0.78924291142940595</c:v>
                </c:pt>
                <c:pt idx="4407">
                  <c:v>0.78924291142940595</c:v>
                </c:pt>
                <c:pt idx="4408">
                  <c:v>0.78924291142940595</c:v>
                </c:pt>
                <c:pt idx="4409">
                  <c:v>0.78924291142940595</c:v>
                </c:pt>
                <c:pt idx="4410">
                  <c:v>0.78924291142940595</c:v>
                </c:pt>
                <c:pt idx="4411">
                  <c:v>0.78924291142940595</c:v>
                </c:pt>
                <c:pt idx="4412">
                  <c:v>0.78924291142940595</c:v>
                </c:pt>
                <c:pt idx="4413">
                  <c:v>0.78924291142940595</c:v>
                </c:pt>
                <c:pt idx="4414">
                  <c:v>0.78924291142940595</c:v>
                </c:pt>
                <c:pt idx="4415">
                  <c:v>0.78924291142940595</c:v>
                </c:pt>
                <c:pt idx="4416">
                  <c:v>0.78924291142940595</c:v>
                </c:pt>
                <c:pt idx="4417">
                  <c:v>0.78924291142940595</c:v>
                </c:pt>
                <c:pt idx="4418">
                  <c:v>0.77949917178212924</c:v>
                </c:pt>
                <c:pt idx="4419">
                  <c:v>0.77949917178212924</c:v>
                </c:pt>
                <c:pt idx="4420">
                  <c:v>0.77949917178212924</c:v>
                </c:pt>
                <c:pt idx="4421">
                  <c:v>0.77949917178212924</c:v>
                </c:pt>
                <c:pt idx="4422">
                  <c:v>0.77949917178212924</c:v>
                </c:pt>
                <c:pt idx="4423">
                  <c:v>0.77949917178212924</c:v>
                </c:pt>
                <c:pt idx="4424">
                  <c:v>0.77949917178212924</c:v>
                </c:pt>
                <c:pt idx="4425">
                  <c:v>0.77949917178212924</c:v>
                </c:pt>
                <c:pt idx="4426">
                  <c:v>0.78924291142940595</c:v>
                </c:pt>
                <c:pt idx="4427">
                  <c:v>0.78924291142940595</c:v>
                </c:pt>
                <c:pt idx="4428">
                  <c:v>0.78924291142940595</c:v>
                </c:pt>
                <c:pt idx="4429">
                  <c:v>0.78924291142940595</c:v>
                </c:pt>
                <c:pt idx="4430">
                  <c:v>0.77949917178212924</c:v>
                </c:pt>
                <c:pt idx="4431">
                  <c:v>0.77949917178212924</c:v>
                </c:pt>
                <c:pt idx="4432">
                  <c:v>0.76975543213485265</c:v>
                </c:pt>
                <c:pt idx="4433">
                  <c:v>0.76001169248757605</c:v>
                </c:pt>
                <c:pt idx="4434">
                  <c:v>0.76001169248757605</c:v>
                </c:pt>
                <c:pt idx="4435">
                  <c:v>0.76001169248757605</c:v>
                </c:pt>
                <c:pt idx="4436">
                  <c:v>0.76001169248757605</c:v>
                </c:pt>
                <c:pt idx="4437">
                  <c:v>0.76975543213485265</c:v>
                </c:pt>
                <c:pt idx="4438">
                  <c:v>0.77949917178212924</c:v>
                </c:pt>
                <c:pt idx="4439">
                  <c:v>0.76975543213485265</c:v>
                </c:pt>
                <c:pt idx="4440">
                  <c:v>0.76975543213485265</c:v>
                </c:pt>
                <c:pt idx="4441">
                  <c:v>0.76975543213485265</c:v>
                </c:pt>
                <c:pt idx="4442">
                  <c:v>0.76975543213485265</c:v>
                </c:pt>
                <c:pt idx="4443">
                  <c:v>0.76975543213485265</c:v>
                </c:pt>
                <c:pt idx="4444">
                  <c:v>0.76001169248757605</c:v>
                </c:pt>
                <c:pt idx="4445">
                  <c:v>0.76001169248757605</c:v>
                </c:pt>
                <c:pt idx="4446">
                  <c:v>0.75026795284029946</c:v>
                </c:pt>
                <c:pt idx="4447">
                  <c:v>0.74052421319302286</c:v>
                </c:pt>
                <c:pt idx="4448">
                  <c:v>0.74052421319302286</c:v>
                </c:pt>
                <c:pt idx="4449">
                  <c:v>0.75026795284029946</c:v>
                </c:pt>
                <c:pt idx="4450">
                  <c:v>0.76001169248757605</c:v>
                </c:pt>
                <c:pt idx="4451">
                  <c:v>0.76001169248757605</c:v>
                </c:pt>
                <c:pt idx="4452">
                  <c:v>0.76001169248757605</c:v>
                </c:pt>
                <c:pt idx="4453">
                  <c:v>0.76001169248757605</c:v>
                </c:pt>
                <c:pt idx="4454">
                  <c:v>0.75026795284029946</c:v>
                </c:pt>
                <c:pt idx="4455">
                  <c:v>0.75026795284029946</c:v>
                </c:pt>
                <c:pt idx="4456">
                  <c:v>0.75026795284029946</c:v>
                </c:pt>
                <c:pt idx="4457">
                  <c:v>0.76001169248757605</c:v>
                </c:pt>
                <c:pt idx="4458">
                  <c:v>0.76001169248757605</c:v>
                </c:pt>
                <c:pt idx="4459">
                  <c:v>0.75026795284029946</c:v>
                </c:pt>
                <c:pt idx="4460">
                  <c:v>0.75026795284029946</c:v>
                </c:pt>
                <c:pt idx="4461">
                  <c:v>0.75026795284029946</c:v>
                </c:pt>
                <c:pt idx="4462">
                  <c:v>0.75026795284029946</c:v>
                </c:pt>
                <c:pt idx="4463">
                  <c:v>0.75026795284029946</c:v>
                </c:pt>
                <c:pt idx="4464">
                  <c:v>0.75026795284029946</c:v>
                </c:pt>
                <c:pt idx="4465">
                  <c:v>0.75026795284029946</c:v>
                </c:pt>
                <c:pt idx="4466">
                  <c:v>0.75026795284029946</c:v>
                </c:pt>
                <c:pt idx="4467">
                  <c:v>0.74052421319302286</c:v>
                </c:pt>
                <c:pt idx="4468">
                  <c:v>0.74052421319302286</c:v>
                </c:pt>
                <c:pt idx="4469">
                  <c:v>0.73078047354574627</c:v>
                </c:pt>
                <c:pt idx="4470">
                  <c:v>0.73078047354574627</c:v>
                </c:pt>
                <c:pt idx="4471">
                  <c:v>0.74052421319302286</c:v>
                </c:pt>
                <c:pt idx="4472">
                  <c:v>0.74052421319302286</c:v>
                </c:pt>
                <c:pt idx="4473">
                  <c:v>0.74052421319302286</c:v>
                </c:pt>
                <c:pt idx="4474">
                  <c:v>0.73078047354574627</c:v>
                </c:pt>
                <c:pt idx="4475">
                  <c:v>0.73078047354574627</c:v>
                </c:pt>
                <c:pt idx="4476">
                  <c:v>0.74052421319302286</c:v>
                </c:pt>
                <c:pt idx="4477">
                  <c:v>0.74052421319302286</c:v>
                </c:pt>
                <c:pt idx="4478">
                  <c:v>0.74052421319302286</c:v>
                </c:pt>
                <c:pt idx="4479">
                  <c:v>0.73078047354574627</c:v>
                </c:pt>
                <c:pt idx="4480">
                  <c:v>0.73078047354574627</c:v>
                </c:pt>
                <c:pt idx="4481">
                  <c:v>0.73078047354574627</c:v>
                </c:pt>
                <c:pt idx="4482">
                  <c:v>0.73078047354574627</c:v>
                </c:pt>
                <c:pt idx="4483">
                  <c:v>0.73078047354574627</c:v>
                </c:pt>
                <c:pt idx="4484">
                  <c:v>0.73078047354574627</c:v>
                </c:pt>
                <c:pt idx="4485">
                  <c:v>0.73078047354574627</c:v>
                </c:pt>
                <c:pt idx="4486">
                  <c:v>0.73078047354574627</c:v>
                </c:pt>
                <c:pt idx="4487">
                  <c:v>0.73078047354574627</c:v>
                </c:pt>
                <c:pt idx="4488">
                  <c:v>0.73078047354574627</c:v>
                </c:pt>
                <c:pt idx="4489">
                  <c:v>0.72103673389846967</c:v>
                </c:pt>
                <c:pt idx="4490">
                  <c:v>0.72103673389846967</c:v>
                </c:pt>
                <c:pt idx="4491">
                  <c:v>0.72103673389846967</c:v>
                </c:pt>
                <c:pt idx="4492">
                  <c:v>0.72103673389846967</c:v>
                </c:pt>
                <c:pt idx="4493">
                  <c:v>0.72103673389846967</c:v>
                </c:pt>
                <c:pt idx="4494">
                  <c:v>0.71129299425119297</c:v>
                </c:pt>
                <c:pt idx="4495">
                  <c:v>0.70154925460391637</c:v>
                </c:pt>
                <c:pt idx="4496">
                  <c:v>0.70154925460391637</c:v>
                </c:pt>
                <c:pt idx="4497">
                  <c:v>0.70154925460391637</c:v>
                </c:pt>
                <c:pt idx="4498">
                  <c:v>0.71129299425119297</c:v>
                </c:pt>
                <c:pt idx="4499">
                  <c:v>0.71129299425119297</c:v>
                </c:pt>
                <c:pt idx="4500">
                  <c:v>0.71129299425119297</c:v>
                </c:pt>
                <c:pt idx="4501">
                  <c:v>0.71129299425119297</c:v>
                </c:pt>
                <c:pt idx="4502">
                  <c:v>0.71129299425119297</c:v>
                </c:pt>
                <c:pt idx="4503">
                  <c:v>0.70154925460391637</c:v>
                </c:pt>
                <c:pt idx="4504">
                  <c:v>0.70154925460391637</c:v>
                </c:pt>
                <c:pt idx="4505">
                  <c:v>0.70154925460391637</c:v>
                </c:pt>
                <c:pt idx="4506">
                  <c:v>0.70154925460391637</c:v>
                </c:pt>
                <c:pt idx="4507">
                  <c:v>0.70154925460391637</c:v>
                </c:pt>
                <c:pt idx="4508">
                  <c:v>0.71129299425119297</c:v>
                </c:pt>
                <c:pt idx="4509">
                  <c:v>0.71129299425119297</c:v>
                </c:pt>
                <c:pt idx="4510">
                  <c:v>0.70154925460391637</c:v>
                </c:pt>
                <c:pt idx="4511">
                  <c:v>0.69180551495663978</c:v>
                </c:pt>
                <c:pt idx="4512">
                  <c:v>0.69180551495663978</c:v>
                </c:pt>
                <c:pt idx="4513">
                  <c:v>0.69180551495663978</c:v>
                </c:pt>
                <c:pt idx="4514">
                  <c:v>0.69180551495663978</c:v>
                </c:pt>
                <c:pt idx="4515">
                  <c:v>0.69180551495663978</c:v>
                </c:pt>
                <c:pt idx="4516">
                  <c:v>0.70154925460391637</c:v>
                </c:pt>
                <c:pt idx="4517">
                  <c:v>0.69180551495663978</c:v>
                </c:pt>
                <c:pt idx="4518">
                  <c:v>0.69180551495663978</c:v>
                </c:pt>
                <c:pt idx="4519">
                  <c:v>0.68206177530936318</c:v>
                </c:pt>
                <c:pt idx="4520">
                  <c:v>0.69180551495663978</c:v>
                </c:pt>
                <c:pt idx="4521">
                  <c:v>0.69180551495663978</c:v>
                </c:pt>
                <c:pt idx="4522">
                  <c:v>0.70154925460391637</c:v>
                </c:pt>
                <c:pt idx="4523">
                  <c:v>0.69180551495663978</c:v>
                </c:pt>
                <c:pt idx="4524">
                  <c:v>0.69180551495663978</c:v>
                </c:pt>
                <c:pt idx="4525">
                  <c:v>0.69180551495663978</c:v>
                </c:pt>
                <c:pt idx="4526">
                  <c:v>0.69180551495663978</c:v>
                </c:pt>
                <c:pt idx="4527">
                  <c:v>0.69180551495663978</c:v>
                </c:pt>
                <c:pt idx="4528">
                  <c:v>0.69180551495663978</c:v>
                </c:pt>
                <c:pt idx="4529">
                  <c:v>0.69180551495663978</c:v>
                </c:pt>
                <c:pt idx="4530">
                  <c:v>0.68206177530936318</c:v>
                </c:pt>
                <c:pt idx="4531">
                  <c:v>0.68206177530936318</c:v>
                </c:pt>
                <c:pt idx="4532">
                  <c:v>0.68206177530936318</c:v>
                </c:pt>
                <c:pt idx="4533">
                  <c:v>0.68206177530936318</c:v>
                </c:pt>
                <c:pt idx="4534">
                  <c:v>0.68206177530936318</c:v>
                </c:pt>
                <c:pt idx="4535">
                  <c:v>0.68206177530936318</c:v>
                </c:pt>
                <c:pt idx="4536">
                  <c:v>0.68206177530936318</c:v>
                </c:pt>
                <c:pt idx="4537">
                  <c:v>0.67231803566208648</c:v>
                </c:pt>
                <c:pt idx="4538">
                  <c:v>0.67231803566208648</c:v>
                </c:pt>
                <c:pt idx="4539">
                  <c:v>0.67231803566208648</c:v>
                </c:pt>
                <c:pt idx="4540">
                  <c:v>0.68206177530936318</c:v>
                </c:pt>
                <c:pt idx="4541">
                  <c:v>0.68206177530936318</c:v>
                </c:pt>
                <c:pt idx="4542">
                  <c:v>0.68206177530936318</c:v>
                </c:pt>
                <c:pt idx="4543">
                  <c:v>0.68206177530936318</c:v>
                </c:pt>
                <c:pt idx="4544">
                  <c:v>0.67231803566208648</c:v>
                </c:pt>
                <c:pt idx="4545">
                  <c:v>0.67231803566208648</c:v>
                </c:pt>
                <c:pt idx="4546">
                  <c:v>0.66257429601480988</c:v>
                </c:pt>
                <c:pt idx="4547">
                  <c:v>0.66257429601480988</c:v>
                </c:pt>
                <c:pt idx="4548">
                  <c:v>0.67231803566208648</c:v>
                </c:pt>
                <c:pt idx="4549">
                  <c:v>0.68206177530936318</c:v>
                </c:pt>
                <c:pt idx="4550">
                  <c:v>0.69180551495663978</c:v>
                </c:pt>
                <c:pt idx="4551">
                  <c:v>0.69180551495663978</c:v>
                </c:pt>
                <c:pt idx="4552">
                  <c:v>0.69180551495663978</c:v>
                </c:pt>
                <c:pt idx="4553">
                  <c:v>0.68206177530936318</c:v>
                </c:pt>
                <c:pt idx="4554">
                  <c:v>0.68206177530936318</c:v>
                </c:pt>
                <c:pt idx="4555">
                  <c:v>0.67231803566208648</c:v>
                </c:pt>
                <c:pt idx="4556">
                  <c:v>0.67231803566208648</c:v>
                </c:pt>
                <c:pt idx="4557">
                  <c:v>0.67231803566208648</c:v>
                </c:pt>
                <c:pt idx="4558">
                  <c:v>0.67231803566208648</c:v>
                </c:pt>
                <c:pt idx="4559">
                  <c:v>0.67231803566208648</c:v>
                </c:pt>
                <c:pt idx="4560">
                  <c:v>0.67231803566208648</c:v>
                </c:pt>
                <c:pt idx="4561">
                  <c:v>0.67231803566208648</c:v>
                </c:pt>
                <c:pt idx="4562">
                  <c:v>0.66257429601480988</c:v>
                </c:pt>
                <c:pt idx="4563">
                  <c:v>0.66257429601480988</c:v>
                </c:pt>
                <c:pt idx="4564">
                  <c:v>0.66257429601480988</c:v>
                </c:pt>
                <c:pt idx="4565">
                  <c:v>0.66257429601480988</c:v>
                </c:pt>
                <c:pt idx="4566">
                  <c:v>0.66257429601480988</c:v>
                </c:pt>
                <c:pt idx="4567">
                  <c:v>0.66257429601480988</c:v>
                </c:pt>
                <c:pt idx="4568">
                  <c:v>0.66257429601480988</c:v>
                </c:pt>
                <c:pt idx="4569">
                  <c:v>0.66257429601480988</c:v>
                </c:pt>
                <c:pt idx="4570">
                  <c:v>0.66257429601480988</c:v>
                </c:pt>
                <c:pt idx="4571">
                  <c:v>0.65283055636753329</c:v>
                </c:pt>
                <c:pt idx="4572">
                  <c:v>0.65283055636753329</c:v>
                </c:pt>
                <c:pt idx="4573">
                  <c:v>0.65283055636753329</c:v>
                </c:pt>
                <c:pt idx="4574">
                  <c:v>0.65283055636753329</c:v>
                </c:pt>
                <c:pt idx="4575">
                  <c:v>0.64308681672025669</c:v>
                </c:pt>
                <c:pt idx="4576">
                  <c:v>0.64308681672025669</c:v>
                </c:pt>
                <c:pt idx="4577">
                  <c:v>0.64308681672025669</c:v>
                </c:pt>
                <c:pt idx="4578">
                  <c:v>0.64308681672025669</c:v>
                </c:pt>
                <c:pt idx="4579">
                  <c:v>0.64308681672025669</c:v>
                </c:pt>
                <c:pt idx="4580">
                  <c:v>0.6333430770729801</c:v>
                </c:pt>
                <c:pt idx="4581">
                  <c:v>0.6333430770729801</c:v>
                </c:pt>
                <c:pt idx="4582">
                  <c:v>0.6333430770729801</c:v>
                </c:pt>
                <c:pt idx="4583">
                  <c:v>0.64308681672025669</c:v>
                </c:pt>
                <c:pt idx="4584">
                  <c:v>0.65283055636753329</c:v>
                </c:pt>
                <c:pt idx="4585">
                  <c:v>0.65283055636753329</c:v>
                </c:pt>
                <c:pt idx="4586">
                  <c:v>0.65283055636753329</c:v>
                </c:pt>
                <c:pt idx="4587">
                  <c:v>0.65283055636753329</c:v>
                </c:pt>
                <c:pt idx="4588">
                  <c:v>0.64308681672025669</c:v>
                </c:pt>
                <c:pt idx="4589">
                  <c:v>0.64308681672025669</c:v>
                </c:pt>
                <c:pt idx="4590">
                  <c:v>0.64308681672025669</c:v>
                </c:pt>
                <c:pt idx="4591">
                  <c:v>0.64308681672025669</c:v>
                </c:pt>
                <c:pt idx="4592">
                  <c:v>0.64308681672025669</c:v>
                </c:pt>
                <c:pt idx="4593">
                  <c:v>0.64308681672025669</c:v>
                </c:pt>
                <c:pt idx="4594">
                  <c:v>0.64308681672025669</c:v>
                </c:pt>
                <c:pt idx="4595">
                  <c:v>0.64308681672025669</c:v>
                </c:pt>
                <c:pt idx="4596">
                  <c:v>0.6333430770729801</c:v>
                </c:pt>
                <c:pt idx="4597">
                  <c:v>0.6333430770729801</c:v>
                </c:pt>
                <c:pt idx="4598">
                  <c:v>0.6235993374257035</c:v>
                </c:pt>
                <c:pt idx="4599">
                  <c:v>0.6235993374257035</c:v>
                </c:pt>
                <c:pt idx="4600">
                  <c:v>0.6333430770729801</c:v>
                </c:pt>
                <c:pt idx="4601">
                  <c:v>0.6333430770729801</c:v>
                </c:pt>
                <c:pt idx="4602">
                  <c:v>0.6333430770729801</c:v>
                </c:pt>
                <c:pt idx="4603">
                  <c:v>0.6333430770729801</c:v>
                </c:pt>
                <c:pt idx="4604">
                  <c:v>0.6333430770729801</c:v>
                </c:pt>
                <c:pt idx="4605">
                  <c:v>0.6333430770729801</c:v>
                </c:pt>
                <c:pt idx="4606">
                  <c:v>0.6333430770729801</c:v>
                </c:pt>
                <c:pt idx="4607">
                  <c:v>0.6333430770729801</c:v>
                </c:pt>
                <c:pt idx="4608">
                  <c:v>0.6333430770729801</c:v>
                </c:pt>
                <c:pt idx="4609">
                  <c:v>0.6235993374257035</c:v>
                </c:pt>
                <c:pt idx="4610">
                  <c:v>0.6235993374257035</c:v>
                </c:pt>
                <c:pt idx="4611">
                  <c:v>0.6235993374257035</c:v>
                </c:pt>
                <c:pt idx="4612">
                  <c:v>0.6235993374257035</c:v>
                </c:pt>
                <c:pt idx="4613">
                  <c:v>0.6333430770729801</c:v>
                </c:pt>
                <c:pt idx="4614">
                  <c:v>0.6333430770729801</c:v>
                </c:pt>
                <c:pt idx="4615">
                  <c:v>0.6333430770729801</c:v>
                </c:pt>
                <c:pt idx="4616">
                  <c:v>0.6333430770729801</c:v>
                </c:pt>
                <c:pt idx="4617">
                  <c:v>0.6333430770729801</c:v>
                </c:pt>
                <c:pt idx="4618">
                  <c:v>0.6235993374257035</c:v>
                </c:pt>
                <c:pt idx="4619">
                  <c:v>0.6235993374257035</c:v>
                </c:pt>
                <c:pt idx="4620">
                  <c:v>0.6235993374257035</c:v>
                </c:pt>
                <c:pt idx="4621">
                  <c:v>0.6333430770729801</c:v>
                </c:pt>
                <c:pt idx="4622">
                  <c:v>0.6333430770729801</c:v>
                </c:pt>
                <c:pt idx="4623">
                  <c:v>0.6235993374257035</c:v>
                </c:pt>
                <c:pt idx="4624">
                  <c:v>0.6138555977784268</c:v>
                </c:pt>
                <c:pt idx="4625">
                  <c:v>0.6138555977784268</c:v>
                </c:pt>
                <c:pt idx="4626">
                  <c:v>0.6235993374257035</c:v>
                </c:pt>
                <c:pt idx="4627">
                  <c:v>0.6235993374257035</c:v>
                </c:pt>
                <c:pt idx="4628">
                  <c:v>0.6235993374257035</c:v>
                </c:pt>
                <c:pt idx="4629">
                  <c:v>0.6138555977784268</c:v>
                </c:pt>
                <c:pt idx="4630">
                  <c:v>0.6041118581311502</c:v>
                </c:pt>
                <c:pt idx="4631">
                  <c:v>0.6041118581311502</c:v>
                </c:pt>
                <c:pt idx="4632">
                  <c:v>0.6041118581311502</c:v>
                </c:pt>
                <c:pt idx="4633">
                  <c:v>0.6235993374257035</c:v>
                </c:pt>
                <c:pt idx="4634">
                  <c:v>0.6333430770729801</c:v>
                </c:pt>
                <c:pt idx="4635">
                  <c:v>0.6235993374257035</c:v>
                </c:pt>
                <c:pt idx="4636">
                  <c:v>0.6138555977784268</c:v>
                </c:pt>
                <c:pt idx="4637">
                  <c:v>0.6041118581311502</c:v>
                </c:pt>
                <c:pt idx="4638">
                  <c:v>0.6041118581311502</c:v>
                </c:pt>
                <c:pt idx="4639">
                  <c:v>0.6041118581311502</c:v>
                </c:pt>
                <c:pt idx="4640">
                  <c:v>0.6138555977784268</c:v>
                </c:pt>
                <c:pt idx="4641">
                  <c:v>0.6041118581311502</c:v>
                </c:pt>
                <c:pt idx="4642">
                  <c:v>0.6041118581311502</c:v>
                </c:pt>
                <c:pt idx="4643">
                  <c:v>0.59436811848387361</c:v>
                </c:pt>
                <c:pt idx="4644">
                  <c:v>0.59436811848387361</c:v>
                </c:pt>
                <c:pt idx="4645">
                  <c:v>0.59436811848387361</c:v>
                </c:pt>
                <c:pt idx="4646">
                  <c:v>0.6041118581311502</c:v>
                </c:pt>
                <c:pt idx="4647">
                  <c:v>0.6041118581311502</c:v>
                </c:pt>
                <c:pt idx="4648">
                  <c:v>0.6041118581311502</c:v>
                </c:pt>
                <c:pt idx="4649">
                  <c:v>0.6041118581311502</c:v>
                </c:pt>
                <c:pt idx="4650">
                  <c:v>0.6041118581311502</c:v>
                </c:pt>
                <c:pt idx="4651">
                  <c:v>0.6041118581311502</c:v>
                </c:pt>
                <c:pt idx="4652">
                  <c:v>0.6138555977784268</c:v>
                </c:pt>
                <c:pt idx="4653">
                  <c:v>0.6138555977784268</c:v>
                </c:pt>
                <c:pt idx="4654">
                  <c:v>0.6138555977784268</c:v>
                </c:pt>
                <c:pt idx="4655">
                  <c:v>0.6041118581311502</c:v>
                </c:pt>
                <c:pt idx="4656">
                  <c:v>0.6041118581311502</c:v>
                </c:pt>
                <c:pt idx="4657">
                  <c:v>0.6041118581311502</c:v>
                </c:pt>
                <c:pt idx="4658">
                  <c:v>0.6041118581311502</c:v>
                </c:pt>
                <c:pt idx="4659">
                  <c:v>0.59436811848387361</c:v>
                </c:pt>
                <c:pt idx="4660">
                  <c:v>0.59436811848387361</c:v>
                </c:pt>
                <c:pt idx="4661">
                  <c:v>0.59436811848387361</c:v>
                </c:pt>
                <c:pt idx="4662">
                  <c:v>0.59436811848387361</c:v>
                </c:pt>
                <c:pt idx="4663">
                  <c:v>0.59436811848387361</c:v>
                </c:pt>
                <c:pt idx="4664">
                  <c:v>0.59436811848387361</c:v>
                </c:pt>
                <c:pt idx="4665">
                  <c:v>0.59436811848387361</c:v>
                </c:pt>
                <c:pt idx="4666">
                  <c:v>0.59436811848387361</c:v>
                </c:pt>
                <c:pt idx="4667">
                  <c:v>0.59436811848387361</c:v>
                </c:pt>
                <c:pt idx="4668">
                  <c:v>0.59436811848387361</c:v>
                </c:pt>
                <c:pt idx="4669">
                  <c:v>0.58462437883659701</c:v>
                </c:pt>
                <c:pt idx="4670">
                  <c:v>0.58462437883659701</c:v>
                </c:pt>
                <c:pt idx="4671">
                  <c:v>0.59436811848387361</c:v>
                </c:pt>
                <c:pt idx="4672">
                  <c:v>0.59436811848387361</c:v>
                </c:pt>
                <c:pt idx="4673">
                  <c:v>0.59436811848387361</c:v>
                </c:pt>
                <c:pt idx="4674">
                  <c:v>0.59436811848387361</c:v>
                </c:pt>
                <c:pt idx="4675">
                  <c:v>0.59436811848387361</c:v>
                </c:pt>
                <c:pt idx="4676">
                  <c:v>0.6041118581311502</c:v>
                </c:pt>
                <c:pt idx="4677">
                  <c:v>0.6041118581311502</c:v>
                </c:pt>
                <c:pt idx="4678">
                  <c:v>0.6041118581311502</c:v>
                </c:pt>
                <c:pt idx="4679">
                  <c:v>0.6041118581311502</c:v>
                </c:pt>
                <c:pt idx="4680">
                  <c:v>0.59436811848387361</c:v>
                </c:pt>
                <c:pt idx="4681">
                  <c:v>0.58462437883659701</c:v>
                </c:pt>
                <c:pt idx="4682">
                  <c:v>0.57488063918932042</c:v>
                </c:pt>
                <c:pt idx="4683">
                  <c:v>0.58462437883659701</c:v>
                </c:pt>
                <c:pt idx="4684">
                  <c:v>0.58462437883659701</c:v>
                </c:pt>
                <c:pt idx="4685">
                  <c:v>0.59436811848387361</c:v>
                </c:pt>
                <c:pt idx="4686">
                  <c:v>0.59436811848387361</c:v>
                </c:pt>
                <c:pt idx="4687">
                  <c:v>0.58462437883659701</c:v>
                </c:pt>
                <c:pt idx="4688">
                  <c:v>0.58462437883659701</c:v>
                </c:pt>
                <c:pt idx="4689">
                  <c:v>0.57488063918932042</c:v>
                </c:pt>
                <c:pt idx="4690">
                  <c:v>0.57488063918932042</c:v>
                </c:pt>
                <c:pt idx="4691">
                  <c:v>0.57488063918932042</c:v>
                </c:pt>
                <c:pt idx="4692">
                  <c:v>0.57488063918932042</c:v>
                </c:pt>
                <c:pt idx="4693">
                  <c:v>0.57488063918932042</c:v>
                </c:pt>
                <c:pt idx="4694">
                  <c:v>0.57488063918932042</c:v>
                </c:pt>
                <c:pt idx="4695">
                  <c:v>0.57488063918932042</c:v>
                </c:pt>
                <c:pt idx="4696">
                  <c:v>0.57488063918932042</c:v>
                </c:pt>
                <c:pt idx="4697">
                  <c:v>0.56513689954204382</c:v>
                </c:pt>
                <c:pt idx="4698">
                  <c:v>0.56513689954204382</c:v>
                </c:pt>
                <c:pt idx="4699">
                  <c:v>0.57488063918932042</c:v>
                </c:pt>
                <c:pt idx="4700">
                  <c:v>0.57488063918932042</c:v>
                </c:pt>
                <c:pt idx="4701">
                  <c:v>0.57488063918932042</c:v>
                </c:pt>
                <c:pt idx="4702">
                  <c:v>0.57488063918932042</c:v>
                </c:pt>
                <c:pt idx="4703">
                  <c:v>0.56513689954204382</c:v>
                </c:pt>
                <c:pt idx="4704">
                  <c:v>0.56513689954204382</c:v>
                </c:pt>
                <c:pt idx="4705">
                  <c:v>0.56513689954204382</c:v>
                </c:pt>
                <c:pt idx="4706">
                  <c:v>0.56513689954204382</c:v>
                </c:pt>
                <c:pt idx="4707">
                  <c:v>0.56513689954204382</c:v>
                </c:pt>
                <c:pt idx="4708">
                  <c:v>0.57488063918932042</c:v>
                </c:pt>
                <c:pt idx="4709">
                  <c:v>0.57488063918932042</c:v>
                </c:pt>
                <c:pt idx="4710">
                  <c:v>0.57488063918932042</c:v>
                </c:pt>
                <c:pt idx="4711">
                  <c:v>0.56513689954204382</c:v>
                </c:pt>
                <c:pt idx="4712">
                  <c:v>0.55539315989476712</c:v>
                </c:pt>
                <c:pt idx="4713">
                  <c:v>0.54564942024749052</c:v>
                </c:pt>
                <c:pt idx="4714">
                  <c:v>0.54564942024749052</c:v>
                </c:pt>
                <c:pt idx="4715">
                  <c:v>0.55539315989476712</c:v>
                </c:pt>
                <c:pt idx="4716">
                  <c:v>0.55539315989476712</c:v>
                </c:pt>
                <c:pt idx="4717">
                  <c:v>0.55539315989476712</c:v>
                </c:pt>
                <c:pt idx="4718">
                  <c:v>0.55539315989476712</c:v>
                </c:pt>
                <c:pt idx="4719">
                  <c:v>0.54564942024749052</c:v>
                </c:pt>
                <c:pt idx="4720">
                  <c:v>0.54564942024749052</c:v>
                </c:pt>
                <c:pt idx="4721">
                  <c:v>0.54564942024749052</c:v>
                </c:pt>
                <c:pt idx="4722">
                  <c:v>0.55539315989476712</c:v>
                </c:pt>
                <c:pt idx="4723">
                  <c:v>0.56513689954204382</c:v>
                </c:pt>
                <c:pt idx="4724">
                  <c:v>0.57488063918932042</c:v>
                </c:pt>
                <c:pt idx="4725">
                  <c:v>0.57488063918932042</c:v>
                </c:pt>
                <c:pt idx="4726">
                  <c:v>0.56513689954204382</c:v>
                </c:pt>
                <c:pt idx="4727">
                  <c:v>0.55539315989476712</c:v>
                </c:pt>
                <c:pt idx="4728">
                  <c:v>0.54564942024749052</c:v>
                </c:pt>
                <c:pt idx="4729">
                  <c:v>0.54564942024749052</c:v>
                </c:pt>
                <c:pt idx="4730">
                  <c:v>0.54564942024749052</c:v>
                </c:pt>
                <c:pt idx="4731">
                  <c:v>0.54564942024749052</c:v>
                </c:pt>
                <c:pt idx="4732">
                  <c:v>0.55539315989476712</c:v>
                </c:pt>
                <c:pt idx="4733">
                  <c:v>0.55539315989476712</c:v>
                </c:pt>
                <c:pt idx="4734">
                  <c:v>0.55539315989476712</c:v>
                </c:pt>
                <c:pt idx="4735">
                  <c:v>0.55539315989476712</c:v>
                </c:pt>
                <c:pt idx="4736">
                  <c:v>0.55539315989476712</c:v>
                </c:pt>
                <c:pt idx="4737">
                  <c:v>0.56513689954204382</c:v>
                </c:pt>
                <c:pt idx="4738">
                  <c:v>0.55539315989476712</c:v>
                </c:pt>
                <c:pt idx="4739">
                  <c:v>0.55539315989476712</c:v>
                </c:pt>
                <c:pt idx="4740">
                  <c:v>0.54564942024749052</c:v>
                </c:pt>
                <c:pt idx="4741">
                  <c:v>0.54564942024749052</c:v>
                </c:pt>
                <c:pt idx="4742">
                  <c:v>0.53590568060021393</c:v>
                </c:pt>
                <c:pt idx="4743">
                  <c:v>0.53590568060021393</c:v>
                </c:pt>
                <c:pt idx="4744">
                  <c:v>0.53590568060021393</c:v>
                </c:pt>
                <c:pt idx="4745">
                  <c:v>0.52616194095293722</c:v>
                </c:pt>
                <c:pt idx="4746">
                  <c:v>0.53590568060021393</c:v>
                </c:pt>
                <c:pt idx="4747">
                  <c:v>0.53590568060021393</c:v>
                </c:pt>
                <c:pt idx="4748">
                  <c:v>0.53590568060021393</c:v>
                </c:pt>
                <c:pt idx="4749">
                  <c:v>0.53590568060021393</c:v>
                </c:pt>
                <c:pt idx="4750">
                  <c:v>0.53590568060021393</c:v>
                </c:pt>
                <c:pt idx="4751">
                  <c:v>0.54564942024749052</c:v>
                </c:pt>
                <c:pt idx="4752">
                  <c:v>0.54564942024749052</c:v>
                </c:pt>
                <c:pt idx="4753">
                  <c:v>0.53590568060021393</c:v>
                </c:pt>
                <c:pt idx="4754">
                  <c:v>0.53590568060021393</c:v>
                </c:pt>
                <c:pt idx="4755">
                  <c:v>0.53590568060021393</c:v>
                </c:pt>
                <c:pt idx="4756">
                  <c:v>0.53590568060021393</c:v>
                </c:pt>
                <c:pt idx="4757">
                  <c:v>0.54564942024749052</c:v>
                </c:pt>
                <c:pt idx="4758">
                  <c:v>0.54564942024749052</c:v>
                </c:pt>
                <c:pt idx="4759">
                  <c:v>0.54564942024749052</c:v>
                </c:pt>
                <c:pt idx="4760">
                  <c:v>0.54564942024749052</c:v>
                </c:pt>
                <c:pt idx="4761">
                  <c:v>0.53590568060021393</c:v>
                </c:pt>
                <c:pt idx="4762">
                  <c:v>0.53590568060021393</c:v>
                </c:pt>
                <c:pt idx="4763">
                  <c:v>0.53590568060021393</c:v>
                </c:pt>
                <c:pt idx="4764">
                  <c:v>0.52616194095293722</c:v>
                </c:pt>
                <c:pt idx="4765">
                  <c:v>0.52616194095293722</c:v>
                </c:pt>
                <c:pt idx="4766">
                  <c:v>0.51641820130566063</c:v>
                </c:pt>
                <c:pt idx="4767">
                  <c:v>0.51641820130566063</c:v>
                </c:pt>
                <c:pt idx="4768">
                  <c:v>0.51641820130566063</c:v>
                </c:pt>
                <c:pt idx="4769">
                  <c:v>0.52616194095293722</c:v>
                </c:pt>
                <c:pt idx="4770">
                  <c:v>0.52616194095293722</c:v>
                </c:pt>
                <c:pt idx="4771">
                  <c:v>0.52616194095293722</c:v>
                </c:pt>
                <c:pt idx="4772">
                  <c:v>0.52616194095293722</c:v>
                </c:pt>
                <c:pt idx="4773">
                  <c:v>0.53590568060021393</c:v>
                </c:pt>
                <c:pt idx="4774">
                  <c:v>0.53590568060021393</c:v>
                </c:pt>
                <c:pt idx="4775">
                  <c:v>0.52616194095293722</c:v>
                </c:pt>
                <c:pt idx="4776">
                  <c:v>0.51641820130566063</c:v>
                </c:pt>
                <c:pt idx="4777">
                  <c:v>0.51641820130566063</c:v>
                </c:pt>
                <c:pt idx="4778">
                  <c:v>0.51641820130566063</c:v>
                </c:pt>
                <c:pt idx="4779">
                  <c:v>0.51641820130566063</c:v>
                </c:pt>
                <c:pt idx="4780">
                  <c:v>0.51641820130566063</c:v>
                </c:pt>
                <c:pt idx="4781">
                  <c:v>0.50667446165838415</c:v>
                </c:pt>
                <c:pt idx="4782">
                  <c:v>0.50667446165838415</c:v>
                </c:pt>
                <c:pt idx="4783">
                  <c:v>0.50667446165838415</c:v>
                </c:pt>
                <c:pt idx="4784">
                  <c:v>0.51641820130566063</c:v>
                </c:pt>
                <c:pt idx="4785">
                  <c:v>0.51641820130566063</c:v>
                </c:pt>
                <c:pt idx="4786">
                  <c:v>0.51641820130566063</c:v>
                </c:pt>
                <c:pt idx="4787">
                  <c:v>0.51641820130566063</c:v>
                </c:pt>
                <c:pt idx="4788">
                  <c:v>0.51641820130566063</c:v>
                </c:pt>
                <c:pt idx="4789">
                  <c:v>0.52616194095293722</c:v>
                </c:pt>
                <c:pt idx="4790">
                  <c:v>0.51641820130566063</c:v>
                </c:pt>
                <c:pt idx="4791">
                  <c:v>0.51641820130566063</c:v>
                </c:pt>
                <c:pt idx="4792">
                  <c:v>0.50667446165838415</c:v>
                </c:pt>
                <c:pt idx="4793">
                  <c:v>0.50667446165838415</c:v>
                </c:pt>
                <c:pt idx="4794">
                  <c:v>0.50667446165838415</c:v>
                </c:pt>
                <c:pt idx="4795">
                  <c:v>0.51641820130566063</c:v>
                </c:pt>
                <c:pt idx="4796">
                  <c:v>0.51641820130566063</c:v>
                </c:pt>
                <c:pt idx="4797">
                  <c:v>0.51641820130566063</c:v>
                </c:pt>
                <c:pt idx="4798">
                  <c:v>0.51641820130566063</c:v>
                </c:pt>
                <c:pt idx="4799">
                  <c:v>0.51641820130566063</c:v>
                </c:pt>
                <c:pt idx="4800">
                  <c:v>0.51641820130566063</c:v>
                </c:pt>
                <c:pt idx="4801">
                  <c:v>0.51641820130566063</c:v>
                </c:pt>
                <c:pt idx="4802">
                  <c:v>0.50667446165838415</c:v>
                </c:pt>
                <c:pt idx="4803">
                  <c:v>0.50667446165838415</c:v>
                </c:pt>
                <c:pt idx="4804">
                  <c:v>0.50667446165838415</c:v>
                </c:pt>
                <c:pt idx="4805">
                  <c:v>0.50667446165838415</c:v>
                </c:pt>
                <c:pt idx="4806">
                  <c:v>0.50667446165838415</c:v>
                </c:pt>
                <c:pt idx="4807">
                  <c:v>0.49693072201110744</c:v>
                </c:pt>
                <c:pt idx="4808">
                  <c:v>0.49693072201110744</c:v>
                </c:pt>
                <c:pt idx="4809">
                  <c:v>0.49693072201110744</c:v>
                </c:pt>
                <c:pt idx="4810">
                  <c:v>0.50667446165838415</c:v>
                </c:pt>
                <c:pt idx="4811">
                  <c:v>0.50667446165838415</c:v>
                </c:pt>
                <c:pt idx="4812">
                  <c:v>0.50667446165838415</c:v>
                </c:pt>
                <c:pt idx="4813">
                  <c:v>0.50667446165838415</c:v>
                </c:pt>
                <c:pt idx="4814">
                  <c:v>0.51641820130566063</c:v>
                </c:pt>
                <c:pt idx="4815">
                  <c:v>0.51641820130566063</c:v>
                </c:pt>
                <c:pt idx="4816">
                  <c:v>0.50667446165838415</c:v>
                </c:pt>
                <c:pt idx="4817">
                  <c:v>0.50667446165838415</c:v>
                </c:pt>
                <c:pt idx="4818">
                  <c:v>0.50667446165838415</c:v>
                </c:pt>
                <c:pt idx="4819">
                  <c:v>0.50667446165838415</c:v>
                </c:pt>
                <c:pt idx="4820">
                  <c:v>0.50667446165838415</c:v>
                </c:pt>
                <c:pt idx="4821">
                  <c:v>0.50667446165838415</c:v>
                </c:pt>
                <c:pt idx="4822">
                  <c:v>0.49693072201110744</c:v>
                </c:pt>
                <c:pt idx="4823">
                  <c:v>0.49693072201110744</c:v>
                </c:pt>
                <c:pt idx="4824">
                  <c:v>0.50667446165838415</c:v>
                </c:pt>
                <c:pt idx="4825">
                  <c:v>0.50667446165838415</c:v>
                </c:pt>
                <c:pt idx="4826">
                  <c:v>0.50667446165838415</c:v>
                </c:pt>
                <c:pt idx="4827">
                  <c:v>0.50667446165838415</c:v>
                </c:pt>
                <c:pt idx="4828">
                  <c:v>0.49693072201110744</c:v>
                </c:pt>
                <c:pt idx="4829">
                  <c:v>0.49693072201110744</c:v>
                </c:pt>
                <c:pt idx="4830">
                  <c:v>0.50667446165838415</c:v>
                </c:pt>
                <c:pt idx="4831">
                  <c:v>0.50667446165838415</c:v>
                </c:pt>
                <c:pt idx="4832">
                  <c:v>0.50667446165838415</c:v>
                </c:pt>
                <c:pt idx="4833">
                  <c:v>0.50667446165838415</c:v>
                </c:pt>
                <c:pt idx="4834">
                  <c:v>0.49693072201110744</c:v>
                </c:pt>
                <c:pt idx="4835">
                  <c:v>0.49693072201110744</c:v>
                </c:pt>
                <c:pt idx="4836">
                  <c:v>0.49693072201110744</c:v>
                </c:pt>
                <c:pt idx="4837">
                  <c:v>0.49693072201110744</c:v>
                </c:pt>
                <c:pt idx="4838">
                  <c:v>0.49693072201110744</c:v>
                </c:pt>
                <c:pt idx="4839">
                  <c:v>0.49693072201110744</c:v>
                </c:pt>
                <c:pt idx="4840">
                  <c:v>0.49693072201110744</c:v>
                </c:pt>
                <c:pt idx="4841">
                  <c:v>0.49693072201110744</c:v>
                </c:pt>
                <c:pt idx="4842">
                  <c:v>0.49693072201110744</c:v>
                </c:pt>
                <c:pt idx="4843">
                  <c:v>0.49693072201110744</c:v>
                </c:pt>
                <c:pt idx="4844">
                  <c:v>0.49693072201110744</c:v>
                </c:pt>
                <c:pt idx="4845">
                  <c:v>0.49693072201110744</c:v>
                </c:pt>
                <c:pt idx="4846">
                  <c:v>0.49693072201110744</c:v>
                </c:pt>
                <c:pt idx="4847">
                  <c:v>0.49693072201110744</c:v>
                </c:pt>
                <c:pt idx="4848">
                  <c:v>0.48718698236383079</c:v>
                </c:pt>
                <c:pt idx="4849">
                  <c:v>0.48718698236383079</c:v>
                </c:pt>
                <c:pt idx="4850">
                  <c:v>0.48718698236383079</c:v>
                </c:pt>
                <c:pt idx="4851">
                  <c:v>0.48718698236383079</c:v>
                </c:pt>
                <c:pt idx="4852">
                  <c:v>0.47744324271655419</c:v>
                </c:pt>
                <c:pt idx="4853">
                  <c:v>0.48718698236383079</c:v>
                </c:pt>
                <c:pt idx="4854">
                  <c:v>0.48718698236383079</c:v>
                </c:pt>
                <c:pt idx="4855">
                  <c:v>0.48718698236383079</c:v>
                </c:pt>
                <c:pt idx="4856">
                  <c:v>0.49693072201110744</c:v>
                </c:pt>
                <c:pt idx="4857">
                  <c:v>0.48718698236383079</c:v>
                </c:pt>
                <c:pt idx="4858">
                  <c:v>0.48718698236383079</c:v>
                </c:pt>
                <c:pt idx="4859">
                  <c:v>0.48718698236383079</c:v>
                </c:pt>
                <c:pt idx="4860">
                  <c:v>0.49693072201110744</c:v>
                </c:pt>
                <c:pt idx="4861">
                  <c:v>0.49693072201110744</c:v>
                </c:pt>
                <c:pt idx="4862">
                  <c:v>0.49693072201110744</c:v>
                </c:pt>
                <c:pt idx="4863">
                  <c:v>0.48718698236383079</c:v>
                </c:pt>
                <c:pt idx="4864">
                  <c:v>0.47744324271655419</c:v>
                </c:pt>
                <c:pt idx="4865">
                  <c:v>0.47744324271655419</c:v>
                </c:pt>
                <c:pt idx="4866">
                  <c:v>0.47744324271655419</c:v>
                </c:pt>
                <c:pt idx="4867">
                  <c:v>0.48718698236383079</c:v>
                </c:pt>
                <c:pt idx="4868">
                  <c:v>0.48718698236383079</c:v>
                </c:pt>
                <c:pt idx="4869">
                  <c:v>0.48718698236383079</c:v>
                </c:pt>
                <c:pt idx="4870">
                  <c:v>0.48718698236383079</c:v>
                </c:pt>
                <c:pt idx="4871">
                  <c:v>0.47744324271655419</c:v>
                </c:pt>
                <c:pt idx="4872">
                  <c:v>0.47744324271655419</c:v>
                </c:pt>
                <c:pt idx="4873">
                  <c:v>0.47744324271655419</c:v>
                </c:pt>
                <c:pt idx="4874">
                  <c:v>0.47744324271655419</c:v>
                </c:pt>
                <c:pt idx="4875">
                  <c:v>0.47744324271655419</c:v>
                </c:pt>
                <c:pt idx="4876">
                  <c:v>0.47744324271655419</c:v>
                </c:pt>
                <c:pt idx="4877">
                  <c:v>0.48718698236383079</c:v>
                </c:pt>
                <c:pt idx="4878">
                  <c:v>0.48718698236383079</c:v>
                </c:pt>
                <c:pt idx="4879">
                  <c:v>0.47744324271655419</c:v>
                </c:pt>
                <c:pt idx="4880">
                  <c:v>0.47744324271655419</c:v>
                </c:pt>
                <c:pt idx="4881">
                  <c:v>0.47744324271655419</c:v>
                </c:pt>
                <c:pt idx="4882">
                  <c:v>0.48718698236383079</c:v>
                </c:pt>
                <c:pt idx="4883">
                  <c:v>0.48718698236383079</c:v>
                </c:pt>
                <c:pt idx="4884">
                  <c:v>0.47744324271655419</c:v>
                </c:pt>
                <c:pt idx="4885">
                  <c:v>0.47744324271655419</c:v>
                </c:pt>
                <c:pt idx="4886">
                  <c:v>0.47744324271655419</c:v>
                </c:pt>
                <c:pt idx="4887">
                  <c:v>0.4676995030692776</c:v>
                </c:pt>
                <c:pt idx="4888">
                  <c:v>0.4676995030692776</c:v>
                </c:pt>
                <c:pt idx="4889">
                  <c:v>0.4676995030692776</c:v>
                </c:pt>
                <c:pt idx="4890">
                  <c:v>0.47744324271655419</c:v>
                </c:pt>
                <c:pt idx="4891">
                  <c:v>0.47744324271655419</c:v>
                </c:pt>
                <c:pt idx="4892">
                  <c:v>0.47744324271655419</c:v>
                </c:pt>
                <c:pt idx="4893">
                  <c:v>0.47744324271655419</c:v>
                </c:pt>
                <c:pt idx="4894">
                  <c:v>0.47744324271655419</c:v>
                </c:pt>
                <c:pt idx="4895">
                  <c:v>0.47744324271655419</c:v>
                </c:pt>
                <c:pt idx="4896">
                  <c:v>0.47744324271655419</c:v>
                </c:pt>
                <c:pt idx="4897">
                  <c:v>0.47744324271655419</c:v>
                </c:pt>
                <c:pt idx="4898">
                  <c:v>0.47744324271655419</c:v>
                </c:pt>
                <c:pt idx="4899">
                  <c:v>0.47744324271655419</c:v>
                </c:pt>
                <c:pt idx="4900">
                  <c:v>0.47744324271655419</c:v>
                </c:pt>
                <c:pt idx="4901">
                  <c:v>0.4676995030692776</c:v>
                </c:pt>
                <c:pt idx="4902">
                  <c:v>0.4676995030692776</c:v>
                </c:pt>
                <c:pt idx="4903">
                  <c:v>0.4676995030692776</c:v>
                </c:pt>
                <c:pt idx="4904">
                  <c:v>0.47744324271655419</c:v>
                </c:pt>
                <c:pt idx="4905">
                  <c:v>0.47744324271655419</c:v>
                </c:pt>
                <c:pt idx="4906">
                  <c:v>0.47744324271655419</c:v>
                </c:pt>
                <c:pt idx="4907">
                  <c:v>0.4676995030692776</c:v>
                </c:pt>
                <c:pt idx="4908">
                  <c:v>0.4676995030692776</c:v>
                </c:pt>
                <c:pt idx="4909">
                  <c:v>0.4676995030692776</c:v>
                </c:pt>
                <c:pt idx="4910">
                  <c:v>0.45795576342200095</c:v>
                </c:pt>
                <c:pt idx="4911">
                  <c:v>0.45795576342200095</c:v>
                </c:pt>
                <c:pt idx="4912">
                  <c:v>0.4676995030692776</c:v>
                </c:pt>
                <c:pt idx="4913">
                  <c:v>0.4676995030692776</c:v>
                </c:pt>
                <c:pt idx="4914">
                  <c:v>0.4676995030692776</c:v>
                </c:pt>
                <c:pt idx="4915">
                  <c:v>0.4676995030692776</c:v>
                </c:pt>
                <c:pt idx="4916">
                  <c:v>0.45795576342200095</c:v>
                </c:pt>
                <c:pt idx="4917">
                  <c:v>0.45795576342200095</c:v>
                </c:pt>
                <c:pt idx="4918">
                  <c:v>0.45795576342200095</c:v>
                </c:pt>
                <c:pt idx="4919">
                  <c:v>0.45795576342200095</c:v>
                </c:pt>
                <c:pt idx="4920">
                  <c:v>0.45795576342200095</c:v>
                </c:pt>
                <c:pt idx="4921">
                  <c:v>0.45795576342200095</c:v>
                </c:pt>
                <c:pt idx="4922">
                  <c:v>0.45795576342200095</c:v>
                </c:pt>
                <c:pt idx="4923">
                  <c:v>0.45795576342200095</c:v>
                </c:pt>
                <c:pt idx="4924">
                  <c:v>0.45795576342200095</c:v>
                </c:pt>
                <c:pt idx="4925">
                  <c:v>0.45795576342200095</c:v>
                </c:pt>
                <c:pt idx="4926">
                  <c:v>0.4676995030692776</c:v>
                </c:pt>
                <c:pt idx="4927">
                  <c:v>0.4676995030692776</c:v>
                </c:pt>
                <c:pt idx="4928">
                  <c:v>0.4676995030692776</c:v>
                </c:pt>
                <c:pt idx="4929">
                  <c:v>0.45795576342200095</c:v>
                </c:pt>
                <c:pt idx="4930">
                  <c:v>0.44821202377472436</c:v>
                </c:pt>
                <c:pt idx="4931">
                  <c:v>0.44821202377472436</c:v>
                </c:pt>
                <c:pt idx="4932">
                  <c:v>0.44821202377472436</c:v>
                </c:pt>
                <c:pt idx="4933">
                  <c:v>0.45795576342200095</c:v>
                </c:pt>
                <c:pt idx="4934">
                  <c:v>0.4676995030692776</c:v>
                </c:pt>
                <c:pt idx="4935">
                  <c:v>0.4676995030692776</c:v>
                </c:pt>
                <c:pt idx="4936">
                  <c:v>0.45795576342200095</c:v>
                </c:pt>
                <c:pt idx="4937">
                  <c:v>0.45795576342200095</c:v>
                </c:pt>
                <c:pt idx="4938">
                  <c:v>0.45795576342200095</c:v>
                </c:pt>
                <c:pt idx="4939">
                  <c:v>0.45795576342200095</c:v>
                </c:pt>
                <c:pt idx="4940">
                  <c:v>0.44821202377472436</c:v>
                </c:pt>
                <c:pt idx="4941">
                  <c:v>0.44821202377472436</c:v>
                </c:pt>
                <c:pt idx="4942">
                  <c:v>0.44821202377472436</c:v>
                </c:pt>
                <c:pt idx="4943">
                  <c:v>0.44821202377472436</c:v>
                </c:pt>
                <c:pt idx="4944">
                  <c:v>0.44821202377472436</c:v>
                </c:pt>
                <c:pt idx="4945">
                  <c:v>0.45795576342200095</c:v>
                </c:pt>
                <c:pt idx="4946">
                  <c:v>0.45795576342200095</c:v>
                </c:pt>
                <c:pt idx="4947">
                  <c:v>0.4676995030692776</c:v>
                </c:pt>
                <c:pt idx="4948">
                  <c:v>0.4676995030692776</c:v>
                </c:pt>
                <c:pt idx="4949">
                  <c:v>0.4676995030692776</c:v>
                </c:pt>
                <c:pt idx="4950">
                  <c:v>0.4676995030692776</c:v>
                </c:pt>
                <c:pt idx="4951">
                  <c:v>0.4676995030692776</c:v>
                </c:pt>
                <c:pt idx="4952">
                  <c:v>0.4676995030692776</c:v>
                </c:pt>
                <c:pt idx="4953">
                  <c:v>0.45795576342200095</c:v>
                </c:pt>
                <c:pt idx="4954">
                  <c:v>0.45795576342200095</c:v>
                </c:pt>
                <c:pt idx="4955">
                  <c:v>0.44821202377472436</c:v>
                </c:pt>
                <c:pt idx="4956">
                  <c:v>0.44821202377472436</c:v>
                </c:pt>
                <c:pt idx="4957">
                  <c:v>0.44821202377472436</c:v>
                </c:pt>
                <c:pt idx="4958">
                  <c:v>0.45795576342200095</c:v>
                </c:pt>
                <c:pt idx="4959">
                  <c:v>0.44821202377472436</c:v>
                </c:pt>
                <c:pt idx="4960">
                  <c:v>0.44821202377472436</c:v>
                </c:pt>
                <c:pt idx="4961">
                  <c:v>0.4384682841274477</c:v>
                </c:pt>
                <c:pt idx="4962">
                  <c:v>0.42872454448017117</c:v>
                </c:pt>
                <c:pt idx="4963">
                  <c:v>0.42872454448017117</c:v>
                </c:pt>
                <c:pt idx="4964">
                  <c:v>0.4384682841274477</c:v>
                </c:pt>
                <c:pt idx="4965">
                  <c:v>0.44821202377472436</c:v>
                </c:pt>
                <c:pt idx="4966">
                  <c:v>0.45795576342200095</c:v>
                </c:pt>
                <c:pt idx="4967">
                  <c:v>0.45795576342200095</c:v>
                </c:pt>
                <c:pt idx="4968">
                  <c:v>0.44821202377472436</c:v>
                </c:pt>
                <c:pt idx="4969">
                  <c:v>0.44821202377472436</c:v>
                </c:pt>
                <c:pt idx="4970">
                  <c:v>0.4384682841274477</c:v>
                </c:pt>
                <c:pt idx="4971">
                  <c:v>0.4384682841274477</c:v>
                </c:pt>
                <c:pt idx="4972">
                  <c:v>0.44821202377472436</c:v>
                </c:pt>
                <c:pt idx="4973">
                  <c:v>0.44821202377472436</c:v>
                </c:pt>
                <c:pt idx="4974">
                  <c:v>0.44821202377472436</c:v>
                </c:pt>
                <c:pt idx="4975">
                  <c:v>0.4384682841274477</c:v>
                </c:pt>
                <c:pt idx="4976">
                  <c:v>0.4384682841274477</c:v>
                </c:pt>
                <c:pt idx="4977">
                  <c:v>0.4384682841274477</c:v>
                </c:pt>
                <c:pt idx="4978">
                  <c:v>0.4384682841274477</c:v>
                </c:pt>
                <c:pt idx="4979">
                  <c:v>0.4384682841274477</c:v>
                </c:pt>
                <c:pt idx="4980">
                  <c:v>0.4384682841274477</c:v>
                </c:pt>
                <c:pt idx="4981">
                  <c:v>0.4384682841274477</c:v>
                </c:pt>
                <c:pt idx="4982">
                  <c:v>0.4384682841274477</c:v>
                </c:pt>
                <c:pt idx="4983">
                  <c:v>0.4384682841274477</c:v>
                </c:pt>
                <c:pt idx="4984">
                  <c:v>0.44821202377472436</c:v>
                </c:pt>
                <c:pt idx="4985">
                  <c:v>0.44821202377472436</c:v>
                </c:pt>
                <c:pt idx="4986">
                  <c:v>0.44821202377472436</c:v>
                </c:pt>
                <c:pt idx="4987">
                  <c:v>0.44821202377472436</c:v>
                </c:pt>
                <c:pt idx="4988">
                  <c:v>0.4384682841274477</c:v>
                </c:pt>
                <c:pt idx="4989">
                  <c:v>0.4384682841274477</c:v>
                </c:pt>
                <c:pt idx="4990">
                  <c:v>0.42872454448017117</c:v>
                </c:pt>
                <c:pt idx="4991">
                  <c:v>0.42872454448017117</c:v>
                </c:pt>
                <c:pt idx="4992">
                  <c:v>0.42872454448017117</c:v>
                </c:pt>
                <c:pt idx="4993">
                  <c:v>0.42872454448017117</c:v>
                </c:pt>
                <c:pt idx="4994">
                  <c:v>0.4384682841274477</c:v>
                </c:pt>
                <c:pt idx="4995">
                  <c:v>0.42872454448017117</c:v>
                </c:pt>
                <c:pt idx="4996">
                  <c:v>0.42872454448017117</c:v>
                </c:pt>
                <c:pt idx="4997">
                  <c:v>0.42872454448017117</c:v>
                </c:pt>
                <c:pt idx="4998">
                  <c:v>0.42872454448017117</c:v>
                </c:pt>
                <c:pt idx="4999">
                  <c:v>0.42872454448017117</c:v>
                </c:pt>
                <c:pt idx="5000">
                  <c:v>0.42872454448017117</c:v>
                </c:pt>
                <c:pt idx="5001">
                  <c:v>0.41898080483289446</c:v>
                </c:pt>
                <c:pt idx="5002">
                  <c:v>0.41898080483289446</c:v>
                </c:pt>
                <c:pt idx="5003">
                  <c:v>0.41898080483289446</c:v>
                </c:pt>
                <c:pt idx="5004">
                  <c:v>0.41898080483289446</c:v>
                </c:pt>
                <c:pt idx="5005">
                  <c:v>0.41898080483289446</c:v>
                </c:pt>
                <c:pt idx="5006">
                  <c:v>0.40923706518561792</c:v>
                </c:pt>
                <c:pt idx="5007">
                  <c:v>0.40923706518561792</c:v>
                </c:pt>
                <c:pt idx="5008">
                  <c:v>0.41898080483289446</c:v>
                </c:pt>
                <c:pt idx="5009">
                  <c:v>0.42872454448017117</c:v>
                </c:pt>
                <c:pt idx="5010">
                  <c:v>0.41898080483289446</c:v>
                </c:pt>
                <c:pt idx="5011">
                  <c:v>0.41898080483289446</c:v>
                </c:pt>
                <c:pt idx="5012">
                  <c:v>0.40923706518561792</c:v>
                </c:pt>
                <c:pt idx="5013">
                  <c:v>0.41898080483289446</c:v>
                </c:pt>
                <c:pt idx="5014">
                  <c:v>0.41898080483289446</c:v>
                </c:pt>
                <c:pt idx="5015">
                  <c:v>0.41898080483289446</c:v>
                </c:pt>
                <c:pt idx="5016">
                  <c:v>0.40923706518561792</c:v>
                </c:pt>
                <c:pt idx="5017">
                  <c:v>0.40923706518561792</c:v>
                </c:pt>
                <c:pt idx="5018">
                  <c:v>0.40923706518561792</c:v>
                </c:pt>
                <c:pt idx="5019">
                  <c:v>0.40923706518561792</c:v>
                </c:pt>
                <c:pt idx="5020">
                  <c:v>0.41898080483289446</c:v>
                </c:pt>
                <c:pt idx="5021">
                  <c:v>0.41898080483289446</c:v>
                </c:pt>
                <c:pt idx="5022">
                  <c:v>0.41898080483289446</c:v>
                </c:pt>
                <c:pt idx="5023">
                  <c:v>0.41898080483289446</c:v>
                </c:pt>
                <c:pt idx="5024">
                  <c:v>0.41898080483289446</c:v>
                </c:pt>
                <c:pt idx="5025">
                  <c:v>0.41898080483289446</c:v>
                </c:pt>
                <c:pt idx="5026">
                  <c:v>0.41898080483289446</c:v>
                </c:pt>
                <c:pt idx="5027">
                  <c:v>0.41898080483289446</c:v>
                </c:pt>
                <c:pt idx="5028">
                  <c:v>0.41898080483289446</c:v>
                </c:pt>
                <c:pt idx="5029">
                  <c:v>0.41898080483289446</c:v>
                </c:pt>
                <c:pt idx="5030">
                  <c:v>0.40923706518561792</c:v>
                </c:pt>
                <c:pt idx="5031">
                  <c:v>0.40923706518561792</c:v>
                </c:pt>
                <c:pt idx="5032">
                  <c:v>0.40923706518561792</c:v>
                </c:pt>
                <c:pt idx="5033">
                  <c:v>0.40923706518561792</c:v>
                </c:pt>
                <c:pt idx="5034">
                  <c:v>0.40923706518561792</c:v>
                </c:pt>
                <c:pt idx="5035">
                  <c:v>0.40923706518561792</c:v>
                </c:pt>
                <c:pt idx="5036">
                  <c:v>0.40923706518561792</c:v>
                </c:pt>
                <c:pt idx="5037">
                  <c:v>0.40923706518561792</c:v>
                </c:pt>
                <c:pt idx="5038">
                  <c:v>0.40923706518561792</c:v>
                </c:pt>
                <c:pt idx="5039">
                  <c:v>0.40923706518561792</c:v>
                </c:pt>
                <c:pt idx="5040">
                  <c:v>0.40923706518561792</c:v>
                </c:pt>
                <c:pt idx="5041">
                  <c:v>0.39949332553834133</c:v>
                </c:pt>
                <c:pt idx="5042">
                  <c:v>0.39949332553834133</c:v>
                </c:pt>
                <c:pt idx="5043">
                  <c:v>0.39949332553834133</c:v>
                </c:pt>
                <c:pt idx="5044">
                  <c:v>0.39949332553834133</c:v>
                </c:pt>
                <c:pt idx="5045">
                  <c:v>0.39949332553834133</c:v>
                </c:pt>
                <c:pt idx="5046">
                  <c:v>0.39949332553834133</c:v>
                </c:pt>
                <c:pt idx="5047">
                  <c:v>0.40923706518561792</c:v>
                </c:pt>
                <c:pt idx="5048">
                  <c:v>0.39949332553834133</c:v>
                </c:pt>
                <c:pt idx="5049">
                  <c:v>0.39949332553834133</c:v>
                </c:pt>
                <c:pt idx="5050">
                  <c:v>0.39949332553834133</c:v>
                </c:pt>
                <c:pt idx="5051">
                  <c:v>0.39949332553834133</c:v>
                </c:pt>
                <c:pt idx="5052">
                  <c:v>0.39949332553834133</c:v>
                </c:pt>
                <c:pt idx="5053">
                  <c:v>0.40923706518561792</c:v>
                </c:pt>
                <c:pt idx="5054">
                  <c:v>0.40923706518561792</c:v>
                </c:pt>
                <c:pt idx="5055">
                  <c:v>0.41898080483289446</c:v>
                </c:pt>
                <c:pt idx="5056">
                  <c:v>0.41898080483289446</c:v>
                </c:pt>
                <c:pt idx="5057">
                  <c:v>0.40923706518561792</c:v>
                </c:pt>
                <c:pt idx="5058">
                  <c:v>0.39949332553834133</c:v>
                </c:pt>
                <c:pt idx="5059">
                  <c:v>0.38974958589106462</c:v>
                </c:pt>
                <c:pt idx="5060">
                  <c:v>0.38974958589106462</c:v>
                </c:pt>
                <c:pt idx="5061">
                  <c:v>0.38974958589106462</c:v>
                </c:pt>
                <c:pt idx="5062">
                  <c:v>0.38974958589106462</c:v>
                </c:pt>
                <c:pt idx="5063">
                  <c:v>0.38974958589106462</c:v>
                </c:pt>
                <c:pt idx="5064">
                  <c:v>0.38974958589106462</c:v>
                </c:pt>
                <c:pt idx="5065">
                  <c:v>0.38974958589106462</c:v>
                </c:pt>
                <c:pt idx="5066">
                  <c:v>0.39949332553834133</c:v>
                </c:pt>
                <c:pt idx="5067">
                  <c:v>0.39949332553834133</c:v>
                </c:pt>
                <c:pt idx="5068">
                  <c:v>0.39949332553834133</c:v>
                </c:pt>
                <c:pt idx="5069">
                  <c:v>0.38974958589106462</c:v>
                </c:pt>
                <c:pt idx="5070">
                  <c:v>0.38974958589106462</c:v>
                </c:pt>
                <c:pt idx="5071">
                  <c:v>0.38974958589106462</c:v>
                </c:pt>
                <c:pt idx="5072">
                  <c:v>0.38974958589106462</c:v>
                </c:pt>
                <c:pt idx="5073">
                  <c:v>0.39949332553834133</c:v>
                </c:pt>
                <c:pt idx="5074">
                  <c:v>0.39949332553834133</c:v>
                </c:pt>
                <c:pt idx="5075">
                  <c:v>0.39949332553834133</c:v>
                </c:pt>
                <c:pt idx="5076">
                  <c:v>0.39949332553834133</c:v>
                </c:pt>
                <c:pt idx="5077">
                  <c:v>0.38974958589106462</c:v>
                </c:pt>
                <c:pt idx="5078">
                  <c:v>0.39949332553834133</c:v>
                </c:pt>
                <c:pt idx="5079">
                  <c:v>0.39949332553834133</c:v>
                </c:pt>
                <c:pt idx="5080">
                  <c:v>0.39949332553834133</c:v>
                </c:pt>
                <c:pt idx="5081">
                  <c:v>0.39949332553834133</c:v>
                </c:pt>
                <c:pt idx="5082">
                  <c:v>0.39949332553834133</c:v>
                </c:pt>
                <c:pt idx="5083">
                  <c:v>0.38974958589106462</c:v>
                </c:pt>
                <c:pt idx="5084">
                  <c:v>0.38974958589106462</c:v>
                </c:pt>
                <c:pt idx="5085">
                  <c:v>0.38974958589106462</c:v>
                </c:pt>
                <c:pt idx="5086">
                  <c:v>0.38974958589106462</c:v>
                </c:pt>
                <c:pt idx="5087">
                  <c:v>0.38974958589106462</c:v>
                </c:pt>
                <c:pt idx="5088">
                  <c:v>0.38974958589106462</c:v>
                </c:pt>
                <c:pt idx="5089">
                  <c:v>0.38000584624378803</c:v>
                </c:pt>
                <c:pt idx="5090">
                  <c:v>0.38000584624378803</c:v>
                </c:pt>
                <c:pt idx="5091">
                  <c:v>0.38000584624378803</c:v>
                </c:pt>
                <c:pt idx="5092">
                  <c:v>0.38000584624378803</c:v>
                </c:pt>
                <c:pt idx="5093">
                  <c:v>0.38000584624378803</c:v>
                </c:pt>
                <c:pt idx="5094">
                  <c:v>0.38000584624378803</c:v>
                </c:pt>
                <c:pt idx="5095">
                  <c:v>0.38000584624378803</c:v>
                </c:pt>
                <c:pt idx="5096">
                  <c:v>0.38000584624378803</c:v>
                </c:pt>
                <c:pt idx="5097">
                  <c:v>0.38000584624378803</c:v>
                </c:pt>
                <c:pt idx="5098">
                  <c:v>0.38000584624378803</c:v>
                </c:pt>
                <c:pt idx="5099">
                  <c:v>0.38000584624378803</c:v>
                </c:pt>
                <c:pt idx="5100">
                  <c:v>0.38000584624378803</c:v>
                </c:pt>
                <c:pt idx="5101">
                  <c:v>0.38974958589106462</c:v>
                </c:pt>
                <c:pt idx="5102">
                  <c:v>0.38974958589106462</c:v>
                </c:pt>
                <c:pt idx="5103">
                  <c:v>0.38974958589106462</c:v>
                </c:pt>
                <c:pt idx="5104">
                  <c:v>0.38974958589106462</c:v>
                </c:pt>
                <c:pt idx="5105">
                  <c:v>0.38974958589106462</c:v>
                </c:pt>
                <c:pt idx="5106">
                  <c:v>0.38974958589106462</c:v>
                </c:pt>
                <c:pt idx="5107">
                  <c:v>0.38974958589106462</c:v>
                </c:pt>
                <c:pt idx="5108">
                  <c:v>0.38974958589106462</c:v>
                </c:pt>
                <c:pt idx="5109">
                  <c:v>0.38974958589106462</c:v>
                </c:pt>
                <c:pt idx="5110">
                  <c:v>0.38000584624378803</c:v>
                </c:pt>
                <c:pt idx="5111">
                  <c:v>0.38000584624378803</c:v>
                </c:pt>
                <c:pt idx="5112">
                  <c:v>0.37026210659651143</c:v>
                </c:pt>
                <c:pt idx="5113">
                  <c:v>0.38000584624378803</c:v>
                </c:pt>
                <c:pt idx="5114">
                  <c:v>0.38000584624378803</c:v>
                </c:pt>
                <c:pt idx="5115">
                  <c:v>0.38974958589106462</c:v>
                </c:pt>
                <c:pt idx="5116">
                  <c:v>0.38974958589106462</c:v>
                </c:pt>
                <c:pt idx="5117">
                  <c:v>0.38000584624378803</c:v>
                </c:pt>
                <c:pt idx="5118">
                  <c:v>0.38000584624378803</c:v>
                </c:pt>
                <c:pt idx="5119">
                  <c:v>0.38000584624378803</c:v>
                </c:pt>
                <c:pt idx="5120">
                  <c:v>0.38000584624378803</c:v>
                </c:pt>
                <c:pt idx="5121">
                  <c:v>0.37026210659651143</c:v>
                </c:pt>
                <c:pt idx="5122">
                  <c:v>0.37026210659651143</c:v>
                </c:pt>
                <c:pt idx="5123">
                  <c:v>0.37026210659651143</c:v>
                </c:pt>
                <c:pt idx="5124">
                  <c:v>0.37026210659651143</c:v>
                </c:pt>
                <c:pt idx="5125">
                  <c:v>0.37026210659651143</c:v>
                </c:pt>
                <c:pt idx="5126">
                  <c:v>0.37026210659651143</c:v>
                </c:pt>
                <c:pt idx="5127">
                  <c:v>0.37026210659651143</c:v>
                </c:pt>
                <c:pt idx="5128">
                  <c:v>0.37026210659651143</c:v>
                </c:pt>
                <c:pt idx="5129">
                  <c:v>0.37026210659651143</c:v>
                </c:pt>
                <c:pt idx="5130">
                  <c:v>0.37026210659651143</c:v>
                </c:pt>
                <c:pt idx="5131">
                  <c:v>0.37026210659651143</c:v>
                </c:pt>
                <c:pt idx="5132">
                  <c:v>0.37026210659651143</c:v>
                </c:pt>
                <c:pt idx="5133">
                  <c:v>0.37026210659651143</c:v>
                </c:pt>
                <c:pt idx="5134">
                  <c:v>0.38000584624378803</c:v>
                </c:pt>
                <c:pt idx="5135">
                  <c:v>0.38000584624378803</c:v>
                </c:pt>
                <c:pt idx="5136">
                  <c:v>0.37026210659651143</c:v>
                </c:pt>
                <c:pt idx="5137">
                  <c:v>0.36051836694923484</c:v>
                </c:pt>
                <c:pt idx="5138">
                  <c:v>0.36051836694923484</c:v>
                </c:pt>
                <c:pt idx="5139">
                  <c:v>0.36051836694923484</c:v>
                </c:pt>
                <c:pt idx="5140">
                  <c:v>0.36051836694923484</c:v>
                </c:pt>
                <c:pt idx="5141">
                  <c:v>0.36051836694923484</c:v>
                </c:pt>
                <c:pt idx="5142">
                  <c:v>0.36051836694923484</c:v>
                </c:pt>
                <c:pt idx="5143">
                  <c:v>0.36051836694923484</c:v>
                </c:pt>
                <c:pt idx="5144">
                  <c:v>0.36051836694923484</c:v>
                </c:pt>
                <c:pt idx="5145">
                  <c:v>0.37026210659651143</c:v>
                </c:pt>
                <c:pt idx="5146">
                  <c:v>0.37026210659651143</c:v>
                </c:pt>
                <c:pt idx="5147">
                  <c:v>0.36051836694923484</c:v>
                </c:pt>
                <c:pt idx="5148">
                  <c:v>0.36051836694923484</c:v>
                </c:pt>
                <c:pt idx="5149">
                  <c:v>0.36051836694923484</c:v>
                </c:pt>
                <c:pt idx="5150">
                  <c:v>0.36051836694923484</c:v>
                </c:pt>
                <c:pt idx="5151">
                  <c:v>0.36051836694923484</c:v>
                </c:pt>
                <c:pt idx="5152">
                  <c:v>0.36051836694923484</c:v>
                </c:pt>
                <c:pt idx="5153">
                  <c:v>0.36051836694923484</c:v>
                </c:pt>
                <c:pt idx="5154">
                  <c:v>0.36051836694923484</c:v>
                </c:pt>
                <c:pt idx="5155">
                  <c:v>0.35077462730195819</c:v>
                </c:pt>
                <c:pt idx="5156">
                  <c:v>0.35077462730195819</c:v>
                </c:pt>
                <c:pt idx="5157">
                  <c:v>0.35077462730195819</c:v>
                </c:pt>
                <c:pt idx="5158">
                  <c:v>0.35077462730195819</c:v>
                </c:pt>
                <c:pt idx="5159">
                  <c:v>0.35077462730195819</c:v>
                </c:pt>
                <c:pt idx="5160">
                  <c:v>0.35077462730195819</c:v>
                </c:pt>
                <c:pt idx="5161">
                  <c:v>0.35077462730195819</c:v>
                </c:pt>
                <c:pt idx="5162">
                  <c:v>0.34103088765468159</c:v>
                </c:pt>
                <c:pt idx="5163">
                  <c:v>0.34103088765468159</c:v>
                </c:pt>
                <c:pt idx="5164">
                  <c:v>0.34103088765468159</c:v>
                </c:pt>
                <c:pt idx="5165">
                  <c:v>0.35077462730195819</c:v>
                </c:pt>
                <c:pt idx="5166">
                  <c:v>0.35077462730195819</c:v>
                </c:pt>
                <c:pt idx="5167">
                  <c:v>0.35077462730195819</c:v>
                </c:pt>
                <c:pt idx="5168">
                  <c:v>0.35077462730195819</c:v>
                </c:pt>
                <c:pt idx="5169">
                  <c:v>0.36051836694923484</c:v>
                </c:pt>
                <c:pt idx="5170">
                  <c:v>0.36051836694923484</c:v>
                </c:pt>
                <c:pt idx="5171">
                  <c:v>0.36051836694923484</c:v>
                </c:pt>
                <c:pt idx="5172">
                  <c:v>0.35077462730195819</c:v>
                </c:pt>
                <c:pt idx="5173">
                  <c:v>0.35077462730195819</c:v>
                </c:pt>
                <c:pt idx="5174">
                  <c:v>0.35077462730195819</c:v>
                </c:pt>
                <c:pt idx="5175">
                  <c:v>0.35077462730195819</c:v>
                </c:pt>
                <c:pt idx="5176">
                  <c:v>0.35077462730195819</c:v>
                </c:pt>
                <c:pt idx="5177">
                  <c:v>0.35077462730195819</c:v>
                </c:pt>
                <c:pt idx="5178">
                  <c:v>0.35077462730195819</c:v>
                </c:pt>
                <c:pt idx="5179">
                  <c:v>0.34103088765468159</c:v>
                </c:pt>
                <c:pt idx="5180">
                  <c:v>0.34103088765468159</c:v>
                </c:pt>
                <c:pt idx="5181">
                  <c:v>0.34103088765468159</c:v>
                </c:pt>
                <c:pt idx="5182">
                  <c:v>0.35077462730195819</c:v>
                </c:pt>
                <c:pt idx="5183">
                  <c:v>0.35077462730195819</c:v>
                </c:pt>
                <c:pt idx="5184">
                  <c:v>0.34103088765468159</c:v>
                </c:pt>
                <c:pt idx="5185">
                  <c:v>0.33128714800740494</c:v>
                </c:pt>
                <c:pt idx="5186">
                  <c:v>0.33128714800740494</c:v>
                </c:pt>
                <c:pt idx="5187">
                  <c:v>0.34103088765468159</c:v>
                </c:pt>
                <c:pt idx="5188">
                  <c:v>0.34103088765468159</c:v>
                </c:pt>
                <c:pt idx="5189">
                  <c:v>0.34103088765468159</c:v>
                </c:pt>
                <c:pt idx="5190">
                  <c:v>0.34103088765468159</c:v>
                </c:pt>
                <c:pt idx="5191">
                  <c:v>0.34103088765468159</c:v>
                </c:pt>
                <c:pt idx="5192">
                  <c:v>0.35077462730195819</c:v>
                </c:pt>
                <c:pt idx="5193">
                  <c:v>0.35077462730195819</c:v>
                </c:pt>
                <c:pt idx="5194">
                  <c:v>0.35077462730195819</c:v>
                </c:pt>
                <c:pt idx="5195">
                  <c:v>0.35077462730195819</c:v>
                </c:pt>
                <c:pt idx="5196">
                  <c:v>0.35077462730195819</c:v>
                </c:pt>
                <c:pt idx="5197">
                  <c:v>0.35077462730195819</c:v>
                </c:pt>
                <c:pt idx="5198">
                  <c:v>0.35077462730195819</c:v>
                </c:pt>
                <c:pt idx="5199">
                  <c:v>0.35077462730195819</c:v>
                </c:pt>
                <c:pt idx="5200">
                  <c:v>0.34103088765468159</c:v>
                </c:pt>
                <c:pt idx="5201">
                  <c:v>0.34103088765468159</c:v>
                </c:pt>
                <c:pt idx="5202">
                  <c:v>0.34103088765468159</c:v>
                </c:pt>
                <c:pt idx="5203">
                  <c:v>0.34103088765468159</c:v>
                </c:pt>
                <c:pt idx="5204">
                  <c:v>0.34103088765468159</c:v>
                </c:pt>
                <c:pt idx="5205">
                  <c:v>0.34103088765468159</c:v>
                </c:pt>
                <c:pt idx="5206">
                  <c:v>0.34103088765468159</c:v>
                </c:pt>
                <c:pt idx="5207">
                  <c:v>0.33128714800740494</c:v>
                </c:pt>
                <c:pt idx="5208">
                  <c:v>0.33128714800740494</c:v>
                </c:pt>
                <c:pt idx="5209">
                  <c:v>0.33128714800740494</c:v>
                </c:pt>
                <c:pt idx="5210">
                  <c:v>0.32154340836012835</c:v>
                </c:pt>
                <c:pt idx="5211">
                  <c:v>0.32154340836012835</c:v>
                </c:pt>
                <c:pt idx="5212">
                  <c:v>0.32154340836012835</c:v>
                </c:pt>
                <c:pt idx="5213">
                  <c:v>0.33128714800740494</c:v>
                </c:pt>
                <c:pt idx="5214">
                  <c:v>0.33128714800740494</c:v>
                </c:pt>
                <c:pt idx="5215">
                  <c:v>0.34103088765468159</c:v>
                </c:pt>
                <c:pt idx="5216">
                  <c:v>0.34103088765468159</c:v>
                </c:pt>
                <c:pt idx="5217">
                  <c:v>0.34103088765468159</c:v>
                </c:pt>
                <c:pt idx="5218">
                  <c:v>0.33128714800740494</c:v>
                </c:pt>
                <c:pt idx="5219">
                  <c:v>0.33128714800740494</c:v>
                </c:pt>
                <c:pt idx="5220">
                  <c:v>0.34103088765468159</c:v>
                </c:pt>
                <c:pt idx="5221">
                  <c:v>0.34103088765468159</c:v>
                </c:pt>
                <c:pt idx="5222">
                  <c:v>0.34103088765468159</c:v>
                </c:pt>
                <c:pt idx="5223">
                  <c:v>0.34103088765468159</c:v>
                </c:pt>
                <c:pt idx="5224">
                  <c:v>0.33128714800740494</c:v>
                </c:pt>
                <c:pt idx="5225">
                  <c:v>0.33128714800740494</c:v>
                </c:pt>
                <c:pt idx="5226">
                  <c:v>0.33128714800740494</c:v>
                </c:pt>
                <c:pt idx="5227">
                  <c:v>0.32154340836012835</c:v>
                </c:pt>
                <c:pt idx="5228">
                  <c:v>0.32154340836012835</c:v>
                </c:pt>
                <c:pt idx="5229">
                  <c:v>0.32154340836012835</c:v>
                </c:pt>
                <c:pt idx="5230">
                  <c:v>0.31179966871285175</c:v>
                </c:pt>
                <c:pt idx="5231">
                  <c:v>0.32154340836012835</c:v>
                </c:pt>
                <c:pt idx="5232">
                  <c:v>0.33128714800740494</c:v>
                </c:pt>
                <c:pt idx="5233">
                  <c:v>0.34103088765468159</c:v>
                </c:pt>
                <c:pt idx="5234">
                  <c:v>0.33128714800740494</c:v>
                </c:pt>
                <c:pt idx="5235">
                  <c:v>0.32154340836012835</c:v>
                </c:pt>
                <c:pt idx="5236">
                  <c:v>0.32154340836012835</c:v>
                </c:pt>
                <c:pt idx="5237">
                  <c:v>0.31179966871285175</c:v>
                </c:pt>
                <c:pt idx="5238">
                  <c:v>0.31179966871285175</c:v>
                </c:pt>
                <c:pt idx="5239">
                  <c:v>0.32154340836012835</c:v>
                </c:pt>
                <c:pt idx="5240">
                  <c:v>0.32154340836012835</c:v>
                </c:pt>
                <c:pt idx="5241">
                  <c:v>0.32154340836012835</c:v>
                </c:pt>
                <c:pt idx="5242">
                  <c:v>0.32154340836012835</c:v>
                </c:pt>
                <c:pt idx="5243">
                  <c:v>0.32154340836012835</c:v>
                </c:pt>
                <c:pt idx="5244">
                  <c:v>0.32154340836012835</c:v>
                </c:pt>
                <c:pt idx="5245">
                  <c:v>0.32154340836012835</c:v>
                </c:pt>
                <c:pt idx="5246">
                  <c:v>0.32154340836012835</c:v>
                </c:pt>
                <c:pt idx="5247">
                  <c:v>0.32154340836012835</c:v>
                </c:pt>
                <c:pt idx="5248">
                  <c:v>0.32154340836012835</c:v>
                </c:pt>
                <c:pt idx="5249">
                  <c:v>0.31179966871285175</c:v>
                </c:pt>
                <c:pt idx="5250">
                  <c:v>0.31179966871285175</c:v>
                </c:pt>
                <c:pt idx="5251">
                  <c:v>0.31179966871285175</c:v>
                </c:pt>
                <c:pt idx="5252">
                  <c:v>0.31179966871285175</c:v>
                </c:pt>
                <c:pt idx="5253">
                  <c:v>0.31179966871285175</c:v>
                </c:pt>
                <c:pt idx="5254">
                  <c:v>0.31179966871285175</c:v>
                </c:pt>
                <c:pt idx="5255">
                  <c:v>0.31179966871285175</c:v>
                </c:pt>
                <c:pt idx="5256">
                  <c:v>0.31179966871285175</c:v>
                </c:pt>
                <c:pt idx="5257">
                  <c:v>0.31179966871285175</c:v>
                </c:pt>
                <c:pt idx="5258">
                  <c:v>0.32154340836012835</c:v>
                </c:pt>
                <c:pt idx="5259">
                  <c:v>0.32154340836012835</c:v>
                </c:pt>
                <c:pt idx="5260">
                  <c:v>0.32154340836012835</c:v>
                </c:pt>
                <c:pt idx="5261">
                  <c:v>0.31179966871285175</c:v>
                </c:pt>
                <c:pt idx="5262">
                  <c:v>0.31179966871285175</c:v>
                </c:pt>
                <c:pt idx="5263">
                  <c:v>0.32154340836012835</c:v>
                </c:pt>
                <c:pt idx="5264">
                  <c:v>0.32154340836012835</c:v>
                </c:pt>
                <c:pt idx="5265">
                  <c:v>0.32154340836012835</c:v>
                </c:pt>
                <c:pt idx="5266">
                  <c:v>0.31179966871285175</c:v>
                </c:pt>
                <c:pt idx="5267">
                  <c:v>0.3020559290655751</c:v>
                </c:pt>
                <c:pt idx="5268">
                  <c:v>0.3020559290655751</c:v>
                </c:pt>
                <c:pt idx="5269">
                  <c:v>0.31179966871285175</c:v>
                </c:pt>
                <c:pt idx="5270">
                  <c:v>0.31179966871285175</c:v>
                </c:pt>
                <c:pt idx="5271">
                  <c:v>0.31179966871285175</c:v>
                </c:pt>
                <c:pt idx="5272">
                  <c:v>0.3020559290655751</c:v>
                </c:pt>
                <c:pt idx="5273">
                  <c:v>0.29231218941829851</c:v>
                </c:pt>
                <c:pt idx="5274">
                  <c:v>0.29231218941829851</c:v>
                </c:pt>
                <c:pt idx="5275">
                  <c:v>0.3020559290655751</c:v>
                </c:pt>
                <c:pt idx="5276">
                  <c:v>0.31179966871285175</c:v>
                </c:pt>
                <c:pt idx="5277">
                  <c:v>0.31179966871285175</c:v>
                </c:pt>
                <c:pt idx="5278">
                  <c:v>0.31179966871285175</c:v>
                </c:pt>
                <c:pt idx="5279">
                  <c:v>0.3020559290655751</c:v>
                </c:pt>
                <c:pt idx="5280">
                  <c:v>0.3020559290655751</c:v>
                </c:pt>
                <c:pt idx="5281">
                  <c:v>0.3020559290655751</c:v>
                </c:pt>
                <c:pt idx="5282">
                  <c:v>0.3020559290655751</c:v>
                </c:pt>
                <c:pt idx="5283">
                  <c:v>0.3020559290655751</c:v>
                </c:pt>
                <c:pt idx="5284">
                  <c:v>0.3020559290655751</c:v>
                </c:pt>
                <c:pt idx="5285">
                  <c:v>0.3020559290655751</c:v>
                </c:pt>
                <c:pt idx="5286">
                  <c:v>0.31179966871285175</c:v>
                </c:pt>
                <c:pt idx="5287">
                  <c:v>0.31179966871285175</c:v>
                </c:pt>
                <c:pt idx="5288">
                  <c:v>0.31179966871285175</c:v>
                </c:pt>
                <c:pt idx="5289">
                  <c:v>0.31179966871285175</c:v>
                </c:pt>
                <c:pt idx="5290">
                  <c:v>0.3020559290655751</c:v>
                </c:pt>
                <c:pt idx="5291">
                  <c:v>0.3020559290655751</c:v>
                </c:pt>
                <c:pt idx="5292">
                  <c:v>0.3020559290655751</c:v>
                </c:pt>
                <c:pt idx="5293">
                  <c:v>0.3020559290655751</c:v>
                </c:pt>
                <c:pt idx="5294">
                  <c:v>0.3020559290655751</c:v>
                </c:pt>
                <c:pt idx="5295">
                  <c:v>0.3020559290655751</c:v>
                </c:pt>
                <c:pt idx="5296">
                  <c:v>0.29231218941829851</c:v>
                </c:pt>
                <c:pt idx="5297">
                  <c:v>0.29231218941829851</c:v>
                </c:pt>
                <c:pt idx="5298">
                  <c:v>0.29231218941829851</c:v>
                </c:pt>
                <c:pt idx="5299">
                  <c:v>0.29231218941829851</c:v>
                </c:pt>
                <c:pt idx="5300">
                  <c:v>0.29231218941829851</c:v>
                </c:pt>
                <c:pt idx="5301">
                  <c:v>0.29231218941829851</c:v>
                </c:pt>
                <c:pt idx="5302">
                  <c:v>0.29231218941829851</c:v>
                </c:pt>
                <c:pt idx="5303">
                  <c:v>0.29231218941829851</c:v>
                </c:pt>
                <c:pt idx="5304">
                  <c:v>0.29231218941829851</c:v>
                </c:pt>
                <c:pt idx="5305">
                  <c:v>0.29231218941829851</c:v>
                </c:pt>
                <c:pt idx="5306">
                  <c:v>0.29231218941829851</c:v>
                </c:pt>
                <c:pt idx="5307">
                  <c:v>0.3020559290655751</c:v>
                </c:pt>
                <c:pt idx="5308">
                  <c:v>0.3020559290655751</c:v>
                </c:pt>
                <c:pt idx="5309">
                  <c:v>0.3020559290655751</c:v>
                </c:pt>
                <c:pt idx="5310">
                  <c:v>0.29231218941829851</c:v>
                </c:pt>
                <c:pt idx="5311">
                  <c:v>0.29231218941829851</c:v>
                </c:pt>
                <c:pt idx="5312">
                  <c:v>0.29231218941829851</c:v>
                </c:pt>
                <c:pt idx="5313">
                  <c:v>0.3020559290655751</c:v>
                </c:pt>
                <c:pt idx="5314">
                  <c:v>0.3020559290655751</c:v>
                </c:pt>
                <c:pt idx="5315">
                  <c:v>0.29231218941829851</c:v>
                </c:pt>
                <c:pt idx="5316">
                  <c:v>0.29231218941829851</c:v>
                </c:pt>
                <c:pt idx="5317">
                  <c:v>0.29231218941829851</c:v>
                </c:pt>
                <c:pt idx="5318">
                  <c:v>0.29231218941829851</c:v>
                </c:pt>
                <c:pt idx="5319">
                  <c:v>0.29231218941829851</c:v>
                </c:pt>
                <c:pt idx="5320">
                  <c:v>0.29231218941829851</c:v>
                </c:pt>
                <c:pt idx="5321">
                  <c:v>0.28256844977102191</c:v>
                </c:pt>
                <c:pt idx="5322">
                  <c:v>0.29231218941829851</c:v>
                </c:pt>
                <c:pt idx="5323">
                  <c:v>0.29231218941829851</c:v>
                </c:pt>
                <c:pt idx="5324">
                  <c:v>0.29231218941829851</c:v>
                </c:pt>
                <c:pt idx="5325">
                  <c:v>0.29231218941829851</c:v>
                </c:pt>
                <c:pt idx="5326">
                  <c:v>0.29231218941829851</c:v>
                </c:pt>
                <c:pt idx="5327">
                  <c:v>0.3020559290655751</c:v>
                </c:pt>
                <c:pt idx="5328">
                  <c:v>0.29231218941829851</c:v>
                </c:pt>
                <c:pt idx="5329">
                  <c:v>0.29231218941829851</c:v>
                </c:pt>
                <c:pt idx="5330">
                  <c:v>0.29231218941829851</c:v>
                </c:pt>
                <c:pt idx="5331">
                  <c:v>0.29231218941829851</c:v>
                </c:pt>
                <c:pt idx="5332">
                  <c:v>0.29231218941829851</c:v>
                </c:pt>
                <c:pt idx="5333">
                  <c:v>0.29231218941829851</c:v>
                </c:pt>
                <c:pt idx="5334">
                  <c:v>0.29231218941829851</c:v>
                </c:pt>
                <c:pt idx="5335">
                  <c:v>0.29231218941829851</c:v>
                </c:pt>
                <c:pt idx="5336">
                  <c:v>0.28256844977102191</c:v>
                </c:pt>
                <c:pt idx="5337">
                  <c:v>0.28256844977102191</c:v>
                </c:pt>
                <c:pt idx="5338">
                  <c:v>0.28256844977102191</c:v>
                </c:pt>
                <c:pt idx="5339">
                  <c:v>0.28256844977102191</c:v>
                </c:pt>
                <c:pt idx="5340">
                  <c:v>0.29231218941829851</c:v>
                </c:pt>
                <c:pt idx="5341">
                  <c:v>0.29231218941829851</c:v>
                </c:pt>
                <c:pt idx="5342">
                  <c:v>0.29231218941829851</c:v>
                </c:pt>
                <c:pt idx="5343">
                  <c:v>0.28256844977102191</c:v>
                </c:pt>
                <c:pt idx="5344">
                  <c:v>0.28256844977102191</c:v>
                </c:pt>
                <c:pt idx="5345">
                  <c:v>0.28256844977102191</c:v>
                </c:pt>
                <c:pt idx="5346">
                  <c:v>0.28256844977102191</c:v>
                </c:pt>
                <c:pt idx="5347">
                  <c:v>0.28256844977102191</c:v>
                </c:pt>
                <c:pt idx="5348">
                  <c:v>0.28256844977102191</c:v>
                </c:pt>
                <c:pt idx="5349">
                  <c:v>0.28256844977102191</c:v>
                </c:pt>
                <c:pt idx="5350">
                  <c:v>0.28256844977102191</c:v>
                </c:pt>
                <c:pt idx="5351">
                  <c:v>0.28256844977102191</c:v>
                </c:pt>
                <c:pt idx="5352">
                  <c:v>0.28256844977102191</c:v>
                </c:pt>
                <c:pt idx="5353">
                  <c:v>0.27282471012374526</c:v>
                </c:pt>
                <c:pt idx="5354">
                  <c:v>0.27282471012374526</c:v>
                </c:pt>
                <c:pt idx="5355">
                  <c:v>0.27282471012374526</c:v>
                </c:pt>
                <c:pt idx="5356">
                  <c:v>0.28256844977102191</c:v>
                </c:pt>
                <c:pt idx="5357">
                  <c:v>0.27282471012374526</c:v>
                </c:pt>
                <c:pt idx="5358">
                  <c:v>0.27282471012374526</c:v>
                </c:pt>
                <c:pt idx="5359">
                  <c:v>0.26308097047646861</c:v>
                </c:pt>
                <c:pt idx="5360">
                  <c:v>0.26308097047646861</c:v>
                </c:pt>
                <c:pt idx="5361">
                  <c:v>0.27282471012374526</c:v>
                </c:pt>
                <c:pt idx="5362">
                  <c:v>0.27282471012374526</c:v>
                </c:pt>
                <c:pt idx="5363">
                  <c:v>0.27282471012374526</c:v>
                </c:pt>
                <c:pt idx="5364">
                  <c:v>0.27282471012374526</c:v>
                </c:pt>
                <c:pt idx="5365">
                  <c:v>0.27282471012374526</c:v>
                </c:pt>
                <c:pt idx="5366">
                  <c:v>0.27282471012374526</c:v>
                </c:pt>
                <c:pt idx="5367">
                  <c:v>0.27282471012374526</c:v>
                </c:pt>
                <c:pt idx="5368">
                  <c:v>0.27282471012374526</c:v>
                </c:pt>
                <c:pt idx="5369">
                  <c:v>0.28256844977102191</c:v>
                </c:pt>
                <c:pt idx="5370">
                  <c:v>0.29231218941829851</c:v>
                </c:pt>
                <c:pt idx="5371">
                  <c:v>0.28256844977102191</c:v>
                </c:pt>
                <c:pt idx="5372">
                  <c:v>0.27282471012374526</c:v>
                </c:pt>
                <c:pt idx="5373">
                  <c:v>0.27282471012374526</c:v>
                </c:pt>
                <c:pt idx="5374">
                  <c:v>0.27282471012374526</c:v>
                </c:pt>
                <c:pt idx="5375">
                  <c:v>0.27282471012374526</c:v>
                </c:pt>
                <c:pt idx="5376">
                  <c:v>0.27282471012374526</c:v>
                </c:pt>
                <c:pt idx="5377">
                  <c:v>0.27282471012374526</c:v>
                </c:pt>
                <c:pt idx="5378">
                  <c:v>0.27282471012374526</c:v>
                </c:pt>
                <c:pt idx="5379">
                  <c:v>0.27282471012374526</c:v>
                </c:pt>
                <c:pt idx="5380">
                  <c:v>0.28256844977102191</c:v>
                </c:pt>
                <c:pt idx="5381">
                  <c:v>0.28256844977102191</c:v>
                </c:pt>
                <c:pt idx="5382">
                  <c:v>0.27282471012374526</c:v>
                </c:pt>
                <c:pt idx="5383">
                  <c:v>0.27282471012374526</c:v>
                </c:pt>
                <c:pt idx="5384">
                  <c:v>0.27282471012374526</c:v>
                </c:pt>
                <c:pt idx="5385">
                  <c:v>0.28256844977102191</c:v>
                </c:pt>
                <c:pt idx="5386">
                  <c:v>0.28256844977102191</c:v>
                </c:pt>
                <c:pt idx="5387">
                  <c:v>0.27282471012374526</c:v>
                </c:pt>
                <c:pt idx="5388">
                  <c:v>0.27282471012374526</c:v>
                </c:pt>
                <c:pt idx="5389">
                  <c:v>0.26308097047646861</c:v>
                </c:pt>
                <c:pt idx="5390">
                  <c:v>0.26308097047646861</c:v>
                </c:pt>
                <c:pt idx="5391">
                  <c:v>0.27282471012374526</c:v>
                </c:pt>
                <c:pt idx="5392">
                  <c:v>0.27282471012374526</c:v>
                </c:pt>
                <c:pt idx="5393">
                  <c:v>0.26308097047646861</c:v>
                </c:pt>
                <c:pt idx="5394">
                  <c:v>0.26308097047646861</c:v>
                </c:pt>
                <c:pt idx="5395">
                  <c:v>0.26308097047646861</c:v>
                </c:pt>
                <c:pt idx="5396">
                  <c:v>0.26308097047646861</c:v>
                </c:pt>
                <c:pt idx="5397">
                  <c:v>0.27282471012374526</c:v>
                </c:pt>
                <c:pt idx="5398">
                  <c:v>0.28256844977102191</c:v>
                </c:pt>
                <c:pt idx="5399">
                  <c:v>0.28256844977102191</c:v>
                </c:pt>
                <c:pt idx="5400">
                  <c:v>0.27282471012374526</c:v>
                </c:pt>
                <c:pt idx="5401">
                  <c:v>0.27282471012374526</c:v>
                </c:pt>
                <c:pt idx="5402">
                  <c:v>0.26308097047646861</c:v>
                </c:pt>
                <c:pt idx="5403">
                  <c:v>0.27282471012374526</c:v>
                </c:pt>
                <c:pt idx="5404">
                  <c:v>0.27282471012374526</c:v>
                </c:pt>
                <c:pt idx="5405">
                  <c:v>0.28256844977102191</c:v>
                </c:pt>
                <c:pt idx="5406">
                  <c:v>0.28256844977102191</c:v>
                </c:pt>
                <c:pt idx="5407">
                  <c:v>0.28256844977102191</c:v>
                </c:pt>
                <c:pt idx="5408">
                  <c:v>0.27282471012374526</c:v>
                </c:pt>
                <c:pt idx="5409">
                  <c:v>0.26308097047646861</c:v>
                </c:pt>
                <c:pt idx="5410">
                  <c:v>0.25333723082919207</c:v>
                </c:pt>
                <c:pt idx="5411">
                  <c:v>0.25333723082919207</c:v>
                </c:pt>
                <c:pt idx="5412">
                  <c:v>0.25333723082919207</c:v>
                </c:pt>
                <c:pt idx="5413">
                  <c:v>0.26308097047646861</c:v>
                </c:pt>
                <c:pt idx="5414">
                  <c:v>0.26308097047646861</c:v>
                </c:pt>
                <c:pt idx="5415">
                  <c:v>0.26308097047646861</c:v>
                </c:pt>
                <c:pt idx="5416">
                  <c:v>0.26308097047646861</c:v>
                </c:pt>
                <c:pt idx="5417">
                  <c:v>0.26308097047646861</c:v>
                </c:pt>
                <c:pt idx="5418">
                  <c:v>0.27282471012374526</c:v>
                </c:pt>
                <c:pt idx="5419">
                  <c:v>0.27282471012374526</c:v>
                </c:pt>
                <c:pt idx="5420">
                  <c:v>0.28256844977102191</c:v>
                </c:pt>
                <c:pt idx="5421">
                  <c:v>0.29231218941829851</c:v>
                </c:pt>
                <c:pt idx="5422">
                  <c:v>0.29231218941829851</c:v>
                </c:pt>
                <c:pt idx="5423">
                  <c:v>0.28256844977102191</c:v>
                </c:pt>
                <c:pt idx="5424">
                  <c:v>0.27282471012374526</c:v>
                </c:pt>
                <c:pt idx="5425">
                  <c:v>0.26308097047646861</c:v>
                </c:pt>
                <c:pt idx="5426">
                  <c:v>0.27282471012374526</c:v>
                </c:pt>
                <c:pt idx="5427">
                  <c:v>0.28256844977102191</c:v>
                </c:pt>
                <c:pt idx="5428">
                  <c:v>0.28256844977102191</c:v>
                </c:pt>
                <c:pt idx="5429">
                  <c:v>0.28256844977102191</c:v>
                </c:pt>
                <c:pt idx="5430">
                  <c:v>0.27282471012374526</c:v>
                </c:pt>
                <c:pt idx="5431">
                  <c:v>0.26308097047646861</c:v>
                </c:pt>
                <c:pt idx="5432">
                  <c:v>0.26308097047646861</c:v>
                </c:pt>
                <c:pt idx="5433">
                  <c:v>0.26308097047646861</c:v>
                </c:pt>
                <c:pt idx="5434">
                  <c:v>0.25333723082919207</c:v>
                </c:pt>
                <c:pt idx="5435">
                  <c:v>0.26308097047646861</c:v>
                </c:pt>
                <c:pt idx="5436">
                  <c:v>0.26308097047646861</c:v>
                </c:pt>
                <c:pt idx="5437">
                  <c:v>0.26308097047646861</c:v>
                </c:pt>
                <c:pt idx="5438">
                  <c:v>0.26308097047646861</c:v>
                </c:pt>
                <c:pt idx="5439">
                  <c:v>0.25333723082919207</c:v>
                </c:pt>
                <c:pt idx="5440">
                  <c:v>0.25333723082919207</c:v>
                </c:pt>
                <c:pt idx="5441">
                  <c:v>0.25333723082919207</c:v>
                </c:pt>
                <c:pt idx="5442">
                  <c:v>0.25333723082919207</c:v>
                </c:pt>
                <c:pt idx="5443">
                  <c:v>0.25333723082919207</c:v>
                </c:pt>
                <c:pt idx="5444">
                  <c:v>0.25333723082919207</c:v>
                </c:pt>
                <c:pt idx="5445">
                  <c:v>0.25333723082919207</c:v>
                </c:pt>
                <c:pt idx="5446">
                  <c:v>0.25333723082919207</c:v>
                </c:pt>
                <c:pt idx="5447">
                  <c:v>0.25333723082919207</c:v>
                </c:pt>
                <c:pt idx="5448">
                  <c:v>0.25333723082919207</c:v>
                </c:pt>
                <c:pt idx="5449">
                  <c:v>0.24359349118191539</c:v>
                </c:pt>
                <c:pt idx="5450">
                  <c:v>0.2338497515346388</c:v>
                </c:pt>
                <c:pt idx="5451">
                  <c:v>0.2338497515346388</c:v>
                </c:pt>
                <c:pt idx="5452">
                  <c:v>0.24359349118191539</c:v>
                </c:pt>
                <c:pt idx="5453">
                  <c:v>0.24359349118191539</c:v>
                </c:pt>
                <c:pt idx="5454">
                  <c:v>0.24359349118191539</c:v>
                </c:pt>
                <c:pt idx="5455">
                  <c:v>0.24359349118191539</c:v>
                </c:pt>
                <c:pt idx="5456">
                  <c:v>0.24359349118191539</c:v>
                </c:pt>
                <c:pt idx="5457">
                  <c:v>0.24359349118191539</c:v>
                </c:pt>
                <c:pt idx="5458">
                  <c:v>0.24359349118191539</c:v>
                </c:pt>
                <c:pt idx="5459">
                  <c:v>0.24359349118191539</c:v>
                </c:pt>
                <c:pt idx="5460">
                  <c:v>0.24359349118191539</c:v>
                </c:pt>
                <c:pt idx="5461">
                  <c:v>0.24359349118191539</c:v>
                </c:pt>
                <c:pt idx="5462">
                  <c:v>0.25333723082919207</c:v>
                </c:pt>
                <c:pt idx="5463">
                  <c:v>0.24359349118191539</c:v>
                </c:pt>
                <c:pt idx="5464">
                  <c:v>0.24359349118191539</c:v>
                </c:pt>
                <c:pt idx="5465">
                  <c:v>0.24359349118191539</c:v>
                </c:pt>
                <c:pt idx="5466">
                  <c:v>0.24359349118191539</c:v>
                </c:pt>
                <c:pt idx="5467">
                  <c:v>0.26308097047646861</c:v>
                </c:pt>
                <c:pt idx="5468">
                  <c:v>0.27282471012374526</c:v>
                </c:pt>
                <c:pt idx="5469">
                  <c:v>0.26308097047646861</c:v>
                </c:pt>
                <c:pt idx="5470">
                  <c:v>0.25333723082919207</c:v>
                </c:pt>
                <c:pt idx="5471">
                  <c:v>0.25333723082919207</c:v>
                </c:pt>
                <c:pt idx="5472">
                  <c:v>0.25333723082919207</c:v>
                </c:pt>
                <c:pt idx="5473">
                  <c:v>0.25333723082919207</c:v>
                </c:pt>
                <c:pt idx="5474">
                  <c:v>0.25333723082919207</c:v>
                </c:pt>
                <c:pt idx="5475">
                  <c:v>0.25333723082919207</c:v>
                </c:pt>
                <c:pt idx="5476">
                  <c:v>0.24359349118191539</c:v>
                </c:pt>
                <c:pt idx="5477">
                  <c:v>0.24359349118191539</c:v>
                </c:pt>
                <c:pt idx="5478">
                  <c:v>0.25333723082919207</c:v>
                </c:pt>
                <c:pt idx="5479">
                  <c:v>0.26308097047646861</c:v>
                </c:pt>
                <c:pt idx="5480">
                  <c:v>0.25333723082919207</c:v>
                </c:pt>
                <c:pt idx="5481">
                  <c:v>0.24359349118191539</c:v>
                </c:pt>
                <c:pt idx="5482">
                  <c:v>0.24359349118191539</c:v>
                </c:pt>
                <c:pt idx="5483">
                  <c:v>0.24359349118191539</c:v>
                </c:pt>
                <c:pt idx="5484">
                  <c:v>0.24359349118191539</c:v>
                </c:pt>
                <c:pt idx="5485">
                  <c:v>0.24359349118191539</c:v>
                </c:pt>
                <c:pt idx="5486">
                  <c:v>0.24359349118191539</c:v>
                </c:pt>
                <c:pt idx="5487">
                  <c:v>0.2338497515346388</c:v>
                </c:pt>
                <c:pt idx="5488">
                  <c:v>0.2338497515346388</c:v>
                </c:pt>
                <c:pt idx="5489">
                  <c:v>0.24359349118191539</c:v>
                </c:pt>
                <c:pt idx="5490">
                  <c:v>0.24359349118191539</c:v>
                </c:pt>
                <c:pt idx="5491">
                  <c:v>0.24359349118191539</c:v>
                </c:pt>
                <c:pt idx="5492">
                  <c:v>0.24359349118191539</c:v>
                </c:pt>
                <c:pt idx="5493">
                  <c:v>0.24359349118191539</c:v>
                </c:pt>
                <c:pt idx="5494">
                  <c:v>0.24359349118191539</c:v>
                </c:pt>
                <c:pt idx="5495">
                  <c:v>0.2338497515346388</c:v>
                </c:pt>
                <c:pt idx="5496">
                  <c:v>0.2338497515346388</c:v>
                </c:pt>
                <c:pt idx="5497">
                  <c:v>0.2338497515346388</c:v>
                </c:pt>
                <c:pt idx="5498">
                  <c:v>0.24359349118191539</c:v>
                </c:pt>
                <c:pt idx="5499">
                  <c:v>0.24359349118191539</c:v>
                </c:pt>
                <c:pt idx="5500">
                  <c:v>0.24359349118191539</c:v>
                </c:pt>
                <c:pt idx="5501">
                  <c:v>0.24359349118191539</c:v>
                </c:pt>
                <c:pt idx="5502">
                  <c:v>0.24359349118191539</c:v>
                </c:pt>
                <c:pt idx="5503">
                  <c:v>0.24359349118191539</c:v>
                </c:pt>
                <c:pt idx="5504">
                  <c:v>0.24359349118191539</c:v>
                </c:pt>
                <c:pt idx="5505">
                  <c:v>0.24359349118191539</c:v>
                </c:pt>
                <c:pt idx="5506">
                  <c:v>0.2338497515346388</c:v>
                </c:pt>
                <c:pt idx="5507">
                  <c:v>0.2338497515346388</c:v>
                </c:pt>
                <c:pt idx="5508">
                  <c:v>0.2338497515346388</c:v>
                </c:pt>
                <c:pt idx="5509">
                  <c:v>0.2338497515346388</c:v>
                </c:pt>
                <c:pt idx="5510">
                  <c:v>0.2338497515346388</c:v>
                </c:pt>
                <c:pt idx="5511">
                  <c:v>0.2338497515346388</c:v>
                </c:pt>
                <c:pt idx="5512">
                  <c:v>0.24359349118191539</c:v>
                </c:pt>
                <c:pt idx="5513">
                  <c:v>0.24359349118191539</c:v>
                </c:pt>
                <c:pt idx="5514">
                  <c:v>0.24359349118191539</c:v>
                </c:pt>
                <c:pt idx="5515">
                  <c:v>0.2338497515346388</c:v>
                </c:pt>
                <c:pt idx="5516">
                  <c:v>0.2338497515346388</c:v>
                </c:pt>
                <c:pt idx="5517">
                  <c:v>0.24359349118191539</c:v>
                </c:pt>
                <c:pt idx="5518">
                  <c:v>0.24359349118191539</c:v>
                </c:pt>
                <c:pt idx="5519">
                  <c:v>0.2338497515346388</c:v>
                </c:pt>
                <c:pt idx="5520">
                  <c:v>0.22410601188736218</c:v>
                </c:pt>
                <c:pt idx="5521">
                  <c:v>0.21436227224008558</c:v>
                </c:pt>
                <c:pt idx="5522">
                  <c:v>0.22410601188736218</c:v>
                </c:pt>
                <c:pt idx="5523">
                  <c:v>0.2338497515346388</c:v>
                </c:pt>
                <c:pt idx="5524">
                  <c:v>0.2338497515346388</c:v>
                </c:pt>
                <c:pt idx="5525">
                  <c:v>0.24359349118191539</c:v>
                </c:pt>
                <c:pt idx="5526">
                  <c:v>0.2338497515346388</c:v>
                </c:pt>
                <c:pt idx="5527">
                  <c:v>0.22410601188736218</c:v>
                </c:pt>
                <c:pt idx="5528">
                  <c:v>0.22410601188736218</c:v>
                </c:pt>
                <c:pt idx="5529">
                  <c:v>0.22410601188736218</c:v>
                </c:pt>
                <c:pt idx="5530">
                  <c:v>0.22410601188736218</c:v>
                </c:pt>
                <c:pt idx="5531">
                  <c:v>0.2338497515346388</c:v>
                </c:pt>
                <c:pt idx="5532">
                  <c:v>0.2338497515346388</c:v>
                </c:pt>
                <c:pt idx="5533">
                  <c:v>0.22410601188736218</c:v>
                </c:pt>
                <c:pt idx="5534">
                  <c:v>0.21436227224008558</c:v>
                </c:pt>
                <c:pt idx="5535">
                  <c:v>0.21436227224008558</c:v>
                </c:pt>
                <c:pt idx="5536">
                  <c:v>0.22410601188736218</c:v>
                </c:pt>
                <c:pt idx="5537">
                  <c:v>0.22410601188736218</c:v>
                </c:pt>
                <c:pt idx="5538">
                  <c:v>0.2338497515346388</c:v>
                </c:pt>
                <c:pt idx="5539">
                  <c:v>0.2338497515346388</c:v>
                </c:pt>
                <c:pt idx="5540">
                  <c:v>0.2338497515346388</c:v>
                </c:pt>
                <c:pt idx="5541">
                  <c:v>0.2338497515346388</c:v>
                </c:pt>
                <c:pt idx="5542">
                  <c:v>0.2338497515346388</c:v>
                </c:pt>
                <c:pt idx="5543">
                  <c:v>0.22410601188736218</c:v>
                </c:pt>
                <c:pt idx="5544">
                  <c:v>0.22410601188736218</c:v>
                </c:pt>
                <c:pt idx="5545">
                  <c:v>0.22410601188736218</c:v>
                </c:pt>
                <c:pt idx="5546">
                  <c:v>0.22410601188736218</c:v>
                </c:pt>
                <c:pt idx="5547">
                  <c:v>0.21436227224008558</c:v>
                </c:pt>
                <c:pt idx="5548">
                  <c:v>0.21436227224008558</c:v>
                </c:pt>
                <c:pt idx="5549">
                  <c:v>0.22410601188736218</c:v>
                </c:pt>
                <c:pt idx="5550">
                  <c:v>0.22410601188736218</c:v>
                </c:pt>
                <c:pt idx="5551">
                  <c:v>0.2338497515346388</c:v>
                </c:pt>
                <c:pt idx="5552">
                  <c:v>0.22410601188736218</c:v>
                </c:pt>
                <c:pt idx="5553">
                  <c:v>0.22410601188736218</c:v>
                </c:pt>
                <c:pt idx="5554">
                  <c:v>0.22410601188736218</c:v>
                </c:pt>
                <c:pt idx="5555">
                  <c:v>0.22410601188736218</c:v>
                </c:pt>
                <c:pt idx="5556">
                  <c:v>0.22410601188736218</c:v>
                </c:pt>
                <c:pt idx="5557">
                  <c:v>0.22410601188736218</c:v>
                </c:pt>
                <c:pt idx="5558">
                  <c:v>0.21436227224008558</c:v>
                </c:pt>
                <c:pt idx="5559">
                  <c:v>0.21436227224008558</c:v>
                </c:pt>
                <c:pt idx="5560">
                  <c:v>0.21436227224008558</c:v>
                </c:pt>
                <c:pt idx="5561">
                  <c:v>0.22410601188736218</c:v>
                </c:pt>
                <c:pt idx="5562">
                  <c:v>0.2338497515346388</c:v>
                </c:pt>
                <c:pt idx="5563">
                  <c:v>0.2338497515346388</c:v>
                </c:pt>
                <c:pt idx="5564">
                  <c:v>0.22410601188736218</c:v>
                </c:pt>
                <c:pt idx="5565">
                  <c:v>0.21436227224008558</c:v>
                </c:pt>
                <c:pt idx="5566">
                  <c:v>0.21436227224008558</c:v>
                </c:pt>
                <c:pt idx="5567">
                  <c:v>0.22410601188736218</c:v>
                </c:pt>
                <c:pt idx="5568">
                  <c:v>0.22410601188736218</c:v>
                </c:pt>
                <c:pt idx="5569">
                  <c:v>0.22410601188736218</c:v>
                </c:pt>
                <c:pt idx="5570">
                  <c:v>0.22410601188736218</c:v>
                </c:pt>
                <c:pt idx="5571">
                  <c:v>0.22410601188736218</c:v>
                </c:pt>
                <c:pt idx="5572">
                  <c:v>0.22410601188736218</c:v>
                </c:pt>
                <c:pt idx="5573">
                  <c:v>0.22410601188736218</c:v>
                </c:pt>
                <c:pt idx="5574">
                  <c:v>0.22410601188736218</c:v>
                </c:pt>
                <c:pt idx="5575">
                  <c:v>0.22410601188736218</c:v>
                </c:pt>
                <c:pt idx="5576">
                  <c:v>0.22410601188736218</c:v>
                </c:pt>
                <c:pt idx="5577">
                  <c:v>0.22410601188736218</c:v>
                </c:pt>
                <c:pt idx="5578">
                  <c:v>0.21436227224008558</c:v>
                </c:pt>
                <c:pt idx="5579">
                  <c:v>0.21436227224008558</c:v>
                </c:pt>
                <c:pt idx="5580">
                  <c:v>0.21436227224008558</c:v>
                </c:pt>
                <c:pt idx="5581">
                  <c:v>0.21436227224008558</c:v>
                </c:pt>
                <c:pt idx="5582">
                  <c:v>0.21436227224008558</c:v>
                </c:pt>
                <c:pt idx="5583">
                  <c:v>0.21436227224008558</c:v>
                </c:pt>
                <c:pt idx="5584">
                  <c:v>0.21436227224008558</c:v>
                </c:pt>
                <c:pt idx="5585">
                  <c:v>0.21436227224008558</c:v>
                </c:pt>
                <c:pt idx="5586">
                  <c:v>0.21436227224008558</c:v>
                </c:pt>
                <c:pt idx="5587">
                  <c:v>0.21436227224008558</c:v>
                </c:pt>
                <c:pt idx="5588">
                  <c:v>0.21436227224008558</c:v>
                </c:pt>
                <c:pt idx="5589">
                  <c:v>0.21436227224008558</c:v>
                </c:pt>
                <c:pt idx="5590">
                  <c:v>0.21436227224008558</c:v>
                </c:pt>
                <c:pt idx="5591">
                  <c:v>0.21436227224008558</c:v>
                </c:pt>
                <c:pt idx="5592">
                  <c:v>0.21436227224008558</c:v>
                </c:pt>
                <c:pt idx="5593">
                  <c:v>0.21436227224008558</c:v>
                </c:pt>
                <c:pt idx="5594">
                  <c:v>0.21436227224008558</c:v>
                </c:pt>
                <c:pt idx="5595">
                  <c:v>0.21436227224008558</c:v>
                </c:pt>
                <c:pt idx="5596">
                  <c:v>0.21436227224008558</c:v>
                </c:pt>
                <c:pt idx="5597">
                  <c:v>0.21436227224008558</c:v>
                </c:pt>
                <c:pt idx="5598">
                  <c:v>0.21436227224008558</c:v>
                </c:pt>
                <c:pt idx="5599">
                  <c:v>0.22410601188736218</c:v>
                </c:pt>
                <c:pt idx="5600">
                  <c:v>0.22410601188736218</c:v>
                </c:pt>
                <c:pt idx="5601">
                  <c:v>0.22410601188736218</c:v>
                </c:pt>
                <c:pt idx="5602">
                  <c:v>0.21436227224008558</c:v>
                </c:pt>
                <c:pt idx="5603">
                  <c:v>0.21436227224008558</c:v>
                </c:pt>
                <c:pt idx="5604">
                  <c:v>0.21436227224008558</c:v>
                </c:pt>
                <c:pt idx="5605">
                  <c:v>0.22410601188736218</c:v>
                </c:pt>
                <c:pt idx="5606">
                  <c:v>0.21436227224008558</c:v>
                </c:pt>
                <c:pt idx="5607">
                  <c:v>0.21436227224008558</c:v>
                </c:pt>
                <c:pt idx="5608">
                  <c:v>0.20461853259280896</c:v>
                </c:pt>
                <c:pt idx="5609">
                  <c:v>0.20461853259280896</c:v>
                </c:pt>
                <c:pt idx="5610">
                  <c:v>0.20461853259280896</c:v>
                </c:pt>
                <c:pt idx="5611">
                  <c:v>0.20461853259280896</c:v>
                </c:pt>
                <c:pt idx="5612">
                  <c:v>0.20461853259280896</c:v>
                </c:pt>
                <c:pt idx="5613">
                  <c:v>0.20461853259280896</c:v>
                </c:pt>
                <c:pt idx="5614">
                  <c:v>0.20461853259280896</c:v>
                </c:pt>
                <c:pt idx="5615">
                  <c:v>0.20461853259280896</c:v>
                </c:pt>
                <c:pt idx="5616">
                  <c:v>0.19487479294553231</c:v>
                </c:pt>
                <c:pt idx="5617">
                  <c:v>0.19487479294553231</c:v>
                </c:pt>
                <c:pt idx="5618">
                  <c:v>0.20461853259280896</c:v>
                </c:pt>
                <c:pt idx="5619">
                  <c:v>0.20461853259280896</c:v>
                </c:pt>
                <c:pt idx="5620">
                  <c:v>0.21436227224008558</c:v>
                </c:pt>
                <c:pt idx="5621">
                  <c:v>0.21436227224008558</c:v>
                </c:pt>
                <c:pt idx="5622">
                  <c:v>0.20461853259280896</c:v>
                </c:pt>
                <c:pt idx="5623">
                  <c:v>0.20461853259280896</c:v>
                </c:pt>
                <c:pt idx="5624">
                  <c:v>0.19487479294553231</c:v>
                </c:pt>
                <c:pt idx="5625">
                  <c:v>0.19487479294553231</c:v>
                </c:pt>
                <c:pt idx="5626">
                  <c:v>0.19487479294553231</c:v>
                </c:pt>
                <c:pt idx="5627">
                  <c:v>0.19487479294553231</c:v>
                </c:pt>
                <c:pt idx="5628">
                  <c:v>0.20461853259280896</c:v>
                </c:pt>
                <c:pt idx="5629">
                  <c:v>0.20461853259280896</c:v>
                </c:pt>
                <c:pt idx="5630">
                  <c:v>0.20461853259280896</c:v>
                </c:pt>
                <c:pt idx="5631">
                  <c:v>0.20461853259280896</c:v>
                </c:pt>
                <c:pt idx="5632">
                  <c:v>0.20461853259280896</c:v>
                </c:pt>
                <c:pt idx="5633">
                  <c:v>0.20461853259280896</c:v>
                </c:pt>
                <c:pt idx="5634">
                  <c:v>0.20461853259280896</c:v>
                </c:pt>
                <c:pt idx="5635">
                  <c:v>0.19487479294553231</c:v>
                </c:pt>
                <c:pt idx="5636">
                  <c:v>0.19487479294553231</c:v>
                </c:pt>
                <c:pt idx="5637">
                  <c:v>0.19487479294553231</c:v>
                </c:pt>
                <c:pt idx="5638">
                  <c:v>0.20461853259280896</c:v>
                </c:pt>
                <c:pt idx="5639">
                  <c:v>0.20461853259280896</c:v>
                </c:pt>
                <c:pt idx="5640">
                  <c:v>0.20461853259280896</c:v>
                </c:pt>
                <c:pt idx="5641">
                  <c:v>0.20461853259280896</c:v>
                </c:pt>
                <c:pt idx="5642">
                  <c:v>0.20461853259280896</c:v>
                </c:pt>
                <c:pt idx="5643">
                  <c:v>0.20461853259280896</c:v>
                </c:pt>
                <c:pt idx="5644">
                  <c:v>0.20461853259280896</c:v>
                </c:pt>
                <c:pt idx="5645">
                  <c:v>0.20461853259280896</c:v>
                </c:pt>
                <c:pt idx="5646">
                  <c:v>0.21436227224008558</c:v>
                </c:pt>
                <c:pt idx="5647">
                  <c:v>0.21436227224008558</c:v>
                </c:pt>
                <c:pt idx="5648">
                  <c:v>0.20461853259280896</c:v>
                </c:pt>
                <c:pt idx="5649">
                  <c:v>0.19487479294553231</c:v>
                </c:pt>
                <c:pt idx="5650">
                  <c:v>0.18513105329825572</c:v>
                </c:pt>
                <c:pt idx="5651">
                  <c:v>0.18513105329825572</c:v>
                </c:pt>
                <c:pt idx="5652">
                  <c:v>0.19487479294553231</c:v>
                </c:pt>
                <c:pt idx="5653">
                  <c:v>0.20461853259280896</c:v>
                </c:pt>
                <c:pt idx="5654">
                  <c:v>0.20461853259280896</c:v>
                </c:pt>
                <c:pt idx="5655">
                  <c:v>0.20461853259280896</c:v>
                </c:pt>
                <c:pt idx="5656">
                  <c:v>0.19487479294553231</c:v>
                </c:pt>
                <c:pt idx="5657">
                  <c:v>0.19487479294553231</c:v>
                </c:pt>
                <c:pt idx="5658">
                  <c:v>0.19487479294553231</c:v>
                </c:pt>
                <c:pt idx="5659">
                  <c:v>0.19487479294553231</c:v>
                </c:pt>
                <c:pt idx="5660">
                  <c:v>0.19487479294553231</c:v>
                </c:pt>
                <c:pt idx="5661">
                  <c:v>0.19487479294553231</c:v>
                </c:pt>
                <c:pt idx="5662">
                  <c:v>0.19487479294553231</c:v>
                </c:pt>
                <c:pt idx="5663">
                  <c:v>0.18513105329825572</c:v>
                </c:pt>
                <c:pt idx="5664">
                  <c:v>0.18513105329825572</c:v>
                </c:pt>
                <c:pt idx="5665">
                  <c:v>0.18513105329825572</c:v>
                </c:pt>
                <c:pt idx="5666">
                  <c:v>0.18513105329825572</c:v>
                </c:pt>
                <c:pt idx="5667">
                  <c:v>0.19487479294553231</c:v>
                </c:pt>
                <c:pt idx="5668">
                  <c:v>0.19487479294553231</c:v>
                </c:pt>
                <c:pt idx="5669">
                  <c:v>0.19487479294553231</c:v>
                </c:pt>
                <c:pt idx="5670">
                  <c:v>0.19487479294553231</c:v>
                </c:pt>
                <c:pt idx="5671">
                  <c:v>0.19487479294553231</c:v>
                </c:pt>
                <c:pt idx="5672">
                  <c:v>0.19487479294553231</c:v>
                </c:pt>
                <c:pt idx="5673">
                  <c:v>0.19487479294553231</c:v>
                </c:pt>
                <c:pt idx="5674">
                  <c:v>0.19487479294553231</c:v>
                </c:pt>
                <c:pt idx="5675">
                  <c:v>0.19487479294553231</c:v>
                </c:pt>
                <c:pt idx="5676">
                  <c:v>0.19487479294553231</c:v>
                </c:pt>
                <c:pt idx="5677">
                  <c:v>0.19487479294553231</c:v>
                </c:pt>
                <c:pt idx="5678">
                  <c:v>0.19487479294553231</c:v>
                </c:pt>
                <c:pt idx="5679">
                  <c:v>0.19487479294553231</c:v>
                </c:pt>
                <c:pt idx="5680">
                  <c:v>0.19487479294553231</c:v>
                </c:pt>
                <c:pt idx="5681">
                  <c:v>0.20461853259280896</c:v>
                </c:pt>
                <c:pt idx="5682">
                  <c:v>0.20461853259280896</c:v>
                </c:pt>
                <c:pt idx="5683">
                  <c:v>0.20461853259280896</c:v>
                </c:pt>
                <c:pt idx="5684">
                  <c:v>0.19487479294553231</c:v>
                </c:pt>
                <c:pt idx="5685">
                  <c:v>0.19487479294553231</c:v>
                </c:pt>
                <c:pt idx="5686">
                  <c:v>0.19487479294553231</c:v>
                </c:pt>
                <c:pt idx="5687">
                  <c:v>0.19487479294553231</c:v>
                </c:pt>
                <c:pt idx="5688">
                  <c:v>0.19487479294553231</c:v>
                </c:pt>
                <c:pt idx="5689">
                  <c:v>0.19487479294553231</c:v>
                </c:pt>
                <c:pt idx="5690">
                  <c:v>0.19487479294553231</c:v>
                </c:pt>
                <c:pt idx="5691">
                  <c:v>0.19487479294553231</c:v>
                </c:pt>
                <c:pt idx="5692">
                  <c:v>0.19487479294553231</c:v>
                </c:pt>
                <c:pt idx="5693">
                  <c:v>0.19487479294553231</c:v>
                </c:pt>
                <c:pt idx="5694">
                  <c:v>0.19487479294553231</c:v>
                </c:pt>
                <c:pt idx="5695">
                  <c:v>0.19487479294553231</c:v>
                </c:pt>
                <c:pt idx="5696">
                  <c:v>0.19487479294553231</c:v>
                </c:pt>
                <c:pt idx="5697">
                  <c:v>0.18513105329825572</c:v>
                </c:pt>
                <c:pt idx="5698">
                  <c:v>0.18513105329825572</c:v>
                </c:pt>
                <c:pt idx="5699">
                  <c:v>0.18513105329825572</c:v>
                </c:pt>
                <c:pt idx="5700">
                  <c:v>0.18513105329825572</c:v>
                </c:pt>
                <c:pt idx="5701">
                  <c:v>0.18513105329825572</c:v>
                </c:pt>
                <c:pt idx="5702">
                  <c:v>0.18513105329825572</c:v>
                </c:pt>
                <c:pt idx="5703">
                  <c:v>0.18513105329825572</c:v>
                </c:pt>
                <c:pt idx="5704">
                  <c:v>0.18513105329825572</c:v>
                </c:pt>
                <c:pt idx="5705">
                  <c:v>0.18513105329825572</c:v>
                </c:pt>
                <c:pt idx="5706">
                  <c:v>0.18513105329825572</c:v>
                </c:pt>
                <c:pt idx="5707">
                  <c:v>0.18513105329825572</c:v>
                </c:pt>
                <c:pt idx="5708">
                  <c:v>0.18513105329825572</c:v>
                </c:pt>
                <c:pt idx="5709">
                  <c:v>0.18513105329825572</c:v>
                </c:pt>
                <c:pt idx="5710">
                  <c:v>0.18513105329825572</c:v>
                </c:pt>
                <c:pt idx="5711">
                  <c:v>0.18513105329825572</c:v>
                </c:pt>
                <c:pt idx="5712">
                  <c:v>0.18513105329825572</c:v>
                </c:pt>
                <c:pt idx="5713">
                  <c:v>0.18513105329825572</c:v>
                </c:pt>
                <c:pt idx="5714">
                  <c:v>0.18513105329825572</c:v>
                </c:pt>
                <c:pt idx="5715">
                  <c:v>0.18513105329825572</c:v>
                </c:pt>
                <c:pt idx="5716">
                  <c:v>0.17538731365097909</c:v>
                </c:pt>
                <c:pt idx="5717">
                  <c:v>0.17538731365097909</c:v>
                </c:pt>
                <c:pt idx="5718">
                  <c:v>0.17538731365097909</c:v>
                </c:pt>
                <c:pt idx="5719">
                  <c:v>0.17538731365097909</c:v>
                </c:pt>
                <c:pt idx="5720">
                  <c:v>0.17538731365097909</c:v>
                </c:pt>
                <c:pt idx="5721">
                  <c:v>0.18513105329825572</c:v>
                </c:pt>
                <c:pt idx="5722">
                  <c:v>0.17538731365097909</c:v>
                </c:pt>
                <c:pt idx="5723">
                  <c:v>0.17538731365097909</c:v>
                </c:pt>
                <c:pt idx="5724">
                  <c:v>0.16564357400370247</c:v>
                </c:pt>
                <c:pt idx="5725">
                  <c:v>0.16564357400370247</c:v>
                </c:pt>
                <c:pt idx="5726">
                  <c:v>0.17538731365097909</c:v>
                </c:pt>
                <c:pt idx="5727">
                  <c:v>0.18513105329825572</c:v>
                </c:pt>
                <c:pt idx="5728">
                  <c:v>0.18513105329825572</c:v>
                </c:pt>
                <c:pt idx="5729">
                  <c:v>0.18513105329825572</c:v>
                </c:pt>
                <c:pt idx="5730">
                  <c:v>0.18513105329825572</c:v>
                </c:pt>
                <c:pt idx="5731">
                  <c:v>0.17538731365097909</c:v>
                </c:pt>
                <c:pt idx="5732">
                  <c:v>0.17538731365097909</c:v>
                </c:pt>
                <c:pt idx="5733">
                  <c:v>0.17538731365097909</c:v>
                </c:pt>
                <c:pt idx="5734">
                  <c:v>0.17538731365097909</c:v>
                </c:pt>
                <c:pt idx="5735">
                  <c:v>0.18513105329825572</c:v>
                </c:pt>
                <c:pt idx="5736">
                  <c:v>0.18513105329825572</c:v>
                </c:pt>
                <c:pt idx="5737">
                  <c:v>0.18513105329825572</c:v>
                </c:pt>
                <c:pt idx="5738">
                  <c:v>0.17538731365097909</c:v>
                </c:pt>
                <c:pt idx="5739">
                  <c:v>0.17538731365097909</c:v>
                </c:pt>
                <c:pt idx="5740">
                  <c:v>0.17538731365097909</c:v>
                </c:pt>
                <c:pt idx="5741">
                  <c:v>0.17538731365097909</c:v>
                </c:pt>
                <c:pt idx="5742">
                  <c:v>0.16564357400370247</c:v>
                </c:pt>
                <c:pt idx="5743">
                  <c:v>0.16564357400370247</c:v>
                </c:pt>
                <c:pt idx="5744">
                  <c:v>0.16564357400370247</c:v>
                </c:pt>
                <c:pt idx="5745">
                  <c:v>0.16564357400370247</c:v>
                </c:pt>
                <c:pt idx="5746">
                  <c:v>0.16564357400370247</c:v>
                </c:pt>
                <c:pt idx="5747">
                  <c:v>0.16564357400370247</c:v>
                </c:pt>
                <c:pt idx="5748">
                  <c:v>0.16564357400370247</c:v>
                </c:pt>
                <c:pt idx="5749">
                  <c:v>0.17538731365097909</c:v>
                </c:pt>
                <c:pt idx="5750">
                  <c:v>0.17538731365097909</c:v>
                </c:pt>
                <c:pt idx="5751">
                  <c:v>0.17538731365097909</c:v>
                </c:pt>
                <c:pt idx="5752">
                  <c:v>0.17538731365097909</c:v>
                </c:pt>
                <c:pt idx="5753">
                  <c:v>0.16564357400370247</c:v>
                </c:pt>
                <c:pt idx="5754">
                  <c:v>0.16564357400370247</c:v>
                </c:pt>
                <c:pt idx="5755">
                  <c:v>0.16564357400370247</c:v>
                </c:pt>
                <c:pt idx="5756">
                  <c:v>0.16564357400370247</c:v>
                </c:pt>
                <c:pt idx="5757">
                  <c:v>0.16564357400370247</c:v>
                </c:pt>
                <c:pt idx="5758">
                  <c:v>0.16564357400370247</c:v>
                </c:pt>
                <c:pt idx="5759">
                  <c:v>0.16564357400370247</c:v>
                </c:pt>
                <c:pt idx="5760">
                  <c:v>0.16564357400370247</c:v>
                </c:pt>
                <c:pt idx="5761">
                  <c:v>0.16564357400370247</c:v>
                </c:pt>
                <c:pt idx="5762">
                  <c:v>0.16564357400370247</c:v>
                </c:pt>
                <c:pt idx="5763">
                  <c:v>0.17538731365097909</c:v>
                </c:pt>
                <c:pt idx="5764">
                  <c:v>0.17538731365097909</c:v>
                </c:pt>
                <c:pt idx="5765">
                  <c:v>0.17538731365097909</c:v>
                </c:pt>
                <c:pt idx="5766">
                  <c:v>0.17538731365097909</c:v>
                </c:pt>
                <c:pt idx="5767">
                  <c:v>0.16564357400370247</c:v>
                </c:pt>
                <c:pt idx="5768">
                  <c:v>0.16564357400370247</c:v>
                </c:pt>
                <c:pt idx="5769">
                  <c:v>0.16564357400370247</c:v>
                </c:pt>
                <c:pt idx="5770">
                  <c:v>0.17538731365097909</c:v>
                </c:pt>
                <c:pt idx="5771">
                  <c:v>0.17538731365097909</c:v>
                </c:pt>
                <c:pt idx="5772">
                  <c:v>0.17538731365097909</c:v>
                </c:pt>
                <c:pt idx="5773">
                  <c:v>0.17538731365097909</c:v>
                </c:pt>
                <c:pt idx="5774">
                  <c:v>0.17538731365097909</c:v>
                </c:pt>
                <c:pt idx="5775">
                  <c:v>0.17538731365097909</c:v>
                </c:pt>
                <c:pt idx="5776">
                  <c:v>0.17538731365097909</c:v>
                </c:pt>
                <c:pt idx="5777">
                  <c:v>0.17538731365097909</c:v>
                </c:pt>
                <c:pt idx="5778">
                  <c:v>0.16564357400370247</c:v>
                </c:pt>
                <c:pt idx="5779">
                  <c:v>0.16564357400370247</c:v>
                </c:pt>
                <c:pt idx="5780">
                  <c:v>0.16564357400370247</c:v>
                </c:pt>
                <c:pt idx="5781">
                  <c:v>0.16564357400370247</c:v>
                </c:pt>
                <c:pt idx="5782">
                  <c:v>0.17538731365097909</c:v>
                </c:pt>
                <c:pt idx="5783">
                  <c:v>0.16564357400370247</c:v>
                </c:pt>
                <c:pt idx="5784">
                  <c:v>0.16564357400370247</c:v>
                </c:pt>
                <c:pt idx="5785">
                  <c:v>0.16564357400370247</c:v>
                </c:pt>
                <c:pt idx="5786">
                  <c:v>0.16564357400370247</c:v>
                </c:pt>
                <c:pt idx="5787">
                  <c:v>0.16564357400370247</c:v>
                </c:pt>
                <c:pt idx="5788">
                  <c:v>0.16564357400370247</c:v>
                </c:pt>
                <c:pt idx="5789">
                  <c:v>0.16564357400370247</c:v>
                </c:pt>
                <c:pt idx="5790">
                  <c:v>0.16564357400370247</c:v>
                </c:pt>
                <c:pt idx="5791">
                  <c:v>0.16564357400370247</c:v>
                </c:pt>
                <c:pt idx="5792">
                  <c:v>0.16564357400370247</c:v>
                </c:pt>
                <c:pt idx="5793">
                  <c:v>0.15589983435642588</c:v>
                </c:pt>
                <c:pt idx="5794">
                  <c:v>0.16564357400370247</c:v>
                </c:pt>
                <c:pt idx="5795">
                  <c:v>0.16564357400370247</c:v>
                </c:pt>
                <c:pt idx="5796">
                  <c:v>0.17538731365097909</c:v>
                </c:pt>
                <c:pt idx="5797">
                  <c:v>0.17538731365097909</c:v>
                </c:pt>
                <c:pt idx="5798">
                  <c:v>0.16564357400370247</c:v>
                </c:pt>
                <c:pt idx="5799">
                  <c:v>0.16564357400370247</c:v>
                </c:pt>
                <c:pt idx="5800">
                  <c:v>0.16564357400370247</c:v>
                </c:pt>
                <c:pt idx="5801">
                  <c:v>0.17538731365097909</c:v>
                </c:pt>
                <c:pt idx="5802">
                  <c:v>0.17538731365097909</c:v>
                </c:pt>
                <c:pt idx="5803">
                  <c:v>0.17538731365097909</c:v>
                </c:pt>
                <c:pt idx="5804">
                  <c:v>0.17538731365097909</c:v>
                </c:pt>
                <c:pt idx="5805">
                  <c:v>0.16564357400370247</c:v>
                </c:pt>
                <c:pt idx="5806">
                  <c:v>0.16564357400370247</c:v>
                </c:pt>
                <c:pt idx="5807">
                  <c:v>0.16564357400370247</c:v>
                </c:pt>
                <c:pt idx="5808">
                  <c:v>0.16564357400370247</c:v>
                </c:pt>
                <c:pt idx="5809">
                  <c:v>0.16564357400370247</c:v>
                </c:pt>
                <c:pt idx="5810">
                  <c:v>0.16564357400370247</c:v>
                </c:pt>
                <c:pt idx="5811">
                  <c:v>0.16564357400370247</c:v>
                </c:pt>
                <c:pt idx="5812">
                  <c:v>0.15589983435642588</c:v>
                </c:pt>
                <c:pt idx="5813">
                  <c:v>0.15589983435642588</c:v>
                </c:pt>
                <c:pt idx="5814">
                  <c:v>0.15589983435642588</c:v>
                </c:pt>
                <c:pt idx="5815">
                  <c:v>0.16564357400370247</c:v>
                </c:pt>
                <c:pt idx="5816">
                  <c:v>0.17538731365097909</c:v>
                </c:pt>
                <c:pt idx="5817">
                  <c:v>0.17538731365097909</c:v>
                </c:pt>
                <c:pt idx="5818">
                  <c:v>0.16564357400370247</c:v>
                </c:pt>
                <c:pt idx="5819">
                  <c:v>0.15589983435642588</c:v>
                </c:pt>
                <c:pt idx="5820">
                  <c:v>0.14615609470914925</c:v>
                </c:pt>
                <c:pt idx="5821">
                  <c:v>0.15589983435642588</c:v>
                </c:pt>
                <c:pt idx="5822">
                  <c:v>0.16564357400370247</c:v>
                </c:pt>
                <c:pt idx="5823">
                  <c:v>0.16564357400370247</c:v>
                </c:pt>
                <c:pt idx="5824">
                  <c:v>0.15589983435642588</c:v>
                </c:pt>
                <c:pt idx="5825">
                  <c:v>0.15589983435642588</c:v>
                </c:pt>
                <c:pt idx="5826">
                  <c:v>0.14615609470914925</c:v>
                </c:pt>
                <c:pt idx="5827">
                  <c:v>0.15589983435642588</c:v>
                </c:pt>
                <c:pt idx="5828">
                  <c:v>0.16564357400370247</c:v>
                </c:pt>
                <c:pt idx="5829">
                  <c:v>0.16564357400370247</c:v>
                </c:pt>
                <c:pt idx="5830">
                  <c:v>0.17538731365097909</c:v>
                </c:pt>
                <c:pt idx="5831">
                  <c:v>0.17538731365097909</c:v>
                </c:pt>
                <c:pt idx="5832">
                  <c:v>0.16564357400370247</c:v>
                </c:pt>
                <c:pt idx="5833">
                  <c:v>0.16564357400370247</c:v>
                </c:pt>
                <c:pt idx="5834">
                  <c:v>0.16564357400370247</c:v>
                </c:pt>
                <c:pt idx="5835">
                  <c:v>0.16564357400370247</c:v>
                </c:pt>
                <c:pt idx="5836">
                  <c:v>0.15589983435642588</c:v>
                </c:pt>
                <c:pt idx="5837">
                  <c:v>0.15589983435642588</c:v>
                </c:pt>
                <c:pt idx="5838">
                  <c:v>0.15589983435642588</c:v>
                </c:pt>
                <c:pt idx="5839">
                  <c:v>0.15589983435642588</c:v>
                </c:pt>
                <c:pt idx="5840">
                  <c:v>0.15589983435642588</c:v>
                </c:pt>
                <c:pt idx="5841">
                  <c:v>0.16564357400370247</c:v>
                </c:pt>
                <c:pt idx="5842">
                  <c:v>0.16564357400370247</c:v>
                </c:pt>
                <c:pt idx="5843">
                  <c:v>0.17538731365097909</c:v>
                </c:pt>
                <c:pt idx="5844">
                  <c:v>0.16564357400370247</c:v>
                </c:pt>
                <c:pt idx="5845">
                  <c:v>0.16564357400370247</c:v>
                </c:pt>
                <c:pt idx="5846">
                  <c:v>0.15589983435642588</c:v>
                </c:pt>
                <c:pt idx="5847">
                  <c:v>0.15589983435642588</c:v>
                </c:pt>
                <c:pt idx="5848">
                  <c:v>0.15589983435642588</c:v>
                </c:pt>
                <c:pt idx="5849">
                  <c:v>0.15589983435642588</c:v>
                </c:pt>
                <c:pt idx="5850">
                  <c:v>0.15589983435642588</c:v>
                </c:pt>
                <c:pt idx="5851">
                  <c:v>0.15589983435642588</c:v>
                </c:pt>
                <c:pt idx="5852">
                  <c:v>0.16564357400370247</c:v>
                </c:pt>
                <c:pt idx="5853">
                  <c:v>0.16564357400370247</c:v>
                </c:pt>
                <c:pt idx="5854">
                  <c:v>0.16564357400370247</c:v>
                </c:pt>
                <c:pt idx="5855">
                  <c:v>0.16564357400370247</c:v>
                </c:pt>
                <c:pt idx="5856">
                  <c:v>0.16564357400370247</c:v>
                </c:pt>
                <c:pt idx="5857">
                  <c:v>0.16564357400370247</c:v>
                </c:pt>
                <c:pt idx="5858">
                  <c:v>0.16564357400370247</c:v>
                </c:pt>
                <c:pt idx="5859">
                  <c:v>0.15589983435642588</c:v>
                </c:pt>
                <c:pt idx="5860">
                  <c:v>0.15589983435642588</c:v>
                </c:pt>
                <c:pt idx="5861">
                  <c:v>0.16564357400370247</c:v>
                </c:pt>
                <c:pt idx="5862">
                  <c:v>0.16564357400370247</c:v>
                </c:pt>
                <c:pt idx="5863">
                  <c:v>0.16564357400370247</c:v>
                </c:pt>
                <c:pt idx="5864">
                  <c:v>0.15589983435642588</c:v>
                </c:pt>
                <c:pt idx="5865">
                  <c:v>0.15589983435642588</c:v>
                </c:pt>
                <c:pt idx="5866">
                  <c:v>0.15589983435642588</c:v>
                </c:pt>
                <c:pt idx="5867">
                  <c:v>0.15589983435642588</c:v>
                </c:pt>
                <c:pt idx="5868">
                  <c:v>0.15589983435642588</c:v>
                </c:pt>
                <c:pt idx="5869">
                  <c:v>0.15589983435642588</c:v>
                </c:pt>
                <c:pt idx="5870">
                  <c:v>0.15589983435642588</c:v>
                </c:pt>
                <c:pt idx="5871">
                  <c:v>0.15589983435642588</c:v>
                </c:pt>
                <c:pt idx="5872">
                  <c:v>0.15589983435642588</c:v>
                </c:pt>
                <c:pt idx="5873">
                  <c:v>0.15589983435642588</c:v>
                </c:pt>
                <c:pt idx="5874">
                  <c:v>0.15589983435642588</c:v>
                </c:pt>
                <c:pt idx="5875">
                  <c:v>0.15589983435642588</c:v>
                </c:pt>
                <c:pt idx="5876">
                  <c:v>0.15589983435642588</c:v>
                </c:pt>
                <c:pt idx="5877">
                  <c:v>0.15589983435642588</c:v>
                </c:pt>
                <c:pt idx="5878">
                  <c:v>0.15589983435642588</c:v>
                </c:pt>
                <c:pt idx="5879">
                  <c:v>0.15589983435642588</c:v>
                </c:pt>
                <c:pt idx="5880">
                  <c:v>0.16564357400370247</c:v>
                </c:pt>
                <c:pt idx="5881">
                  <c:v>0.16564357400370247</c:v>
                </c:pt>
                <c:pt idx="5882">
                  <c:v>0.15589983435642588</c:v>
                </c:pt>
                <c:pt idx="5883">
                  <c:v>0.15589983435642588</c:v>
                </c:pt>
                <c:pt idx="5884">
                  <c:v>0.15589983435642588</c:v>
                </c:pt>
                <c:pt idx="5885">
                  <c:v>0.14615609470914925</c:v>
                </c:pt>
                <c:pt idx="5886">
                  <c:v>0.14615609470914925</c:v>
                </c:pt>
                <c:pt idx="5887">
                  <c:v>0.14615609470914925</c:v>
                </c:pt>
                <c:pt idx="5888">
                  <c:v>0.15589983435642588</c:v>
                </c:pt>
                <c:pt idx="5889">
                  <c:v>0.15589983435642588</c:v>
                </c:pt>
                <c:pt idx="5890">
                  <c:v>0.15589983435642588</c:v>
                </c:pt>
                <c:pt idx="5891">
                  <c:v>0.16564357400370247</c:v>
                </c:pt>
                <c:pt idx="5892">
                  <c:v>0.16564357400370247</c:v>
                </c:pt>
                <c:pt idx="5893">
                  <c:v>0.16564357400370247</c:v>
                </c:pt>
                <c:pt idx="5894">
                  <c:v>0.15589983435642588</c:v>
                </c:pt>
                <c:pt idx="5895">
                  <c:v>0.15589983435642588</c:v>
                </c:pt>
                <c:pt idx="5896">
                  <c:v>0.15589983435642588</c:v>
                </c:pt>
                <c:pt idx="5897">
                  <c:v>0.15589983435642588</c:v>
                </c:pt>
                <c:pt idx="5898">
                  <c:v>0.15589983435642588</c:v>
                </c:pt>
                <c:pt idx="5899">
                  <c:v>0.15589983435642588</c:v>
                </c:pt>
                <c:pt idx="5900">
                  <c:v>0.15589983435642588</c:v>
                </c:pt>
                <c:pt idx="5901">
                  <c:v>0.15589983435642588</c:v>
                </c:pt>
                <c:pt idx="5902">
                  <c:v>0.15589983435642588</c:v>
                </c:pt>
                <c:pt idx="5903">
                  <c:v>0.15589983435642588</c:v>
                </c:pt>
                <c:pt idx="5904">
                  <c:v>0.15589983435642588</c:v>
                </c:pt>
                <c:pt idx="5905">
                  <c:v>0.15589983435642588</c:v>
                </c:pt>
                <c:pt idx="5906">
                  <c:v>0.15589983435642588</c:v>
                </c:pt>
                <c:pt idx="5907">
                  <c:v>0.15589983435642588</c:v>
                </c:pt>
                <c:pt idx="5908">
                  <c:v>0.15589983435642588</c:v>
                </c:pt>
                <c:pt idx="5909">
                  <c:v>0.15589983435642588</c:v>
                </c:pt>
                <c:pt idx="5910">
                  <c:v>0.15589983435642588</c:v>
                </c:pt>
                <c:pt idx="5911">
                  <c:v>0.15589983435642588</c:v>
                </c:pt>
                <c:pt idx="5912">
                  <c:v>0.15589983435642588</c:v>
                </c:pt>
                <c:pt idx="5913">
                  <c:v>0.14615609470914925</c:v>
                </c:pt>
                <c:pt idx="5914">
                  <c:v>0.13641235506187263</c:v>
                </c:pt>
                <c:pt idx="5915">
                  <c:v>0.14615609470914925</c:v>
                </c:pt>
                <c:pt idx="5916">
                  <c:v>0.14615609470914925</c:v>
                </c:pt>
                <c:pt idx="5917">
                  <c:v>0.15589983435642588</c:v>
                </c:pt>
                <c:pt idx="5918">
                  <c:v>0.16564357400370247</c:v>
                </c:pt>
                <c:pt idx="5919">
                  <c:v>0.15589983435642588</c:v>
                </c:pt>
                <c:pt idx="5920">
                  <c:v>0.14615609470914925</c:v>
                </c:pt>
                <c:pt idx="5921">
                  <c:v>0.14615609470914925</c:v>
                </c:pt>
                <c:pt idx="5922">
                  <c:v>0.13641235506187263</c:v>
                </c:pt>
                <c:pt idx="5923">
                  <c:v>0.13641235506187263</c:v>
                </c:pt>
                <c:pt idx="5924">
                  <c:v>0.14615609470914925</c:v>
                </c:pt>
                <c:pt idx="5925">
                  <c:v>0.14615609470914925</c:v>
                </c:pt>
                <c:pt idx="5926">
                  <c:v>0.15589983435642588</c:v>
                </c:pt>
                <c:pt idx="5927">
                  <c:v>0.14615609470914925</c:v>
                </c:pt>
                <c:pt idx="5928">
                  <c:v>0.13641235506187263</c:v>
                </c:pt>
                <c:pt idx="5929">
                  <c:v>0.13641235506187263</c:v>
                </c:pt>
                <c:pt idx="5930">
                  <c:v>0.13641235506187263</c:v>
                </c:pt>
                <c:pt idx="5931">
                  <c:v>0.14615609470914925</c:v>
                </c:pt>
                <c:pt idx="5932">
                  <c:v>0.15589983435642588</c:v>
                </c:pt>
                <c:pt idx="5933">
                  <c:v>0.15589983435642588</c:v>
                </c:pt>
                <c:pt idx="5934">
                  <c:v>0.14615609470914925</c:v>
                </c:pt>
                <c:pt idx="5935">
                  <c:v>0.14615609470914925</c:v>
                </c:pt>
                <c:pt idx="5936">
                  <c:v>0.14615609470914925</c:v>
                </c:pt>
                <c:pt idx="5937">
                  <c:v>0.15589983435642588</c:v>
                </c:pt>
                <c:pt idx="5938">
                  <c:v>0.15589983435642588</c:v>
                </c:pt>
                <c:pt idx="5939">
                  <c:v>0.15589983435642588</c:v>
                </c:pt>
                <c:pt idx="5940">
                  <c:v>0.15589983435642588</c:v>
                </c:pt>
                <c:pt idx="5941">
                  <c:v>0.14615609470914925</c:v>
                </c:pt>
                <c:pt idx="5942">
                  <c:v>0.14615609470914925</c:v>
                </c:pt>
                <c:pt idx="5943">
                  <c:v>0.14615609470914925</c:v>
                </c:pt>
                <c:pt idx="5944">
                  <c:v>0.14615609470914925</c:v>
                </c:pt>
                <c:pt idx="5945">
                  <c:v>0.14615609470914925</c:v>
                </c:pt>
                <c:pt idx="5946">
                  <c:v>0.13641235506187263</c:v>
                </c:pt>
                <c:pt idx="5947">
                  <c:v>0.12666861541459604</c:v>
                </c:pt>
                <c:pt idx="5948">
                  <c:v>0.13641235506187263</c:v>
                </c:pt>
                <c:pt idx="5949">
                  <c:v>0.13641235506187263</c:v>
                </c:pt>
                <c:pt idx="5950">
                  <c:v>0.14615609470914925</c:v>
                </c:pt>
                <c:pt idx="5951">
                  <c:v>0.14615609470914925</c:v>
                </c:pt>
                <c:pt idx="5952">
                  <c:v>0.14615609470914925</c:v>
                </c:pt>
                <c:pt idx="5953">
                  <c:v>0.14615609470914925</c:v>
                </c:pt>
                <c:pt idx="5954">
                  <c:v>0.14615609470914925</c:v>
                </c:pt>
                <c:pt idx="5955">
                  <c:v>0.14615609470914925</c:v>
                </c:pt>
                <c:pt idx="5956">
                  <c:v>0.14615609470914925</c:v>
                </c:pt>
                <c:pt idx="5957">
                  <c:v>0.13641235506187263</c:v>
                </c:pt>
                <c:pt idx="5958">
                  <c:v>0.13641235506187263</c:v>
                </c:pt>
                <c:pt idx="5959">
                  <c:v>0.13641235506187263</c:v>
                </c:pt>
                <c:pt idx="5960">
                  <c:v>0.13641235506187263</c:v>
                </c:pt>
                <c:pt idx="5961">
                  <c:v>0.13641235506187263</c:v>
                </c:pt>
                <c:pt idx="5962">
                  <c:v>0.13641235506187263</c:v>
                </c:pt>
                <c:pt idx="5963">
                  <c:v>0.13641235506187263</c:v>
                </c:pt>
                <c:pt idx="5964">
                  <c:v>0.13641235506187263</c:v>
                </c:pt>
                <c:pt idx="5965">
                  <c:v>0.13641235506187263</c:v>
                </c:pt>
                <c:pt idx="5966">
                  <c:v>0.12666861541459604</c:v>
                </c:pt>
                <c:pt idx="5967">
                  <c:v>0.13641235506187263</c:v>
                </c:pt>
                <c:pt idx="5968">
                  <c:v>0.14615609470914925</c:v>
                </c:pt>
                <c:pt idx="5969">
                  <c:v>0.15589983435642588</c:v>
                </c:pt>
                <c:pt idx="5970">
                  <c:v>0.14615609470914925</c:v>
                </c:pt>
                <c:pt idx="5971">
                  <c:v>0.13641235506187263</c:v>
                </c:pt>
                <c:pt idx="5972">
                  <c:v>0.13641235506187263</c:v>
                </c:pt>
                <c:pt idx="5973">
                  <c:v>0.13641235506187263</c:v>
                </c:pt>
                <c:pt idx="5974">
                  <c:v>0.13641235506187263</c:v>
                </c:pt>
                <c:pt idx="5975">
                  <c:v>0.13641235506187263</c:v>
                </c:pt>
                <c:pt idx="5976">
                  <c:v>0.13641235506187263</c:v>
                </c:pt>
                <c:pt idx="5977">
                  <c:v>0.13641235506187263</c:v>
                </c:pt>
                <c:pt idx="5978">
                  <c:v>0.14615609470914925</c:v>
                </c:pt>
                <c:pt idx="5979">
                  <c:v>0.14615609470914925</c:v>
                </c:pt>
                <c:pt idx="5980">
                  <c:v>0.14615609470914925</c:v>
                </c:pt>
                <c:pt idx="5981">
                  <c:v>0.13641235506187263</c:v>
                </c:pt>
                <c:pt idx="5982">
                  <c:v>0.13641235506187263</c:v>
                </c:pt>
                <c:pt idx="5983">
                  <c:v>0.13641235506187263</c:v>
                </c:pt>
                <c:pt idx="5984">
                  <c:v>0.14615609470914925</c:v>
                </c:pt>
                <c:pt idx="5985">
                  <c:v>0.14615609470914925</c:v>
                </c:pt>
                <c:pt idx="5986">
                  <c:v>0.14615609470914925</c:v>
                </c:pt>
                <c:pt idx="5987">
                  <c:v>0.14615609470914925</c:v>
                </c:pt>
                <c:pt idx="5988">
                  <c:v>0.14615609470914925</c:v>
                </c:pt>
                <c:pt idx="5989">
                  <c:v>0.13641235506187263</c:v>
                </c:pt>
                <c:pt idx="5990">
                  <c:v>0.13641235506187263</c:v>
                </c:pt>
                <c:pt idx="5991">
                  <c:v>0.13641235506187263</c:v>
                </c:pt>
                <c:pt idx="5992">
                  <c:v>0.14615609470914925</c:v>
                </c:pt>
                <c:pt idx="5993">
                  <c:v>0.14615609470914925</c:v>
                </c:pt>
                <c:pt idx="5994">
                  <c:v>0.13641235506187263</c:v>
                </c:pt>
                <c:pt idx="5995">
                  <c:v>0.13641235506187263</c:v>
                </c:pt>
                <c:pt idx="5996">
                  <c:v>0.13641235506187263</c:v>
                </c:pt>
                <c:pt idx="5997">
                  <c:v>0.14615609470914925</c:v>
                </c:pt>
                <c:pt idx="5998">
                  <c:v>0.14615609470914925</c:v>
                </c:pt>
                <c:pt idx="5999">
                  <c:v>0.14615609470914925</c:v>
                </c:pt>
                <c:pt idx="6000">
                  <c:v>0.14615609470914925</c:v>
                </c:pt>
                <c:pt idx="6001">
                  <c:v>0.14615609470914925</c:v>
                </c:pt>
                <c:pt idx="6002">
                  <c:v>0.14615609470914925</c:v>
                </c:pt>
                <c:pt idx="6003">
                  <c:v>0.14615609470914925</c:v>
                </c:pt>
                <c:pt idx="6004">
                  <c:v>0.13641235506187263</c:v>
                </c:pt>
                <c:pt idx="6005">
                  <c:v>0.12666861541459604</c:v>
                </c:pt>
                <c:pt idx="6006">
                  <c:v>0.12666861541459604</c:v>
                </c:pt>
                <c:pt idx="6007">
                  <c:v>0.13641235506187263</c:v>
                </c:pt>
                <c:pt idx="6008">
                  <c:v>0.14615609470914925</c:v>
                </c:pt>
                <c:pt idx="6009">
                  <c:v>0.14615609470914925</c:v>
                </c:pt>
                <c:pt idx="6010">
                  <c:v>0.13641235506187263</c:v>
                </c:pt>
                <c:pt idx="6011">
                  <c:v>0.12666861541459604</c:v>
                </c:pt>
                <c:pt idx="6012">
                  <c:v>0.12666861541459604</c:v>
                </c:pt>
                <c:pt idx="6013">
                  <c:v>0.12666861541459604</c:v>
                </c:pt>
                <c:pt idx="6014">
                  <c:v>0.13641235506187263</c:v>
                </c:pt>
                <c:pt idx="6015">
                  <c:v>0.14615609470914925</c:v>
                </c:pt>
                <c:pt idx="6016">
                  <c:v>0.14615609470914925</c:v>
                </c:pt>
                <c:pt idx="6017">
                  <c:v>0.13641235506187263</c:v>
                </c:pt>
                <c:pt idx="6018">
                  <c:v>0.13641235506187263</c:v>
                </c:pt>
                <c:pt idx="6019">
                  <c:v>0.12666861541459604</c:v>
                </c:pt>
                <c:pt idx="6020">
                  <c:v>0.12666861541459604</c:v>
                </c:pt>
                <c:pt idx="6021">
                  <c:v>0.12666861541459604</c:v>
                </c:pt>
                <c:pt idx="6022">
                  <c:v>0.13641235506187263</c:v>
                </c:pt>
                <c:pt idx="6023">
                  <c:v>0.13641235506187263</c:v>
                </c:pt>
                <c:pt idx="6024">
                  <c:v>0.13641235506187263</c:v>
                </c:pt>
                <c:pt idx="6025">
                  <c:v>0.13641235506187263</c:v>
                </c:pt>
                <c:pt idx="6026">
                  <c:v>0.13641235506187263</c:v>
                </c:pt>
                <c:pt idx="6027">
                  <c:v>0.13641235506187263</c:v>
                </c:pt>
                <c:pt idx="6028">
                  <c:v>0.13641235506187263</c:v>
                </c:pt>
                <c:pt idx="6029">
                  <c:v>0.12666861541459604</c:v>
                </c:pt>
                <c:pt idx="6030">
                  <c:v>0.12666861541459604</c:v>
                </c:pt>
                <c:pt idx="6031">
                  <c:v>0.12666861541459604</c:v>
                </c:pt>
                <c:pt idx="6032">
                  <c:v>0.12666861541459604</c:v>
                </c:pt>
                <c:pt idx="6033">
                  <c:v>0.12666861541459604</c:v>
                </c:pt>
                <c:pt idx="6034">
                  <c:v>0.13641235506187263</c:v>
                </c:pt>
                <c:pt idx="6035">
                  <c:v>0.13641235506187263</c:v>
                </c:pt>
                <c:pt idx="6036">
                  <c:v>0.13641235506187263</c:v>
                </c:pt>
                <c:pt idx="6037">
                  <c:v>0.13641235506187263</c:v>
                </c:pt>
                <c:pt idx="6038">
                  <c:v>0.13641235506187263</c:v>
                </c:pt>
                <c:pt idx="6039">
                  <c:v>0.14615609470914925</c:v>
                </c:pt>
                <c:pt idx="6040">
                  <c:v>0.13641235506187263</c:v>
                </c:pt>
                <c:pt idx="6041">
                  <c:v>0.13641235506187263</c:v>
                </c:pt>
                <c:pt idx="6042">
                  <c:v>0.13641235506187263</c:v>
                </c:pt>
                <c:pt idx="6043">
                  <c:v>0.13641235506187263</c:v>
                </c:pt>
                <c:pt idx="6044">
                  <c:v>0.13641235506187263</c:v>
                </c:pt>
                <c:pt idx="6045">
                  <c:v>0.13641235506187263</c:v>
                </c:pt>
                <c:pt idx="6046">
                  <c:v>0.12666861541459604</c:v>
                </c:pt>
                <c:pt idx="6047">
                  <c:v>0.12666861541459604</c:v>
                </c:pt>
                <c:pt idx="6048">
                  <c:v>0.12666861541459604</c:v>
                </c:pt>
                <c:pt idx="6049">
                  <c:v>0.12666861541459604</c:v>
                </c:pt>
                <c:pt idx="6050">
                  <c:v>0.12666861541459604</c:v>
                </c:pt>
                <c:pt idx="6051">
                  <c:v>0.12666861541459604</c:v>
                </c:pt>
                <c:pt idx="6052">
                  <c:v>0.12666861541459604</c:v>
                </c:pt>
                <c:pt idx="6053">
                  <c:v>0.13641235506187263</c:v>
                </c:pt>
                <c:pt idx="6054">
                  <c:v>0.13641235506187263</c:v>
                </c:pt>
                <c:pt idx="6055">
                  <c:v>0.13641235506187263</c:v>
                </c:pt>
                <c:pt idx="6056">
                  <c:v>0.13641235506187263</c:v>
                </c:pt>
                <c:pt idx="6057">
                  <c:v>0.12666861541459604</c:v>
                </c:pt>
                <c:pt idx="6058">
                  <c:v>0.12666861541459604</c:v>
                </c:pt>
                <c:pt idx="6059">
                  <c:v>0.12666861541459604</c:v>
                </c:pt>
                <c:pt idx="6060">
                  <c:v>0.13641235506187263</c:v>
                </c:pt>
                <c:pt idx="6061">
                  <c:v>0.13641235506187263</c:v>
                </c:pt>
                <c:pt idx="6062">
                  <c:v>0.14615609470914925</c:v>
                </c:pt>
                <c:pt idx="6063">
                  <c:v>0.13641235506187263</c:v>
                </c:pt>
                <c:pt idx="6064">
                  <c:v>0.12666861541459604</c:v>
                </c:pt>
                <c:pt idx="6065">
                  <c:v>0.12666861541459604</c:v>
                </c:pt>
                <c:pt idx="6066">
                  <c:v>0.12666861541459604</c:v>
                </c:pt>
                <c:pt idx="6067">
                  <c:v>0.13641235506187263</c:v>
                </c:pt>
                <c:pt idx="6068">
                  <c:v>0.13641235506187263</c:v>
                </c:pt>
                <c:pt idx="6069">
                  <c:v>0.12666861541459604</c:v>
                </c:pt>
                <c:pt idx="6070">
                  <c:v>0.12666861541459604</c:v>
                </c:pt>
                <c:pt idx="6071">
                  <c:v>0.12666861541459604</c:v>
                </c:pt>
                <c:pt idx="6072">
                  <c:v>0.12666861541459604</c:v>
                </c:pt>
                <c:pt idx="6073">
                  <c:v>0.13641235506187263</c:v>
                </c:pt>
                <c:pt idx="6074">
                  <c:v>0.12666861541459604</c:v>
                </c:pt>
                <c:pt idx="6075">
                  <c:v>0.12666861541459604</c:v>
                </c:pt>
                <c:pt idx="6076">
                  <c:v>0.13641235506187263</c:v>
                </c:pt>
                <c:pt idx="6077">
                  <c:v>0.13641235506187263</c:v>
                </c:pt>
                <c:pt idx="6078">
                  <c:v>0.13641235506187263</c:v>
                </c:pt>
                <c:pt idx="6079">
                  <c:v>0.13641235506187263</c:v>
                </c:pt>
                <c:pt idx="6080">
                  <c:v>0.13641235506187263</c:v>
                </c:pt>
                <c:pt idx="6081">
                  <c:v>0.13641235506187263</c:v>
                </c:pt>
                <c:pt idx="6082">
                  <c:v>0.14615609470914925</c:v>
                </c:pt>
                <c:pt idx="6083">
                  <c:v>0.13641235506187263</c:v>
                </c:pt>
                <c:pt idx="6084">
                  <c:v>0.12666861541459604</c:v>
                </c:pt>
                <c:pt idx="6085">
                  <c:v>0.12666861541459604</c:v>
                </c:pt>
                <c:pt idx="6086">
                  <c:v>0.12666861541459604</c:v>
                </c:pt>
                <c:pt idx="6087">
                  <c:v>0.13641235506187263</c:v>
                </c:pt>
                <c:pt idx="6088">
                  <c:v>0.13641235506187263</c:v>
                </c:pt>
                <c:pt idx="6089">
                  <c:v>0.12666861541459604</c:v>
                </c:pt>
                <c:pt idx="6090">
                  <c:v>0.1169248757673194</c:v>
                </c:pt>
                <c:pt idx="6091">
                  <c:v>0.1169248757673194</c:v>
                </c:pt>
                <c:pt idx="6092">
                  <c:v>0.12666861541459604</c:v>
                </c:pt>
                <c:pt idx="6093">
                  <c:v>0.12666861541459604</c:v>
                </c:pt>
                <c:pt idx="6094">
                  <c:v>0.13641235506187263</c:v>
                </c:pt>
                <c:pt idx="6095">
                  <c:v>0.12666861541459604</c:v>
                </c:pt>
                <c:pt idx="6096">
                  <c:v>0.12666861541459604</c:v>
                </c:pt>
                <c:pt idx="6097">
                  <c:v>0.12666861541459604</c:v>
                </c:pt>
                <c:pt idx="6098">
                  <c:v>0.12666861541459604</c:v>
                </c:pt>
                <c:pt idx="6099">
                  <c:v>0.12666861541459604</c:v>
                </c:pt>
                <c:pt idx="6100">
                  <c:v>0.12666861541459604</c:v>
                </c:pt>
                <c:pt idx="6101">
                  <c:v>0.12666861541459604</c:v>
                </c:pt>
                <c:pt idx="6102">
                  <c:v>0.12666861541459604</c:v>
                </c:pt>
                <c:pt idx="6103">
                  <c:v>0.12666861541459604</c:v>
                </c:pt>
                <c:pt idx="6104">
                  <c:v>0.12666861541459604</c:v>
                </c:pt>
                <c:pt idx="6105">
                  <c:v>0.12666861541459604</c:v>
                </c:pt>
                <c:pt idx="6106">
                  <c:v>0.12666861541459604</c:v>
                </c:pt>
                <c:pt idx="6107">
                  <c:v>0.1169248757673194</c:v>
                </c:pt>
                <c:pt idx="6108">
                  <c:v>0.1169248757673194</c:v>
                </c:pt>
                <c:pt idx="6109">
                  <c:v>0.1169248757673194</c:v>
                </c:pt>
                <c:pt idx="6110">
                  <c:v>0.12666861541459604</c:v>
                </c:pt>
                <c:pt idx="6111">
                  <c:v>0.12666861541459604</c:v>
                </c:pt>
                <c:pt idx="6112">
                  <c:v>0.12666861541459604</c:v>
                </c:pt>
                <c:pt idx="6113">
                  <c:v>0.12666861541459604</c:v>
                </c:pt>
                <c:pt idx="6114">
                  <c:v>0.12666861541459604</c:v>
                </c:pt>
                <c:pt idx="6115">
                  <c:v>0.12666861541459604</c:v>
                </c:pt>
                <c:pt idx="6116">
                  <c:v>0.12666861541459604</c:v>
                </c:pt>
                <c:pt idx="6117">
                  <c:v>0.12666861541459604</c:v>
                </c:pt>
                <c:pt idx="6118">
                  <c:v>0.13641235506187263</c:v>
                </c:pt>
                <c:pt idx="6119">
                  <c:v>0.12666861541459604</c:v>
                </c:pt>
                <c:pt idx="6120">
                  <c:v>0.12666861541459604</c:v>
                </c:pt>
                <c:pt idx="6121">
                  <c:v>0.1169248757673194</c:v>
                </c:pt>
                <c:pt idx="6122">
                  <c:v>0.1169248757673194</c:v>
                </c:pt>
                <c:pt idx="6123">
                  <c:v>0.12666861541459604</c:v>
                </c:pt>
                <c:pt idx="6124">
                  <c:v>0.12666861541459604</c:v>
                </c:pt>
                <c:pt idx="6125">
                  <c:v>0.12666861541459604</c:v>
                </c:pt>
                <c:pt idx="6126">
                  <c:v>0.12666861541459604</c:v>
                </c:pt>
                <c:pt idx="6127">
                  <c:v>0.1169248757673194</c:v>
                </c:pt>
                <c:pt idx="6128">
                  <c:v>0.10718113612004279</c:v>
                </c:pt>
                <c:pt idx="6129">
                  <c:v>0.10718113612004279</c:v>
                </c:pt>
                <c:pt idx="6130">
                  <c:v>0.10718113612004279</c:v>
                </c:pt>
                <c:pt idx="6131">
                  <c:v>0.10718113612004279</c:v>
                </c:pt>
                <c:pt idx="6132">
                  <c:v>0.10718113612004279</c:v>
                </c:pt>
                <c:pt idx="6133">
                  <c:v>0.1169248757673194</c:v>
                </c:pt>
                <c:pt idx="6134">
                  <c:v>0.1169248757673194</c:v>
                </c:pt>
                <c:pt idx="6135">
                  <c:v>0.1169248757673194</c:v>
                </c:pt>
                <c:pt idx="6136">
                  <c:v>0.1169248757673194</c:v>
                </c:pt>
                <c:pt idx="6137">
                  <c:v>0.12666861541459604</c:v>
                </c:pt>
                <c:pt idx="6138">
                  <c:v>0.12666861541459604</c:v>
                </c:pt>
                <c:pt idx="6139">
                  <c:v>0.12666861541459604</c:v>
                </c:pt>
                <c:pt idx="6140">
                  <c:v>0.1169248757673194</c:v>
                </c:pt>
                <c:pt idx="6141">
                  <c:v>0.1169248757673194</c:v>
                </c:pt>
                <c:pt idx="6142">
                  <c:v>0.1169248757673194</c:v>
                </c:pt>
                <c:pt idx="6143">
                  <c:v>0.1169248757673194</c:v>
                </c:pt>
                <c:pt idx="6144">
                  <c:v>0.1169248757673194</c:v>
                </c:pt>
                <c:pt idx="6145">
                  <c:v>0.1169248757673194</c:v>
                </c:pt>
                <c:pt idx="6146">
                  <c:v>0.1169248757673194</c:v>
                </c:pt>
                <c:pt idx="6147">
                  <c:v>0.1169248757673194</c:v>
                </c:pt>
                <c:pt idx="6148">
                  <c:v>0.12666861541459604</c:v>
                </c:pt>
                <c:pt idx="6149">
                  <c:v>0.1169248757673194</c:v>
                </c:pt>
                <c:pt idx="6150">
                  <c:v>0.10718113612004279</c:v>
                </c:pt>
                <c:pt idx="6151">
                  <c:v>0.10718113612004279</c:v>
                </c:pt>
                <c:pt idx="6152">
                  <c:v>0.10718113612004279</c:v>
                </c:pt>
                <c:pt idx="6153">
                  <c:v>0.10718113612004279</c:v>
                </c:pt>
                <c:pt idx="6154">
                  <c:v>0.10718113612004279</c:v>
                </c:pt>
                <c:pt idx="6155">
                  <c:v>9.7437396472766155E-2</c:v>
                </c:pt>
                <c:pt idx="6156">
                  <c:v>9.7437396472766155E-2</c:v>
                </c:pt>
                <c:pt idx="6157">
                  <c:v>0.10718113612004279</c:v>
                </c:pt>
                <c:pt idx="6158">
                  <c:v>0.10718113612004279</c:v>
                </c:pt>
                <c:pt idx="6159">
                  <c:v>0.1169248757673194</c:v>
                </c:pt>
                <c:pt idx="6160">
                  <c:v>0.1169248757673194</c:v>
                </c:pt>
                <c:pt idx="6161">
                  <c:v>0.1169248757673194</c:v>
                </c:pt>
                <c:pt idx="6162">
                  <c:v>0.1169248757673194</c:v>
                </c:pt>
                <c:pt idx="6163">
                  <c:v>0.1169248757673194</c:v>
                </c:pt>
                <c:pt idx="6164">
                  <c:v>0.1169248757673194</c:v>
                </c:pt>
                <c:pt idx="6165">
                  <c:v>0.1169248757673194</c:v>
                </c:pt>
                <c:pt idx="6166">
                  <c:v>0.1169248757673194</c:v>
                </c:pt>
                <c:pt idx="6167">
                  <c:v>0.10718113612004279</c:v>
                </c:pt>
                <c:pt idx="6168">
                  <c:v>0.10718113612004279</c:v>
                </c:pt>
                <c:pt idx="6169">
                  <c:v>0.10718113612004279</c:v>
                </c:pt>
                <c:pt idx="6170">
                  <c:v>0.10718113612004279</c:v>
                </c:pt>
                <c:pt idx="6171">
                  <c:v>0.10718113612004279</c:v>
                </c:pt>
                <c:pt idx="6172">
                  <c:v>0.1169248757673194</c:v>
                </c:pt>
                <c:pt idx="6173">
                  <c:v>0.10718113612004279</c:v>
                </c:pt>
                <c:pt idx="6174">
                  <c:v>0.10718113612004279</c:v>
                </c:pt>
                <c:pt idx="6175">
                  <c:v>0.10718113612004279</c:v>
                </c:pt>
                <c:pt idx="6176">
                  <c:v>0.10718113612004279</c:v>
                </c:pt>
                <c:pt idx="6177">
                  <c:v>0.10718113612004279</c:v>
                </c:pt>
                <c:pt idx="6178">
                  <c:v>0.10718113612004279</c:v>
                </c:pt>
                <c:pt idx="6179">
                  <c:v>0.10718113612004279</c:v>
                </c:pt>
                <c:pt idx="6180">
                  <c:v>0.10718113612004279</c:v>
                </c:pt>
                <c:pt idx="6181">
                  <c:v>0.10718113612004279</c:v>
                </c:pt>
                <c:pt idx="6182">
                  <c:v>0.10718113612004279</c:v>
                </c:pt>
                <c:pt idx="6183">
                  <c:v>0.10718113612004279</c:v>
                </c:pt>
                <c:pt idx="6184">
                  <c:v>0.10718113612004279</c:v>
                </c:pt>
                <c:pt idx="6185">
                  <c:v>0.10718113612004279</c:v>
                </c:pt>
                <c:pt idx="6186">
                  <c:v>0.10718113612004279</c:v>
                </c:pt>
                <c:pt idx="6187">
                  <c:v>0.1169248757673194</c:v>
                </c:pt>
                <c:pt idx="6188">
                  <c:v>0.12666861541459604</c:v>
                </c:pt>
                <c:pt idx="6189">
                  <c:v>0.12666861541459604</c:v>
                </c:pt>
                <c:pt idx="6190">
                  <c:v>0.12666861541459604</c:v>
                </c:pt>
                <c:pt idx="6191">
                  <c:v>0.1169248757673194</c:v>
                </c:pt>
                <c:pt idx="6192">
                  <c:v>0.1169248757673194</c:v>
                </c:pt>
                <c:pt idx="6193">
                  <c:v>0.1169248757673194</c:v>
                </c:pt>
                <c:pt idx="6194">
                  <c:v>0.12666861541459604</c:v>
                </c:pt>
                <c:pt idx="6195">
                  <c:v>0.12666861541459604</c:v>
                </c:pt>
                <c:pt idx="6196">
                  <c:v>0.1169248757673194</c:v>
                </c:pt>
                <c:pt idx="6197">
                  <c:v>0.1169248757673194</c:v>
                </c:pt>
                <c:pt idx="6198">
                  <c:v>0.10718113612004279</c:v>
                </c:pt>
                <c:pt idx="6199">
                  <c:v>0.10718113612004279</c:v>
                </c:pt>
                <c:pt idx="6200">
                  <c:v>0.10718113612004279</c:v>
                </c:pt>
                <c:pt idx="6201">
                  <c:v>0.10718113612004279</c:v>
                </c:pt>
                <c:pt idx="6202">
                  <c:v>0.10718113612004279</c:v>
                </c:pt>
                <c:pt idx="6203">
                  <c:v>0.1169248757673194</c:v>
                </c:pt>
                <c:pt idx="6204">
                  <c:v>0.1169248757673194</c:v>
                </c:pt>
                <c:pt idx="6205">
                  <c:v>0.1169248757673194</c:v>
                </c:pt>
                <c:pt idx="6206">
                  <c:v>0.1169248757673194</c:v>
                </c:pt>
                <c:pt idx="6207">
                  <c:v>0.10718113612004279</c:v>
                </c:pt>
                <c:pt idx="6208">
                  <c:v>0.10718113612004279</c:v>
                </c:pt>
                <c:pt idx="6209">
                  <c:v>0.10718113612004279</c:v>
                </c:pt>
                <c:pt idx="6210">
                  <c:v>0.1169248757673194</c:v>
                </c:pt>
                <c:pt idx="6211">
                  <c:v>0.10718113612004279</c:v>
                </c:pt>
                <c:pt idx="6212">
                  <c:v>0.10718113612004279</c:v>
                </c:pt>
                <c:pt idx="6213">
                  <c:v>9.7437396472766155E-2</c:v>
                </c:pt>
                <c:pt idx="6214">
                  <c:v>0.10718113612004279</c:v>
                </c:pt>
                <c:pt idx="6215">
                  <c:v>0.1169248757673194</c:v>
                </c:pt>
                <c:pt idx="6216">
                  <c:v>0.12666861541459604</c:v>
                </c:pt>
                <c:pt idx="6217">
                  <c:v>0.12666861541459604</c:v>
                </c:pt>
                <c:pt idx="6218">
                  <c:v>0.1169248757673194</c:v>
                </c:pt>
                <c:pt idx="6219">
                  <c:v>0.10718113612004279</c:v>
                </c:pt>
                <c:pt idx="6220">
                  <c:v>0.10718113612004279</c:v>
                </c:pt>
                <c:pt idx="6221">
                  <c:v>0.10718113612004279</c:v>
                </c:pt>
                <c:pt idx="6222">
                  <c:v>0.10718113612004279</c:v>
                </c:pt>
                <c:pt idx="6223">
                  <c:v>0.10718113612004279</c:v>
                </c:pt>
                <c:pt idx="6224">
                  <c:v>9.7437396472766155E-2</c:v>
                </c:pt>
                <c:pt idx="6225">
                  <c:v>9.7437396472766155E-2</c:v>
                </c:pt>
                <c:pt idx="6226">
                  <c:v>9.7437396472766155E-2</c:v>
                </c:pt>
                <c:pt idx="6227">
                  <c:v>0.10718113612004279</c:v>
                </c:pt>
                <c:pt idx="6228">
                  <c:v>0.10718113612004279</c:v>
                </c:pt>
                <c:pt idx="6229">
                  <c:v>0.10718113612004279</c:v>
                </c:pt>
                <c:pt idx="6230">
                  <c:v>0.10718113612004279</c:v>
                </c:pt>
                <c:pt idx="6231">
                  <c:v>0.10718113612004279</c:v>
                </c:pt>
                <c:pt idx="6232">
                  <c:v>0.10718113612004279</c:v>
                </c:pt>
                <c:pt idx="6233">
                  <c:v>0.10718113612004279</c:v>
                </c:pt>
                <c:pt idx="6234">
                  <c:v>0.10718113612004279</c:v>
                </c:pt>
                <c:pt idx="6235">
                  <c:v>0.10718113612004279</c:v>
                </c:pt>
                <c:pt idx="6236">
                  <c:v>0.10718113612004279</c:v>
                </c:pt>
                <c:pt idx="6237">
                  <c:v>0.10718113612004279</c:v>
                </c:pt>
                <c:pt idx="6238">
                  <c:v>9.7437396472766155E-2</c:v>
                </c:pt>
                <c:pt idx="6239">
                  <c:v>9.7437396472766155E-2</c:v>
                </c:pt>
                <c:pt idx="6240">
                  <c:v>9.7437396472766155E-2</c:v>
                </c:pt>
                <c:pt idx="6241">
                  <c:v>9.7437396472766155E-2</c:v>
                </c:pt>
                <c:pt idx="6242">
                  <c:v>0.10718113612004279</c:v>
                </c:pt>
                <c:pt idx="6243">
                  <c:v>0.10718113612004279</c:v>
                </c:pt>
                <c:pt idx="6244">
                  <c:v>0.10718113612004279</c:v>
                </c:pt>
                <c:pt idx="6245">
                  <c:v>0.10718113612004279</c:v>
                </c:pt>
                <c:pt idx="6246">
                  <c:v>0.10718113612004279</c:v>
                </c:pt>
                <c:pt idx="6247">
                  <c:v>0.10718113612004279</c:v>
                </c:pt>
                <c:pt idx="6248">
                  <c:v>0.10718113612004279</c:v>
                </c:pt>
                <c:pt idx="6249">
                  <c:v>0.10718113612004279</c:v>
                </c:pt>
                <c:pt idx="6250">
                  <c:v>0.10718113612004279</c:v>
                </c:pt>
                <c:pt idx="6251">
                  <c:v>0.1169248757673194</c:v>
                </c:pt>
                <c:pt idx="6252">
                  <c:v>0.1169248757673194</c:v>
                </c:pt>
                <c:pt idx="6253">
                  <c:v>0.10718113612004279</c:v>
                </c:pt>
                <c:pt idx="6254">
                  <c:v>0.10718113612004279</c:v>
                </c:pt>
                <c:pt idx="6255">
                  <c:v>0.10718113612004279</c:v>
                </c:pt>
                <c:pt idx="6256">
                  <c:v>0.10718113612004279</c:v>
                </c:pt>
                <c:pt idx="6257">
                  <c:v>0.10718113612004279</c:v>
                </c:pt>
                <c:pt idx="6258">
                  <c:v>0.10718113612004279</c:v>
                </c:pt>
                <c:pt idx="6259">
                  <c:v>0.10718113612004279</c:v>
                </c:pt>
                <c:pt idx="6260">
                  <c:v>0.10718113612004279</c:v>
                </c:pt>
                <c:pt idx="6261">
                  <c:v>0.10718113612004279</c:v>
                </c:pt>
                <c:pt idx="6262">
                  <c:v>0.10718113612004279</c:v>
                </c:pt>
                <c:pt idx="6263">
                  <c:v>9.7437396472766155E-2</c:v>
                </c:pt>
                <c:pt idx="6264">
                  <c:v>9.7437396472766155E-2</c:v>
                </c:pt>
                <c:pt idx="6265">
                  <c:v>8.7693656825489547E-2</c:v>
                </c:pt>
                <c:pt idx="6266">
                  <c:v>9.7437396472766155E-2</c:v>
                </c:pt>
                <c:pt idx="6267">
                  <c:v>9.7437396472766155E-2</c:v>
                </c:pt>
                <c:pt idx="6268">
                  <c:v>0.10718113612004279</c:v>
                </c:pt>
                <c:pt idx="6269">
                  <c:v>9.7437396472766155E-2</c:v>
                </c:pt>
                <c:pt idx="6270">
                  <c:v>9.7437396472766155E-2</c:v>
                </c:pt>
                <c:pt idx="6271">
                  <c:v>9.7437396472766155E-2</c:v>
                </c:pt>
                <c:pt idx="6272">
                  <c:v>9.7437396472766155E-2</c:v>
                </c:pt>
                <c:pt idx="6273">
                  <c:v>9.7437396472766155E-2</c:v>
                </c:pt>
                <c:pt idx="6274">
                  <c:v>0.10718113612004279</c:v>
                </c:pt>
                <c:pt idx="6275">
                  <c:v>0.10718113612004279</c:v>
                </c:pt>
                <c:pt idx="6276">
                  <c:v>9.7437396472766155E-2</c:v>
                </c:pt>
                <c:pt idx="6277">
                  <c:v>9.7437396472766155E-2</c:v>
                </c:pt>
                <c:pt idx="6278">
                  <c:v>9.7437396472766155E-2</c:v>
                </c:pt>
                <c:pt idx="6279">
                  <c:v>0.10718113612004279</c:v>
                </c:pt>
                <c:pt idx="6280">
                  <c:v>0.10718113612004279</c:v>
                </c:pt>
                <c:pt idx="6281">
                  <c:v>0.10718113612004279</c:v>
                </c:pt>
                <c:pt idx="6282">
                  <c:v>9.7437396472766155E-2</c:v>
                </c:pt>
                <c:pt idx="6283">
                  <c:v>9.7437396472766155E-2</c:v>
                </c:pt>
                <c:pt idx="6284">
                  <c:v>9.7437396472766155E-2</c:v>
                </c:pt>
                <c:pt idx="6285">
                  <c:v>9.7437396472766155E-2</c:v>
                </c:pt>
                <c:pt idx="6286">
                  <c:v>9.7437396472766155E-2</c:v>
                </c:pt>
                <c:pt idx="6287">
                  <c:v>9.7437396472766155E-2</c:v>
                </c:pt>
                <c:pt idx="6288">
                  <c:v>9.7437396472766155E-2</c:v>
                </c:pt>
                <c:pt idx="6289">
                  <c:v>9.7437396472766155E-2</c:v>
                </c:pt>
                <c:pt idx="6290">
                  <c:v>9.7437396472766155E-2</c:v>
                </c:pt>
                <c:pt idx="6291">
                  <c:v>0.10718113612004279</c:v>
                </c:pt>
                <c:pt idx="6292">
                  <c:v>0.10718113612004279</c:v>
                </c:pt>
                <c:pt idx="6293">
                  <c:v>0.10718113612004279</c:v>
                </c:pt>
                <c:pt idx="6294">
                  <c:v>0.10718113612004279</c:v>
                </c:pt>
                <c:pt idx="6295">
                  <c:v>0.10718113612004279</c:v>
                </c:pt>
                <c:pt idx="6296">
                  <c:v>0.10718113612004279</c:v>
                </c:pt>
                <c:pt idx="6297">
                  <c:v>9.7437396472766155E-2</c:v>
                </c:pt>
                <c:pt idx="6298">
                  <c:v>9.7437396472766155E-2</c:v>
                </c:pt>
                <c:pt idx="6299">
                  <c:v>9.7437396472766155E-2</c:v>
                </c:pt>
                <c:pt idx="6300">
                  <c:v>9.7437396472766155E-2</c:v>
                </c:pt>
                <c:pt idx="6301">
                  <c:v>8.7693656825489547E-2</c:v>
                </c:pt>
                <c:pt idx="6302">
                  <c:v>8.7693656825489547E-2</c:v>
                </c:pt>
                <c:pt idx="6303">
                  <c:v>8.7693656825489547E-2</c:v>
                </c:pt>
                <c:pt idx="6304">
                  <c:v>9.7437396472766155E-2</c:v>
                </c:pt>
                <c:pt idx="6305">
                  <c:v>0.10718113612004279</c:v>
                </c:pt>
                <c:pt idx="6306">
                  <c:v>9.7437396472766155E-2</c:v>
                </c:pt>
                <c:pt idx="6307">
                  <c:v>8.7693656825489547E-2</c:v>
                </c:pt>
                <c:pt idx="6308">
                  <c:v>8.7693656825489547E-2</c:v>
                </c:pt>
                <c:pt idx="6309">
                  <c:v>9.7437396472766155E-2</c:v>
                </c:pt>
                <c:pt idx="6310">
                  <c:v>9.7437396472766155E-2</c:v>
                </c:pt>
                <c:pt idx="6311">
                  <c:v>9.7437396472766155E-2</c:v>
                </c:pt>
                <c:pt idx="6312">
                  <c:v>8.7693656825489547E-2</c:v>
                </c:pt>
                <c:pt idx="6313">
                  <c:v>8.7693656825489547E-2</c:v>
                </c:pt>
                <c:pt idx="6314">
                  <c:v>9.7437396472766155E-2</c:v>
                </c:pt>
                <c:pt idx="6315">
                  <c:v>9.7437396472766155E-2</c:v>
                </c:pt>
                <c:pt idx="6316">
                  <c:v>9.7437396472766155E-2</c:v>
                </c:pt>
                <c:pt idx="6317">
                  <c:v>8.7693656825489547E-2</c:v>
                </c:pt>
                <c:pt idx="6318">
                  <c:v>9.7437396472766155E-2</c:v>
                </c:pt>
                <c:pt idx="6319">
                  <c:v>9.7437396472766155E-2</c:v>
                </c:pt>
                <c:pt idx="6320">
                  <c:v>9.7437396472766155E-2</c:v>
                </c:pt>
                <c:pt idx="6321">
                  <c:v>9.7437396472766155E-2</c:v>
                </c:pt>
                <c:pt idx="6322">
                  <c:v>9.7437396472766155E-2</c:v>
                </c:pt>
                <c:pt idx="6323">
                  <c:v>9.7437396472766155E-2</c:v>
                </c:pt>
                <c:pt idx="6324">
                  <c:v>9.7437396472766155E-2</c:v>
                </c:pt>
                <c:pt idx="6325">
                  <c:v>0.10718113612004279</c:v>
                </c:pt>
                <c:pt idx="6326">
                  <c:v>0.10718113612004279</c:v>
                </c:pt>
                <c:pt idx="6327">
                  <c:v>0.10718113612004279</c:v>
                </c:pt>
                <c:pt idx="6328">
                  <c:v>9.7437396472766155E-2</c:v>
                </c:pt>
                <c:pt idx="6329">
                  <c:v>9.7437396472766155E-2</c:v>
                </c:pt>
                <c:pt idx="6330">
                  <c:v>9.7437396472766155E-2</c:v>
                </c:pt>
                <c:pt idx="6331">
                  <c:v>9.7437396472766155E-2</c:v>
                </c:pt>
                <c:pt idx="6332">
                  <c:v>0.10718113612004279</c:v>
                </c:pt>
                <c:pt idx="6333">
                  <c:v>0.10718113612004279</c:v>
                </c:pt>
                <c:pt idx="6334">
                  <c:v>0.10718113612004279</c:v>
                </c:pt>
                <c:pt idx="6335">
                  <c:v>9.7437396472766155E-2</c:v>
                </c:pt>
                <c:pt idx="6336">
                  <c:v>8.7693656825489547E-2</c:v>
                </c:pt>
                <c:pt idx="6337">
                  <c:v>8.7693656825489547E-2</c:v>
                </c:pt>
                <c:pt idx="6338">
                  <c:v>9.7437396472766155E-2</c:v>
                </c:pt>
                <c:pt idx="6339">
                  <c:v>0.10718113612004279</c:v>
                </c:pt>
                <c:pt idx="6340">
                  <c:v>0.10718113612004279</c:v>
                </c:pt>
                <c:pt idx="6341">
                  <c:v>9.7437396472766155E-2</c:v>
                </c:pt>
                <c:pt idx="6342">
                  <c:v>9.7437396472766155E-2</c:v>
                </c:pt>
                <c:pt idx="6343">
                  <c:v>9.7437396472766155E-2</c:v>
                </c:pt>
                <c:pt idx="6344">
                  <c:v>9.7437396472766155E-2</c:v>
                </c:pt>
                <c:pt idx="6345">
                  <c:v>9.7437396472766155E-2</c:v>
                </c:pt>
                <c:pt idx="6346">
                  <c:v>9.7437396472766155E-2</c:v>
                </c:pt>
                <c:pt idx="6347">
                  <c:v>0.10718113612004279</c:v>
                </c:pt>
                <c:pt idx="6348">
                  <c:v>9.7437396472766155E-2</c:v>
                </c:pt>
                <c:pt idx="6349">
                  <c:v>9.7437396472766155E-2</c:v>
                </c:pt>
                <c:pt idx="6350">
                  <c:v>8.7693656825489547E-2</c:v>
                </c:pt>
                <c:pt idx="6351">
                  <c:v>8.7693656825489547E-2</c:v>
                </c:pt>
                <c:pt idx="6352">
                  <c:v>8.7693656825489547E-2</c:v>
                </c:pt>
                <c:pt idx="6353">
                  <c:v>8.7693656825489547E-2</c:v>
                </c:pt>
                <c:pt idx="6354">
                  <c:v>9.7437396472766155E-2</c:v>
                </c:pt>
                <c:pt idx="6355">
                  <c:v>9.7437396472766155E-2</c:v>
                </c:pt>
                <c:pt idx="6356">
                  <c:v>9.7437396472766155E-2</c:v>
                </c:pt>
                <c:pt idx="6357">
                  <c:v>9.7437396472766155E-2</c:v>
                </c:pt>
                <c:pt idx="6358">
                  <c:v>9.7437396472766155E-2</c:v>
                </c:pt>
                <c:pt idx="6359">
                  <c:v>0.10718113612004279</c:v>
                </c:pt>
                <c:pt idx="6360">
                  <c:v>9.7437396472766155E-2</c:v>
                </c:pt>
                <c:pt idx="6361">
                  <c:v>9.7437396472766155E-2</c:v>
                </c:pt>
                <c:pt idx="6362">
                  <c:v>9.7437396472766155E-2</c:v>
                </c:pt>
                <c:pt idx="6363">
                  <c:v>9.7437396472766155E-2</c:v>
                </c:pt>
                <c:pt idx="6364">
                  <c:v>9.7437396472766155E-2</c:v>
                </c:pt>
                <c:pt idx="6365">
                  <c:v>0.10718113612004279</c:v>
                </c:pt>
                <c:pt idx="6366">
                  <c:v>0.10718113612004279</c:v>
                </c:pt>
                <c:pt idx="6367">
                  <c:v>9.7437396472766155E-2</c:v>
                </c:pt>
                <c:pt idx="6368">
                  <c:v>9.7437396472766155E-2</c:v>
                </c:pt>
                <c:pt idx="6369">
                  <c:v>8.7693656825489547E-2</c:v>
                </c:pt>
                <c:pt idx="6370">
                  <c:v>8.7693656825489547E-2</c:v>
                </c:pt>
                <c:pt idx="6371">
                  <c:v>8.7693656825489547E-2</c:v>
                </c:pt>
                <c:pt idx="6372">
                  <c:v>8.7693656825489547E-2</c:v>
                </c:pt>
                <c:pt idx="6373">
                  <c:v>8.7693656825489547E-2</c:v>
                </c:pt>
                <c:pt idx="6374">
                  <c:v>9.7437396472766155E-2</c:v>
                </c:pt>
                <c:pt idx="6375">
                  <c:v>8.7693656825489547E-2</c:v>
                </c:pt>
                <c:pt idx="6376">
                  <c:v>9.7437396472766155E-2</c:v>
                </c:pt>
                <c:pt idx="6377">
                  <c:v>9.7437396472766155E-2</c:v>
                </c:pt>
                <c:pt idx="6378">
                  <c:v>9.7437396472766155E-2</c:v>
                </c:pt>
                <c:pt idx="6379">
                  <c:v>8.7693656825489547E-2</c:v>
                </c:pt>
                <c:pt idx="6380">
                  <c:v>8.7693656825489547E-2</c:v>
                </c:pt>
                <c:pt idx="6381">
                  <c:v>8.7693656825489547E-2</c:v>
                </c:pt>
                <c:pt idx="6382">
                  <c:v>8.7693656825489547E-2</c:v>
                </c:pt>
                <c:pt idx="6383">
                  <c:v>8.7693656825489547E-2</c:v>
                </c:pt>
                <c:pt idx="6384">
                  <c:v>8.7693656825489547E-2</c:v>
                </c:pt>
                <c:pt idx="6385">
                  <c:v>7.7949917178212938E-2</c:v>
                </c:pt>
                <c:pt idx="6386">
                  <c:v>8.7693656825489547E-2</c:v>
                </c:pt>
                <c:pt idx="6387">
                  <c:v>8.7693656825489547E-2</c:v>
                </c:pt>
                <c:pt idx="6388">
                  <c:v>9.7437396472766155E-2</c:v>
                </c:pt>
                <c:pt idx="6389">
                  <c:v>9.7437396472766155E-2</c:v>
                </c:pt>
                <c:pt idx="6390">
                  <c:v>8.7693656825489547E-2</c:v>
                </c:pt>
                <c:pt idx="6391">
                  <c:v>8.7693656825489547E-2</c:v>
                </c:pt>
                <c:pt idx="6392">
                  <c:v>8.7693656825489547E-2</c:v>
                </c:pt>
                <c:pt idx="6393">
                  <c:v>9.7437396472766155E-2</c:v>
                </c:pt>
                <c:pt idx="6394">
                  <c:v>9.7437396472766155E-2</c:v>
                </c:pt>
                <c:pt idx="6395">
                  <c:v>9.7437396472766155E-2</c:v>
                </c:pt>
                <c:pt idx="6396">
                  <c:v>8.7693656825489547E-2</c:v>
                </c:pt>
                <c:pt idx="6397">
                  <c:v>8.7693656825489547E-2</c:v>
                </c:pt>
                <c:pt idx="6398">
                  <c:v>8.7693656825489547E-2</c:v>
                </c:pt>
                <c:pt idx="6399">
                  <c:v>8.7693656825489547E-2</c:v>
                </c:pt>
                <c:pt idx="6400">
                  <c:v>8.7693656825489547E-2</c:v>
                </c:pt>
                <c:pt idx="6401">
                  <c:v>9.7437396472766155E-2</c:v>
                </c:pt>
                <c:pt idx="6402">
                  <c:v>9.7437396472766155E-2</c:v>
                </c:pt>
                <c:pt idx="6403">
                  <c:v>0.10718113612004279</c:v>
                </c:pt>
                <c:pt idx="6404">
                  <c:v>9.7437396472766155E-2</c:v>
                </c:pt>
                <c:pt idx="6405">
                  <c:v>9.7437396472766155E-2</c:v>
                </c:pt>
                <c:pt idx="6406">
                  <c:v>8.7693656825489547E-2</c:v>
                </c:pt>
                <c:pt idx="6407">
                  <c:v>8.7693656825489547E-2</c:v>
                </c:pt>
                <c:pt idx="6408">
                  <c:v>8.7693656825489547E-2</c:v>
                </c:pt>
                <c:pt idx="6409">
                  <c:v>9.7437396472766155E-2</c:v>
                </c:pt>
                <c:pt idx="6410">
                  <c:v>9.7437396472766155E-2</c:v>
                </c:pt>
                <c:pt idx="6411">
                  <c:v>9.7437396472766155E-2</c:v>
                </c:pt>
                <c:pt idx="6412">
                  <c:v>8.7693656825489547E-2</c:v>
                </c:pt>
                <c:pt idx="6413">
                  <c:v>8.7693656825489547E-2</c:v>
                </c:pt>
                <c:pt idx="6414">
                  <c:v>7.7949917178212938E-2</c:v>
                </c:pt>
                <c:pt idx="6415">
                  <c:v>8.7693656825489547E-2</c:v>
                </c:pt>
                <c:pt idx="6416">
                  <c:v>8.7693656825489547E-2</c:v>
                </c:pt>
                <c:pt idx="6417">
                  <c:v>8.7693656825489547E-2</c:v>
                </c:pt>
                <c:pt idx="6418">
                  <c:v>8.7693656825489547E-2</c:v>
                </c:pt>
                <c:pt idx="6419">
                  <c:v>8.7693656825489547E-2</c:v>
                </c:pt>
                <c:pt idx="6420">
                  <c:v>8.7693656825489547E-2</c:v>
                </c:pt>
                <c:pt idx="6421">
                  <c:v>9.7437396472766155E-2</c:v>
                </c:pt>
                <c:pt idx="6422">
                  <c:v>9.7437396472766155E-2</c:v>
                </c:pt>
                <c:pt idx="6423">
                  <c:v>9.7437396472766155E-2</c:v>
                </c:pt>
                <c:pt idx="6424">
                  <c:v>8.7693656825489547E-2</c:v>
                </c:pt>
                <c:pt idx="6425">
                  <c:v>8.7693656825489547E-2</c:v>
                </c:pt>
                <c:pt idx="6426">
                  <c:v>8.7693656825489547E-2</c:v>
                </c:pt>
                <c:pt idx="6427">
                  <c:v>8.7693656825489547E-2</c:v>
                </c:pt>
                <c:pt idx="6428">
                  <c:v>7.7949917178212938E-2</c:v>
                </c:pt>
                <c:pt idx="6429">
                  <c:v>7.7949917178212938E-2</c:v>
                </c:pt>
                <c:pt idx="6430">
                  <c:v>7.7949917178212938E-2</c:v>
                </c:pt>
                <c:pt idx="6431">
                  <c:v>7.7949917178212938E-2</c:v>
                </c:pt>
                <c:pt idx="6432">
                  <c:v>8.7693656825489547E-2</c:v>
                </c:pt>
                <c:pt idx="6433">
                  <c:v>9.7437396472766155E-2</c:v>
                </c:pt>
                <c:pt idx="6434">
                  <c:v>8.7693656825489547E-2</c:v>
                </c:pt>
                <c:pt idx="6435">
                  <c:v>8.7693656825489547E-2</c:v>
                </c:pt>
                <c:pt idx="6436">
                  <c:v>7.7949917178212938E-2</c:v>
                </c:pt>
                <c:pt idx="6437">
                  <c:v>7.7949917178212938E-2</c:v>
                </c:pt>
                <c:pt idx="6438">
                  <c:v>7.7949917178212938E-2</c:v>
                </c:pt>
                <c:pt idx="6439">
                  <c:v>7.7949917178212938E-2</c:v>
                </c:pt>
                <c:pt idx="6440">
                  <c:v>7.7949917178212938E-2</c:v>
                </c:pt>
                <c:pt idx="6441">
                  <c:v>7.7949917178212938E-2</c:v>
                </c:pt>
                <c:pt idx="6442">
                  <c:v>7.7949917178212938E-2</c:v>
                </c:pt>
                <c:pt idx="6443">
                  <c:v>7.7949917178212938E-2</c:v>
                </c:pt>
                <c:pt idx="6444">
                  <c:v>7.7949917178212938E-2</c:v>
                </c:pt>
                <c:pt idx="6445">
                  <c:v>8.7693656825489547E-2</c:v>
                </c:pt>
                <c:pt idx="6446">
                  <c:v>8.7693656825489547E-2</c:v>
                </c:pt>
                <c:pt idx="6447">
                  <c:v>7.7949917178212938E-2</c:v>
                </c:pt>
                <c:pt idx="6448">
                  <c:v>7.7949917178212938E-2</c:v>
                </c:pt>
                <c:pt idx="6449">
                  <c:v>7.7949917178212938E-2</c:v>
                </c:pt>
                <c:pt idx="6450">
                  <c:v>8.7693656825489547E-2</c:v>
                </c:pt>
                <c:pt idx="6451">
                  <c:v>8.7693656825489547E-2</c:v>
                </c:pt>
                <c:pt idx="6452">
                  <c:v>8.7693656825489547E-2</c:v>
                </c:pt>
                <c:pt idx="6453">
                  <c:v>8.7693656825489547E-2</c:v>
                </c:pt>
                <c:pt idx="6454">
                  <c:v>8.7693656825489547E-2</c:v>
                </c:pt>
                <c:pt idx="6455">
                  <c:v>7.7949917178212938E-2</c:v>
                </c:pt>
                <c:pt idx="6456">
                  <c:v>7.7949917178212938E-2</c:v>
                </c:pt>
                <c:pt idx="6457">
                  <c:v>6.8206177530936316E-2</c:v>
                </c:pt>
                <c:pt idx="6458">
                  <c:v>7.7949917178212938E-2</c:v>
                </c:pt>
                <c:pt idx="6459">
                  <c:v>8.7693656825489547E-2</c:v>
                </c:pt>
                <c:pt idx="6460">
                  <c:v>8.7693656825489547E-2</c:v>
                </c:pt>
                <c:pt idx="6461">
                  <c:v>9.7437396472766155E-2</c:v>
                </c:pt>
                <c:pt idx="6462">
                  <c:v>9.7437396472766155E-2</c:v>
                </c:pt>
                <c:pt idx="6463">
                  <c:v>8.7693656825489547E-2</c:v>
                </c:pt>
                <c:pt idx="6464">
                  <c:v>8.7693656825489547E-2</c:v>
                </c:pt>
                <c:pt idx="6465">
                  <c:v>8.7693656825489547E-2</c:v>
                </c:pt>
                <c:pt idx="6466">
                  <c:v>9.7437396472766155E-2</c:v>
                </c:pt>
                <c:pt idx="6467">
                  <c:v>0.10718113612004279</c:v>
                </c:pt>
                <c:pt idx="6468">
                  <c:v>0.10718113612004279</c:v>
                </c:pt>
                <c:pt idx="6469">
                  <c:v>8.7693656825489547E-2</c:v>
                </c:pt>
                <c:pt idx="6470">
                  <c:v>7.7949917178212938E-2</c:v>
                </c:pt>
                <c:pt idx="6471">
                  <c:v>7.7949917178212938E-2</c:v>
                </c:pt>
                <c:pt idx="6472">
                  <c:v>8.7693656825489547E-2</c:v>
                </c:pt>
                <c:pt idx="6473">
                  <c:v>8.7693656825489547E-2</c:v>
                </c:pt>
                <c:pt idx="6474">
                  <c:v>8.7693656825489547E-2</c:v>
                </c:pt>
                <c:pt idx="6475">
                  <c:v>8.7693656825489547E-2</c:v>
                </c:pt>
                <c:pt idx="6476">
                  <c:v>7.7949917178212938E-2</c:v>
                </c:pt>
                <c:pt idx="6477">
                  <c:v>7.7949917178212938E-2</c:v>
                </c:pt>
                <c:pt idx="6478">
                  <c:v>7.7949917178212938E-2</c:v>
                </c:pt>
                <c:pt idx="6479">
                  <c:v>7.7949917178212938E-2</c:v>
                </c:pt>
                <c:pt idx="6480">
                  <c:v>7.7949917178212938E-2</c:v>
                </c:pt>
                <c:pt idx="6481">
                  <c:v>7.7949917178212938E-2</c:v>
                </c:pt>
                <c:pt idx="6482">
                  <c:v>7.7949917178212938E-2</c:v>
                </c:pt>
                <c:pt idx="6483">
                  <c:v>7.7949917178212938E-2</c:v>
                </c:pt>
                <c:pt idx="6484">
                  <c:v>8.7693656825489547E-2</c:v>
                </c:pt>
                <c:pt idx="6485">
                  <c:v>8.7693656825489547E-2</c:v>
                </c:pt>
                <c:pt idx="6486">
                  <c:v>8.7693656825489547E-2</c:v>
                </c:pt>
                <c:pt idx="6487">
                  <c:v>7.7949917178212938E-2</c:v>
                </c:pt>
                <c:pt idx="6488">
                  <c:v>7.7949917178212938E-2</c:v>
                </c:pt>
                <c:pt idx="6489">
                  <c:v>6.8206177530936316E-2</c:v>
                </c:pt>
                <c:pt idx="6490">
                  <c:v>7.7949917178212938E-2</c:v>
                </c:pt>
                <c:pt idx="6491">
                  <c:v>7.7949917178212938E-2</c:v>
                </c:pt>
                <c:pt idx="6492">
                  <c:v>7.7949917178212938E-2</c:v>
                </c:pt>
                <c:pt idx="6493">
                  <c:v>7.7949917178212938E-2</c:v>
                </c:pt>
                <c:pt idx="6494">
                  <c:v>7.7949917178212938E-2</c:v>
                </c:pt>
                <c:pt idx="6495">
                  <c:v>7.7949917178212938E-2</c:v>
                </c:pt>
                <c:pt idx="6496">
                  <c:v>7.7949917178212938E-2</c:v>
                </c:pt>
                <c:pt idx="6497">
                  <c:v>7.7949917178212938E-2</c:v>
                </c:pt>
                <c:pt idx="6498">
                  <c:v>7.7949917178212938E-2</c:v>
                </c:pt>
                <c:pt idx="6499">
                  <c:v>7.7949917178212938E-2</c:v>
                </c:pt>
                <c:pt idx="6500">
                  <c:v>7.7949917178212938E-2</c:v>
                </c:pt>
                <c:pt idx="6501">
                  <c:v>7.7949917178212938E-2</c:v>
                </c:pt>
                <c:pt idx="6502">
                  <c:v>7.7949917178212938E-2</c:v>
                </c:pt>
                <c:pt idx="6503">
                  <c:v>7.7949917178212938E-2</c:v>
                </c:pt>
                <c:pt idx="6504">
                  <c:v>7.7949917178212938E-2</c:v>
                </c:pt>
                <c:pt idx="6505">
                  <c:v>7.7949917178212938E-2</c:v>
                </c:pt>
                <c:pt idx="6506">
                  <c:v>6.8206177530936316E-2</c:v>
                </c:pt>
                <c:pt idx="6507">
                  <c:v>6.8206177530936316E-2</c:v>
                </c:pt>
                <c:pt idx="6508">
                  <c:v>7.7949917178212938E-2</c:v>
                </c:pt>
                <c:pt idx="6509">
                  <c:v>7.7949917178212938E-2</c:v>
                </c:pt>
                <c:pt idx="6510">
                  <c:v>7.7949917178212938E-2</c:v>
                </c:pt>
                <c:pt idx="6511">
                  <c:v>7.7949917178212938E-2</c:v>
                </c:pt>
                <c:pt idx="6512">
                  <c:v>6.8206177530936316E-2</c:v>
                </c:pt>
                <c:pt idx="6513">
                  <c:v>6.8206177530936316E-2</c:v>
                </c:pt>
                <c:pt idx="6514">
                  <c:v>7.7949917178212938E-2</c:v>
                </c:pt>
                <c:pt idx="6515">
                  <c:v>7.7949917178212938E-2</c:v>
                </c:pt>
                <c:pt idx="6516">
                  <c:v>7.7949917178212938E-2</c:v>
                </c:pt>
                <c:pt idx="6517">
                  <c:v>7.7949917178212938E-2</c:v>
                </c:pt>
                <c:pt idx="6518">
                  <c:v>7.7949917178212938E-2</c:v>
                </c:pt>
                <c:pt idx="6519">
                  <c:v>7.7949917178212938E-2</c:v>
                </c:pt>
                <c:pt idx="6520">
                  <c:v>7.7949917178212938E-2</c:v>
                </c:pt>
                <c:pt idx="6521">
                  <c:v>7.7949917178212938E-2</c:v>
                </c:pt>
                <c:pt idx="6522">
                  <c:v>7.7949917178212938E-2</c:v>
                </c:pt>
                <c:pt idx="6523">
                  <c:v>6.8206177530936316E-2</c:v>
                </c:pt>
                <c:pt idx="6524">
                  <c:v>6.8206177530936316E-2</c:v>
                </c:pt>
                <c:pt idx="6525">
                  <c:v>7.7949917178212938E-2</c:v>
                </c:pt>
                <c:pt idx="6526">
                  <c:v>8.7693656825489547E-2</c:v>
                </c:pt>
                <c:pt idx="6527">
                  <c:v>8.7693656825489547E-2</c:v>
                </c:pt>
                <c:pt idx="6528">
                  <c:v>7.7949917178212938E-2</c:v>
                </c:pt>
                <c:pt idx="6529">
                  <c:v>7.7949917178212938E-2</c:v>
                </c:pt>
                <c:pt idx="6530">
                  <c:v>7.7949917178212938E-2</c:v>
                </c:pt>
                <c:pt idx="6531">
                  <c:v>7.7949917178212938E-2</c:v>
                </c:pt>
                <c:pt idx="6532">
                  <c:v>7.7949917178212938E-2</c:v>
                </c:pt>
                <c:pt idx="6533">
                  <c:v>7.7949917178212938E-2</c:v>
                </c:pt>
                <c:pt idx="6534">
                  <c:v>6.8206177530936316E-2</c:v>
                </c:pt>
                <c:pt idx="6535">
                  <c:v>6.8206177530936316E-2</c:v>
                </c:pt>
                <c:pt idx="6536">
                  <c:v>7.7949917178212938E-2</c:v>
                </c:pt>
                <c:pt idx="6537">
                  <c:v>7.7949917178212938E-2</c:v>
                </c:pt>
                <c:pt idx="6538">
                  <c:v>8.7693656825489547E-2</c:v>
                </c:pt>
                <c:pt idx="6539">
                  <c:v>8.7693656825489547E-2</c:v>
                </c:pt>
                <c:pt idx="6540">
                  <c:v>8.7693656825489547E-2</c:v>
                </c:pt>
                <c:pt idx="6541">
                  <c:v>7.7949917178212938E-2</c:v>
                </c:pt>
                <c:pt idx="6542">
                  <c:v>7.7949917178212938E-2</c:v>
                </c:pt>
                <c:pt idx="6543">
                  <c:v>6.8206177530936316E-2</c:v>
                </c:pt>
                <c:pt idx="6544">
                  <c:v>7.7949917178212938E-2</c:v>
                </c:pt>
                <c:pt idx="6545">
                  <c:v>7.7949917178212938E-2</c:v>
                </c:pt>
                <c:pt idx="6546">
                  <c:v>8.7693656825489547E-2</c:v>
                </c:pt>
                <c:pt idx="6547">
                  <c:v>8.7693656825489547E-2</c:v>
                </c:pt>
                <c:pt idx="6548">
                  <c:v>7.7949917178212938E-2</c:v>
                </c:pt>
                <c:pt idx="6549">
                  <c:v>7.7949917178212938E-2</c:v>
                </c:pt>
                <c:pt idx="6550">
                  <c:v>7.7949917178212938E-2</c:v>
                </c:pt>
                <c:pt idx="6551">
                  <c:v>7.7949917178212938E-2</c:v>
                </c:pt>
                <c:pt idx="6552">
                  <c:v>7.7949917178212938E-2</c:v>
                </c:pt>
                <c:pt idx="6553">
                  <c:v>7.7949917178212938E-2</c:v>
                </c:pt>
                <c:pt idx="6554">
                  <c:v>6.8206177530936316E-2</c:v>
                </c:pt>
                <c:pt idx="6555">
                  <c:v>6.8206177530936316E-2</c:v>
                </c:pt>
                <c:pt idx="6556">
                  <c:v>6.8206177530936316E-2</c:v>
                </c:pt>
                <c:pt idx="6557">
                  <c:v>6.8206177530936316E-2</c:v>
                </c:pt>
                <c:pt idx="6558">
                  <c:v>7.7949917178212938E-2</c:v>
                </c:pt>
                <c:pt idx="6559">
                  <c:v>7.7949917178212938E-2</c:v>
                </c:pt>
                <c:pt idx="6560">
                  <c:v>7.7949917178212938E-2</c:v>
                </c:pt>
                <c:pt idx="6561">
                  <c:v>6.8206177530936316E-2</c:v>
                </c:pt>
                <c:pt idx="6562">
                  <c:v>6.8206177530936316E-2</c:v>
                </c:pt>
                <c:pt idx="6563">
                  <c:v>6.8206177530936316E-2</c:v>
                </c:pt>
                <c:pt idx="6564">
                  <c:v>7.7949917178212938E-2</c:v>
                </c:pt>
                <c:pt idx="6565">
                  <c:v>7.7949917178212938E-2</c:v>
                </c:pt>
                <c:pt idx="6566">
                  <c:v>6.8206177530936316E-2</c:v>
                </c:pt>
                <c:pt idx="6567">
                  <c:v>6.8206177530936316E-2</c:v>
                </c:pt>
                <c:pt idx="6568">
                  <c:v>5.84624378836597E-2</c:v>
                </c:pt>
                <c:pt idx="6569">
                  <c:v>6.8206177530936316E-2</c:v>
                </c:pt>
                <c:pt idx="6570">
                  <c:v>7.7949917178212938E-2</c:v>
                </c:pt>
                <c:pt idx="6571">
                  <c:v>7.7949917178212938E-2</c:v>
                </c:pt>
                <c:pt idx="6572">
                  <c:v>7.7949917178212938E-2</c:v>
                </c:pt>
                <c:pt idx="6573">
                  <c:v>7.7949917178212938E-2</c:v>
                </c:pt>
                <c:pt idx="6574">
                  <c:v>7.7949917178212938E-2</c:v>
                </c:pt>
                <c:pt idx="6575">
                  <c:v>7.7949917178212938E-2</c:v>
                </c:pt>
                <c:pt idx="6576">
                  <c:v>6.8206177530936316E-2</c:v>
                </c:pt>
                <c:pt idx="6577">
                  <c:v>6.8206177530936316E-2</c:v>
                </c:pt>
                <c:pt idx="6578">
                  <c:v>6.8206177530936316E-2</c:v>
                </c:pt>
                <c:pt idx="6579">
                  <c:v>6.8206177530936316E-2</c:v>
                </c:pt>
                <c:pt idx="6580">
                  <c:v>6.8206177530936316E-2</c:v>
                </c:pt>
                <c:pt idx="6581">
                  <c:v>6.8206177530936316E-2</c:v>
                </c:pt>
                <c:pt idx="6582">
                  <c:v>6.8206177530936316E-2</c:v>
                </c:pt>
                <c:pt idx="6583">
                  <c:v>6.8206177530936316E-2</c:v>
                </c:pt>
                <c:pt idx="6584">
                  <c:v>6.8206177530936316E-2</c:v>
                </c:pt>
                <c:pt idx="6585">
                  <c:v>7.7949917178212938E-2</c:v>
                </c:pt>
                <c:pt idx="6586">
                  <c:v>7.7949917178212938E-2</c:v>
                </c:pt>
                <c:pt idx="6587">
                  <c:v>7.7949917178212938E-2</c:v>
                </c:pt>
                <c:pt idx="6588">
                  <c:v>7.7949917178212938E-2</c:v>
                </c:pt>
                <c:pt idx="6589">
                  <c:v>7.7949917178212938E-2</c:v>
                </c:pt>
                <c:pt idx="6590">
                  <c:v>7.7949917178212938E-2</c:v>
                </c:pt>
                <c:pt idx="6591">
                  <c:v>6.8206177530936316E-2</c:v>
                </c:pt>
                <c:pt idx="6592">
                  <c:v>6.8206177530936316E-2</c:v>
                </c:pt>
                <c:pt idx="6593">
                  <c:v>6.8206177530936316E-2</c:v>
                </c:pt>
                <c:pt idx="6594">
                  <c:v>6.8206177530936316E-2</c:v>
                </c:pt>
                <c:pt idx="6595">
                  <c:v>6.8206177530936316E-2</c:v>
                </c:pt>
                <c:pt idx="6596">
                  <c:v>6.8206177530936316E-2</c:v>
                </c:pt>
                <c:pt idx="6597">
                  <c:v>6.8206177530936316E-2</c:v>
                </c:pt>
                <c:pt idx="6598">
                  <c:v>6.8206177530936316E-2</c:v>
                </c:pt>
                <c:pt idx="6599">
                  <c:v>7.7949917178212938E-2</c:v>
                </c:pt>
                <c:pt idx="6600">
                  <c:v>6.8206177530936316E-2</c:v>
                </c:pt>
                <c:pt idx="6601">
                  <c:v>6.8206177530936316E-2</c:v>
                </c:pt>
                <c:pt idx="6602">
                  <c:v>5.84624378836597E-2</c:v>
                </c:pt>
                <c:pt idx="6603">
                  <c:v>4.8718698236383078E-2</c:v>
                </c:pt>
                <c:pt idx="6604">
                  <c:v>5.84624378836597E-2</c:v>
                </c:pt>
                <c:pt idx="6605">
                  <c:v>5.84624378836597E-2</c:v>
                </c:pt>
                <c:pt idx="6606">
                  <c:v>6.8206177530936316E-2</c:v>
                </c:pt>
                <c:pt idx="6607">
                  <c:v>6.8206177530936316E-2</c:v>
                </c:pt>
                <c:pt idx="6608">
                  <c:v>6.8206177530936316E-2</c:v>
                </c:pt>
                <c:pt idx="6609">
                  <c:v>6.8206177530936316E-2</c:v>
                </c:pt>
                <c:pt idx="6610">
                  <c:v>6.8206177530936316E-2</c:v>
                </c:pt>
                <c:pt idx="6611">
                  <c:v>6.8206177530936316E-2</c:v>
                </c:pt>
                <c:pt idx="6612">
                  <c:v>6.8206177530936316E-2</c:v>
                </c:pt>
                <c:pt idx="6613">
                  <c:v>6.8206177530936316E-2</c:v>
                </c:pt>
                <c:pt idx="6614">
                  <c:v>6.8206177530936316E-2</c:v>
                </c:pt>
                <c:pt idx="6615">
                  <c:v>5.84624378836597E-2</c:v>
                </c:pt>
                <c:pt idx="6616">
                  <c:v>6.8206177530936316E-2</c:v>
                </c:pt>
                <c:pt idx="6617">
                  <c:v>6.8206177530936316E-2</c:v>
                </c:pt>
                <c:pt idx="6618">
                  <c:v>6.8206177530936316E-2</c:v>
                </c:pt>
                <c:pt idx="6619">
                  <c:v>6.8206177530936316E-2</c:v>
                </c:pt>
                <c:pt idx="6620">
                  <c:v>5.84624378836597E-2</c:v>
                </c:pt>
                <c:pt idx="6621">
                  <c:v>5.84624378836597E-2</c:v>
                </c:pt>
                <c:pt idx="6622">
                  <c:v>6.8206177530936316E-2</c:v>
                </c:pt>
                <c:pt idx="6623">
                  <c:v>6.8206177530936316E-2</c:v>
                </c:pt>
                <c:pt idx="6624">
                  <c:v>6.8206177530936316E-2</c:v>
                </c:pt>
                <c:pt idx="6625">
                  <c:v>6.8206177530936316E-2</c:v>
                </c:pt>
                <c:pt idx="6626">
                  <c:v>6.8206177530936316E-2</c:v>
                </c:pt>
                <c:pt idx="6627">
                  <c:v>6.8206177530936316E-2</c:v>
                </c:pt>
                <c:pt idx="6628">
                  <c:v>6.8206177530936316E-2</c:v>
                </c:pt>
                <c:pt idx="6629">
                  <c:v>7.7949917178212938E-2</c:v>
                </c:pt>
                <c:pt idx="6630">
                  <c:v>6.8206177530936316E-2</c:v>
                </c:pt>
                <c:pt idx="6631">
                  <c:v>6.8206177530936316E-2</c:v>
                </c:pt>
                <c:pt idx="6632">
                  <c:v>6.8206177530936316E-2</c:v>
                </c:pt>
                <c:pt idx="6633">
                  <c:v>6.8206177530936316E-2</c:v>
                </c:pt>
                <c:pt idx="6634">
                  <c:v>6.8206177530936316E-2</c:v>
                </c:pt>
                <c:pt idx="6635">
                  <c:v>5.84624378836597E-2</c:v>
                </c:pt>
                <c:pt idx="6636">
                  <c:v>5.84624378836597E-2</c:v>
                </c:pt>
                <c:pt idx="6637">
                  <c:v>5.84624378836597E-2</c:v>
                </c:pt>
                <c:pt idx="6638">
                  <c:v>6.8206177530936316E-2</c:v>
                </c:pt>
                <c:pt idx="6639">
                  <c:v>6.8206177530936316E-2</c:v>
                </c:pt>
                <c:pt idx="6640">
                  <c:v>6.8206177530936316E-2</c:v>
                </c:pt>
                <c:pt idx="6641">
                  <c:v>6.8206177530936316E-2</c:v>
                </c:pt>
                <c:pt idx="6642">
                  <c:v>6.8206177530936316E-2</c:v>
                </c:pt>
                <c:pt idx="6643">
                  <c:v>7.7949917178212938E-2</c:v>
                </c:pt>
                <c:pt idx="6644">
                  <c:v>7.7949917178212938E-2</c:v>
                </c:pt>
                <c:pt idx="6645">
                  <c:v>7.7949917178212938E-2</c:v>
                </c:pt>
                <c:pt idx="6646">
                  <c:v>6.8206177530936316E-2</c:v>
                </c:pt>
                <c:pt idx="6647">
                  <c:v>6.8206177530936316E-2</c:v>
                </c:pt>
                <c:pt idx="6648">
                  <c:v>6.8206177530936316E-2</c:v>
                </c:pt>
                <c:pt idx="6649">
                  <c:v>6.8206177530936316E-2</c:v>
                </c:pt>
                <c:pt idx="6650">
                  <c:v>6.8206177530936316E-2</c:v>
                </c:pt>
                <c:pt idx="6651">
                  <c:v>6.8206177530936316E-2</c:v>
                </c:pt>
                <c:pt idx="6652">
                  <c:v>6.8206177530936316E-2</c:v>
                </c:pt>
                <c:pt idx="6653">
                  <c:v>6.8206177530936316E-2</c:v>
                </c:pt>
                <c:pt idx="6654">
                  <c:v>7.7949917178212938E-2</c:v>
                </c:pt>
                <c:pt idx="6655">
                  <c:v>7.7949917178212938E-2</c:v>
                </c:pt>
                <c:pt idx="6656">
                  <c:v>6.8206177530936316E-2</c:v>
                </c:pt>
                <c:pt idx="6657">
                  <c:v>6.8206177530936316E-2</c:v>
                </c:pt>
                <c:pt idx="6658">
                  <c:v>6.8206177530936316E-2</c:v>
                </c:pt>
                <c:pt idx="6659">
                  <c:v>7.7949917178212938E-2</c:v>
                </c:pt>
                <c:pt idx="6660">
                  <c:v>7.7949917178212938E-2</c:v>
                </c:pt>
                <c:pt idx="6661">
                  <c:v>7.7949917178212938E-2</c:v>
                </c:pt>
                <c:pt idx="6662">
                  <c:v>7.7949917178212938E-2</c:v>
                </c:pt>
                <c:pt idx="6663">
                  <c:v>7.7949917178212938E-2</c:v>
                </c:pt>
                <c:pt idx="6664">
                  <c:v>7.7949917178212938E-2</c:v>
                </c:pt>
                <c:pt idx="6665">
                  <c:v>7.7949917178212938E-2</c:v>
                </c:pt>
                <c:pt idx="6666">
                  <c:v>7.7949917178212938E-2</c:v>
                </c:pt>
                <c:pt idx="6667">
                  <c:v>7.7949917178212938E-2</c:v>
                </c:pt>
                <c:pt idx="6668">
                  <c:v>6.8206177530936316E-2</c:v>
                </c:pt>
                <c:pt idx="6669">
                  <c:v>6.8206177530936316E-2</c:v>
                </c:pt>
                <c:pt idx="6670">
                  <c:v>6.8206177530936316E-2</c:v>
                </c:pt>
                <c:pt idx="6671">
                  <c:v>7.7949917178212938E-2</c:v>
                </c:pt>
                <c:pt idx="6672">
                  <c:v>7.7949917178212938E-2</c:v>
                </c:pt>
                <c:pt idx="6673">
                  <c:v>7.7949917178212938E-2</c:v>
                </c:pt>
                <c:pt idx="6674">
                  <c:v>7.7949917178212938E-2</c:v>
                </c:pt>
                <c:pt idx="6675">
                  <c:v>7.7949917178212938E-2</c:v>
                </c:pt>
                <c:pt idx="6676">
                  <c:v>7.7949917178212938E-2</c:v>
                </c:pt>
                <c:pt idx="6677">
                  <c:v>6.8206177530936316E-2</c:v>
                </c:pt>
                <c:pt idx="6678">
                  <c:v>6.8206177530936316E-2</c:v>
                </c:pt>
                <c:pt idx="6679">
                  <c:v>5.84624378836597E-2</c:v>
                </c:pt>
                <c:pt idx="6680">
                  <c:v>5.84624378836597E-2</c:v>
                </c:pt>
                <c:pt idx="6681">
                  <c:v>5.84624378836597E-2</c:v>
                </c:pt>
                <c:pt idx="6682">
                  <c:v>5.84624378836597E-2</c:v>
                </c:pt>
                <c:pt idx="6683">
                  <c:v>5.84624378836597E-2</c:v>
                </c:pt>
                <c:pt idx="6684">
                  <c:v>5.84624378836597E-2</c:v>
                </c:pt>
                <c:pt idx="6685">
                  <c:v>5.84624378836597E-2</c:v>
                </c:pt>
                <c:pt idx="6686">
                  <c:v>5.84624378836597E-2</c:v>
                </c:pt>
                <c:pt idx="6687">
                  <c:v>6.8206177530936316E-2</c:v>
                </c:pt>
                <c:pt idx="6688">
                  <c:v>6.8206177530936316E-2</c:v>
                </c:pt>
                <c:pt idx="6689">
                  <c:v>6.8206177530936316E-2</c:v>
                </c:pt>
                <c:pt idx="6690">
                  <c:v>5.84624378836597E-2</c:v>
                </c:pt>
                <c:pt idx="6691">
                  <c:v>4.8718698236383078E-2</c:v>
                </c:pt>
                <c:pt idx="6692">
                  <c:v>4.8718698236383078E-2</c:v>
                </c:pt>
                <c:pt idx="6693">
                  <c:v>4.8718698236383078E-2</c:v>
                </c:pt>
                <c:pt idx="6694">
                  <c:v>5.84624378836597E-2</c:v>
                </c:pt>
                <c:pt idx="6695">
                  <c:v>6.8206177530936316E-2</c:v>
                </c:pt>
                <c:pt idx="6696">
                  <c:v>6.8206177530936316E-2</c:v>
                </c:pt>
                <c:pt idx="6697">
                  <c:v>6.8206177530936316E-2</c:v>
                </c:pt>
                <c:pt idx="6698">
                  <c:v>6.8206177530936316E-2</c:v>
                </c:pt>
                <c:pt idx="6699">
                  <c:v>5.84624378836597E-2</c:v>
                </c:pt>
                <c:pt idx="6700">
                  <c:v>5.84624378836597E-2</c:v>
                </c:pt>
                <c:pt idx="6701">
                  <c:v>5.84624378836597E-2</c:v>
                </c:pt>
                <c:pt idx="6702">
                  <c:v>6.8206177530936316E-2</c:v>
                </c:pt>
                <c:pt idx="6703">
                  <c:v>6.8206177530936316E-2</c:v>
                </c:pt>
                <c:pt idx="6704">
                  <c:v>6.8206177530936316E-2</c:v>
                </c:pt>
                <c:pt idx="6705">
                  <c:v>6.8206177530936316E-2</c:v>
                </c:pt>
                <c:pt idx="6706">
                  <c:v>5.84624378836597E-2</c:v>
                </c:pt>
                <c:pt idx="6707">
                  <c:v>5.84624378836597E-2</c:v>
                </c:pt>
                <c:pt idx="6708">
                  <c:v>5.84624378836597E-2</c:v>
                </c:pt>
                <c:pt idx="6709">
                  <c:v>5.84624378836597E-2</c:v>
                </c:pt>
                <c:pt idx="6710">
                  <c:v>6.8206177530936316E-2</c:v>
                </c:pt>
                <c:pt idx="6711">
                  <c:v>6.8206177530936316E-2</c:v>
                </c:pt>
                <c:pt idx="6712">
                  <c:v>7.7949917178212938E-2</c:v>
                </c:pt>
                <c:pt idx="6713">
                  <c:v>7.7949917178212938E-2</c:v>
                </c:pt>
                <c:pt idx="6714">
                  <c:v>7.7949917178212938E-2</c:v>
                </c:pt>
                <c:pt idx="6715">
                  <c:v>6.8206177530936316E-2</c:v>
                </c:pt>
                <c:pt idx="6716">
                  <c:v>6.8206177530936316E-2</c:v>
                </c:pt>
                <c:pt idx="6717">
                  <c:v>5.84624378836597E-2</c:v>
                </c:pt>
                <c:pt idx="6718">
                  <c:v>5.84624378836597E-2</c:v>
                </c:pt>
                <c:pt idx="6719">
                  <c:v>5.84624378836597E-2</c:v>
                </c:pt>
                <c:pt idx="6720">
                  <c:v>5.84624378836597E-2</c:v>
                </c:pt>
                <c:pt idx="6721">
                  <c:v>6.8206177530936316E-2</c:v>
                </c:pt>
                <c:pt idx="6722">
                  <c:v>6.8206177530936316E-2</c:v>
                </c:pt>
                <c:pt idx="6723">
                  <c:v>6.8206177530936316E-2</c:v>
                </c:pt>
                <c:pt idx="6724">
                  <c:v>6.8206177530936316E-2</c:v>
                </c:pt>
                <c:pt idx="6725">
                  <c:v>6.8206177530936316E-2</c:v>
                </c:pt>
                <c:pt idx="6726">
                  <c:v>5.84624378836597E-2</c:v>
                </c:pt>
                <c:pt idx="6727">
                  <c:v>4.8718698236383078E-2</c:v>
                </c:pt>
                <c:pt idx="6728">
                  <c:v>5.84624378836597E-2</c:v>
                </c:pt>
                <c:pt idx="6729">
                  <c:v>6.8206177530936316E-2</c:v>
                </c:pt>
                <c:pt idx="6730">
                  <c:v>6.8206177530936316E-2</c:v>
                </c:pt>
                <c:pt idx="6731">
                  <c:v>6.8206177530936316E-2</c:v>
                </c:pt>
                <c:pt idx="6732">
                  <c:v>5.84624378836597E-2</c:v>
                </c:pt>
                <c:pt idx="6733">
                  <c:v>4.8718698236383078E-2</c:v>
                </c:pt>
                <c:pt idx="6734">
                  <c:v>4.8718698236383078E-2</c:v>
                </c:pt>
                <c:pt idx="6735">
                  <c:v>5.84624378836597E-2</c:v>
                </c:pt>
                <c:pt idx="6736">
                  <c:v>6.8206177530936316E-2</c:v>
                </c:pt>
                <c:pt idx="6737">
                  <c:v>6.8206177530936316E-2</c:v>
                </c:pt>
                <c:pt idx="6738">
                  <c:v>6.8206177530936316E-2</c:v>
                </c:pt>
                <c:pt idx="6739">
                  <c:v>6.8206177530936316E-2</c:v>
                </c:pt>
                <c:pt idx="6740">
                  <c:v>6.8206177530936316E-2</c:v>
                </c:pt>
                <c:pt idx="6741">
                  <c:v>6.8206177530936316E-2</c:v>
                </c:pt>
                <c:pt idx="6742">
                  <c:v>6.8206177530936316E-2</c:v>
                </c:pt>
                <c:pt idx="6743">
                  <c:v>6.8206177530936316E-2</c:v>
                </c:pt>
                <c:pt idx="6744">
                  <c:v>5.84624378836597E-2</c:v>
                </c:pt>
                <c:pt idx="6745">
                  <c:v>5.84624378836597E-2</c:v>
                </c:pt>
                <c:pt idx="6746">
                  <c:v>5.84624378836597E-2</c:v>
                </c:pt>
                <c:pt idx="6747">
                  <c:v>5.84624378836597E-2</c:v>
                </c:pt>
                <c:pt idx="6748">
                  <c:v>5.84624378836597E-2</c:v>
                </c:pt>
                <c:pt idx="6749">
                  <c:v>5.84624378836597E-2</c:v>
                </c:pt>
                <c:pt idx="6750">
                  <c:v>5.84624378836597E-2</c:v>
                </c:pt>
                <c:pt idx="6751">
                  <c:v>5.84624378836597E-2</c:v>
                </c:pt>
                <c:pt idx="6752">
                  <c:v>5.84624378836597E-2</c:v>
                </c:pt>
                <c:pt idx="6753">
                  <c:v>5.84624378836597E-2</c:v>
                </c:pt>
                <c:pt idx="6754">
                  <c:v>6.8206177530936316E-2</c:v>
                </c:pt>
                <c:pt idx="6755">
                  <c:v>6.8206177530936316E-2</c:v>
                </c:pt>
                <c:pt idx="6756">
                  <c:v>5.84624378836597E-2</c:v>
                </c:pt>
                <c:pt idx="6757">
                  <c:v>5.84624378836597E-2</c:v>
                </c:pt>
                <c:pt idx="6758">
                  <c:v>5.84624378836597E-2</c:v>
                </c:pt>
                <c:pt idx="6759">
                  <c:v>6.8206177530936316E-2</c:v>
                </c:pt>
                <c:pt idx="6760">
                  <c:v>6.8206177530936316E-2</c:v>
                </c:pt>
                <c:pt idx="6761">
                  <c:v>5.84624378836597E-2</c:v>
                </c:pt>
                <c:pt idx="6762">
                  <c:v>4.8718698236383078E-2</c:v>
                </c:pt>
                <c:pt idx="6763">
                  <c:v>4.8718698236383078E-2</c:v>
                </c:pt>
                <c:pt idx="6764">
                  <c:v>5.84624378836597E-2</c:v>
                </c:pt>
                <c:pt idx="6765">
                  <c:v>6.8206177530936316E-2</c:v>
                </c:pt>
                <c:pt idx="6766">
                  <c:v>5.84624378836597E-2</c:v>
                </c:pt>
                <c:pt idx="6767">
                  <c:v>4.8718698236383078E-2</c:v>
                </c:pt>
                <c:pt idx="6768">
                  <c:v>4.8718698236383078E-2</c:v>
                </c:pt>
                <c:pt idx="6769">
                  <c:v>4.8718698236383078E-2</c:v>
                </c:pt>
                <c:pt idx="6770">
                  <c:v>4.8718698236383078E-2</c:v>
                </c:pt>
                <c:pt idx="6771">
                  <c:v>5.84624378836597E-2</c:v>
                </c:pt>
                <c:pt idx="6772">
                  <c:v>5.84624378836597E-2</c:v>
                </c:pt>
                <c:pt idx="6773">
                  <c:v>5.84624378836597E-2</c:v>
                </c:pt>
                <c:pt idx="6774">
                  <c:v>6.8206177530936316E-2</c:v>
                </c:pt>
                <c:pt idx="6775">
                  <c:v>6.8206177530936316E-2</c:v>
                </c:pt>
                <c:pt idx="6776">
                  <c:v>6.8206177530936316E-2</c:v>
                </c:pt>
                <c:pt idx="6777">
                  <c:v>5.84624378836597E-2</c:v>
                </c:pt>
                <c:pt idx="6778">
                  <c:v>5.84624378836597E-2</c:v>
                </c:pt>
                <c:pt idx="6779">
                  <c:v>5.84624378836597E-2</c:v>
                </c:pt>
                <c:pt idx="6780">
                  <c:v>6.8206177530936316E-2</c:v>
                </c:pt>
                <c:pt idx="6781">
                  <c:v>6.8206177530936316E-2</c:v>
                </c:pt>
                <c:pt idx="6782">
                  <c:v>6.8206177530936316E-2</c:v>
                </c:pt>
                <c:pt idx="6783">
                  <c:v>6.8206177530936316E-2</c:v>
                </c:pt>
                <c:pt idx="6784">
                  <c:v>5.84624378836597E-2</c:v>
                </c:pt>
                <c:pt idx="6785">
                  <c:v>5.84624378836597E-2</c:v>
                </c:pt>
                <c:pt idx="6786">
                  <c:v>4.8718698236383078E-2</c:v>
                </c:pt>
                <c:pt idx="6787">
                  <c:v>4.8718698236383078E-2</c:v>
                </c:pt>
                <c:pt idx="6788">
                  <c:v>5.84624378836597E-2</c:v>
                </c:pt>
                <c:pt idx="6789">
                  <c:v>5.84624378836597E-2</c:v>
                </c:pt>
                <c:pt idx="6790">
                  <c:v>6.8206177530936316E-2</c:v>
                </c:pt>
                <c:pt idx="6791">
                  <c:v>6.8206177530936316E-2</c:v>
                </c:pt>
                <c:pt idx="6792">
                  <c:v>6.8206177530936316E-2</c:v>
                </c:pt>
                <c:pt idx="6793">
                  <c:v>5.84624378836597E-2</c:v>
                </c:pt>
                <c:pt idx="6794">
                  <c:v>5.84624378836597E-2</c:v>
                </c:pt>
                <c:pt idx="6795">
                  <c:v>5.84624378836597E-2</c:v>
                </c:pt>
                <c:pt idx="6796">
                  <c:v>6.8206177530936316E-2</c:v>
                </c:pt>
                <c:pt idx="6797">
                  <c:v>6.8206177530936316E-2</c:v>
                </c:pt>
                <c:pt idx="6798">
                  <c:v>6.8206177530936316E-2</c:v>
                </c:pt>
                <c:pt idx="6799">
                  <c:v>5.84624378836597E-2</c:v>
                </c:pt>
                <c:pt idx="6800">
                  <c:v>5.84624378836597E-2</c:v>
                </c:pt>
                <c:pt idx="6801">
                  <c:v>5.84624378836597E-2</c:v>
                </c:pt>
                <c:pt idx="6802">
                  <c:v>5.84624378836597E-2</c:v>
                </c:pt>
                <c:pt idx="6803">
                  <c:v>6.8206177530936316E-2</c:v>
                </c:pt>
                <c:pt idx="6804">
                  <c:v>6.8206177530936316E-2</c:v>
                </c:pt>
                <c:pt idx="6805">
                  <c:v>6.8206177530936316E-2</c:v>
                </c:pt>
                <c:pt idx="6806">
                  <c:v>6.8206177530936316E-2</c:v>
                </c:pt>
                <c:pt idx="6807">
                  <c:v>6.8206177530936316E-2</c:v>
                </c:pt>
                <c:pt idx="6808">
                  <c:v>6.8206177530936316E-2</c:v>
                </c:pt>
                <c:pt idx="6809">
                  <c:v>6.8206177530936316E-2</c:v>
                </c:pt>
                <c:pt idx="6810">
                  <c:v>6.8206177530936316E-2</c:v>
                </c:pt>
                <c:pt idx="6811">
                  <c:v>6.8206177530936316E-2</c:v>
                </c:pt>
                <c:pt idx="6812">
                  <c:v>5.84624378836597E-2</c:v>
                </c:pt>
                <c:pt idx="6813">
                  <c:v>5.84624378836597E-2</c:v>
                </c:pt>
                <c:pt idx="6814">
                  <c:v>5.84624378836597E-2</c:v>
                </c:pt>
                <c:pt idx="6815">
                  <c:v>5.84624378836597E-2</c:v>
                </c:pt>
                <c:pt idx="6816">
                  <c:v>5.84624378836597E-2</c:v>
                </c:pt>
                <c:pt idx="6817">
                  <c:v>5.84624378836597E-2</c:v>
                </c:pt>
                <c:pt idx="6818">
                  <c:v>5.84624378836597E-2</c:v>
                </c:pt>
                <c:pt idx="6819">
                  <c:v>5.84624378836597E-2</c:v>
                </c:pt>
                <c:pt idx="6820">
                  <c:v>5.84624378836597E-2</c:v>
                </c:pt>
                <c:pt idx="6821">
                  <c:v>5.84624378836597E-2</c:v>
                </c:pt>
                <c:pt idx="6822">
                  <c:v>6.8206177530936316E-2</c:v>
                </c:pt>
                <c:pt idx="6823">
                  <c:v>6.8206177530936316E-2</c:v>
                </c:pt>
                <c:pt idx="6824">
                  <c:v>6.8206177530936316E-2</c:v>
                </c:pt>
                <c:pt idx="6825">
                  <c:v>5.84624378836597E-2</c:v>
                </c:pt>
                <c:pt idx="6826">
                  <c:v>4.8718698236383078E-2</c:v>
                </c:pt>
                <c:pt idx="6827">
                  <c:v>4.8718698236383078E-2</c:v>
                </c:pt>
                <c:pt idx="6828">
                  <c:v>4.8718698236383078E-2</c:v>
                </c:pt>
                <c:pt idx="6829">
                  <c:v>4.8718698236383078E-2</c:v>
                </c:pt>
                <c:pt idx="6830">
                  <c:v>4.8718698236383078E-2</c:v>
                </c:pt>
                <c:pt idx="6831">
                  <c:v>4.8718698236383078E-2</c:v>
                </c:pt>
                <c:pt idx="6832">
                  <c:v>5.84624378836597E-2</c:v>
                </c:pt>
                <c:pt idx="6833">
                  <c:v>5.84624378836597E-2</c:v>
                </c:pt>
                <c:pt idx="6834">
                  <c:v>6.8206177530936316E-2</c:v>
                </c:pt>
                <c:pt idx="6835">
                  <c:v>5.84624378836597E-2</c:v>
                </c:pt>
                <c:pt idx="6836">
                  <c:v>5.84624378836597E-2</c:v>
                </c:pt>
                <c:pt idx="6837">
                  <c:v>5.84624378836597E-2</c:v>
                </c:pt>
                <c:pt idx="6838">
                  <c:v>5.84624378836597E-2</c:v>
                </c:pt>
                <c:pt idx="6839">
                  <c:v>5.84624378836597E-2</c:v>
                </c:pt>
                <c:pt idx="6840">
                  <c:v>6.8206177530936316E-2</c:v>
                </c:pt>
                <c:pt idx="6841">
                  <c:v>6.8206177530936316E-2</c:v>
                </c:pt>
                <c:pt idx="6842">
                  <c:v>7.7949917178212938E-2</c:v>
                </c:pt>
                <c:pt idx="6843">
                  <c:v>6.8206177530936316E-2</c:v>
                </c:pt>
                <c:pt idx="6844">
                  <c:v>6.8206177530936316E-2</c:v>
                </c:pt>
                <c:pt idx="6845">
                  <c:v>5.84624378836597E-2</c:v>
                </c:pt>
                <c:pt idx="6846">
                  <c:v>5.84624378836597E-2</c:v>
                </c:pt>
                <c:pt idx="6847">
                  <c:v>5.84624378836597E-2</c:v>
                </c:pt>
                <c:pt idx="6848">
                  <c:v>6.8206177530936316E-2</c:v>
                </c:pt>
                <c:pt idx="6849">
                  <c:v>5.84624378836597E-2</c:v>
                </c:pt>
                <c:pt idx="6850">
                  <c:v>5.84624378836597E-2</c:v>
                </c:pt>
                <c:pt idx="6851">
                  <c:v>5.84624378836597E-2</c:v>
                </c:pt>
                <c:pt idx="6852">
                  <c:v>5.84624378836597E-2</c:v>
                </c:pt>
                <c:pt idx="6853">
                  <c:v>5.84624378836597E-2</c:v>
                </c:pt>
                <c:pt idx="6854">
                  <c:v>5.84624378836597E-2</c:v>
                </c:pt>
                <c:pt idx="6855">
                  <c:v>5.84624378836597E-2</c:v>
                </c:pt>
                <c:pt idx="6856">
                  <c:v>5.84624378836597E-2</c:v>
                </c:pt>
                <c:pt idx="6857">
                  <c:v>5.84624378836597E-2</c:v>
                </c:pt>
                <c:pt idx="6858">
                  <c:v>5.84624378836597E-2</c:v>
                </c:pt>
                <c:pt idx="6859">
                  <c:v>4.8718698236383078E-2</c:v>
                </c:pt>
                <c:pt idx="6860">
                  <c:v>4.8718698236383078E-2</c:v>
                </c:pt>
                <c:pt idx="6861">
                  <c:v>5.84624378836597E-2</c:v>
                </c:pt>
                <c:pt idx="6862">
                  <c:v>5.84624378836597E-2</c:v>
                </c:pt>
                <c:pt idx="6863">
                  <c:v>5.84624378836597E-2</c:v>
                </c:pt>
                <c:pt idx="6864">
                  <c:v>5.84624378836597E-2</c:v>
                </c:pt>
                <c:pt idx="6865">
                  <c:v>5.84624378836597E-2</c:v>
                </c:pt>
                <c:pt idx="6866">
                  <c:v>5.84624378836597E-2</c:v>
                </c:pt>
                <c:pt idx="6867">
                  <c:v>5.84624378836597E-2</c:v>
                </c:pt>
                <c:pt idx="6868">
                  <c:v>5.84624378836597E-2</c:v>
                </c:pt>
                <c:pt idx="6869">
                  <c:v>4.8718698236383078E-2</c:v>
                </c:pt>
                <c:pt idx="6870">
                  <c:v>4.8718698236383078E-2</c:v>
                </c:pt>
                <c:pt idx="6871">
                  <c:v>4.8718698236383078E-2</c:v>
                </c:pt>
                <c:pt idx="6872">
                  <c:v>5.84624378836597E-2</c:v>
                </c:pt>
                <c:pt idx="6873">
                  <c:v>4.8718698236383078E-2</c:v>
                </c:pt>
                <c:pt idx="6874">
                  <c:v>4.8718698236383078E-2</c:v>
                </c:pt>
                <c:pt idx="6875">
                  <c:v>4.8718698236383078E-2</c:v>
                </c:pt>
                <c:pt idx="6876">
                  <c:v>4.8718698236383078E-2</c:v>
                </c:pt>
                <c:pt idx="6877">
                  <c:v>5.84624378836597E-2</c:v>
                </c:pt>
                <c:pt idx="6878">
                  <c:v>5.84624378836597E-2</c:v>
                </c:pt>
                <c:pt idx="6879">
                  <c:v>5.84624378836597E-2</c:v>
                </c:pt>
                <c:pt idx="6880">
                  <c:v>5.84624378836597E-2</c:v>
                </c:pt>
                <c:pt idx="6881">
                  <c:v>5.84624378836597E-2</c:v>
                </c:pt>
                <c:pt idx="6882">
                  <c:v>5.84624378836597E-2</c:v>
                </c:pt>
                <c:pt idx="6883">
                  <c:v>5.84624378836597E-2</c:v>
                </c:pt>
                <c:pt idx="6884">
                  <c:v>5.84624378836597E-2</c:v>
                </c:pt>
                <c:pt idx="6885">
                  <c:v>5.84624378836597E-2</c:v>
                </c:pt>
                <c:pt idx="6886">
                  <c:v>5.84624378836597E-2</c:v>
                </c:pt>
                <c:pt idx="6887">
                  <c:v>6.8206177530936316E-2</c:v>
                </c:pt>
                <c:pt idx="6888">
                  <c:v>5.84624378836597E-2</c:v>
                </c:pt>
                <c:pt idx="6889">
                  <c:v>4.8718698236383078E-2</c:v>
                </c:pt>
                <c:pt idx="6890">
                  <c:v>4.8718698236383078E-2</c:v>
                </c:pt>
                <c:pt idx="6891">
                  <c:v>4.8718698236383078E-2</c:v>
                </c:pt>
                <c:pt idx="6892">
                  <c:v>4.8718698236383078E-2</c:v>
                </c:pt>
                <c:pt idx="6893">
                  <c:v>4.8718698236383078E-2</c:v>
                </c:pt>
                <c:pt idx="6894">
                  <c:v>4.8718698236383078E-2</c:v>
                </c:pt>
                <c:pt idx="6895">
                  <c:v>4.8718698236383078E-2</c:v>
                </c:pt>
                <c:pt idx="6896">
                  <c:v>5.84624378836597E-2</c:v>
                </c:pt>
                <c:pt idx="6897">
                  <c:v>5.84624378836597E-2</c:v>
                </c:pt>
                <c:pt idx="6898">
                  <c:v>5.84624378836597E-2</c:v>
                </c:pt>
                <c:pt idx="6899">
                  <c:v>4.8718698236383078E-2</c:v>
                </c:pt>
                <c:pt idx="6900">
                  <c:v>4.8718698236383078E-2</c:v>
                </c:pt>
                <c:pt idx="6901">
                  <c:v>4.8718698236383078E-2</c:v>
                </c:pt>
                <c:pt idx="6902">
                  <c:v>4.8718698236383078E-2</c:v>
                </c:pt>
                <c:pt idx="6903">
                  <c:v>4.8718698236383078E-2</c:v>
                </c:pt>
                <c:pt idx="6904">
                  <c:v>4.8718698236383078E-2</c:v>
                </c:pt>
                <c:pt idx="6905">
                  <c:v>4.8718698236383078E-2</c:v>
                </c:pt>
                <c:pt idx="6906">
                  <c:v>4.8718698236383078E-2</c:v>
                </c:pt>
                <c:pt idx="6907">
                  <c:v>5.84624378836597E-2</c:v>
                </c:pt>
                <c:pt idx="6908">
                  <c:v>5.84624378836597E-2</c:v>
                </c:pt>
                <c:pt idx="6909">
                  <c:v>5.84624378836597E-2</c:v>
                </c:pt>
                <c:pt idx="6910">
                  <c:v>5.84624378836597E-2</c:v>
                </c:pt>
                <c:pt idx="6911">
                  <c:v>5.84624378836597E-2</c:v>
                </c:pt>
                <c:pt idx="6912">
                  <c:v>6.8206177530936316E-2</c:v>
                </c:pt>
                <c:pt idx="6913">
                  <c:v>5.84624378836597E-2</c:v>
                </c:pt>
                <c:pt idx="6914">
                  <c:v>5.84624378836597E-2</c:v>
                </c:pt>
                <c:pt idx="6915">
                  <c:v>5.84624378836597E-2</c:v>
                </c:pt>
                <c:pt idx="6916">
                  <c:v>4.8718698236383078E-2</c:v>
                </c:pt>
                <c:pt idx="6917">
                  <c:v>4.8718698236383078E-2</c:v>
                </c:pt>
                <c:pt idx="6918">
                  <c:v>4.8718698236383078E-2</c:v>
                </c:pt>
                <c:pt idx="6919">
                  <c:v>5.84624378836597E-2</c:v>
                </c:pt>
                <c:pt idx="6920">
                  <c:v>5.84624378836597E-2</c:v>
                </c:pt>
                <c:pt idx="6921">
                  <c:v>6.8206177530936316E-2</c:v>
                </c:pt>
                <c:pt idx="6922">
                  <c:v>6.8206177530936316E-2</c:v>
                </c:pt>
                <c:pt idx="6923">
                  <c:v>5.84624378836597E-2</c:v>
                </c:pt>
                <c:pt idx="6924">
                  <c:v>4.8718698236383078E-2</c:v>
                </c:pt>
                <c:pt idx="6925">
                  <c:v>4.8718698236383078E-2</c:v>
                </c:pt>
                <c:pt idx="6926">
                  <c:v>3.8974958589106469E-2</c:v>
                </c:pt>
                <c:pt idx="6927">
                  <c:v>4.8718698236383078E-2</c:v>
                </c:pt>
                <c:pt idx="6928">
                  <c:v>4.8718698236383078E-2</c:v>
                </c:pt>
                <c:pt idx="6929">
                  <c:v>4.8718698236383078E-2</c:v>
                </c:pt>
                <c:pt idx="6930">
                  <c:v>4.8718698236383078E-2</c:v>
                </c:pt>
                <c:pt idx="6931">
                  <c:v>4.8718698236383078E-2</c:v>
                </c:pt>
                <c:pt idx="6932">
                  <c:v>5.84624378836597E-2</c:v>
                </c:pt>
                <c:pt idx="6933">
                  <c:v>5.84624378836597E-2</c:v>
                </c:pt>
                <c:pt idx="6934">
                  <c:v>4.8718698236383078E-2</c:v>
                </c:pt>
                <c:pt idx="6935">
                  <c:v>4.8718698236383078E-2</c:v>
                </c:pt>
                <c:pt idx="6936">
                  <c:v>4.8718698236383078E-2</c:v>
                </c:pt>
                <c:pt idx="6937">
                  <c:v>5.84624378836597E-2</c:v>
                </c:pt>
                <c:pt idx="6938">
                  <c:v>5.84624378836597E-2</c:v>
                </c:pt>
                <c:pt idx="6939">
                  <c:v>5.84624378836597E-2</c:v>
                </c:pt>
                <c:pt idx="6940">
                  <c:v>5.84624378836597E-2</c:v>
                </c:pt>
                <c:pt idx="6941">
                  <c:v>5.84624378836597E-2</c:v>
                </c:pt>
                <c:pt idx="6942">
                  <c:v>5.84624378836597E-2</c:v>
                </c:pt>
                <c:pt idx="6943">
                  <c:v>5.84624378836597E-2</c:v>
                </c:pt>
                <c:pt idx="6944">
                  <c:v>5.84624378836597E-2</c:v>
                </c:pt>
                <c:pt idx="6945">
                  <c:v>5.84624378836597E-2</c:v>
                </c:pt>
                <c:pt idx="6946">
                  <c:v>4.8718698236383078E-2</c:v>
                </c:pt>
                <c:pt idx="6947">
                  <c:v>4.8718698236383078E-2</c:v>
                </c:pt>
                <c:pt idx="6948">
                  <c:v>4.8718698236383078E-2</c:v>
                </c:pt>
                <c:pt idx="6949">
                  <c:v>5.84624378836597E-2</c:v>
                </c:pt>
                <c:pt idx="6950">
                  <c:v>5.84624378836597E-2</c:v>
                </c:pt>
                <c:pt idx="6951">
                  <c:v>4.8718698236383078E-2</c:v>
                </c:pt>
                <c:pt idx="6952">
                  <c:v>4.8718698236383078E-2</c:v>
                </c:pt>
                <c:pt idx="6953">
                  <c:v>4.8718698236383078E-2</c:v>
                </c:pt>
                <c:pt idx="6954">
                  <c:v>3.8974958589106469E-2</c:v>
                </c:pt>
                <c:pt idx="6955">
                  <c:v>3.8974958589106469E-2</c:v>
                </c:pt>
                <c:pt idx="6956">
                  <c:v>3.8974958589106469E-2</c:v>
                </c:pt>
                <c:pt idx="6957">
                  <c:v>4.8718698236383078E-2</c:v>
                </c:pt>
                <c:pt idx="6958">
                  <c:v>4.8718698236383078E-2</c:v>
                </c:pt>
                <c:pt idx="6959">
                  <c:v>5.84624378836597E-2</c:v>
                </c:pt>
                <c:pt idx="6960">
                  <c:v>5.84624378836597E-2</c:v>
                </c:pt>
                <c:pt idx="6961">
                  <c:v>4.8718698236383078E-2</c:v>
                </c:pt>
                <c:pt idx="6962">
                  <c:v>3.8974958589106469E-2</c:v>
                </c:pt>
                <c:pt idx="6963">
                  <c:v>3.8974958589106469E-2</c:v>
                </c:pt>
                <c:pt idx="6964">
                  <c:v>3.8974958589106469E-2</c:v>
                </c:pt>
                <c:pt idx="6965">
                  <c:v>4.8718698236383078E-2</c:v>
                </c:pt>
                <c:pt idx="6966">
                  <c:v>4.8718698236383078E-2</c:v>
                </c:pt>
                <c:pt idx="6967">
                  <c:v>5.84624378836597E-2</c:v>
                </c:pt>
                <c:pt idx="6968">
                  <c:v>5.84624378836597E-2</c:v>
                </c:pt>
                <c:pt idx="6969">
                  <c:v>5.84624378836597E-2</c:v>
                </c:pt>
                <c:pt idx="6970">
                  <c:v>5.84624378836597E-2</c:v>
                </c:pt>
                <c:pt idx="6971">
                  <c:v>5.84624378836597E-2</c:v>
                </c:pt>
                <c:pt idx="6972">
                  <c:v>4.8718698236383078E-2</c:v>
                </c:pt>
                <c:pt idx="6973">
                  <c:v>4.8718698236383078E-2</c:v>
                </c:pt>
                <c:pt idx="6974">
                  <c:v>4.8718698236383078E-2</c:v>
                </c:pt>
                <c:pt idx="6975">
                  <c:v>4.8718698236383078E-2</c:v>
                </c:pt>
                <c:pt idx="6976">
                  <c:v>4.8718698236383078E-2</c:v>
                </c:pt>
                <c:pt idx="6977">
                  <c:v>4.8718698236383078E-2</c:v>
                </c:pt>
                <c:pt idx="6978">
                  <c:v>4.8718698236383078E-2</c:v>
                </c:pt>
                <c:pt idx="6979">
                  <c:v>4.8718698236383078E-2</c:v>
                </c:pt>
                <c:pt idx="6980">
                  <c:v>5.84624378836597E-2</c:v>
                </c:pt>
                <c:pt idx="6981">
                  <c:v>5.84624378836597E-2</c:v>
                </c:pt>
                <c:pt idx="6982">
                  <c:v>5.84624378836597E-2</c:v>
                </c:pt>
                <c:pt idx="6983">
                  <c:v>4.8718698236383078E-2</c:v>
                </c:pt>
                <c:pt idx="6984">
                  <c:v>4.8718698236383078E-2</c:v>
                </c:pt>
                <c:pt idx="6985">
                  <c:v>4.8718698236383078E-2</c:v>
                </c:pt>
                <c:pt idx="6986">
                  <c:v>5.84624378836597E-2</c:v>
                </c:pt>
                <c:pt idx="6987">
                  <c:v>5.84624378836597E-2</c:v>
                </c:pt>
                <c:pt idx="6988">
                  <c:v>6.8206177530936316E-2</c:v>
                </c:pt>
                <c:pt idx="6989">
                  <c:v>5.84624378836597E-2</c:v>
                </c:pt>
                <c:pt idx="6990">
                  <c:v>5.84624378836597E-2</c:v>
                </c:pt>
                <c:pt idx="6991">
                  <c:v>5.84624378836597E-2</c:v>
                </c:pt>
                <c:pt idx="6992">
                  <c:v>5.84624378836597E-2</c:v>
                </c:pt>
                <c:pt idx="6993">
                  <c:v>4.8718698236383078E-2</c:v>
                </c:pt>
                <c:pt idx="6994">
                  <c:v>4.8718698236383078E-2</c:v>
                </c:pt>
                <c:pt idx="6995">
                  <c:v>4.8718698236383078E-2</c:v>
                </c:pt>
                <c:pt idx="6996">
                  <c:v>4.8718698236383078E-2</c:v>
                </c:pt>
                <c:pt idx="6997">
                  <c:v>5.84624378836597E-2</c:v>
                </c:pt>
                <c:pt idx="6998">
                  <c:v>5.84624378836597E-2</c:v>
                </c:pt>
                <c:pt idx="6999">
                  <c:v>5.84624378836597E-2</c:v>
                </c:pt>
                <c:pt idx="7000">
                  <c:v>5.84624378836597E-2</c:v>
                </c:pt>
                <c:pt idx="7001">
                  <c:v>5.84624378836597E-2</c:v>
                </c:pt>
                <c:pt idx="7002">
                  <c:v>4.8718698236383078E-2</c:v>
                </c:pt>
                <c:pt idx="7003">
                  <c:v>4.8718698236383078E-2</c:v>
                </c:pt>
                <c:pt idx="7004">
                  <c:v>4.8718698236383078E-2</c:v>
                </c:pt>
                <c:pt idx="7005">
                  <c:v>5.84624378836597E-2</c:v>
                </c:pt>
                <c:pt idx="7006">
                  <c:v>4.8718698236383078E-2</c:v>
                </c:pt>
                <c:pt idx="7007">
                  <c:v>4.8718698236383078E-2</c:v>
                </c:pt>
                <c:pt idx="7008">
                  <c:v>4.8718698236383078E-2</c:v>
                </c:pt>
                <c:pt idx="7009">
                  <c:v>4.8718698236383078E-2</c:v>
                </c:pt>
                <c:pt idx="7010">
                  <c:v>5.84624378836597E-2</c:v>
                </c:pt>
                <c:pt idx="7011">
                  <c:v>5.84624378836597E-2</c:v>
                </c:pt>
                <c:pt idx="7012">
                  <c:v>4.8718698236383078E-2</c:v>
                </c:pt>
                <c:pt idx="7013">
                  <c:v>4.8718698236383078E-2</c:v>
                </c:pt>
                <c:pt idx="7014">
                  <c:v>4.8718698236383078E-2</c:v>
                </c:pt>
                <c:pt idx="7015">
                  <c:v>4.8718698236383078E-2</c:v>
                </c:pt>
                <c:pt idx="7016">
                  <c:v>4.8718698236383078E-2</c:v>
                </c:pt>
                <c:pt idx="7017">
                  <c:v>4.8718698236383078E-2</c:v>
                </c:pt>
                <c:pt idx="7018">
                  <c:v>3.8974958589106469E-2</c:v>
                </c:pt>
                <c:pt idx="7019">
                  <c:v>3.8974958589106469E-2</c:v>
                </c:pt>
                <c:pt idx="7020">
                  <c:v>3.8974958589106469E-2</c:v>
                </c:pt>
                <c:pt idx="7021">
                  <c:v>4.8718698236383078E-2</c:v>
                </c:pt>
                <c:pt idx="7022">
                  <c:v>5.84624378836597E-2</c:v>
                </c:pt>
                <c:pt idx="7023">
                  <c:v>5.84624378836597E-2</c:v>
                </c:pt>
                <c:pt idx="7024">
                  <c:v>5.84624378836597E-2</c:v>
                </c:pt>
                <c:pt idx="7025">
                  <c:v>4.8718698236383078E-2</c:v>
                </c:pt>
                <c:pt idx="7026">
                  <c:v>4.8718698236383078E-2</c:v>
                </c:pt>
                <c:pt idx="7027">
                  <c:v>4.8718698236383078E-2</c:v>
                </c:pt>
                <c:pt idx="7028">
                  <c:v>4.8718698236383078E-2</c:v>
                </c:pt>
                <c:pt idx="7029">
                  <c:v>4.8718698236383078E-2</c:v>
                </c:pt>
                <c:pt idx="7030">
                  <c:v>4.8718698236383078E-2</c:v>
                </c:pt>
                <c:pt idx="7031">
                  <c:v>5.84624378836597E-2</c:v>
                </c:pt>
                <c:pt idx="7032">
                  <c:v>5.84624378836597E-2</c:v>
                </c:pt>
                <c:pt idx="7033">
                  <c:v>5.84624378836597E-2</c:v>
                </c:pt>
                <c:pt idx="7034">
                  <c:v>4.8718698236383078E-2</c:v>
                </c:pt>
                <c:pt idx="7035">
                  <c:v>4.8718698236383078E-2</c:v>
                </c:pt>
                <c:pt idx="7036">
                  <c:v>4.8718698236383078E-2</c:v>
                </c:pt>
                <c:pt idx="7037">
                  <c:v>5.84624378836597E-2</c:v>
                </c:pt>
                <c:pt idx="7038">
                  <c:v>5.84624378836597E-2</c:v>
                </c:pt>
                <c:pt idx="7039">
                  <c:v>4.8718698236383078E-2</c:v>
                </c:pt>
                <c:pt idx="7040">
                  <c:v>4.8718698236383078E-2</c:v>
                </c:pt>
                <c:pt idx="7041">
                  <c:v>5.84624378836597E-2</c:v>
                </c:pt>
                <c:pt idx="7042">
                  <c:v>5.84624378836597E-2</c:v>
                </c:pt>
                <c:pt idx="7043">
                  <c:v>5.84624378836597E-2</c:v>
                </c:pt>
                <c:pt idx="7044">
                  <c:v>5.84624378836597E-2</c:v>
                </c:pt>
                <c:pt idx="7045">
                  <c:v>5.84624378836597E-2</c:v>
                </c:pt>
                <c:pt idx="7046">
                  <c:v>5.84624378836597E-2</c:v>
                </c:pt>
                <c:pt idx="7047">
                  <c:v>5.84624378836597E-2</c:v>
                </c:pt>
                <c:pt idx="7048">
                  <c:v>5.84624378836597E-2</c:v>
                </c:pt>
                <c:pt idx="7049">
                  <c:v>4.8718698236383078E-2</c:v>
                </c:pt>
                <c:pt idx="7050">
                  <c:v>4.8718698236383078E-2</c:v>
                </c:pt>
                <c:pt idx="7051">
                  <c:v>5.84624378836597E-2</c:v>
                </c:pt>
                <c:pt idx="7052">
                  <c:v>5.84624378836597E-2</c:v>
                </c:pt>
                <c:pt idx="7053">
                  <c:v>5.84624378836597E-2</c:v>
                </c:pt>
                <c:pt idx="7054">
                  <c:v>4.8718698236383078E-2</c:v>
                </c:pt>
                <c:pt idx="7055">
                  <c:v>4.8718698236383078E-2</c:v>
                </c:pt>
                <c:pt idx="7056">
                  <c:v>4.8718698236383078E-2</c:v>
                </c:pt>
                <c:pt idx="7057">
                  <c:v>5.84624378836597E-2</c:v>
                </c:pt>
                <c:pt idx="7058">
                  <c:v>4.8718698236383078E-2</c:v>
                </c:pt>
                <c:pt idx="7059">
                  <c:v>4.8718698236383078E-2</c:v>
                </c:pt>
                <c:pt idx="7060">
                  <c:v>4.8718698236383078E-2</c:v>
                </c:pt>
                <c:pt idx="7061">
                  <c:v>4.8718698236383078E-2</c:v>
                </c:pt>
                <c:pt idx="7062">
                  <c:v>4.8718698236383078E-2</c:v>
                </c:pt>
                <c:pt idx="7063">
                  <c:v>4.8718698236383078E-2</c:v>
                </c:pt>
                <c:pt idx="7064">
                  <c:v>5.84624378836597E-2</c:v>
                </c:pt>
                <c:pt idx="7065">
                  <c:v>5.84624378836597E-2</c:v>
                </c:pt>
                <c:pt idx="7066">
                  <c:v>5.84624378836597E-2</c:v>
                </c:pt>
                <c:pt idx="7067">
                  <c:v>4.8718698236383078E-2</c:v>
                </c:pt>
                <c:pt idx="7068">
                  <c:v>3.8974958589106469E-2</c:v>
                </c:pt>
                <c:pt idx="7069">
                  <c:v>3.8974958589106469E-2</c:v>
                </c:pt>
                <c:pt idx="7070">
                  <c:v>3.8974958589106469E-2</c:v>
                </c:pt>
                <c:pt idx="7071">
                  <c:v>4.8718698236383078E-2</c:v>
                </c:pt>
                <c:pt idx="7072">
                  <c:v>4.8718698236383078E-2</c:v>
                </c:pt>
                <c:pt idx="7073">
                  <c:v>4.8718698236383078E-2</c:v>
                </c:pt>
                <c:pt idx="7074">
                  <c:v>4.8718698236383078E-2</c:v>
                </c:pt>
                <c:pt idx="7075">
                  <c:v>4.8718698236383078E-2</c:v>
                </c:pt>
                <c:pt idx="7076">
                  <c:v>4.8718698236383078E-2</c:v>
                </c:pt>
                <c:pt idx="7077">
                  <c:v>4.8718698236383078E-2</c:v>
                </c:pt>
                <c:pt idx="7078">
                  <c:v>4.8718698236383078E-2</c:v>
                </c:pt>
                <c:pt idx="7079">
                  <c:v>3.8974958589106469E-2</c:v>
                </c:pt>
                <c:pt idx="7080">
                  <c:v>3.8974958589106469E-2</c:v>
                </c:pt>
                <c:pt idx="7081">
                  <c:v>4.8718698236383078E-2</c:v>
                </c:pt>
                <c:pt idx="7082">
                  <c:v>5.84624378836597E-2</c:v>
                </c:pt>
                <c:pt idx="7083">
                  <c:v>5.84624378836597E-2</c:v>
                </c:pt>
                <c:pt idx="7084">
                  <c:v>4.8718698236383078E-2</c:v>
                </c:pt>
                <c:pt idx="7085">
                  <c:v>4.8718698236383078E-2</c:v>
                </c:pt>
                <c:pt idx="7086">
                  <c:v>3.8974958589106469E-2</c:v>
                </c:pt>
                <c:pt idx="7087">
                  <c:v>4.8718698236383078E-2</c:v>
                </c:pt>
                <c:pt idx="7088">
                  <c:v>4.8718698236383078E-2</c:v>
                </c:pt>
                <c:pt idx="7089">
                  <c:v>4.8718698236383078E-2</c:v>
                </c:pt>
                <c:pt idx="7090">
                  <c:v>4.8718698236383078E-2</c:v>
                </c:pt>
                <c:pt idx="7091">
                  <c:v>4.8718698236383078E-2</c:v>
                </c:pt>
                <c:pt idx="7092">
                  <c:v>5.84624378836597E-2</c:v>
                </c:pt>
                <c:pt idx="7093">
                  <c:v>5.84624378836597E-2</c:v>
                </c:pt>
                <c:pt idx="7094">
                  <c:v>5.84624378836597E-2</c:v>
                </c:pt>
                <c:pt idx="7095">
                  <c:v>4.8718698236383078E-2</c:v>
                </c:pt>
                <c:pt idx="7096">
                  <c:v>4.8718698236383078E-2</c:v>
                </c:pt>
                <c:pt idx="7097">
                  <c:v>3.8974958589106469E-2</c:v>
                </c:pt>
                <c:pt idx="7098">
                  <c:v>3.8974958589106469E-2</c:v>
                </c:pt>
                <c:pt idx="7099">
                  <c:v>3.8974958589106469E-2</c:v>
                </c:pt>
                <c:pt idx="7100">
                  <c:v>3.8974958589106469E-2</c:v>
                </c:pt>
                <c:pt idx="7101">
                  <c:v>3.8974958589106469E-2</c:v>
                </c:pt>
                <c:pt idx="7102">
                  <c:v>3.8974958589106469E-2</c:v>
                </c:pt>
                <c:pt idx="7103">
                  <c:v>3.8974958589106469E-2</c:v>
                </c:pt>
                <c:pt idx="7104">
                  <c:v>3.8974958589106469E-2</c:v>
                </c:pt>
                <c:pt idx="7105">
                  <c:v>3.8974958589106469E-2</c:v>
                </c:pt>
                <c:pt idx="7106">
                  <c:v>3.8974958589106469E-2</c:v>
                </c:pt>
                <c:pt idx="7107">
                  <c:v>3.8974958589106469E-2</c:v>
                </c:pt>
                <c:pt idx="7108">
                  <c:v>3.8974958589106469E-2</c:v>
                </c:pt>
                <c:pt idx="7109">
                  <c:v>3.8974958589106469E-2</c:v>
                </c:pt>
                <c:pt idx="7110">
                  <c:v>3.8974958589106469E-2</c:v>
                </c:pt>
                <c:pt idx="7111">
                  <c:v>3.8974958589106469E-2</c:v>
                </c:pt>
                <c:pt idx="7112">
                  <c:v>3.8974958589106469E-2</c:v>
                </c:pt>
                <c:pt idx="7113">
                  <c:v>3.8974958589106469E-2</c:v>
                </c:pt>
                <c:pt idx="7114">
                  <c:v>3.8974958589106469E-2</c:v>
                </c:pt>
                <c:pt idx="7115">
                  <c:v>3.8974958589106469E-2</c:v>
                </c:pt>
                <c:pt idx="7116">
                  <c:v>3.8974958589106469E-2</c:v>
                </c:pt>
                <c:pt idx="7117">
                  <c:v>3.8974958589106469E-2</c:v>
                </c:pt>
                <c:pt idx="7118">
                  <c:v>3.8974958589106469E-2</c:v>
                </c:pt>
                <c:pt idx="7119">
                  <c:v>3.8974958589106469E-2</c:v>
                </c:pt>
                <c:pt idx="7120">
                  <c:v>3.8974958589106469E-2</c:v>
                </c:pt>
                <c:pt idx="7121">
                  <c:v>3.8974958589106469E-2</c:v>
                </c:pt>
                <c:pt idx="7122">
                  <c:v>3.8974958589106469E-2</c:v>
                </c:pt>
                <c:pt idx="7123">
                  <c:v>3.8974958589106469E-2</c:v>
                </c:pt>
                <c:pt idx="7124">
                  <c:v>4.8718698236383078E-2</c:v>
                </c:pt>
                <c:pt idx="7125">
                  <c:v>4.8718698236383078E-2</c:v>
                </c:pt>
                <c:pt idx="7126">
                  <c:v>4.8718698236383078E-2</c:v>
                </c:pt>
                <c:pt idx="7127">
                  <c:v>4.8718698236383078E-2</c:v>
                </c:pt>
                <c:pt idx="7128">
                  <c:v>3.8974958589106469E-2</c:v>
                </c:pt>
                <c:pt idx="7129">
                  <c:v>3.8974958589106469E-2</c:v>
                </c:pt>
                <c:pt idx="7130">
                  <c:v>3.8974958589106469E-2</c:v>
                </c:pt>
                <c:pt idx="7131">
                  <c:v>3.8974958589106469E-2</c:v>
                </c:pt>
                <c:pt idx="7132">
                  <c:v>3.8974958589106469E-2</c:v>
                </c:pt>
                <c:pt idx="7133">
                  <c:v>3.8974958589106469E-2</c:v>
                </c:pt>
                <c:pt idx="7134">
                  <c:v>2.923121894182985E-2</c:v>
                </c:pt>
                <c:pt idx="7135">
                  <c:v>2.923121894182985E-2</c:v>
                </c:pt>
                <c:pt idx="7136">
                  <c:v>3.8974958589106469E-2</c:v>
                </c:pt>
                <c:pt idx="7137">
                  <c:v>4.8718698236383078E-2</c:v>
                </c:pt>
                <c:pt idx="7138">
                  <c:v>4.8718698236383078E-2</c:v>
                </c:pt>
                <c:pt idx="7139">
                  <c:v>4.8718698236383078E-2</c:v>
                </c:pt>
                <c:pt idx="7140">
                  <c:v>4.8718698236383078E-2</c:v>
                </c:pt>
                <c:pt idx="7141">
                  <c:v>4.8718698236383078E-2</c:v>
                </c:pt>
                <c:pt idx="7142">
                  <c:v>4.8718698236383078E-2</c:v>
                </c:pt>
                <c:pt idx="7143">
                  <c:v>4.8718698236383078E-2</c:v>
                </c:pt>
                <c:pt idx="7144">
                  <c:v>4.8718698236383078E-2</c:v>
                </c:pt>
                <c:pt idx="7145">
                  <c:v>4.8718698236383078E-2</c:v>
                </c:pt>
                <c:pt idx="7146">
                  <c:v>4.8718698236383078E-2</c:v>
                </c:pt>
                <c:pt idx="7147">
                  <c:v>4.8718698236383078E-2</c:v>
                </c:pt>
                <c:pt idx="7148">
                  <c:v>4.8718698236383078E-2</c:v>
                </c:pt>
                <c:pt idx="7149">
                  <c:v>4.8718698236383078E-2</c:v>
                </c:pt>
                <c:pt idx="7150">
                  <c:v>4.8718698236383078E-2</c:v>
                </c:pt>
                <c:pt idx="7151">
                  <c:v>4.8718698236383078E-2</c:v>
                </c:pt>
                <c:pt idx="7152">
                  <c:v>4.8718698236383078E-2</c:v>
                </c:pt>
                <c:pt idx="7153">
                  <c:v>5.84624378836597E-2</c:v>
                </c:pt>
                <c:pt idx="7154">
                  <c:v>5.84624378836597E-2</c:v>
                </c:pt>
                <c:pt idx="7155">
                  <c:v>5.84624378836597E-2</c:v>
                </c:pt>
                <c:pt idx="7156">
                  <c:v>4.8718698236383078E-2</c:v>
                </c:pt>
                <c:pt idx="7157">
                  <c:v>3.8974958589106469E-2</c:v>
                </c:pt>
                <c:pt idx="7158">
                  <c:v>3.8974958589106469E-2</c:v>
                </c:pt>
                <c:pt idx="7159">
                  <c:v>3.8974958589106469E-2</c:v>
                </c:pt>
                <c:pt idx="7160">
                  <c:v>3.8974958589106469E-2</c:v>
                </c:pt>
                <c:pt idx="7161">
                  <c:v>3.8974958589106469E-2</c:v>
                </c:pt>
                <c:pt idx="7162">
                  <c:v>3.8974958589106469E-2</c:v>
                </c:pt>
                <c:pt idx="7163">
                  <c:v>3.8974958589106469E-2</c:v>
                </c:pt>
                <c:pt idx="7164">
                  <c:v>3.8974958589106469E-2</c:v>
                </c:pt>
                <c:pt idx="7165">
                  <c:v>4.8718698236383078E-2</c:v>
                </c:pt>
                <c:pt idx="7166">
                  <c:v>4.8718698236383078E-2</c:v>
                </c:pt>
                <c:pt idx="7167">
                  <c:v>4.8718698236383078E-2</c:v>
                </c:pt>
                <c:pt idx="7168">
                  <c:v>3.8974958589106469E-2</c:v>
                </c:pt>
                <c:pt idx="7169">
                  <c:v>3.8974958589106469E-2</c:v>
                </c:pt>
                <c:pt idx="7170">
                  <c:v>2.923121894182985E-2</c:v>
                </c:pt>
                <c:pt idx="7171">
                  <c:v>2.923121894182985E-2</c:v>
                </c:pt>
                <c:pt idx="7172">
                  <c:v>3.8974958589106469E-2</c:v>
                </c:pt>
                <c:pt idx="7173">
                  <c:v>4.8718698236383078E-2</c:v>
                </c:pt>
                <c:pt idx="7174">
                  <c:v>3.8974958589106469E-2</c:v>
                </c:pt>
                <c:pt idx="7175">
                  <c:v>2.923121894182985E-2</c:v>
                </c:pt>
                <c:pt idx="7176">
                  <c:v>2.923121894182985E-2</c:v>
                </c:pt>
                <c:pt idx="7177">
                  <c:v>3.8974958589106469E-2</c:v>
                </c:pt>
                <c:pt idx="7178">
                  <c:v>3.8974958589106469E-2</c:v>
                </c:pt>
                <c:pt idx="7179">
                  <c:v>4.8718698236383078E-2</c:v>
                </c:pt>
                <c:pt idx="7180">
                  <c:v>3.8974958589106469E-2</c:v>
                </c:pt>
                <c:pt idx="7181">
                  <c:v>3.8974958589106469E-2</c:v>
                </c:pt>
                <c:pt idx="7182">
                  <c:v>3.8974958589106469E-2</c:v>
                </c:pt>
                <c:pt idx="7183">
                  <c:v>4.8718698236383078E-2</c:v>
                </c:pt>
                <c:pt idx="7184">
                  <c:v>5.84624378836597E-2</c:v>
                </c:pt>
                <c:pt idx="7185">
                  <c:v>4.8718698236383078E-2</c:v>
                </c:pt>
                <c:pt idx="7186">
                  <c:v>4.8718698236383078E-2</c:v>
                </c:pt>
                <c:pt idx="7187">
                  <c:v>4.8718698236383078E-2</c:v>
                </c:pt>
                <c:pt idx="7188">
                  <c:v>4.8718698236383078E-2</c:v>
                </c:pt>
                <c:pt idx="7189">
                  <c:v>3.8974958589106469E-2</c:v>
                </c:pt>
                <c:pt idx="7190">
                  <c:v>3.8974958589106469E-2</c:v>
                </c:pt>
                <c:pt idx="7191">
                  <c:v>3.8974958589106469E-2</c:v>
                </c:pt>
                <c:pt idx="7192">
                  <c:v>3.8974958589106469E-2</c:v>
                </c:pt>
                <c:pt idx="7193">
                  <c:v>3.8974958589106469E-2</c:v>
                </c:pt>
                <c:pt idx="7194">
                  <c:v>4.8718698236383078E-2</c:v>
                </c:pt>
                <c:pt idx="7195">
                  <c:v>4.8718698236383078E-2</c:v>
                </c:pt>
                <c:pt idx="7196">
                  <c:v>4.8718698236383078E-2</c:v>
                </c:pt>
                <c:pt idx="7197">
                  <c:v>3.8974958589106469E-2</c:v>
                </c:pt>
                <c:pt idx="7198">
                  <c:v>3.8974958589106469E-2</c:v>
                </c:pt>
                <c:pt idx="7199">
                  <c:v>3.8974958589106469E-2</c:v>
                </c:pt>
                <c:pt idx="7200">
                  <c:v>3.8974958589106469E-2</c:v>
                </c:pt>
                <c:pt idx="7201">
                  <c:v>3.8974958589106469E-2</c:v>
                </c:pt>
                <c:pt idx="7202">
                  <c:v>4.8718698236383078E-2</c:v>
                </c:pt>
                <c:pt idx="7203">
                  <c:v>3.8974958589106469E-2</c:v>
                </c:pt>
                <c:pt idx="7204">
                  <c:v>3.8974958589106469E-2</c:v>
                </c:pt>
                <c:pt idx="7205">
                  <c:v>3.8974958589106469E-2</c:v>
                </c:pt>
                <c:pt idx="7206">
                  <c:v>3.8974958589106469E-2</c:v>
                </c:pt>
                <c:pt idx="7207">
                  <c:v>3.8974958589106469E-2</c:v>
                </c:pt>
                <c:pt idx="7208">
                  <c:v>3.8974958589106469E-2</c:v>
                </c:pt>
                <c:pt idx="7209">
                  <c:v>3.8974958589106469E-2</c:v>
                </c:pt>
                <c:pt idx="7210">
                  <c:v>3.8974958589106469E-2</c:v>
                </c:pt>
                <c:pt idx="7211">
                  <c:v>4.8718698236383078E-2</c:v>
                </c:pt>
                <c:pt idx="7212">
                  <c:v>4.8718698236383078E-2</c:v>
                </c:pt>
                <c:pt idx="7213">
                  <c:v>4.8718698236383078E-2</c:v>
                </c:pt>
                <c:pt idx="7214">
                  <c:v>3.8974958589106469E-2</c:v>
                </c:pt>
                <c:pt idx="7215">
                  <c:v>2.923121894182985E-2</c:v>
                </c:pt>
                <c:pt idx="7216">
                  <c:v>2.923121894182985E-2</c:v>
                </c:pt>
                <c:pt idx="7217">
                  <c:v>3.8974958589106469E-2</c:v>
                </c:pt>
                <c:pt idx="7218">
                  <c:v>4.8718698236383078E-2</c:v>
                </c:pt>
                <c:pt idx="7219">
                  <c:v>4.8718698236383078E-2</c:v>
                </c:pt>
                <c:pt idx="7220">
                  <c:v>3.8974958589106469E-2</c:v>
                </c:pt>
                <c:pt idx="7221">
                  <c:v>3.8974958589106469E-2</c:v>
                </c:pt>
                <c:pt idx="7222">
                  <c:v>3.8974958589106469E-2</c:v>
                </c:pt>
                <c:pt idx="7223">
                  <c:v>3.8974958589106469E-2</c:v>
                </c:pt>
                <c:pt idx="7224">
                  <c:v>3.8974958589106469E-2</c:v>
                </c:pt>
                <c:pt idx="7225">
                  <c:v>3.8974958589106469E-2</c:v>
                </c:pt>
                <c:pt idx="7226">
                  <c:v>3.8974958589106469E-2</c:v>
                </c:pt>
                <c:pt idx="7227">
                  <c:v>4.8718698236383078E-2</c:v>
                </c:pt>
                <c:pt idx="7228">
                  <c:v>4.8718698236383078E-2</c:v>
                </c:pt>
                <c:pt idx="7229">
                  <c:v>4.8718698236383078E-2</c:v>
                </c:pt>
                <c:pt idx="7230">
                  <c:v>3.8974958589106469E-2</c:v>
                </c:pt>
                <c:pt idx="7231">
                  <c:v>3.8974958589106469E-2</c:v>
                </c:pt>
                <c:pt idx="7232">
                  <c:v>3.8974958589106469E-2</c:v>
                </c:pt>
                <c:pt idx="7233">
                  <c:v>3.8974958589106469E-2</c:v>
                </c:pt>
                <c:pt idx="7234">
                  <c:v>3.8974958589106469E-2</c:v>
                </c:pt>
                <c:pt idx="7235">
                  <c:v>3.8974958589106469E-2</c:v>
                </c:pt>
                <c:pt idx="7236">
                  <c:v>3.8974958589106469E-2</c:v>
                </c:pt>
                <c:pt idx="7237">
                  <c:v>3.8974958589106469E-2</c:v>
                </c:pt>
                <c:pt idx="7238">
                  <c:v>3.8974958589106469E-2</c:v>
                </c:pt>
                <c:pt idx="7239">
                  <c:v>3.8974958589106469E-2</c:v>
                </c:pt>
                <c:pt idx="7240">
                  <c:v>3.8974958589106469E-2</c:v>
                </c:pt>
                <c:pt idx="7241">
                  <c:v>3.8974958589106469E-2</c:v>
                </c:pt>
                <c:pt idx="7242">
                  <c:v>2.923121894182985E-2</c:v>
                </c:pt>
                <c:pt idx="7243">
                  <c:v>2.923121894182985E-2</c:v>
                </c:pt>
                <c:pt idx="7244">
                  <c:v>2.923121894182985E-2</c:v>
                </c:pt>
                <c:pt idx="7245">
                  <c:v>2.923121894182985E-2</c:v>
                </c:pt>
                <c:pt idx="7246">
                  <c:v>2.923121894182985E-2</c:v>
                </c:pt>
                <c:pt idx="7247">
                  <c:v>3.8974958589106469E-2</c:v>
                </c:pt>
                <c:pt idx="7248">
                  <c:v>3.8974958589106469E-2</c:v>
                </c:pt>
                <c:pt idx="7249">
                  <c:v>2.923121894182985E-2</c:v>
                </c:pt>
                <c:pt idx="7250">
                  <c:v>2.923121894182985E-2</c:v>
                </c:pt>
                <c:pt idx="7251">
                  <c:v>2.923121894182985E-2</c:v>
                </c:pt>
                <c:pt idx="7252">
                  <c:v>2.923121894182985E-2</c:v>
                </c:pt>
                <c:pt idx="7253">
                  <c:v>3.8974958589106469E-2</c:v>
                </c:pt>
                <c:pt idx="7254">
                  <c:v>3.8974958589106469E-2</c:v>
                </c:pt>
                <c:pt idx="7255">
                  <c:v>3.8974958589106469E-2</c:v>
                </c:pt>
                <c:pt idx="7256">
                  <c:v>3.8974958589106469E-2</c:v>
                </c:pt>
                <c:pt idx="7257">
                  <c:v>3.8974958589106469E-2</c:v>
                </c:pt>
                <c:pt idx="7258">
                  <c:v>3.8974958589106469E-2</c:v>
                </c:pt>
                <c:pt idx="7259">
                  <c:v>3.8974958589106469E-2</c:v>
                </c:pt>
                <c:pt idx="7260">
                  <c:v>3.8974958589106469E-2</c:v>
                </c:pt>
                <c:pt idx="7261">
                  <c:v>3.8974958589106469E-2</c:v>
                </c:pt>
                <c:pt idx="7262">
                  <c:v>4.8718698236383078E-2</c:v>
                </c:pt>
                <c:pt idx="7263">
                  <c:v>4.8718698236383078E-2</c:v>
                </c:pt>
                <c:pt idx="7264">
                  <c:v>3.8974958589106469E-2</c:v>
                </c:pt>
                <c:pt idx="7265">
                  <c:v>3.8974958589106469E-2</c:v>
                </c:pt>
                <c:pt idx="7266">
                  <c:v>2.923121894182985E-2</c:v>
                </c:pt>
                <c:pt idx="7267">
                  <c:v>2.923121894182985E-2</c:v>
                </c:pt>
                <c:pt idx="7268">
                  <c:v>3.8974958589106469E-2</c:v>
                </c:pt>
                <c:pt idx="7269">
                  <c:v>3.8974958589106469E-2</c:v>
                </c:pt>
                <c:pt idx="7270">
                  <c:v>3.8974958589106469E-2</c:v>
                </c:pt>
                <c:pt idx="7271">
                  <c:v>3.8974958589106469E-2</c:v>
                </c:pt>
                <c:pt idx="7272">
                  <c:v>3.8974958589106469E-2</c:v>
                </c:pt>
                <c:pt idx="7273">
                  <c:v>4.8718698236383078E-2</c:v>
                </c:pt>
                <c:pt idx="7274">
                  <c:v>4.8718698236383078E-2</c:v>
                </c:pt>
                <c:pt idx="7275">
                  <c:v>4.8718698236383078E-2</c:v>
                </c:pt>
                <c:pt idx="7276">
                  <c:v>4.8718698236383078E-2</c:v>
                </c:pt>
                <c:pt idx="7277">
                  <c:v>4.8718698236383078E-2</c:v>
                </c:pt>
                <c:pt idx="7278">
                  <c:v>3.8974958589106469E-2</c:v>
                </c:pt>
                <c:pt idx="7279">
                  <c:v>3.8974958589106469E-2</c:v>
                </c:pt>
                <c:pt idx="7280">
                  <c:v>3.8974958589106469E-2</c:v>
                </c:pt>
                <c:pt idx="7281">
                  <c:v>3.8974958589106469E-2</c:v>
                </c:pt>
                <c:pt idx="7282">
                  <c:v>3.8974958589106469E-2</c:v>
                </c:pt>
                <c:pt idx="7283">
                  <c:v>3.8974958589106469E-2</c:v>
                </c:pt>
                <c:pt idx="7284">
                  <c:v>2.923121894182985E-2</c:v>
                </c:pt>
                <c:pt idx="7285">
                  <c:v>2.923121894182985E-2</c:v>
                </c:pt>
                <c:pt idx="7286">
                  <c:v>2.923121894182985E-2</c:v>
                </c:pt>
                <c:pt idx="7287">
                  <c:v>3.8974958589106469E-2</c:v>
                </c:pt>
                <c:pt idx="7288">
                  <c:v>3.8974958589106469E-2</c:v>
                </c:pt>
                <c:pt idx="7289">
                  <c:v>3.8974958589106469E-2</c:v>
                </c:pt>
                <c:pt idx="7290">
                  <c:v>3.8974958589106469E-2</c:v>
                </c:pt>
                <c:pt idx="7291">
                  <c:v>3.8974958589106469E-2</c:v>
                </c:pt>
                <c:pt idx="7292">
                  <c:v>3.8974958589106469E-2</c:v>
                </c:pt>
                <c:pt idx="7293">
                  <c:v>3.8974958589106469E-2</c:v>
                </c:pt>
                <c:pt idx="7294">
                  <c:v>3.8974958589106469E-2</c:v>
                </c:pt>
                <c:pt idx="7295">
                  <c:v>3.8974958589106469E-2</c:v>
                </c:pt>
                <c:pt idx="7296">
                  <c:v>2.923121894182985E-2</c:v>
                </c:pt>
                <c:pt idx="7297">
                  <c:v>2.923121894182985E-2</c:v>
                </c:pt>
                <c:pt idx="7298">
                  <c:v>2.923121894182985E-2</c:v>
                </c:pt>
                <c:pt idx="7299">
                  <c:v>3.8974958589106469E-2</c:v>
                </c:pt>
                <c:pt idx="7300">
                  <c:v>3.8974958589106469E-2</c:v>
                </c:pt>
                <c:pt idx="7301">
                  <c:v>3.8974958589106469E-2</c:v>
                </c:pt>
                <c:pt idx="7302">
                  <c:v>3.8974958589106469E-2</c:v>
                </c:pt>
                <c:pt idx="7303">
                  <c:v>2.923121894182985E-2</c:v>
                </c:pt>
                <c:pt idx="7304">
                  <c:v>3.8974958589106469E-2</c:v>
                </c:pt>
                <c:pt idx="7305">
                  <c:v>3.8974958589106469E-2</c:v>
                </c:pt>
                <c:pt idx="7306">
                  <c:v>4.8718698236383078E-2</c:v>
                </c:pt>
                <c:pt idx="7307">
                  <c:v>4.8718698236383078E-2</c:v>
                </c:pt>
                <c:pt idx="7308">
                  <c:v>5.84624378836597E-2</c:v>
                </c:pt>
                <c:pt idx="7309">
                  <c:v>4.8718698236383078E-2</c:v>
                </c:pt>
                <c:pt idx="7310">
                  <c:v>4.8718698236383078E-2</c:v>
                </c:pt>
                <c:pt idx="7311">
                  <c:v>3.8974958589106469E-2</c:v>
                </c:pt>
                <c:pt idx="7312">
                  <c:v>3.8974958589106469E-2</c:v>
                </c:pt>
                <c:pt idx="7313">
                  <c:v>3.8974958589106469E-2</c:v>
                </c:pt>
                <c:pt idx="7314">
                  <c:v>2.923121894182985E-2</c:v>
                </c:pt>
                <c:pt idx="7315">
                  <c:v>2.923121894182985E-2</c:v>
                </c:pt>
                <c:pt idx="7316">
                  <c:v>2.923121894182985E-2</c:v>
                </c:pt>
                <c:pt idx="7317">
                  <c:v>3.8974958589106469E-2</c:v>
                </c:pt>
                <c:pt idx="7318">
                  <c:v>3.8974958589106469E-2</c:v>
                </c:pt>
                <c:pt idx="7319">
                  <c:v>3.8974958589106469E-2</c:v>
                </c:pt>
                <c:pt idx="7320">
                  <c:v>3.8974958589106469E-2</c:v>
                </c:pt>
                <c:pt idx="7321">
                  <c:v>3.8974958589106469E-2</c:v>
                </c:pt>
                <c:pt idx="7322">
                  <c:v>2.923121894182985E-2</c:v>
                </c:pt>
                <c:pt idx="7323">
                  <c:v>2.923121894182985E-2</c:v>
                </c:pt>
                <c:pt idx="7324">
                  <c:v>1.9487479294553234E-2</c:v>
                </c:pt>
                <c:pt idx="7325">
                  <c:v>1.9487479294553234E-2</c:v>
                </c:pt>
                <c:pt idx="7326">
                  <c:v>1.9487479294553234E-2</c:v>
                </c:pt>
                <c:pt idx="7327">
                  <c:v>2.923121894182985E-2</c:v>
                </c:pt>
                <c:pt idx="7328">
                  <c:v>3.8974958589106469E-2</c:v>
                </c:pt>
                <c:pt idx="7329">
                  <c:v>4.8718698236383078E-2</c:v>
                </c:pt>
                <c:pt idx="7330">
                  <c:v>4.8718698236383078E-2</c:v>
                </c:pt>
                <c:pt idx="7331">
                  <c:v>4.8718698236383078E-2</c:v>
                </c:pt>
                <c:pt idx="7332">
                  <c:v>4.8718698236383078E-2</c:v>
                </c:pt>
                <c:pt idx="7333">
                  <c:v>3.8974958589106469E-2</c:v>
                </c:pt>
                <c:pt idx="7334">
                  <c:v>2.923121894182985E-2</c:v>
                </c:pt>
                <c:pt idx="7335">
                  <c:v>2.923121894182985E-2</c:v>
                </c:pt>
                <c:pt idx="7336">
                  <c:v>2.923121894182985E-2</c:v>
                </c:pt>
                <c:pt idx="7337">
                  <c:v>2.923121894182985E-2</c:v>
                </c:pt>
                <c:pt idx="7338">
                  <c:v>2.923121894182985E-2</c:v>
                </c:pt>
                <c:pt idx="7339">
                  <c:v>3.8974958589106469E-2</c:v>
                </c:pt>
                <c:pt idx="7340">
                  <c:v>3.8974958589106469E-2</c:v>
                </c:pt>
                <c:pt idx="7341">
                  <c:v>3.8974958589106469E-2</c:v>
                </c:pt>
                <c:pt idx="7342">
                  <c:v>2.923121894182985E-2</c:v>
                </c:pt>
                <c:pt idx="7343">
                  <c:v>3.8974958589106469E-2</c:v>
                </c:pt>
                <c:pt idx="7344">
                  <c:v>3.8974958589106469E-2</c:v>
                </c:pt>
                <c:pt idx="7345">
                  <c:v>3.8974958589106469E-2</c:v>
                </c:pt>
                <c:pt idx="7346">
                  <c:v>2.923121894182985E-2</c:v>
                </c:pt>
                <c:pt idx="7347">
                  <c:v>2.923121894182985E-2</c:v>
                </c:pt>
                <c:pt idx="7348">
                  <c:v>2.923121894182985E-2</c:v>
                </c:pt>
                <c:pt idx="7349">
                  <c:v>3.8974958589106469E-2</c:v>
                </c:pt>
                <c:pt idx="7350">
                  <c:v>4.8718698236383078E-2</c:v>
                </c:pt>
                <c:pt idx="7351">
                  <c:v>3.8974958589106469E-2</c:v>
                </c:pt>
                <c:pt idx="7352">
                  <c:v>3.8974958589106469E-2</c:v>
                </c:pt>
                <c:pt idx="7353">
                  <c:v>2.923121894182985E-2</c:v>
                </c:pt>
                <c:pt idx="7354">
                  <c:v>2.923121894182985E-2</c:v>
                </c:pt>
                <c:pt idx="7355">
                  <c:v>2.923121894182985E-2</c:v>
                </c:pt>
                <c:pt idx="7356">
                  <c:v>2.923121894182985E-2</c:v>
                </c:pt>
                <c:pt idx="7357">
                  <c:v>3.8974958589106469E-2</c:v>
                </c:pt>
                <c:pt idx="7358">
                  <c:v>3.8974958589106469E-2</c:v>
                </c:pt>
                <c:pt idx="7359">
                  <c:v>3.8974958589106469E-2</c:v>
                </c:pt>
                <c:pt idx="7360">
                  <c:v>2.923121894182985E-2</c:v>
                </c:pt>
                <c:pt idx="7361">
                  <c:v>3.8974958589106469E-2</c:v>
                </c:pt>
                <c:pt idx="7362">
                  <c:v>3.8974958589106469E-2</c:v>
                </c:pt>
                <c:pt idx="7363">
                  <c:v>3.8974958589106469E-2</c:v>
                </c:pt>
                <c:pt idx="7364">
                  <c:v>2.923121894182985E-2</c:v>
                </c:pt>
                <c:pt idx="7365">
                  <c:v>2.923121894182985E-2</c:v>
                </c:pt>
                <c:pt idx="7366">
                  <c:v>2.923121894182985E-2</c:v>
                </c:pt>
                <c:pt idx="7367">
                  <c:v>2.923121894182985E-2</c:v>
                </c:pt>
                <c:pt idx="7368">
                  <c:v>3.8974958589106469E-2</c:v>
                </c:pt>
                <c:pt idx="7369">
                  <c:v>2.923121894182985E-2</c:v>
                </c:pt>
                <c:pt idx="7370">
                  <c:v>2.923121894182985E-2</c:v>
                </c:pt>
                <c:pt idx="7371">
                  <c:v>2.923121894182985E-2</c:v>
                </c:pt>
                <c:pt idx="7372">
                  <c:v>3.8974958589106469E-2</c:v>
                </c:pt>
                <c:pt idx="7373">
                  <c:v>4.8718698236383078E-2</c:v>
                </c:pt>
                <c:pt idx="7374">
                  <c:v>3.8974958589106469E-2</c:v>
                </c:pt>
                <c:pt idx="7375">
                  <c:v>3.8974958589106469E-2</c:v>
                </c:pt>
                <c:pt idx="7376">
                  <c:v>2.923121894182985E-2</c:v>
                </c:pt>
                <c:pt idx="7377">
                  <c:v>2.923121894182985E-2</c:v>
                </c:pt>
                <c:pt idx="7378">
                  <c:v>2.923121894182985E-2</c:v>
                </c:pt>
                <c:pt idx="7379">
                  <c:v>2.923121894182985E-2</c:v>
                </c:pt>
                <c:pt idx="7380">
                  <c:v>2.923121894182985E-2</c:v>
                </c:pt>
                <c:pt idx="7381">
                  <c:v>2.923121894182985E-2</c:v>
                </c:pt>
                <c:pt idx="7382">
                  <c:v>3.8974958589106469E-2</c:v>
                </c:pt>
                <c:pt idx="7383">
                  <c:v>3.8974958589106469E-2</c:v>
                </c:pt>
                <c:pt idx="7384">
                  <c:v>3.8974958589106469E-2</c:v>
                </c:pt>
                <c:pt idx="7385">
                  <c:v>3.8974958589106469E-2</c:v>
                </c:pt>
                <c:pt idx="7386">
                  <c:v>3.8974958589106469E-2</c:v>
                </c:pt>
                <c:pt idx="7387">
                  <c:v>3.8974958589106469E-2</c:v>
                </c:pt>
                <c:pt idx="7388">
                  <c:v>2.923121894182985E-2</c:v>
                </c:pt>
                <c:pt idx="7389">
                  <c:v>2.923121894182985E-2</c:v>
                </c:pt>
                <c:pt idx="7390">
                  <c:v>2.923121894182985E-2</c:v>
                </c:pt>
                <c:pt idx="7391">
                  <c:v>2.923121894182985E-2</c:v>
                </c:pt>
                <c:pt idx="7392">
                  <c:v>2.923121894182985E-2</c:v>
                </c:pt>
                <c:pt idx="7393">
                  <c:v>3.8974958589106469E-2</c:v>
                </c:pt>
                <c:pt idx="7394">
                  <c:v>3.8974958589106469E-2</c:v>
                </c:pt>
                <c:pt idx="7395">
                  <c:v>3.8974958589106469E-2</c:v>
                </c:pt>
                <c:pt idx="7396">
                  <c:v>3.8974958589106469E-2</c:v>
                </c:pt>
                <c:pt idx="7397">
                  <c:v>3.8974958589106469E-2</c:v>
                </c:pt>
                <c:pt idx="7398">
                  <c:v>3.8974958589106469E-2</c:v>
                </c:pt>
                <c:pt idx="7399">
                  <c:v>3.8974958589106469E-2</c:v>
                </c:pt>
                <c:pt idx="7400">
                  <c:v>3.8974958589106469E-2</c:v>
                </c:pt>
                <c:pt idx="7401">
                  <c:v>3.8974958589106469E-2</c:v>
                </c:pt>
                <c:pt idx="7402">
                  <c:v>3.8974958589106469E-2</c:v>
                </c:pt>
                <c:pt idx="7403">
                  <c:v>3.8974958589106469E-2</c:v>
                </c:pt>
                <c:pt idx="7404">
                  <c:v>2.923121894182985E-2</c:v>
                </c:pt>
                <c:pt idx="7405">
                  <c:v>2.923121894182985E-2</c:v>
                </c:pt>
                <c:pt idx="7406">
                  <c:v>2.923121894182985E-2</c:v>
                </c:pt>
                <c:pt idx="7407">
                  <c:v>2.923121894182985E-2</c:v>
                </c:pt>
                <c:pt idx="7408">
                  <c:v>3.8974958589106469E-2</c:v>
                </c:pt>
                <c:pt idx="7409">
                  <c:v>2.923121894182985E-2</c:v>
                </c:pt>
                <c:pt idx="7410">
                  <c:v>2.923121894182985E-2</c:v>
                </c:pt>
                <c:pt idx="7411">
                  <c:v>2.923121894182985E-2</c:v>
                </c:pt>
                <c:pt idx="7412">
                  <c:v>3.8974958589106469E-2</c:v>
                </c:pt>
                <c:pt idx="7413">
                  <c:v>3.8974958589106469E-2</c:v>
                </c:pt>
                <c:pt idx="7414">
                  <c:v>3.8974958589106469E-2</c:v>
                </c:pt>
                <c:pt idx="7415">
                  <c:v>2.923121894182985E-2</c:v>
                </c:pt>
                <c:pt idx="7416">
                  <c:v>2.923121894182985E-2</c:v>
                </c:pt>
                <c:pt idx="7417">
                  <c:v>2.923121894182985E-2</c:v>
                </c:pt>
                <c:pt idx="7418">
                  <c:v>2.923121894182985E-2</c:v>
                </c:pt>
                <c:pt idx="7419">
                  <c:v>2.923121894182985E-2</c:v>
                </c:pt>
                <c:pt idx="7420">
                  <c:v>2.923121894182985E-2</c:v>
                </c:pt>
                <c:pt idx="7421">
                  <c:v>3.8974958589106469E-2</c:v>
                </c:pt>
                <c:pt idx="7422">
                  <c:v>3.8974958589106469E-2</c:v>
                </c:pt>
                <c:pt idx="7423">
                  <c:v>3.8974958589106469E-2</c:v>
                </c:pt>
                <c:pt idx="7424">
                  <c:v>2.923121894182985E-2</c:v>
                </c:pt>
                <c:pt idx="7425">
                  <c:v>2.923121894182985E-2</c:v>
                </c:pt>
                <c:pt idx="7426">
                  <c:v>2.923121894182985E-2</c:v>
                </c:pt>
                <c:pt idx="7427">
                  <c:v>2.923121894182985E-2</c:v>
                </c:pt>
                <c:pt idx="7428">
                  <c:v>3.8974958589106469E-2</c:v>
                </c:pt>
                <c:pt idx="7429">
                  <c:v>4.8718698236383078E-2</c:v>
                </c:pt>
                <c:pt idx="7430">
                  <c:v>4.8718698236383078E-2</c:v>
                </c:pt>
                <c:pt idx="7431">
                  <c:v>4.8718698236383078E-2</c:v>
                </c:pt>
                <c:pt idx="7432">
                  <c:v>3.8974958589106469E-2</c:v>
                </c:pt>
                <c:pt idx="7433">
                  <c:v>3.8974958589106469E-2</c:v>
                </c:pt>
                <c:pt idx="7434">
                  <c:v>2.923121894182985E-2</c:v>
                </c:pt>
                <c:pt idx="7435">
                  <c:v>1.9487479294553234E-2</c:v>
                </c:pt>
                <c:pt idx="7436">
                  <c:v>1.9487479294553234E-2</c:v>
                </c:pt>
                <c:pt idx="7437">
                  <c:v>2.923121894182985E-2</c:v>
                </c:pt>
                <c:pt idx="7438">
                  <c:v>2.923121894182985E-2</c:v>
                </c:pt>
                <c:pt idx="7439">
                  <c:v>3.8974958589106469E-2</c:v>
                </c:pt>
                <c:pt idx="7440">
                  <c:v>3.8974958589106469E-2</c:v>
                </c:pt>
                <c:pt idx="7441">
                  <c:v>2.923121894182985E-2</c:v>
                </c:pt>
                <c:pt idx="7442">
                  <c:v>2.923121894182985E-2</c:v>
                </c:pt>
                <c:pt idx="7443">
                  <c:v>1.9487479294553234E-2</c:v>
                </c:pt>
                <c:pt idx="7444">
                  <c:v>1.9487479294553234E-2</c:v>
                </c:pt>
                <c:pt idx="7445">
                  <c:v>2.923121894182985E-2</c:v>
                </c:pt>
                <c:pt idx="7446">
                  <c:v>2.923121894182985E-2</c:v>
                </c:pt>
                <c:pt idx="7447">
                  <c:v>3.8974958589106469E-2</c:v>
                </c:pt>
                <c:pt idx="7448">
                  <c:v>3.8974958589106469E-2</c:v>
                </c:pt>
                <c:pt idx="7449">
                  <c:v>3.8974958589106469E-2</c:v>
                </c:pt>
                <c:pt idx="7450">
                  <c:v>3.8974958589106469E-2</c:v>
                </c:pt>
                <c:pt idx="7451">
                  <c:v>3.8974958589106469E-2</c:v>
                </c:pt>
                <c:pt idx="7452">
                  <c:v>3.8974958589106469E-2</c:v>
                </c:pt>
                <c:pt idx="7453">
                  <c:v>3.8974958589106469E-2</c:v>
                </c:pt>
                <c:pt idx="7454">
                  <c:v>3.8974958589106469E-2</c:v>
                </c:pt>
                <c:pt idx="7455">
                  <c:v>2.923121894182985E-2</c:v>
                </c:pt>
                <c:pt idx="7456">
                  <c:v>2.923121894182985E-2</c:v>
                </c:pt>
                <c:pt idx="7457">
                  <c:v>1.9487479294553234E-2</c:v>
                </c:pt>
                <c:pt idx="7458">
                  <c:v>2.923121894182985E-2</c:v>
                </c:pt>
                <c:pt idx="7459">
                  <c:v>2.923121894182985E-2</c:v>
                </c:pt>
                <c:pt idx="7460">
                  <c:v>2.923121894182985E-2</c:v>
                </c:pt>
                <c:pt idx="7461">
                  <c:v>2.923121894182985E-2</c:v>
                </c:pt>
                <c:pt idx="7462">
                  <c:v>2.923121894182985E-2</c:v>
                </c:pt>
                <c:pt idx="7463">
                  <c:v>2.923121894182985E-2</c:v>
                </c:pt>
                <c:pt idx="7464">
                  <c:v>2.923121894182985E-2</c:v>
                </c:pt>
                <c:pt idx="7465">
                  <c:v>3.8974958589106469E-2</c:v>
                </c:pt>
                <c:pt idx="7466">
                  <c:v>3.8974958589106469E-2</c:v>
                </c:pt>
                <c:pt idx="7467">
                  <c:v>3.8974958589106469E-2</c:v>
                </c:pt>
                <c:pt idx="7468">
                  <c:v>2.923121894182985E-2</c:v>
                </c:pt>
                <c:pt idx="7469">
                  <c:v>2.923121894182985E-2</c:v>
                </c:pt>
                <c:pt idx="7470">
                  <c:v>2.923121894182985E-2</c:v>
                </c:pt>
                <c:pt idx="7471">
                  <c:v>2.923121894182985E-2</c:v>
                </c:pt>
                <c:pt idx="7472">
                  <c:v>2.923121894182985E-2</c:v>
                </c:pt>
                <c:pt idx="7473">
                  <c:v>2.923121894182985E-2</c:v>
                </c:pt>
                <c:pt idx="7474">
                  <c:v>1.9487479294553234E-2</c:v>
                </c:pt>
                <c:pt idx="7475">
                  <c:v>1.9487479294553234E-2</c:v>
                </c:pt>
                <c:pt idx="7476">
                  <c:v>1.9487479294553234E-2</c:v>
                </c:pt>
                <c:pt idx="7477">
                  <c:v>2.923121894182985E-2</c:v>
                </c:pt>
                <c:pt idx="7478">
                  <c:v>2.923121894182985E-2</c:v>
                </c:pt>
                <c:pt idx="7479">
                  <c:v>2.923121894182985E-2</c:v>
                </c:pt>
                <c:pt idx="7480">
                  <c:v>2.923121894182985E-2</c:v>
                </c:pt>
                <c:pt idx="7481">
                  <c:v>2.923121894182985E-2</c:v>
                </c:pt>
                <c:pt idx="7482">
                  <c:v>1.9487479294553234E-2</c:v>
                </c:pt>
                <c:pt idx="7483">
                  <c:v>1.9487479294553234E-2</c:v>
                </c:pt>
                <c:pt idx="7484">
                  <c:v>1.9487479294553234E-2</c:v>
                </c:pt>
                <c:pt idx="7485">
                  <c:v>1.9487479294553234E-2</c:v>
                </c:pt>
                <c:pt idx="7486">
                  <c:v>1.9487479294553234E-2</c:v>
                </c:pt>
                <c:pt idx="7487">
                  <c:v>2.923121894182985E-2</c:v>
                </c:pt>
                <c:pt idx="7488">
                  <c:v>2.923121894182985E-2</c:v>
                </c:pt>
                <c:pt idx="7489">
                  <c:v>1.9487479294553234E-2</c:v>
                </c:pt>
                <c:pt idx="7490">
                  <c:v>1.9487479294553234E-2</c:v>
                </c:pt>
                <c:pt idx="7491">
                  <c:v>1.9487479294553234E-2</c:v>
                </c:pt>
                <c:pt idx="7492">
                  <c:v>2.923121894182985E-2</c:v>
                </c:pt>
                <c:pt idx="7493">
                  <c:v>3.8974958589106469E-2</c:v>
                </c:pt>
                <c:pt idx="7494">
                  <c:v>2.923121894182985E-2</c:v>
                </c:pt>
                <c:pt idx="7495">
                  <c:v>2.923121894182985E-2</c:v>
                </c:pt>
                <c:pt idx="7496">
                  <c:v>1.9487479294553234E-2</c:v>
                </c:pt>
                <c:pt idx="7497">
                  <c:v>2.923121894182985E-2</c:v>
                </c:pt>
                <c:pt idx="7498">
                  <c:v>2.923121894182985E-2</c:v>
                </c:pt>
                <c:pt idx="7499">
                  <c:v>2.923121894182985E-2</c:v>
                </c:pt>
                <c:pt idx="7500">
                  <c:v>2.923121894182985E-2</c:v>
                </c:pt>
                <c:pt idx="7501">
                  <c:v>2.923121894182985E-2</c:v>
                </c:pt>
                <c:pt idx="7502">
                  <c:v>3.8974958589106469E-2</c:v>
                </c:pt>
                <c:pt idx="7503">
                  <c:v>3.8974958589106469E-2</c:v>
                </c:pt>
                <c:pt idx="7504">
                  <c:v>3.8974958589106469E-2</c:v>
                </c:pt>
                <c:pt idx="7505">
                  <c:v>2.923121894182985E-2</c:v>
                </c:pt>
                <c:pt idx="7506">
                  <c:v>2.923121894182985E-2</c:v>
                </c:pt>
                <c:pt idx="7507">
                  <c:v>2.923121894182985E-2</c:v>
                </c:pt>
                <c:pt idx="7508">
                  <c:v>2.923121894182985E-2</c:v>
                </c:pt>
                <c:pt idx="7509">
                  <c:v>2.923121894182985E-2</c:v>
                </c:pt>
                <c:pt idx="7510">
                  <c:v>3.8974958589106469E-2</c:v>
                </c:pt>
                <c:pt idx="7511">
                  <c:v>3.8974958589106469E-2</c:v>
                </c:pt>
                <c:pt idx="7512">
                  <c:v>3.8974958589106469E-2</c:v>
                </c:pt>
                <c:pt idx="7513">
                  <c:v>2.923121894182985E-2</c:v>
                </c:pt>
                <c:pt idx="7514">
                  <c:v>2.923121894182985E-2</c:v>
                </c:pt>
                <c:pt idx="7515">
                  <c:v>2.923121894182985E-2</c:v>
                </c:pt>
                <c:pt idx="7516">
                  <c:v>2.923121894182985E-2</c:v>
                </c:pt>
                <c:pt idx="7517">
                  <c:v>2.923121894182985E-2</c:v>
                </c:pt>
                <c:pt idx="7518">
                  <c:v>2.923121894182985E-2</c:v>
                </c:pt>
                <c:pt idx="7519">
                  <c:v>2.923121894182985E-2</c:v>
                </c:pt>
                <c:pt idx="7520">
                  <c:v>1.9487479294553234E-2</c:v>
                </c:pt>
                <c:pt idx="7521">
                  <c:v>1.9487479294553234E-2</c:v>
                </c:pt>
                <c:pt idx="7522">
                  <c:v>9.7437396472766172E-3</c:v>
                </c:pt>
                <c:pt idx="7523">
                  <c:v>1.9487479294553234E-2</c:v>
                </c:pt>
                <c:pt idx="7524">
                  <c:v>1.9487479294553234E-2</c:v>
                </c:pt>
                <c:pt idx="7525">
                  <c:v>2.923121894182985E-2</c:v>
                </c:pt>
                <c:pt idx="7526">
                  <c:v>1.9487479294553234E-2</c:v>
                </c:pt>
                <c:pt idx="7527">
                  <c:v>1.9487479294553234E-2</c:v>
                </c:pt>
                <c:pt idx="7528">
                  <c:v>1.9487479294553234E-2</c:v>
                </c:pt>
                <c:pt idx="7529">
                  <c:v>2.923121894182985E-2</c:v>
                </c:pt>
                <c:pt idx="7530">
                  <c:v>2.923121894182985E-2</c:v>
                </c:pt>
                <c:pt idx="7531">
                  <c:v>3.8974958589106469E-2</c:v>
                </c:pt>
                <c:pt idx="7532">
                  <c:v>3.8974958589106469E-2</c:v>
                </c:pt>
                <c:pt idx="7533">
                  <c:v>3.8974958589106469E-2</c:v>
                </c:pt>
                <c:pt idx="7534">
                  <c:v>2.923121894182985E-2</c:v>
                </c:pt>
                <c:pt idx="7535">
                  <c:v>2.923121894182985E-2</c:v>
                </c:pt>
                <c:pt idx="7536">
                  <c:v>1.9487479294553234E-2</c:v>
                </c:pt>
                <c:pt idx="7537">
                  <c:v>1.9487479294553234E-2</c:v>
                </c:pt>
                <c:pt idx="7538">
                  <c:v>2.923121894182985E-2</c:v>
                </c:pt>
                <c:pt idx="7539">
                  <c:v>3.8974958589106469E-2</c:v>
                </c:pt>
                <c:pt idx="7540">
                  <c:v>3.8974958589106469E-2</c:v>
                </c:pt>
                <c:pt idx="7541">
                  <c:v>3.8974958589106469E-2</c:v>
                </c:pt>
                <c:pt idx="7542">
                  <c:v>3.8974958589106469E-2</c:v>
                </c:pt>
                <c:pt idx="7543">
                  <c:v>3.8974958589106469E-2</c:v>
                </c:pt>
                <c:pt idx="7544">
                  <c:v>3.8974958589106469E-2</c:v>
                </c:pt>
                <c:pt idx="7545">
                  <c:v>4.8718698236383078E-2</c:v>
                </c:pt>
                <c:pt idx="7546">
                  <c:v>3.8974958589106469E-2</c:v>
                </c:pt>
                <c:pt idx="7547">
                  <c:v>2.923121894182985E-2</c:v>
                </c:pt>
                <c:pt idx="7548">
                  <c:v>1.9487479294553234E-2</c:v>
                </c:pt>
                <c:pt idx="7549">
                  <c:v>1.9487479294553234E-2</c:v>
                </c:pt>
                <c:pt idx="7550">
                  <c:v>1.9487479294553234E-2</c:v>
                </c:pt>
                <c:pt idx="7551">
                  <c:v>2.923121894182985E-2</c:v>
                </c:pt>
                <c:pt idx="7552">
                  <c:v>2.923121894182985E-2</c:v>
                </c:pt>
                <c:pt idx="7553">
                  <c:v>2.923121894182985E-2</c:v>
                </c:pt>
                <c:pt idx="7554">
                  <c:v>2.923121894182985E-2</c:v>
                </c:pt>
                <c:pt idx="7555">
                  <c:v>2.923121894182985E-2</c:v>
                </c:pt>
                <c:pt idx="7556">
                  <c:v>2.923121894182985E-2</c:v>
                </c:pt>
                <c:pt idx="7557">
                  <c:v>2.923121894182985E-2</c:v>
                </c:pt>
                <c:pt idx="7558">
                  <c:v>2.923121894182985E-2</c:v>
                </c:pt>
                <c:pt idx="7559">
                  <c:v>3.8974958589106469E-2</c:v>
                </c:pt>
                <c:pt idx="7560">
                  <c:v>2.923121894182985E-2</c:v>
                </c:pt>
                <c:pt idx="7561">
                  <c:v>2.923121894182985E-2</c:v>
                </c:pt>
                <c:pt idx="7562">
                  <c:v>2.923121894182985E-2</c:v>
                </c:pt>
                <c:pt idx="7563">
                  <c:v>2.923121894182985E-2</c:v>
                </c:pt>
                <c:pt idx="7564">
                  <c:v>2.923121894182985E-2</c:v>
                </c:pt>
                <c:pt idx="7565">
                  <c:v>2.923121894182985E-2</c:v>
                </c:pt>
                <c:pt idx="7566">
                  <c:v>3.8974958589106469E-2</c:v>
                </c:pt>
                <c:pt idx="7567">
                  <c:v>3.8974958589106469E-2</c:v>
                </c:pt>
                <c:pt idx="7568">
                  <c:v>2.923121894182985E-2</c:v>
                </c:pt>
                <c:pt idx="7569">
                  <c:v>2.923121894182985E-2</c:v>
                </c:pt>
                <c:pt idx="7570">
                  <c:v>1.9487479294553234E-2</c:v>
                </c:pt>
                <c:pt idx="7571">
                  <c:v>1.9487479294553234E-2</c:v>
                </c:pt>
                <c:pt idx="7572">
                  <c:v>2.923121894182985E-2</c:v>
                </c:pt>
                <c:pt idx="7573">
                  <c:v>3.8974958589106469E-2</c:v>
                </c:pt>
                <c:pt idx="7574">
                  <c:v>3.8974958589106469E-2</c:v>
                </c:pt>
                <c:pt idx="7575">
                  <c:v>3.8974958589106469E-2</c:v>
                </c:pt>
                <c:pt idx="7576">
                  <c:v>2.923121894182985E-2</c:v>
                </c:pt>
                <c:pt idx="7577">
                  <c:v>2.923121894182985E-2</c:v>
                </c:pt>
                <c:pt idx="7578">
                  <c:v>2.923121894182985E-2</c:v>
                </c:pt>
                <c:pt idx="7579">
                  <c:v>2.923121894182985E-2</c:v>
                </c:pt>
                <c:pt idx="7580">
                  <c:v>2.923121894182985E-2</c:v>
                </c:pt>
                <c:pt idx="7581">
                  <c:v>2.923121894182985E-2</c:v>
                </c:pt>
                <c:pt idx="7582">
                  <c:v>1.9487479294553234E-2</c:v>
                </c:pt>
                <c:pt idx="7583">
                  <c:v>1.9487479294553234E-2</c:v>
                </c:pt>
                <c:pt idx="7584">
                  <c:v>1.9487479294553234E-2</c:v>
                </c:pt>
                <c:pt idx="7585">
                  <c:v>9.7437396472766172E-3</c:v>
                </c:pt>
                <c:pt idx="7586">
                  <c:v>9.7437396472766172E-3</c:v>
                </c:pt>
                <c:pt idx="7587">
                  <c:v>1.9487479294553234E-2</c:v>
                </c:pt>
                <c:pt idx="7588">
                  <c:v>1.9487479294553234E-2</c:v>
                </c:pt>
                <c:pt idx="7589">
                  <c:v>2.923121894182985E-2</c:v>
                </c:pt>
                <c:pt idx="7590">
                  <c:v>2.923121894182985E-2</c:v>
                </c:pt>
                <c:pt idx="7591">
                  <c:v>2.923121894182985E-2</c:v>
                </c:pt>
                <c:pt idx="7592">
                  <c:v>2.923121894182985E-2</c:v>
                </c:pt>
                <c:pt idx="7593">
                  <c:v>2.923121894182985E-2</c:v>
                </c:pt>
                <c:pt idx="7594">
                  <c:v>1.9487479294553234E-2</c:v>
                </c:pt>
                <c:pt idx="7595">
                  <c:v>1.9487479294553234E-2</c:v>
                </c:pt>
                <c:pt idx="7596">
                  <c:v>1.9487479294553234E-2</c:v>
                </c:pt>
                <c:pt idx="7597">
                  <c:v>1.9487479294553234E-2</c:v>
                </c:pt>
                <c:pt idx="7598">
                  <c:v>2.923121894182985E-2</c:v>
                </c:pt>
                <c:pt idx="7599">
                  <c:v>3.8974958589106469E-2</c:v>
                </c:pt>
                <c:pt idx="7600">
                  <c:v>3.8974958589106469E-2</c:v>
                </c:pt>
                <c:pt idx="7601">
                  <c:v>2.923121894182985E-2</c:v>
                </c:pt>
                <c:pt idx="7602">
                  <c:v>1.9487479294553234E-2</c:v>
                </c:pt>
                <c:pt idx="7603">
                  <c:v>1.9487479294553234E-2</c:v>
                </c:pt>
                <c:pt idx="7604">
                  <c:v>2.923121894182985E-2</c:v>
                </c:pt>
                <c:pt idx="7605">
                  <c:v>2.923121894182985E-2</c:v>
                </c:pt>
                <c:pt idx="7606">
                  <c:v>2.923121894182985E-2</c:v>
                </c:pt>
                <c:pt idx="7607">
                  <c:v>2.923121894182985E-2</c:v>
                </c:pt>
                <c:pt idx="7608">
                  <c:v>1.9487479294553234E-2</c:v>
                </c:pt>
                <c:pt idx="7609">
                  <c:v>1.9487479294553234E-2</c:v>
                </c:pt>
                <c:pt idx="7610">
                  <c:v>1.9487479294553234E-2</c:v>
                </c:pt>
                <c:pt idx="7611">
                  <c:v>2.923121894182985E-2</c:v>
                </c:pt>
                <c:pt idx="7612">
                  <c:v>2.923121894182985E-2</c:v>
                </c:pt>
                <c:pt idx="7613">
                  <c:v>2.923121894182985E-2</c:v>
                </c:pt>
                <c:pt idx="7614">
                  <c:v>2.923121894182985E-2</c:v>
                </c:pt>
                <c:pt idx="7615">
                  <c:v>1.9487479294553234E-2</c:v>
                </c:pt>
                <c:pt idx="7616">
                  <c:v>1.9487479294553234E-2</c:v>
                </c:pt>
                <c:pt idx="7617">
                  <c:v>2.923121894182985E-2</c:v>
                </c:pt>
                <c:pt idx="7618">
                  <c:v>2.923121894182985E-2</c:v>
                </c:pt>
                <c:pt idx="7619">
                  <c:v>2.923121894182985E-2</c:v>
                </c:pt>
                <c:pt idx="7620">
                  <c:v>2.923121894182985E-2</c:v>
                </c:pt>
                <c:pt idx="7621">
                  <c:v>2.923121894182985E-2</c:v>
                </c:pt>
                <c:pt idx="7622">
                  <c:v>2.923121894182985E-2</c:v>
                </c:pt>
                <c:pt idx="7623">
                  <c:v>2.923121894182985E-2</c:v>
                </c:pt>
                <c:pt idx="7624">
                  <c:v>1.9487479294553234E-2</c:v>
                </c:pt>
                <c:pt idx="7625">
                  <c:v>1.9487479294553234E-2</c:v>
                </c:pt>
                <c:pt idx="7626">
                  <c:v>1.9487479294553234E-2</c:v>
                </c:pt>
                <c:pt idx="7627">
                  <c:v>1.9487479294553234E-2</c:v>
                </c:pt>
                <c:pt idx="7628">
                  <c:v>1.9487479294553234E-2</c:v>
                </c:pt>
                <c:pt idx="7629">
                  <c:v>9.7437396472766172E-3</c:v>
                </c:pt>
                <c:pt idx="7630">
                  <c:v>1.9487479294553234E-2</c:v>
                </c:pt>
                <c:pt idx="7631">
                  <c:v>1.9487479294553234E-2</c:v>
                </c:pt>
                <c:pt idx="7632">
                  <c:v>1.9487479294553234E-2</c:v>
                </c:pt>
                <c:pt idx="7633">
                  <c:v>1.9487479294553234E-2</c:v>
                </c:pt>
                <c:pt idx="7634">
                  <c:v>9.7437396472766172E-3</c:v>
                </c:pt>
                <c:pt idx="7635">
                  <c:v>1.9487479294553234E-2</c:v>
                </c:pt>
                <c:pt idx="7636">
                  <c:v>2.923121894182985E-2</c:v>
                </c:pt>
                <c:pt idx="7637">
                  <c:v>3.8974958589106469E-2</c:v>
                </c:pt>
                <c:pt idx="7638">
                  <c:v>2.923121894182985E-2</c:v>
                </c:pt>
                <c:pt idx="7639">
                  <c:v>1.9487479294553234E-2</c:v>
                </c:pt>
                <c:pt idx="7640">
                  <c:v>1.9487479294553234E-2</c:v>
                </c:pt>
                <c:pt idx="7641">
                  <c:v>2.923121894182985E-2</c:v>
                </c:pt>
                <c:pt idx="7642">
                  <c:v>2.923121894182985E-2</c:v>
                </c:pt>
                <c:pt idx="7643">
                  <c:v>2.923121894182985E-2</c:v>
                </c:pt>
                <c:pt idx="7644">
                  <c:v>1.9487479294553234E-2</c:v>
                </c:pt>
                <c:pt idx="7645">
                  <c:v>9.7437396472766172E-3</c:v>
                </c:pt>
                <c:pt idx="7646">
                  <c:v>1.9487479294553234E-2</c:v>
                </c:pt>
                <c:pt idx="7647">
                  <c:v>2.923121894182985E-2</c:v>
                </c:pt>
                <c:pt idx="7648">
                  <c:v>2.923121894182985E-2</c:v>
                </c:pt>
                <c:pt idx="7649">
                  <c:v>2.923121894182985E-2</c:v>
                </c:pt>
                <c:pt idx="7650">
                  <c:v>2.923121894182985E-2</c:v>
                </c:pt>
                <c:pt idx="7651">
                  <c:v>2.923121894182985E-2</c:v>
                </c:pt>
                <c:pt idx="7652">
                  <c:v>2.923121894182985E-2</c:v>
                </c:pt>
                <c:pt idx="7653">
                  <c:v>2.923121894182985E-2</c:v>
                </c:pt>
                <c:pt idx="7654">
                  <c:v>2.923121894182985E-2</c:v>
                </c:pt>
                <c:pt idx="7655">
                  <c:v>2.923121894182985E-2</c:v>
                </c:pt>
                <c:pt idx="7656">
                  <c:v>3.8974958589106469E-2</c:v>
                </c:pt>
                <c:pt idx="7657">
                  <c:v>2.923121894182985E-2</c:v>
                </c:pt>
                <c:pt idx="7658">
                  <c:v>2.923121894182985E-2</c:v>
                </c:pt>
                <c:pt idx="7659">
                  <c:v>1.9487479294553234E-2</c:v>
                </c:pt>
                <c:pt idx="7660">
                  <c:v>1.9487479294553234E-2</c:v>
                </c:pt>
                <c:pt idx="7661">
                  <c:v>2.923121894182985E-2</c:v>
                </c:pt>
                <c:pt idx="7662">
                  <c:v>2.923121894182985E-2</c:v>
                </c:pt>
                <c:pt idx="7663">
                  <c:v>2.923121894182985E-2</c:v>
                </c:pt>
                <c:pt idx="7664">
                  <c:v>2.923121894182985E-2</c:v>
                </c:pt>
                <c:pt idx="7665">
                  <c:v>1.9487479294553234E-2</c:v>
                </c:pt>
                <c:pt idx="7666">
                  <c:v>9.7437396472766172E-3</c:v>
                </c:pt>
                <c:pt idx="7667">
                  <c:v>9.7437396472766172E-3</c:v>
                </c:pt>
                <c:pt idx="7668">
                  <c:v>0</c:v>
                </c:pt>
                <c:pt idx="7669">
                  <c:v>9.7437396472766172E-3</c:v>
                </c:pt>
                <c:pt idx="7670">
                  <c:v>1.9487479294553234E-2</c:v>
                </c:pt>
                <c:pt idx="7671">
                  <c:v>2.923121894182985E-2</c:v>
                </c:pt>
                <c:pt idx="7672">
                  <c:v>2.923121894182985E-2</c:v>
                </c:pt>
                <c:pt idx="7673">
                  <c:v>3.8974958589106469E-2</c:v>
                </c:pt>
                <c:pt idx="7674">
                  <c:v>2.923121894182985E-2</c:v>
                </c:pt>
                <c:pt idx="7675">
                  <c:v>2.923121894182985E-2</c:v>
                </c:pt>
                <c:pt idx="7676">
                  <c:v>2.923121894182985E-2</c:v>
                </c:pt>
                <c:pt idx="7677">
                  <c:v>2.923121894182985E-2</c:v>
                </c:pt>
                <c:pt idx="7678">
                  <c:v>2.923121894182985E-2</c:v>
                </c:pt>
                <c:pt idx="7679">
                  <c:v>2.923121894182985E-2</c:v>
                </c:pt>
                <c:pt idx="7680">
                  <c:v>2.923121894182985E-2</c:v>
                </c:pt>
                <c:pt idx="7681">
                  <c:v>2.923121894182985E-2</c:v>
                </c:pt>
                <c:pt idx="7682">
                  <c:v>3.8974958589106469E-2</c:v>
                </c:pt>
                <c:pt idx="7683">
                  <c:v>2.923121894182985E-2</c:v>
                </c:pt>
                <c:pt idx="7684">
                  <c:v>1.9487479294553234E-2</c:v>
                </c:pt>
                <c:pt idx="7685">
                  <c:v>9.7437396472766172E-3</c:v>
                </c:pt>
                <c:pt idx="7686">
                  <c:v>9.7437396472766172E-3</c:v>
                </c:pt>
                <c:pt idx="7687">
                  <c:v>1.9487479294553234E-2</c:v>
                </c:pt>
                <c:pt idx="7688">
                  <c:v>2.923121894182985E-2</c:v>
                </c:pt>
                <c:pt idx="7689">
                  <c:v>2.923121894182985E-2</c:v>
                </c:pt>
                <c:pt idx="7690">
                  <c:v>1.9487479294553234E-2</c:v>
                </c:pt>
                <c:pt idx="7691">
                  <c:v>1.9487479294553234E-2</c:v>
                </c:pt>
                <c:pt idx="7692">
                  <c:v>1.9487479294553234E-2</c:v>
                </c:pt>
                <c:pt idx="7693">
                  <c:v>2.923121894182985E-2</c:v>
                </c:pt>
                <c:pt idx="7694">
                  <c:v>2.923121894182985E-2</c:v>
                </c:pt>
                <c:pt idx="7695">
                  <c:v>1.9487479294553234E-2</c:v>
                </c:pt>
                <c:pt idx="7696">
                  <c:v>1.9487479294553234E-2</c:v>
                </c:pt>
                <c:pt idx="7697">
                  <c:v>1.9487479294553234E-2</c:v>
                </c:pt>
                <c:pt idx="7698">
                  <c:v>2.923121894182985E-2</c:v>
                </c:pt>
                <c:pt idx="7699">
                  <c:v>2.923121894182985E-2</c:v>
                </c:pt>
                <c:pt idx="7700">
                  <c:v>2.923121894182985E-2</c:v>
                </c:pt>
                <c:pt idx="7701">
                  <c:v>2.923121894182985E-2</c:v>
                </c:pt>
                <c:pt idx="7702">
                  <c:v>2.923121894182985E-2</c:v>
                </c:pt>
                <c:pt idx="7703">
                  <c:v>2.923121894182985E-2</c:v>
                </c:pt>
                <c:pt idx="7704">
                  <c:v>2.923121894182985E-2</c:v>
                </c:pt>
                <c:pt idx="7705">
                  <c:v>2.923121894182985E-2</c:v>
                </c:pt>
                <c:pt idx="7706">
                  <c:v>1.9487479294553234E-2</c:v>
                </c:pt>
                <c:pt idx="7707">
                  <c:v>9.7437396472766172E-3</c:v>
                </c:pt>
                <c:pt idx="7708">
                  <c:v>9.7437396472766172E-3</c:v>
                </c:pt>
                <c:pt idx="7709">
                  <c:v>9.7437396472766172E-3</c:v>
                </c:pt>
                <c:pt idx="7710">
                  <c:v>1.9487479294553234E-2</c:v>
                </c:pt>
                <c:pt idx="7711">
                  <c:v>1.9487479294553234E-2</c:v>
                </c:pt>
                <c:pt idx="7712">
                  <c:v>1.9487479294553234E-2</c:v>
                </c:pt>
                <c:pt idx="7713">
                  <c:v>2.923121894182985E-2</c:v>
                </c:pt>
                <c:pt idx="7714">
                  <c:v>2.923121894182985E-2</c:v>
                </c:pt>
                <c:pt idx="7715">
                  <c:v>2.923121894182985E-2</c:v>
                </c:pt>
                <c:pt idx="7716">
                  <c:v>2.923121894182985E-2</c:v>
                </c:pt>
                <c:pt idx="7717">
                  <c:v>2.923121894182985E-2</c:v>
                </c:pt>
                <c:pt idx="7718">
                  <c:v>2.923121894182985E-2</c:v>
                </c:pt>
                <c:pt idx="7719">
                  <c:v>1.9487479294553234E-2</c:v>
                </c:pt>
                <c:pt idx="7720">
                  <c:v>1.9487479294553234E-2</c:v>
                </c:pt>
                <c:pt idx="7721">
                  <c:v>9.7437396472766172E-3</c:v>
                </c:pt>
                <c:pt idx="7722">
                  <c:v>9.7437396472766172E-3</c:v>
                </c:pt>
                <c:pt idx="7723">
                  <c:v>9.7437396472766172E-3</c:v>
                </c:pt>
                <c:pt idx="7724">
                  <c:v>1.9487479294553234E-2</c:v>
                </c:pt>
                <c:pt idx="7725">
                  <c:v>1.9487479294553234E-2</c:v>
                </c:pt>
                <c:pt idx="7726">
                  <c:v>1.9487479294553234E-2</c:v>
                </c:pt>
                <c:pt idx="7727">
                  <c:v>1.9487479294553234E-2</c:v>
                </c:pt>
                <c:pt idx="7728">
                  <c:v>1.9487479294553234E-2</c:v>
                </c:pt>
                <c:pt idx="7729">
                  <c:v>1.9487479294553234E-2</c:v>
                </c:pt>
                <c:pt idx="7730">
                  <c:v>1.9487479294553234E-2</c:v>
                </c:pt>
                <c:pt idx="7731">
                  <c:v>1.9487479294553234E-2</c:v>
                </c:pt>
                <c:pt idx="7732">
                  <c:v>1.9487479294553234E-2</c:v>
                </c:pt>
                <c:pt idx="7733">
                  <c:v>2.923121894182985E-2</c:v>
                </c:pt>
                <c:pt idx="7734">
                  <c:v>1.9487479294553234E-2</c:v>
                </c:pt>
                <c:pt idx="7735">
                  <c:v>1.9487479294553234E-2</c:v>
                </c:pt>
                <c:pt idx="7736">
                  <c:v>1.9487479294553234E-2</c:v>
                </c:pt>
                <c:pt idx="7737">
                  <c:v>1.9487479294553234E-2</c:v>
                </c:pt>
                <c:pt idx="7738">
                  <c:v>1.9487479294553234E-2</c:v>
                </c:pt>
                <c:pt idx="7739">
                  <c:v>2.923121894182985E-2</c:v>
                </c:pt>
                <c:pt idx="7740">
                  <c:v>2.923121894182985E-2</c:v>
                </c:pt>
                <c:pt idx="7741">
                  <c:v>1.9487479294553234E-2</c:v>
                </c:pt>
                <c:pt idx="7742">
                  <c:v>1.9487479294553234E-2</c:v>
                </c:pt>
                <c:pt idx="7743">
                  <c:v>1.9487479294553234E-2</c:v>
                </c:pt>
                <c:pt idx="7744">
                  <c:v>2.923121894182985E-2</c:v>
                </c:pt>
                <c:pt idx="7745">
                  <c:v>2.923121894182985E-2</c:v>
                </c:pt>
                <c:pt idx="7746">
                  <c:v>1.9487479294553234E-2</c:v>
                </c:pt>
                <c:pt idx="7747">
                  <c:v>1.9487479294553234E-2</c:v>
                </c:pt>
                <c:pt idx="7748">
                  <c:v>9.7437396472766172E-3</c:v>
                </c:pt>
                <c:pt idx="7749">
                  <c:v>9.7437396472766172E-3</c:v>
                </c:pt>
                <c:pt idx="7750">
                  <c:v>1.9487479294553234E-2</c:v>
                </c:pt>
                <c:pt idx="7751">
                  <c:v>2.923121894182985E-2</c:v>
                </c:pt>
                <c:pt idx="7752">
                  <c:v>2.923121894182985E-2</c:v>
                </c:pt>
                <c:pt idx="7753">
                  <c:v>2.923121894182985E-2</c:v>
                </c:pt>
                <c:pt idx="7754">
                  <c:v>2.923121894182985E-2</c:v>
                </c:pt>
                <c:pt idx="7755">
                  <c:v>2.923121894182985E-2</c:v>
                </c:pt>
                <c:pt idx="7756">
                  <c:v>2.923121894182985E-2</c:v>
                </c:pt>
                <c:pt idx="7757">
                  <c:v>2.923121894182985E-2</c:v>
                </c:pt>
                <c:pt idx="7758">
                  <c:v>2.923121894182985E-2</c:v>
                </c:pt>
                <c:pt idx="7759">
                  <c:v>1.9487479294553234E-2</c:v>
                </c:pt>
                <c:pt idx="7760">
                  <c:v>9.7437396472766172E-3</c:v>
                </c:pt>
                <c:pt idx="7761">
                  <c:v>9.7437396472766172E-3</c:v>
                </c:pt>
                <c:pt idx="7762">
                  <c:v>9.7437396472766172E-3</c:v>
                </c:pt>
                <c:pt idx="7763">
                  <c:v>9.7437396472766172E-3</c:v>
                </c:pt>
                <c:pt idx="7764">
                  <c:v>1.9487479294553234E-2</c:v>
                </c:pt>
                <c:pt idx="7765">
                  <c:v>2.923121894182985E-2</c:v>
                </c:pt>
                <c:pt idx="7766">
                  <c:v>2.923121894182985E-2</c:v>
                </c:pt>
                <c:pt idx="7767">
                  <c:v>2.923121894182985E-2</c:v>
                </c:pt>
                <c:pt idx="7768">
                  <c:v>2.923121894182985E-2</c:v>
                </c:pt>
                <c:pt idx="7769">
                  <c:v>1.9487479294553234E-2</c:v>
                </c:pt>
                <c:pt idx="7770">
                  <c:v>1.9487479294553234E-2</c:v>
                </c:pt>
                <c:pt idx="7771">
                  <c:v>1.9487479294553234E-2</c:v>
                </c:pt>
                <c:pt idx="7772">
                  <c:v>9.7437396472766172E-3</c:v>
                </c:pt>
                <c:pt idx="7773">
                  <c:v>9.7437396472766172E-3</c:v>
                </c:pt>
                <c:pt idx="7774">
                  <c:v>9.7437396472766172E-3</c:v>
                </c:pt>
                <c:pt idx="7775">
                  <c:v>1.9487479294553234E-2</c:v>
                </c:pt>
                <c:pt idx="7776">
                  <c:v>1.9487479294553234E-2</c:v>
                </c:pt>
                <c:pt idx="7777">
                  <c:v>1.9487479294553234E-2</c:v>
                </c:pt>
                <c:pt idx="7778">
                  <c:v>1.9487479294553234E-2</c:v>
                </c:pt>
                <c:pt idx="7779">
                  <c:v>9.7437396472766172E-3</c:v>
                </c:pt>
                <c:pt idx="7780">
                  <c:v>9.7437396472766172E-3</c:v>
                </c:pt>
                <c:pt idx="7781">
                  <c:v>1.9487479294553234E-2</c:v>
                </c:pt>
                <c:pt idx="7782">
                  <c:v>1.9487479294553234E-2</c:v>
                </c:pt>
                <c:pt idx="7783">
                  <c:v>1.9487479294553234E-2</c:v>
                </c:pt>
                <c:pt idx="7784">
                  <c:v>2.923121894182985E-2</c:v>
                </c:pt>
                <c:pt idx="7785">
                  <c:v>2.923121894182985E-2</c:v>
                </c:pt>
                <c:pt idx="7786">
                  <c:v>2.923121894182985E-2</c:v>
                </c:pt>
                <c:pt idx="7787">
                  <c:v>2.923121894182985E-2</c:v>
                </c:pt>
                <c:pt idx="7788">
                  <c:v>2.923121894182985E-2</c:v>
                </c:pt>
                <c:pt idx="7789">
                  <c:v>1.9487479294553234E-2</c:v>
                </c:pt>
                <c:pt idx="7790">
                  <c:v>1.9487479294553234E-2</c:v>
                </c:pt>
                <c:pt idx="7791">
                  <c:v>1.9487479294553234E-2</c:v>
                </c:pt>
                <c:pt idx="7792">
                  <c:v>9.7437396472766172E-3</c:v>
                </c:pt>
                <c:pt idx="7793">
                  <c:v>9.7437396472766172E-3</c:v>
                </c:pt>
                <c:pt idx="7794">
                  <c:v>1.9487479294553234E-2</c:v>
                </c:pt>
                <c:pt idx="7795">
                  <c:v>1.9487479294553234E-2</c:v>
                </c:pt>
                <c:pt idx="7796">
                  <c:v>2.923121894182985E-2</c:v>
                </c:pt>
                <c:pt idx="7797">
                  <c:v>2.923121894182985E-2</c:v>
                </c:pt>
                <c:pt idx="7798">
                  <c:v>1.9487479294553234E-2</c:v>
                </c:pt>
                <c:pt idx="7799">
                  <c:v>1.9487479294553234E-2</c:v>
                </c:pt>
                <c:pt idx="7800">
                  <c:v>1.9487479294553234E-2</c:v>
                </c:pt>
                <c:pt idx="7801">
                  <c:v>1.9487479294553234E-2</c:v>
                </c:pt>
                <c:pt idx="7802">
                  <c:v>1.9487479294553234E-2</c:v>
                </c:pt>
                <c:pt idx="7803">
                  <c:v>1.9487479294553234E-2</c:v>
                </c:pt>
                <c:pt idx="7804">
                  <c:v>1.9487479294553234E-2</c:v>
                </c:pt>
                <c:pt idx="7805">
                  <c:v>9.7437396472766172E-3</c:v>
                </c:pt>
                <c:pt idx="7806">
                  <c:v>1.9487479294553234E-2</c:v>
                </c:pt>
                <c:pt idx="7807">
                  <c:v>1.9487479294553234E-2</c:v>
                </c:pt>
                <c:pt idx="7808">
                  <c:v>1.9487479294553234E-2</c:v>
                </c:pt>
                <c:pt idx="7809">
                  <c:v>1.9487479294553234E-2</c:v>
                </c:pt>
                <c:pt idx="7810">
                  <c:v>9.7437396472766172E-3</c:v>
                </c:pt>
                <c:pt idx="7811">
                  <c:v>1.9487479294553234E-2</c:v>
                </c:pt>
                <c:pt idx="7812">
                  <c:v>1.9487479294553234E-2</c:v>
                </c:pt>
                <c:pt idx="7813">
                  <c:v>2.923121894182985E-2</c:v>
                </c:pt>
                <c:pt idx="7814">
                  <c:v>2.923121894182985E-2</c:v>
                </c:pt>
                <c:pt idx="7815">
                  <c:v>1.9487479294553234E-2</c:v>
                </c:pt>
                <c:pt idx="7816">
                  <c:v>1.9487479294553234E-2</c:v>
                </c:pt>
                <c:pt idx="7817">
                  <c:v>1.9487479294553234E-2</c:v>
                </c:pt>
                <c:pt idx="7818">
                  <c:v>2.923121894182985E-2</c:v>
                </c:pt>
                <c:pt idx="7819">
                  <c:v>2.923121894182985E-2</c:v>
                </c:pt>
                <c:pt idx="7820">
                  <c:v>1.9487479294553234E-2</c:v>
                </c:pt>
                <c:pt idx="7821">
                  <c:v>9.7437396472766172E-3</c:v>
                </c:pt>
                <c:pt idx="7822">
                  <c:v>9.7437396472766172E-3</c:v>
                </c:pt>
                <c:pt idx="7823">
                  <c:v>1.9487479294553234E-2</c:v>
                </c:pt>
                <c:pt idx="7824">
                  <c:v>9.7437396472766172E-3</c:v>
                </c:pt>
                <c:pt idx="7825">
                  <c:v>9.7437396472766172E-3</c:v>
                </c:pt>
                <c:pt idx="7826">
                  <c:v>9.7437396472766172E-3</c:v>
                </c:pt>
                <c:pt idx="7827">
                  <c:v>9.7437396472766172E-3</c:v>
                </c:pt>
                <c:pt idx="7828">
                  <c:v>1.9487479294553234E-2</c:v>
                </c:pt>
                <c:pt idx="7829">
                  <c:v>1.9487479294553234E-2</c:v>
                </c:pt>
                <c:pt idx="7830">
                  <c:v>1.9487479294553234E-2</c:v>
                </c:pt>
                <c:pt idx="7831">
                  <c:v>9.7437396472766172E-3</c:v>
                </c:pt>
                <c:pt idx="7832">
                  <c:v>1.9487479294553234E-2</c:v>
                </c:pt>
                <c:pt idx="7833">
                  <c:v>2.923121894182985E-2</c:v>
                </c:pt>
                <c:pt idx="7834">
                  <c:v>2.923121894182985E-2</c:v>
                </c:pt>
                <c:pt idx="7835">
                  <c:v>2.923121894182985E-2</c:v>
                </c:pt>
                <c:pt idx="7836">
                  <c:v>1.9487479294553234E-2</c:v>
                </c:pt>
                <c:pt idx="7837">
                  <c:v>1.9487479294553234E-2</c:v>
                </c:pt>
                <c:pt idx="7838">
                  <c:v>1.9487479294553234E-2</c:v>
                </c:pt>
                <c:pt idx="7839">
                  <c:v>1.9487479294553234E-2</c:v>
                </c:pt>
                <c:pt idx="7840">
                  <c:v>1.9487479294553234E-2</c:v>
                </c:pt>
                <c:pt idx="7841">
                  <c:v>1.9487479294553234E-2</c:v>
                </c:pt>
                <c:pt idx="7842">
                  <c:v>1.9487479294553234E-2</c:v>
                </c:pt>
                <c:pt idx="7843">
                  <c:v>1.9487479294553234E-2</c:v>
                </c:pt>
                <c:pt idx="7844">
                  <c:v>2.923121894182985E-2</c:v>
                </c:pt>
                <c:pt idx="7845">
                  <c:v>2.923121894182985E-2</c:v>
                </c:pt>
                <c:pt idx="7846">
                  <c:v>1.9487479294553234E-2</c:v>
                </c:pt>
                <c:pt idx="7847">
                  <c:v>1.9487479294553234E-2</c:v>
                </c:pt>
                <c:pt idx="7848">
                  <c:v>9.7437396472766172E-3</c:v>
                </c:pt>
                <c:pt idx="7849">
                  <c:v>9.7437396472766172E-3</c:v>
                </c:pt>
                <c:pt idx="7850">
                  <c:v>9.7437396472766172E-3</c:v>
                </c:pt>
                <c:pt idx="7851">
                  <c:v>9.7437396472766172E-3</c:v>
                </c:pt>
                <c:pt idx="7852">
                  <c:v>9.7437396472766172E-3</c:v>
                </c:pt>
                <c:pt idx="7853">
                  <c:v>9.7437396472766172E-3</c:v>
                </c:pt>
                <c:pt idx="7854">
                  <c:v>1.9487479294553234E-2</c:v>
                </c:pt>
                <c:pt idx="7855">
                  <c:v>1.9487479294553234E-2</c:v>
                </c:pt>
                <c:pt idx="7856">
                  <c:v>9.7437396472766172E-3</c:v>
                </c:pt>
                <c:pt idx="7857">
                  <c:v>9.7437396472766172E-3</c:v>
                </c:pt>
                <c:pt idx="7858">
                  <c:v>1.9487479294553234E-2</c:v>
                </c:pt>
                <c:pt idx="7859">
                  <c:v>2.923121894182985E-2</c:v>
                </c:pt>
                <c:pt idx="7860">
                  <c:v>2.923121894182985E-2</c:v>
                </c:pt>
                <c:pt idx="7861">
                  <c:v>1.9487479294553234E-2</c:v>
                </c:pt>
                <c:pt idx="7862">
                  <c:v>1.9487479294553234E-2</c:v>
                </c:pt>
                <c:pt idx="7863">
                  <c:v>1.9487479294553234E-2</c:v>
                </c:pt>
                <c:pt idx="7864">
                  <c:v>1.9487479294553234E-2</c:v>
                </c:pt>
                <c:pt idx="7865">
                  <c:v>1.9487479294553234E-2</c:v>
                </c:pt>
                <c:pt idx="7866">
                  <c:v>1.9487479294553234E-2</c:v>
                </c:pt>
                <c:pt idx="7867">
                  <c:v>1.9487479294553234E-2</c:v>
                </c:pt>
                <c:pt idx="7868">
                  <c:v>1.9487479294553234E-2</c:v>
                </c:pt>
                <c:pt idx="7869">
                  <c:v>9.7437396472766172E-3</c:v>
                </c:pt>
                <c:pt idx="7870">
                  <c:v>9.7437396472766172E-3</c:v>
                </c:pt>
                <c:pt idx="7871">
                  <c:v>9.7437396472766172E-3</c:v>
                </c:pt>
                <c:pt idx="7872">
                  <c:v>1.9487479294553234E-2</c:v>
                </c:pt>
                <c:pt idx="7873">
                  <c:v>1.9487479294553234E-2</c:v>
                </c:pt>
                <c:pt idx="7874">
                  <c:v>1.9487479294553234E-2</c:v>
                </c:pt>
                <c:pt idx="7875">
                  <c:v>9.7437396472766172E-3</c:v>
                </c:pt>
                <c:pt idx="7876">
                  <c:v>9.7437396472766172E-3</c:v>
                </c:pt>
                <c:pt idx="7877">
                  <c:v>9.7437396472766172E-3</c:v>
                </c:pt>
                <c:pt idx="7878">
                  <c:v>9.7437396472766172E-3</c:v>
                </c:pt>
                <c:pt idx="7879">
                  <c:v>9.7437396472766172E-3</c:v>
                </c:pt>
                <c:pt idx="7880">
                  <c:v>9.7437396472766172E-3</c:v>
                </c:pt>
                <c:pt idx="7881">
                  <c:v>9.7437396472766172E-3</c:v>
                </c:pt>
                <c:pt idx="7882">
                  <c:v>9.7437396472766172E-3</c:v>
                </c:pt>
                <c:pt idx="7883">
                  <c:v>9.7437396472766172E-3</c:v>
                </c:pt>
                <c:pt idx="7884">
                  <c:v>9.7437396472766172E-3</c:v>
                </c:pt>
                <c:pt idx="7885">
                  <c:v>9.7437396472766172E-3</c:v>
                </c:pt>
                <c:pt idx="7886">
                  <c:v>9.7437396472766172E-3</c:v>
                </c:pt>
                <c:pt idx="7887">
                  <c:v>9.7437396472766172E-3</c:v>
                </c:pt>
                <c:pt idx="7888">
                  <c:v>9.7437396472766172E-3</c:v>
                </c:pt>
                <c:pt idx="7889">
                  <c:v>9.7437396472766172E-3</c:v>
                </c:pt>
                <c:pt idx="7890">
                  <c:v>9.7437396472766172E-3</c:v>
                </c:pt>
                <c:pt idx="7891">
                  <c:v>1.9487479294553234E-2</c:v>
                </c:pt>
                <c:pt idx="7892">
                  <c:v>1.9487479294553234E-2</c:v>
                </c:pt>
                <c:pt idx="7893">
                  <c:v>1.9487479294553234E-2</c:v>
                </c:pt>
                <c:pt idx="7894">
                  <c:v>1.9487479294553234E-2</c:v>
                </c:pt>
                <c:pt idx="7895">
                  <c:v>9.7437396472766172E-3</c:v>
                </c:pt>
                <c:pt idx="7896">
                  <c:v>9.7437396472766172E-3</c:v>
                </c:pt>
                <c:pt idx="7897">
                  <c:v>9.7437396472766172E-3</c:v>
                </c:pt>
                <c:pt idx="7898">
                  <c:v>1.9487479294553234E-2</c:v>
                </c:pt>
                <c:pt idx="7899">
                  <c:v>2.923121894182985E-2</c:v>
                </c:pt>
                <c:pt idx="7900">
                  <c:v>2.923121894182985E-2</c:v>
                </c:pt>
                <c:pt idx="7901">
                  <c:v>1.9487479294553234E-2</c:v>
                </c:pt>
                <c:pt idx="7902">
                  <c:v>9.7437396472766172E-3</c:v>
                </c:pt>
                <c:pt idx="7903">
                  <c:v>9.7437396472766172E-3</c:v>
                </c:pt>
                <c:pt idx="7904">
                  <c:v>9.7437396472766172E-3</c:v>
                </c:pt>
                <c:pt idx="7905">
                  <c:v>9.7437396472766172E-3</c:v>
                </c:pt>
                <c:pt idx="7906">
                  <c:v>9.7437396472766172E-3</c:v>
                </c:pt>
                <c:pt idx="7907">
                  <c:v>1.9487479294553234E-2</c:v>
                </c:pt>
                <c:pt idx="7908">
                  <c:v>1.9487479294553234E-2</c:v>
                </c:pt>
                <c:pt idx="7909">
                  <c:v>1.9487479294553234E-2</c:v>
                </c:pt>
                <c:pt idx="7910">
                  <c:v>1.9487479294553234E-2</c:v>
                </c:pt>
                <c:pt idx="7911">
                  <c:v>9.7437396472766172E-3</c:v>
                </c:pt>
                <c:pt idx="7912">
                  <c:v>9.7437396472766172E-3</c:v>
                </c:pt>
                <c:pt idx="7913">
                  <c:v>1.9487479294553234E-2</c:v>
                </c:pt>
                <c:pt idx="7914">
                  <c:v>1.9487479294553234E-2</c:v>
                </c:pt>
                <c:pt idx="7915">
                  <c:v>1.9487479294553234E-2</c:v>
                </c:pt>
                <c:pt idx="7916">
                  <c:v>1.9487479294553234E-2</c:v>
                </c:pt>
                <c:pt idx="7917">
                  <c:v>1.9487479294553234E-2</c:v>
                </c:pt>
                <c:pt idx="7918">
                  <c:v>1.9487479294553234E-2</c:v>
                </c:pt>
                <c:pt idx="7919">
                  <c:v>1.9487479294553234E-2</c:v>
                </c:pt>
                <c:pt idx="7920">
                  <c:v>1.9487479294553234E-2</c:v>
                </c:pt>
                <c:pt idx="7921">
                  <c:v>9.7437396472766172E-3</c:v>
                </c:pt>
                <c:pt idx="7922">
                  <c:v>9.7437396472766172E-3</c:v>
                </c:pt>
                <c:pt idx="7923">
                  <c:v>9.7437396472766172E-3</c:v>
                </c:pt>
                <c:pt idx="7924">
                  <c:v>9.7437396472766172E-3</c:v>
                </c:pt>
                <c:pt idx="7925">
                  <c:v>9.7437396472766172E-3</c:v>
                </c:pt>
                <c:pt idx="7926">
                  <c:v>9.7437396472766172E-3</c:v>
                </c:pt>
                <c:pt idx="7927">
                  <c:v>9.7437396472766172E-3</c:v>
                </c:pt>
                <c:pt idx="7928">
                  <c:v>9.7437396472766172E-3</c:v>
                </c:pt>
                <c:pt idx="7929">
                  <c:v>9.7437396472766172E-3</c:v>
                </c:pt>
                <c:pt idx="7930">
                  <c:v>9.7437396472766172E-3</c:v>
                </c:pt>
                <c:pt idx="7931">
                  <c:v>9.7437396472766172E-3</c:v>
                </c:pt>
                <c:pt idx="7932">
                  <c:v>9.7437396472766172E-3</c:v>
                </c:pt>
                <c:pt idx="7933">
                  <c:v>9.7437396472766172E-3</c:v>
                </c:pt>
                <c:pt idx="7934">
                  <c:v>1.9487479294553234E-2</c:v>
                </c:pt>
                <c:pt idx="7935">
                  <c:v>1.9487479294553234E-2</c:v>
                </c:pt>
                <c:pt idx="7936">
                  <c:v>1.9487479294553234E-2</c:v>
                </c:pt>
                <c:pt idx="7937">
                  <c:v>9.7437396472766172E-3</c:v>
                </c:pt>
                <c:pt idx="7938">
                  <c:v>9.7437396472766172E-3</c:v>
                </c:pt>
                <c:pt idx="7939">
                  <c:v>9.7437396472766172E-3</c:v>
                </c:pt>
                <c:pt idx="7940">
                  <c:v>1.9487479294553234E-2</c:v>
                </c:pt>
                <c:pt idx="7941">
                  <c:v>2.923121894182985E-2</c:v>
                </c:pt>
                <c:pt idx="7942">
                  <c:v>1.9487479294553234E-2</c:v>
                </c:pt>
                <c:pt idx="7943">
                  <c:v>1.9487479294553234E-2</c:v>
                </c:pt>
                <c:pt idx="7944">
                  <c:v>9.7437396472766172E-3</c:v>
                </c:pt>
                <c:pt idx="7945">
                  <c:v>9.7437396472766172E-3</c:v>
                </c:pt>
                <c:pt idx="7946">
                  <c:v>9.7437396472766172E-3</c:v>
                </c:pt>
                <c:pt idx="7947">
                  <c:v>1.9487479294553234E-2</c:v>
                </c:pt>
                <c:pt idx="7948">
                  <c:v>2.923121894182985E-2</c:v>
                </c:pt>
                <c:pt idx="7949">
                  <c:v>2.923121894182985E-2</c:v>
                </c:pt>
                <c:pt idx="7950">
                  <c:v>1.9487479294553234E-2</c:v>
                </c:pt>
                <c:pt idx="7951">
                  <c:v>2.923121894182985E-2</c:v>
                </c:pt>
                <c:pt idx="7952">
                  <c:v>2.923121894182985E-2</c:v>
                </c:pt>
                <c:pt idx="7953">
                  <c:v>2.923121894182985E-2</c:v>
                </c:pt>
                <c:pt idx="7954">
                  <c:v>2.923121894182985E-2</c:v>
                </c:pt>
                <c:pt idx="7955">
                  <c:v>1.9487479294553234E-2</c:v>
                </c:pt>
                <c:pt idx="7956">
                  <c:v>9.7437396472766172E-3</c:v>
                </c:pt>
                <c:pt idx="7957">
                  <c:v>1.9487479294553234E-2</c:v>
                </c:pt>
                <c:pt idx="7958">
                  <c:v>2.923121894182985E-2</c:v>
                </c:pt>
                <c:pt idx="7959">
                  <c:v>1.9487479294553234E-2</c:v>
                </c:pt>
                <c:pt idx="7960">
                  <c:v>9.7437396472766172E-3</c:v>
                </c:pt>
                <c:pt idx="7961">
                  <c:v>9.7437396472766172E-3</c:v>
                </c:pt>
                <c:pt idx="7962">
                  <c:v>9.7437396472766172E-3</c:v>
                </c:pt>
                <c:pt idx="7963">
                  <c:v>9.7437396472766172E-3</c:v>
                </c:pt>
                <c:pt idx="7964">
                  <c:v>1.9487479294553234E-2</c:v>
                </c:pt>
                <c:pt idx="7965">
                  <c:v>1.9487479294553234E-2</c:v>
                </c:pt>
                <c:pt idx="7966">
                  <c:v>9.7437396472766172E-3</c:v>
                </c:pt>
                <c:pt idx="7967">
                  <c:v>9.7437396472766172E-3</c:v>
                </c:pt>
                <c:pt idx="7968">
                  <c:v>9.7437396472766172E-3</c:v>
                </c:pt>
                <c:pt idx="7969">
                  <c:v>9.7437396472766172E-3</c:v>
                </c:pt>
                <c:pt idx="7970">
                  <c:v>9.7437396472766172E-3</c:v>
                </c:pt>
                <c:pt idx="7971">
                  <c:v>1.9487479294553234E-2</c:v>
                </c:pt>
                <c:pt idx="7972">
                  <c:v>1.9487479294553234E-2</c:v>
                </c:pt>
                <c:pt idx="7973">
                  <c:v>1.9487479294553234E-2</c:v>
                </c:pt>
                <c:pt idx="7974">
                  <c:v>9.7437396472766172E-3</c:v>
                </c:pt>
                <c:pt idx="7975">
                  <c:v>9.7437396472766172E-3</c:v>
                </c:pt>
                <c:pt idx="7976">
                  <c:v>0</c:v>
                </c:pt>
                <c:pt idx="7977">
                  <c:v>9.7437396472766172E-3</c:v>
                </c:pt>
                <c:pt idx="7978">
                  <c:v>9.7437396472766172E-3</c:v>
                </c:pt>
                <c:pt idx="7979">
                  <c:v>1.9487479294553234E-2</c:v>
                </c:pt>
                <c:pt idx="7980">
                  <c:v>2.923121894182985E-2</c:v>
                </c:pt>
                <c:pt idx="7981">
                  <c:v>2.923121894182985E-2</c:v>
                </c:pt>
                <c:pt idx="7982">
                  <c:v>2.923121894182985E-2</c:v>
                </c:pt>
                <c:pt idx="7983">
                  <c:v>1.9487479294553234E-2</c:v>
                </c:pt>
                <c:pt idx="7984">
                  <c:v>1.9487479294553234E-2</c:v>
                </c:pt>
                <c:pt idx="7985">
                  <c:v>1.9487479294553234E-2</c:v>
                </c:pt>
                <c:pt idx="7986">
                  <c:v>9.7437396472766172E-3</c:v>
                </c:pt>
                <c:pt idx="7987">
                  <c:v>9.7437396472766172E-3</c:v>
                </c:pt>
                <c:pt idx="7988">
                  <c:v>9.7437396472766172E-3</c:v>
                </c:pt>
                <c:pt idx="7989">
                  <c:v>9.7437396472766172E-3</c:v>
                </c:pt>
                <c:pt idx="7990">
                  <c:v>1.9487479294553234E-2</c:v>
                </c:pt>
                <c:pt idx="7991">
                  <c:v>1.9487479294553234E-2</c:v>
                </c:pt>
                <c:pt idx="7992">
                  <c:v>1.9487479294553234E-2</c:v>
                </c:pt>
                <c:pt idx="7993">
                  <c:v>9.7437396472766172E-3</c:v>
                </c:pt>
                <c:pt idx="7994">
                  <c:v>9.7437396472766172E-3</c:v>
                </c:pt>
                <c:pt idx="7995">
                  <c:v>1.9487479294553234E-2</c:v>
                </c:pt>
                <c:pt idx="7996">
                  <c:v>1.9487479294553234E-2</c:v>
                </c:pt>
                <c:pt idx="7997">
                  <c:v>1.9487479294553234E-2</c:v>
                </c:pt>
                <c:pt idx="7998">
                  <c:v>9.7437396472766172E-3</c:v>
                </c:pt>
                <c:pt idx="7999">
                  <c:v>9.7437396472766172E-3</c:v>
                </c:pt>
                <c:pt idx="8000">
                  <c:v>9.7437396472766172E-3</c:v>
                </c:pt>
                <c:pt idx="8001">
                  <c:v>9.7437396472766172E-3</c:v>
                </c:pt>
                <c:pt idx="8002">
                  <c:v>9.7437396472766172E-3</c:v>
                </c:pt>
                <c:pt idx="8003">
                  <c:v>1.9487479294553234E-2</c:v>
                </c:pt>
                <c:pt idx="8004">
                  <c:v>1.9487479294553234E-2</c:v>
                </c:pt>
                <c:pt idx="8005">
                  <c:v>1.9487479294553234E-2</c:v>
                </c:pt>
                <c:pt idx="8006">
                  <c:v>1.9487479294553234E-2</c:v>
                </c:pt>
                <c:pt idx="8007">
                  <c:v>1.9487479294553234E-2</c:v>
                </c:pt>
                <c:pt idx="8008">
                  <c:v>1.9487479294553234E-2</c:v>
                </c:pt>
                <c:pt idx="8009">
                  <c:v>9.7437396472766172E-3</c:v>
                </c:pt>
                <c:pt idx="8010">
                  <c:v>9.7437396472766172E-3</c:v>
                </c:pt>
                <c:pt idx="8011">
                  <c:v>9.7437396472766172E-3</c:v>
                </c:pt>
                <c:pt idx="8012">
                  <c:v>9.7437396472766172E-3</c:v>
                </c:pt>
                <c:pt idx="8013">
                  <c:v>1.9487479294553234E-2</c:v>
                </c:pt>
                <c:pt idx="8014">
                  <c:v>1.9487479294553234E-2</c:v>
                </c:pt>
                <c:pt idx="8015">
                  <c:v>9.7437396472766172E-3</c:v>
                </c:pt>
                <c:pt idx="8016">
                  <c:v>9.7437396472766172E-3</c:v>
                </c:pt>
                <c:pt idx="8017">
                  <c:v>9.7437396472766172E-3</c:v>
                </c:pt>
                <c:pt idx="8018">
                  <c:v>9.7437396472766172E-3</c:v>
                </c:pt>
                <c:pt idx="8019">
                  <c:v>9.7437396472766172E-3</c:v>
                </c:pt>
                <c:pt idx="8020">
                  <c:v>1.9487479294553234E-2</c:v>
                </c:pt>
                <c:pt idx="8021">
                  <c:v>1.9487479294553234E-2</c:v>
                </c:pt>
                <c:pt idx="8022">
                  <c:v>1.9487479294553234E-2</c:v>
                </c:pt>
                <c:pt idx="8023">
                  <c:v>9.7437396472766172E-3</c:v>
                </c:pt>
                <c:pt idx="8024">
                  <c:v>9.7437396472766172E-3</c:v>
                </c:pt>
                <c:pt idx="8025">
                  <c:v>9.7437396472766172E-3</c:v>
                </c:pt>
                <c:pt idx="8026">
                  <c:v>1.9487479294553234E-2</c:v>
                </c:pt>
                <c:pt idx="8027">
                  <c:v>1.9487479294553234E-2</c:v>
                </c:pt>
                <c:pt idx="8028">
                  <c:v>1.9487479294553234E-2</c:v>
                </c:pt>
                <c:pt idx="8029">
                  <c:v>1.9487479294553234E-2</c:v>
                </c:pt>
                <c:pt idx="8030">
                  <c:v>1.9487479294553234E-2</c:v>
                </c:pt>
                <c:pt idx="8031">
                  <c:v>2.923121894182985E-2</c:v>
                </c:pt>
                <c:pt idx="8032">
                  <c:v>2.923121894182985E-2</c:v>
                </c:pt>
                <c:pt idx="8033">
                  <c:v>1.9487479294553234E-2</c:v>
                </c:pt>
                <c:pt idx="8034">
                  <c:v>1.9487479294553234E-2</c:v>
                </c:pt>
                <c:pt idx="8035">
                  <c:v>1.9487479294553234E-2</c:v>
                </c:pt>
                <c:pt idx="8036">
                  <c:v>1.9487479294553234E-2</c:v>
                </c:pt>
                <c:pt idx="8037">
                  <c:v>1.9487479294553234E-2</c:v>
                </c:pt>
                <c:pt idx="8038">
                  <c:v>9.7437396472766172E-3</c:v>
                </c:pt>
                <c:pt idx="8039">
                  <c:v>9.7437396472766172E-3</c:v>
                </c:pt>
                <c:pt idx="8040">
                  <c:v>1.9487479294553234E-2</c:v>
                </c:pt>
                <c:pt idx="8041">
                  <c:v>1.9487479294553234E-2</c:v>
                </c:pt>
                <c:pt idx="8042">
                  <c:v>9.7437396472766172E-3</c:v>
                </c:pt>
                <c:pt idx="8043">
                  <c:v>9.7437396472766172E-3</c:v>
                </c:pt>
                <c:pt idx="8044">
                  <c:v>9.7437396472766172E-3</c:v>
                </c:pt>
                <c:pt idx="8045">
                  <c:v>9.7437396472766172E-3</c:v>
                </c:pt>
                <c:pt idx="8046">
                  <c:v>1.9487479294553234E-2</c:v>
                </c:pt>
                <c:pt idx="8047">
                  <c:v>2.923121894182985E-2</c:v>
                </c:pt>
                <c:pt idx="8048">
                  <c:v>2.923121894182985E-2</c:v>
                </c:pt>
                <c:pt idx="8049">
                  <c:v>1.9487479294553234E-2</c:v>
                </c:pt>
                <c:pt idx="8050">
                  <c:v>1.9487479294553234E-2</c:v>
                </c:pt>
                <c:pt idx="8051">
                  <c:v>9.7437396472766172E-3</c:v>
                </c:pt>
                <c:pt idx="8052">
                  <c:v>9.7437396472766172E-3</c:v>
                </c:pt>
                <c:pt idx="8053">
                  <c:v>9.7437396472766172E-3</c:v>
                </c:pt>
                <c:pt idx="8054">
                  <c:v>9.7437396472766172E-3</c:v>
                </c:pt>
                <c:pt idx="8055">
                  <c:v>9.7437396472766172E-3</c:v>
                </c:pt>
                <c:pt idx="8056">
                  <c:v>9.7437396472766172E-3</c:v>
                </c:pt>
                <c:pt idx="8057">
                  <c:v>9.7437396472766172E-3</c:v>
                </c:pt>
                <c:pt idx="8058">
                  <c:v>9.7437396472766172E-3</c:v>
                </c:pt>
                <c:pt idx="8059">
                  <c:v>9.7437396472766172E-3</c:v>
                </c:pt>
                <c:pt idx="8060">
                  <c:v>9.7437396472766172E-3</c:v>
                </c:pt>
                <c:pt idx="8061">
                  <c:v>0</c:v>
                </c:pt>
                <c:pt idx="8062">
                  <c:v>0</c:v>
                </c:pt>
                <c:pt idx="8063">
                  <c:v>-9.7437396472766172E-3</c:v>
                </c:pt>
                <c:pt idx="8064">
                  <c:v>0</c:v>
                </c:pt>
                <c:pt idx="8065">
                  <c:v>0</c:v>
                </c:pt>
                <c:pt idx="8066">
                  <c:v>9.7437396472766172E-3</c:v>
                </c:pt>
                <c:pt idx="8067">
                  <c:v>9.7437396472766172E-3</c:v>
                </c:pt>
                <c:pt idx="8068">
                  <c:v>9.7437396472766172E-3</c:v>
                </c:pt>
                <c:pt idx="8069">
                  <c:v>9.7437396472766172E-3</c:v>
                </c:pt>
                <c:pt idx="8070">
                  <c:v>9.7437396472766172E-3</c:v>
                </c:pt>
                <c:pt idx="8071">
                  <c:v>9.7437396472766172E-3</c:v>
                </c:pt>
                <c:pt idx="8072">
                  <c:v>1.9487479294553234E-2</c:v>
                </c:pt>
                <c:pt idx="8073">
                  <c:v>1.9487479294553234E-2</c:v>
                </c:pt>
                <c:pt idx="8074">
                  <c:v>1.9487479294553234E-2</c:v>
                </c:pt>
                <c:pt idx="8075">
                  <c:v>1.9487479294553234E-2</c:v>
                </c:pt>
                <c:pt idx="8076">
                  <c:v>9.7437396472766172E-3</c:v>
                </c:pt>
                <c:pt idx="8077">
                  <c:v>9.7437396472766172E-3</c:v>
                </c:pt>
                <c:pt idx="8078">
                  <c:v>9.7437396472766172E-3</c:v>
                </c:pt>
                <c:pt idx="8079">
                  <c:v>9.7437396472766172E-3</c:v>
                </c:pt>
                <c:pt idx="8080">
                  <c:v>9.7437396472766172E-3</c:v>
                </c:pt>
                <c:pt idx="8081">
                  <c:v>9.7437396472766172E-3</c:v>
                </c:pt>
                <c:pt idx="8082">
                  <c:v>9.7437396472766172E-3</c:v>
                </c:pt>
                <c:pt idx="8083">
                  <c:v>9.7437396472766172E-3</c:v>
                </c:pt>
                <c:pt idx="8084">
                  <c:v>1.9487479294553234E-2</c:v>
                </c:pt>
                <c:pt idx="8085">
                  <c:v>1.9487479294553234E-2</c:v>
                </c:pt>
                <c:pt idx="8086">
                  <c:v>9.7437396472766172E-3</c:v>
                </c:pt>
                <c:pt idx="8087">
                  <c:v>9.7437396472766172E-3</c:v>
                </c:pt>
                <c:pt idx="8088">
                  <c:v>0</c:v>
                </c:pt>
                <c:pt idx="8089">
                  <c:v>0</c:v>
                </c:pt>
                <c:pt idx="8090">
                  <c:v>9.7437396472766172E-3</c:v>
                </c:pt>
                <c:pt idx="8091">
                  <c:v>9.7437396472766172E-3</c:v>
                </c:pt>
                <c:pt idx="8092">
                  <c:v>9.7437396472766172E-3</c:v>
                </c:pt>
                <c:pt idx="8093">
                  <c:v>9.7437396472766172E-3</c:v>
                </c:pt>
                <c:pt idx="8094">
                  <c:v>9.7437396472766172E-3</c:v>
                </c:pt>
                <c:pt idx="8095">
                  <c:v>9.7437396472766172E-3</c:v>
                </c:pt>
                <c:pt idx="8096">
                  <c:v>9.7437396472766172E-3</c:v>
                </c:pt>
                <c:pt idx="8097">
                  <c:v>9.7437396472766172E-3</c:v>
                </c:pt>
                <c:pt idx="8098">
                  <c:v>9.7437396472766172E-3</c:v>
                </c:pt>
                <c:pt idx="8099">
                  <c:v>9.7437396472766172E-3</c:v>
                </c:pt>
                <c:pt idx="8100">
                  <c:v>9.7437396472766172E-3</c:v>
                </c:pt>
                <c:pt idx="8101">
                  <c:v>9.7437396472766172E-3</c:v>
                </c:pt>
                <c:pt idx="8102">
                  <c:v>0</c:v>
                </c:pt>
                <c:pt idx="8103">
                  <c:v>0</c:v>
                </c:pt>
                <c:pt idx="8104">
                  <c:v>0</c:v>
                </c:pt>
                <c:pt idx="8105">
                  <c:v>0</c:v>
                </c:pt>
                <c:pt idx="8106">
                  <c:v>9.7437396472766172E-3</c:v>
                </c:pt>
                <c:pt idx="8107">
                  <c:v>9.7437396472766172E-3</c:v>
                </c:pt>
                <c:pt idx="8108">
                  <c:v>9.7437396472766172E-3</c:v>
                </c:pt>
                <c:pt idx="8109">
                  <c:v>9.7437396472766172E-3</c:v>
                </c:pt>
                <c:pt idx="8110">
                  <c:v>9.7437396472766172E-3</c:v>
                </c:pt>
                <c:pt idx="8111">
                  <c:v>0</c:v>
                </c:pt>
                <c:pt idx="8112">
                  <c:v>0</c:v>
                </c:pt>
                <c:pt idx="8113">
                  <c:v>9.7437396472766172E-3</c:v>
                </c:pt>
                <c:pt idx="8114">
                  <c:v>1.9487479294553234E-2</c:v>
                </c:pt>
                <c:pt idx="8115">
                  <c:v>1.9487479294553234E-2</c:v>
                </c:pt>
                <c:pt idx="8116">
                  <c:v>1.9487479294553234E-2</c:v>
                </c:pt>
                <c:pt idx="8117">
                  <c:v>9.7437396472766172E-3</c:v>
                </c:pt>
                <c:pt idx="8118">
                  <c:v>9.7437396472766172E-3</c:v>
                </c:pt>
                <c:pt idx="8119">
                  <c:v>1.9487479294553234E-2</c:v>
                </c:pt>
                <c:pt idx="8120">
                  <c:v>2.923121894182985E-2</c:v>
                </c:pt>
                <c:pt idx="8121">
                  <c:v>2.923121894182985E-2</c:v>
                </c:pt>
                <c:pt idx="8122">
                  <c:v>1.9487479294553234E-2</c:v>
                </c:pt>
                <c:pt idx="8123">
                  <c:v>1.9487479294553234E-2</c:v>
                </c:pt>
                <c:pt idx="8124">
                  <c:v>9.7437396472766172E-3</c:v>
                </c:pt>
                <c:pt idx="8125">
                  <c:v>9.7437396472766172E-3</c:v>
                </c:pt>
                <c:pt idx="8126">
                  <c:v>9.7437396472766172E-3</c:v>
                </c:pt>
                <c:pt idx="8127">
                  <c:v>9.7437396472766172E-3</c:v>
                </c:pt>
                <c:pt idx="8128">
                  <c:v>9.7437396472766172E-3</c:v>
                </c:pt>
                <c:pt idx="8129">
                  <c:v>9.7437396472766172E-3</c:v>
                </c:pt>
                <c:pt idx="8130">
                  <c:v>0</c:v>
                </c:pt>
                <c:pt idx="8131">
                  <c:v>0</c:v>
                </c:pt>
                <c:pt idx="8132">
                  <c:v>9.7437396472766172E-3</c:v>
                </c:pt>
                <c:pt idx="8133">
                  <c:v>9.7437396472766172E-3</c:v>
                </c:pt>
                <c:pt idx="8134">
                  <c:v>9.7437396472766172E-3</c:v>
                </c:pt>
                <c:pt idx="8135">
                  <c:v>9.7437396472766172E-3</c:v>
                </c:pt>
                <c:pt idx="8136">
                  <c:v>9.7437396472766172E-3</c:v>
                </c:pt>
                <c:pt idx="8137">
                  <c:v>9.7437396472766172E-3</c:v>
                </c:pt>
                <c:pt idx="8138">
                  <c:v>9.7437396472766172E-3</c:v>
                </c:pt>
                <c:pt idx="8139">
                  <c:v>9.7437396472766172E-3</c:v>
                </c:pt>
                <c:pt idx="8140">
                  <c:v>9.7437396472766172E-3</c:v>
                </c:pt>
                <c:pt idx="8141">
                  <c:v>9.7437396472766172E-3</c:v>
                </c:pt>
                <c:pt idx="8142">
                  <c:v>9.7437396472766172E-3</c:v>
                </c:pt>
                <c:pt idx="8143">
                  <c:v>1.9487479294553234E-2</c:v>
                </c:pt>
                <c:pt idx="8144">
                  <c:v>9.7437396472766172E-3</c:v>
                </c:pt>
                <c:pt idx="8145">
                  <c:v>9.7437396472766172E-3</c:v>
                </c:pt>
                <c:pt idx="8146">
                  <c:v>0</c:v>
                </c:pt>
                <c:pt idx="8147">
                  <c:v>0</c:v>
                </c:pt>
                <c:pt idx="8148">
                  <c:v>0</c:v>
                </c:pt>
                <c:pt idx="8149">
                  <c:v>0</c:v>
                </c:pt>
                <c:pt idx="8150">
                  <c:v>0</c:v>
                </c:pt>
                <c:pt idx="8151">
                  <c:v>9.7437396472766172E-3</c:v>
                </c:pt>
                <c:pt idx="8152">
                  <c:v>0</c:v>
                </c:pt>
                <c:pt idx="8153">
                  <c:v>0</c:v>
                </c:pt>
                <c:pt idx="8154">
                  <c:v>0</c:v>
                </c:pt>
                <c:pt idx="8155">
                  <c:v>0</c:v>
                </c:pt>
                <c:pt idx="8156">
                  <c:v>0</c:v>
                </c:pt>
                <c:pt idx="8157">
                  <c:v>9.7437396472766172E-3</c:v>
                </c:pt>
                <c:pt idx="8158">
                  <c:v>1.9487479294553234E-2</c:v>
                </c:pt>
                <c:pt idx="8159">
                  <c:v>1.9487479294553234E-2</c:v>
                </c:pt>
                <c:pt idx="8160">
                  <c:v>9.7437396472766172E-3</c:v>
                </c:pt>
                <c:pt idx="8161">
                  <c:v>9.7437396472766172E-3</c:v>
                </c:pt>
                <c:pt idx="8162">
                  <c:v>9.7437396472766172E-3</c:v>
                </c:pt>
                <c:pt idx="8163">
                  <c:v>1.9487479294553234E-2</c:v>
                </c:pt>
                <c:pt idx="8164">
                  <c:v>1.9487479294553234E-2</c:v>
                </c:pt>
                <c:pt idx="8165">
                  <c:v>1.9487479294553234E-2</c:v>
                </c:pt>
                <c:pt idx="8166">
                  <c:v>1.9487479294553234E-2</c:v>
                </c:pt>
                <c:pt idx="8167">
                  <c:v>9.7437396472766172E-3</c:v>
                </c:pt>
                <c:pt idx="8168">
                  <c:v>9.7437396472766172E-3</c:v>
                </c:pt>
                <c:pt idx="8169">
                  <c:v>0</c:v>
                </c:pt>
                <c:pt idx="8170">
                  <c:v>0</c:v>
                </c:pt>
                <c:pt idx="8171">
                  <c:v>9.7437396472766172E-3</c:v>
                </c:pt>
                <c:pt idx="8172">
                  <c:v>9.7437396472766172E-3</c:v>
                </c:pt>
                <c:pt idx="8173">
                  <c:v>1.9487479294553234E-2</c:v>
                </c:pt>
                <c:pt idx="8174">
                  <c:v>9.7437396472766172E-3</c:v>
                </c:pt>
                <c:pt idx="8175">
                  <c:v>9.7437396472766172E-3</c:v>
                </c:pt>
                <c:pt idx="8176">
                  <c:v>9.7437396472766172E-3</c:v>
                </c:pt>
                <c:pt idx="8177">
                  <c:v>9.7437396472766172E-3</c:v>
                </c:pt>
                <c:pt idx="8178">
                  <c:v>9.7437396472766172E-3</c:v>
                </c:pt>
                <c:pt idx="8179">
                  <c:v>9.7437396472766172E-3</c:v>
                </c:pt>
                <c:pt idx="8180">
                  <c:v>1.9487479294553234E-2</c:v>
                </c:pt>
                <c:pt idx="8181">
                  <c:v>1.9487479294553234E-2</c:v>
                </c:pt>
                <c:pt idx="8182">
                  <c:v>9.7437396472766172E-3</c:v>
                </c:pt>
                <c:pt idx="8183">
                  <c:v>9.7437396472766172E-3</c:v>
                </c:pt>
                <c:pt idx="8184">
                  <c:v>0</c:v>
                </c:pt>
                <c:pt idx="8185">
                  <c:v>0</c:v>
                </c:pt>
                <c:pt idx="8186">
                  <c:v>9.7437396472766172E-3</c:v>
                </c:pt>
                <c:pt idx="8187">
                  <c:v>9.7437396472766172E-3</c:v>
                </c:pt>
                <c:pt idx="8188">
                  <c:v>1.9487479294553234E-2</c:v>
                </c:pt>
                <c:pt idx="8189">
                  <c:v>1.9487479294553234E-2</c:v>
                </c:pt>
                <c:pt idx="8190">
                  <c:v>1.9487479294553234E-2</c:v>
                </c:pt>
                <c:pt idx="8191">
                  <c:v>1.9487479294553234E-2</c:v>
                </c:pt>
                <c:pt idx="8192">
                  <c:v>1.9487479294553234E-2</c:v>
                </c:pt>
                <c:pt idx="8193">
                  <c:v>1.9487479294553234E-2</c:v>
                </c:pt>
                <c:pt idx="8194">
                  <c:v>9.7437396472766172E-3</c:v>
                </c:pt>
                <c:pt idx="8195">
                  <c:v>9.7437396472766172E-3</c:v>
                </c:pt>
                <c:pt idx="8196">
                  <c:v>9.7437396472766172E-3</c:v>
                </c:pt>
                <c:pt idx="8197">
                  <c:v>9.7437396472766172E-3</c:v>
                </c:pt>
                <c:pt idx="8198">
                  <c:v>9.7437396472766172E-3</c:v>
                </c:pt>
                <c:pt idx="8199">
                  <c:v>9.7437396472766172E-3</c:v>
                </c:pt>
                <c:pt idx="8200">
                  <c:v>9.7437396472766172E-3</c:v>
                </c:pt>
                <c:pt idx="8201">
                  <c:v>0</c:v>
                </c:pt>
                <c:pt idx="8202">
                  <c:v>0</c:v>
                </c:pt>
                <c:pt idx="8203">
                  <c:v>9.7437396472766172E-3</c:v>
                </c:pt>
                <c:pt idx="8204">
                  <c:v>9.7437396472766172E-3</c:v>
                </c:pt>
                <c:pt idx="8205">
                  <c:v>9.7437396472766172E-3</c:v>
                </c:pt>
                <c:pt idx="8206">
                  <c:v>9.7437396472766172E-3</c:v>
                </c:pt>
                <c:pt idx="8207">
                  <c:v>9.7437396472766172E-3</c:v>
                </c:pt>
                <c:pt idx="8208">
                  <c:v>0</c:v>
                </c:pt>
                <c:pt idx="8209">
                  <c:v>0</c:v>
                </c:pt>
                <c:pt idx="8210">
                  <c:v>9.7437396472766172E-3</c:v>
                </c:pt>
                <c:pt idx="8211">
                  <c:v>9.7437396472766172E-3</c:v>
                </c:pt>
                <c:pt idx="8212">
                  <c:v>9.7437396472766172E-3</c:v>
                </c:pt>
                <c:pt idx="8213">
                  <c:v>9.7437396472766172E-3</c:v>
                </c:pt>
                <c:pt idx="8214">
                  <c:v>9.7437396472766172E-3</c:v>
                </c:pt>
                <c:pt idx="8215">
                  <c:v>9.7437396472766172E-3</c:v>
                </c:pt>
                <c:pt idx="8216">
                  <c:v>9.7437396472766172E-3</c:v>
                </c:pt>
                <c:pt idx="8217">
                  <c:v>9.7437396472766172E-3</c:v>
                </c:pt>
                <c:pt idx="8218">
                  <c:v>9.7437396472766172E-3</c:v>
                </c:pt>
                <c:pt idx="8219">
                  <c:v>9.7437396472766172E-3</c:v>
                </c:pt>
                <c:pt idx="8220">
                  <c:v>9.7437396472766172E-3</c:v>
                </c:pt>
                <c:pt idx="8221">
                  <c:v>9.7437396472766172E-3</c:v>
                </c:pt>
                <c:pt idx="8222">
                  <c:v>0</c:v>
                </c:pt>
                <c:pt idx="8223">
                  <c:v>0</c:v>
                </c:pt>
                <c:pt idx="8224">
                  <c:v>9.7437396472766172E-3</c:v>
                </c:pt>
                <c:pt idx="8225">
                  <c:v>1.9487479294553234E-2</c:v>
                </c:pt>
                <c:pt idx="8226">
                  <c:v>1.9487479294553234E-2</c:v>
                </c:pt>
                <c:pt idx="8227">
                  <c:v>1.9487479294553234E-2</c:v>
                </c:pt>
                <c:pt idx="8228">
                  <c:v>9.7437396472766172E-3</c:v>
                </c:pt>
                <c:pt idx="8229">
                  <c:v>9.7437396472766172E-3</c:v>
                </c:pt>
                <c:pt idx="8230">
                  <c:v>9.7437396472766172E-3</c:v>
                </c:pt>
                <c:pt idx="8231">
                  <c:v>9.7437396472766172E-3</c:v>
                </c:pt>
                <c:pt idx="8232">
                  <c:v>9.7437396472766172E-3</c:v>
                </c:pt>
                <c:pt idx="8233">
                  <c:v>9.7437396472766172E-3</c:v>
                </c:pt>
                <c:pt idx="8234">
                  <c:v>9.7437396472766172E-3</c:v>
                </c:pt>
                <c:pt idx="8235">
                  <c:v>9.7437396472766172E-3</c:v>
                </c:pt>
                <c:pt idx="8236">
                  <c:v>9.7437396472766172E-3</c:v>
                </c:pt>
                <c:pt idx="8237">
                  <c:v>9.7437396472766172E-3</c:v>
                </c:pt>
                <c:pt idx="8238">
                  <c:v>0</c:v>
                </c:pt>
                <c:pt idx="8239">
                  <c:v>0</c:v>
                </c:pt>
                <c:pt idx="8240">
                  <c:v>0</c:v>
                </c:pt>
                <c:pt idx="8241">
                  <c:v>0</c:v>
                </c:pt>
                <c:pt idx="8242">
                  <c:v>9.7437396472766172E-3</c:v>
                </c:pt>
                <c:pt idx="8243">
                  <c:v>9.7437396472766172E-3</c:v>
                </c:pt>
                <c:pt idx="8244">
                  <c:v>0</c:v>
                </c:pt>
                <c:pt idx="8245">
                  <c:v>0</c:v>
                </c:pt>
                <c:pt idx="8246">
                  <c:v>0</c:v>
                </c:pt>
                <c:pt idx="8247">
                  <c:v>9.7437396472766172E-3</c:v>
                </c:pt>
                <c:pt idx="8248">
                  <c:v>9.7437396472766172E-3</c:v>
                </c:pt>
                <c:pt idx="8249">
                  <c:v>9.7437396472766172E-3</c:v>
                </c:pt>
                <c:pt idx="8250">
                  <c:v>9.7437396472766172E-3</c:v>
                </c:pt>
                <c:pt idx="8251">
                  <c:v>9.7437396472766172E-3</c:v>
                </c:pt>
                <c:pt idx="8252">
                  <c:v>9.7437396472766172E-3</c:v>
                </c:pt>
                <c:pt idx="8253">
                  <c:v>9.7437396472766172E-3</c:v>
                </c:pt>
                <c:pt idx="8254">
                  <c:v>9.7437396472766172E-3</c:v>
                </c:pt>
                <c:pt idx="8255">
                  <c:v>9.7437396472766172E-3</c:v>
                </c:pt>
                <c:pt idx="8256">
                  <c:v>9.7437396472766172E-3</c:v>
                </c:pt>
                <c:pt idx="8257">
                  <c:v>9.7437396472766172E-3</c:v>
                </c:pt>
                <c:pt idx="8258">
                  <c:v>9.7437396472766172E-3</c:v>
                </c:pt>
                <c:pt idx="8259">
                  <c:v>9.7437396472766172E-3</c:v>
                </c:pt>
                <c:pt idx="8260">
                  <c:v>9.7437396472766172E-3</c:v>
                </c:pt>
                <c:pt idx="8261">
                  <c:v>9.7437396472766172E-3</c:v>
                </c:pt>
                <c:pt idx="8262">
                  <c:v>9.7437396472766172E-3</c:v>
                </c:pt>
                <c:pt idx="8263">
                  <c:v>0</c:v>
                </c:pt>
                <c:pt idx="8264">
                  <c:v>0</c:v>
                </c:pt>
                <c:pt idx="8265">
                  <c:v>0</c:v>
                </c:pt>
                <c:pt idx="8266">
                  <c:v>0</c:v>
                </c:pt>
                <c:pt idx="8267">
                  <c:v>9.7437396472766172E-3</c:v>
                </c:pt>
                <c:pt idx="8268">
                  <c:v>9.7437396472766172E-3</c:v>
                </c:pt>
                <c:pt idx="8269">
                  <c:v>1.9487479294553234E-2</c:v>
                </c:pt>
                <c:pt idx="8270">
                  <c:v>1.9487479294553234E-2</c:v>
                </c:pt>
                <c:pt idx="8271">
                  <c:v>1.9487479294553234E-2</c:v>
                </c:pt>
                <c:pt idx="8272">
                  <c:v>1.9487479294553234E-2</c:v>
                </c:pt>
                <c:pt idx="8273">
                  <c:v>9.7437396472766172E-3</c:v>
                </c:pt>
                <c:pt idx="8274">
                  <c:v>9.7437396472766172E-3</c:v>
                </c:pt>
                <c:pt idx="8275">
                  <c:v>0</c:v>
                </c:pt>
                <c:pt idx="8276">
                  <c:v>0</c:v>
                </c:pt>
                <c:pt idx="8277">
                  <c:v>9.7437396472766172E-3</c:v>
                </c:pt>
                <c:pt idx="8278">
                  <c:v>9.7437396472766172E-3</c:v>
                </c:pt>
                <c:pt idx="8279">
                  <c:v>9.7437396472766172E-3</c:v>
                </c:pt>
                <c:pt idx="8280">
                  <c:v>0</c:v>
                </c:pt>
                <c:pt idx="8281">
                  <c:v>0</c:v>
                </c:pt>
                <c:pt idx="8282">
                  <c:v>0</c:v>
                </c:pt>
                <c:pt idx="8283">
                  <c:v>9.7437396472766172E-3</c:v>
                </c:pt>
                <c:pt idx="8284">
                  <c:v>9.7437396472766172E-3</c:v>
                </c:pt>
                <c:pt idx="8285">
                  <c:v>9.7437396472766172E-3</c:v>
                </c:pt>
                <c:pt idx="8286">
                  <c:v>0</c:v>
                </c:pt>
                <c:pt idx="8287">
                  <c:v>0</c:v>
                </c:pt>
                <c:pt idx="8288">
                  <c:v>0</c:v>
                </c:pt>
                <c:pt idx="8289">
                  <c:v>0</c:v>
                </c:pt>
                <c:pt idx="8290">
                  <c:v>0</c:v>
                </c:pt>
                <c:pt idx="8291">
                  <c:v>9.7437396472766172E-3</c:v>
                </c:pt>
                <c:pt idx="8292">
                  <c:v>9.7437396472766172E-3</c:v>
                </c:pt>
                <c:pt idx="8293">
                  <c:v>9.7437396472766172E-3</c:v>
                </c:pt>
                <c:pt idx="8294">
                  <c:v>9.7437396472766172E-3</c:v>
                </c:pt>
                <c:pt idx="8295">
                  <c:v>9.7437396472766172E-3</c:v>
                </c:pt>
                <c:pt idx="8296">
                  <c:v>9.7437396472766172E-3</c:v>
                </c:pt>
                <c:pt idx="8297">
                  <c:v>9.7437396472766172E-3</c:v>
                </c:pt>
                <c:pt idx="8298">
                  <c:v>9.7437396472766172E-3</c:v>
                </c:pt>
                <c:pt idx="8299">
                  <c:v>9.7437396472766172E-3</c:v>
                </c:pt>
                <c:pt idx="8300">
                  <c:v>9.7437396472766172E-3</c:v>
                </c:pt>
                <c:pt idx="8301">
                  <c:v>9.7437396472766172E-3</c:v>
                </c:pt>
                <c:pt idx="8302">
                  <c:v>9.7437396472766172E-3</c:v>
                </c:pt>
                <c:pt idx="8303">
                  <c:v>9.7437396472766172E-3</c:v>
                </c:pt>
                <c:pt idx="8304">
                  <c:v>1.9487479294553234E-2</c:v>
                </c:pt>
                <c:pt idx="8305">
                  <c:v>1.9487479294553234E-2</c:v>
                </c:pt>
                <c:pt idx="8306">
                  <c:v>1.9487479294553234E-2</c:v>
                </c:pt>
                <c:pt idx="8307">
                  <c:v>1.9487479294553234E-2</c:v>
                </c:pt>
                <c:pt idx="8308">
                  <c:v>9.7437396472766172E-3</c:v>
                </c:pt>
                <c:pt idx="8309">
                  <c:v>9.7437396472766172E-3</c:v>
                </c:pt>
                <c:pt idx="8310">
                  <c:v>0</c:v>
                </c:pt>
                <c:pt idx="8311">
                  <c:v>9.7437396472766172E-3</c:v>
                </c:pt>
                <c:pt idx="8312">
                  <c:v>9.7437396472766172E-3</c:v>
                </c:pt>
                <c:pt idx="8313">
                  <c:v>9.7437396472766172E-3</c:v>
                </c:pt>
                <c:pt idx="8314">
                  <c:v>9.7437396472766172E-3</c:v>
                </c:pt>
                <c:pt idx="8315">
                  <c:v>0</c:v>
                </c:pt>
                <c:pt idx="8316">
                  <c:v>9.7437396472766172E-3</c:v>
                </c:pt>
                <c:pt idx="8317">
                  <c:v>9.7437396472766172E-3</c:v>
                </c:pt>
                <c:pt idx="8318">
                  <c:v>9.7437396472766172E-3</c:v>
                </c:pt>
                <c:pt idx="8319">
                  <c:v>9.7437396472766172E-3</c:v>
                </c:pt>
                <c:pt idx="8320">
                  <c:v>0</c:v>
                </c:pt>
                <c:pt idx="8321">
                  <c:v>0</c:v>
                </c:pt>
                <c:pt idx="8322">
                  <c:v>9.7437396472766172E-3</c:v>
                </c:pt>
                <c:pt idx="8323">
                  <c:v>9.7437396472766172E-3</c:v>
                </c:pt>
                <c:pt idx="8324">
                  <c:v>9.7437396472766172E-3</c:v>
                </c:pt>
                <c:pt idx="8325">
                  <c:v>9.7437396472766172E-3</c:v>
                </c:pt>
                <c:pt idx="8326">
                  <c:v>0</c:v>
                </c:pt>
                <c:pt idx="8327">
                  <c:v>9.7437396472766172E-3</c:v>
                </c:pt>
                <c:pt idx="8328">
                  <c:v>9.7437396472766172E-3</c:v>
                </c:pt>
                <c:pt idx="8329">
                  <c:v>9.7437396472766172E-3</c:v>
                </c:pt>
                <c:pt idx="8330">
                  <c:v>9.7437396472766172E-3</c:v>
                </c:pt>
                <c:pt idx="8331">
                  <c:v>9.7437396472766172E-3</c:v>
                </c:pt>
                <c:pt idx="8332">
                  <c:v>9.7437396472766172E-3</c:v>
                </c:pt>
                <c:pt idx="8333">
                  <c:v>9.7437396472766172E-3</c:v>
                </c:pt>
                <c:pt idx="8334">
                  <c:v>9.7437396472766172E-3</c:v>
                </c:pt>
                <c:pt idx="8335">
                  <c:v>9.7437396472766172E-3</c:v>
                </c:pt>
                <c:pt idx="8336">
                  <c:v>9.7437396472766172E-3</c:v>
                </c:pt>
                <c:pt idx="8337">
                  <c:v>9.7437396472766172E-3</c:v>
                </c:pt>
                <c:pt idx="8338">
                  <c:v>9.7437396472766172E-3</c:v>
                </c:pt>
                <c:pt idx="8339">
                  <c:v>9.7437396472766172E-3</c:v>
                </c:pt>
                <c:pt idx="8340">
                  <c:v>9.7437396472766172E-3</c:v>
                </c:pt>
                <c:pt idx="8341">
                  <c:v>9.7437396472766172E-3</c:v>
                </c:pt>
                <c:pt idx="8342">
                  <c:v>9.7437396472766172E-3</c:v>
                </c:pt>
                <c:pt idx="8343">
                  <c:v>9.7437396472766172E-3</c:v>
                </c:pt>
                <c:pt idx="8344">
                  <c:v>9.7437396472766172E-3</c:v>
                </c:pt>
                <c:pt idx="8345">
                  <c:v>0</c:v>
                </c:pt>
                <c:pt idx="8346">
                  <c:v>0</c:v>
                </c:pt>
                <c:pt idx="8347">
                  <c:v>0</c:v>
                </c:pt>
                <c:pt idx="8348">
                  <c:v>9.7437396472766172E-3</c:v>
                </c:pt>
                <c:pt idx="8349">
                  <c:v>1.9487479294553234E-2</c:v>
                </c:pt>
                <c:pt idx="8350">
                  <c:v>1.9487479294553234E-2</c:v>
                </c:pt>
                <c:pt idx="8351">
                  <c:v>9.7437396472766172E-3</c:v>
                </c:pt>
                <c:pt idx="8352">
                  <c:v>0</c:v>
                </c:pt>
                <c:pt idx="8353">
                  <c:v>0</c:v>
                </c:pt>
                <c:pt idx="8354">
                  <c:v>0</c:v>
                </c:pt>
                <c:pt idx="8355">
                  <c:v>0</c:v>
                </c:pt>
                <c:pt idx="8356">
                  <c:v>9.7437396472766172E-3</c:v>
                </c:pt>
                <c:pt idx="8357">
                  <c:v>9.7437396472766172E-3</c:v>
                </c:pt>
                <c:pt idx="8358">
                  <c:v>1.9487479294553234E-2</c:v>
                </c:pt>
                <c:pt idx="8359">
                  <c:v>1.9487479294553234E-2</c:v>
                </c:pt>
                <c:pt idx="8360">
                  <c:v>1.9487479294553234E-2</c:v>
                </c:pt>
                <c:pt idx="8361">
                  <c:v>1.9487479294553234E-2</c:v>
                </c:pt>
                <c:pt idx="8362">
                  <c:v>2.923121894182985E-2</c:v>
                </c:pt>
                <c:pt idx="8363">
                  <c:v>2.923121894182985E-2</c:v>
                </c:pt>
                <c:pt idx="8364">
                  <c:v>1.9487479294553234E-2</c:v>
                </c:pt>
                <c:pt idx="8365">
                  <c:v>9.7437396472766172E-3</c:v>
                </c:pt>
                <c:pt idx="8366">
                  <c:v>0</c:v>
                </c:pt>
                <c:pt idx="8367">
                  <c:v>0</c:v>
                </c:pt>
                <c:pt idx="8368">
                  <c:v>0</c:v>
                </c:pt>
                <c:pt idx="8369">
                  <c:v>9.7437396472766172E-3</c:v>
                </c:pt>
                <c:pt idx="8370">
                  <c:v>1.9487479294553234E-2</c:v>
                </c:pt>
                <c:pt idx="8371">
                  <c:v>1.9487479294553234E-2</c:v>
                </c:pt>
                <c:pt idx="8372">
                  <c:v>1.9487479294553234E-2</c:v>
                </c:pt>
                <c:pt idx="8373">
                  <c:v>1.9487479294553234E-2</c:v>
                </c:pt>
                <c:pt idx="8374">
                  <c:v>1.9487479294553234E-2</c:v>
                </c:pt>
                <c:pt idx="8375">
                  <c:v>2.923121894182985E-2</c:v>
                </c:pt>
                <c:pt idx="8376">
                  <c:v>1.9487479294553234E-2</c:v>
                </c:pt>
                <c:pt idx="8377">
                  <c:v>9.7437396472766172E-3</c:v>
                </c:pt>
                <c:pt idx="8378">
                  <c:v>9.7437396472766172E-3</c:v>
                </c:pt>
                <c:pt idx="8379">
                  <c:v>9.7437396472766172E-3</c:v>
                </c:pt>
                <c:pt idx="8380">
                  <c:v>9.7437396472766172E-3</c:v>
                </c:pt>
                <c:pt idx="8381">
                  <c:v>9.7437396472766172E-3</c:v>
                </c:pt>
                <c:pt idx="8382">
                  <c:v>9.7437396472766172E-3</c:v>
                </c:pt>
                <c:pt idx="8383">
                  <c:v>0</c:v>
                </c:pt>
                <c:pt idx="8384">
                  <c:v>0</c:v>
                </c:pt>
                <c:pt idx="8385">
                  <c:v>9.7437396472766172E-3</c:v>
                </c:pt>
                <c:pt idx="8386">
                  <c:v>9.7437396472766172E-3</c:v>
                </c:pt>
                <c:pt idx="8387">
                  <c:v>9.7437396472766172E-3</c:v>
                </c:pt>
                <c:pt idx="8388">
                  <c:v>0</c:v>
                </c:pt>
                <c:pt idx="8389">
                  <c:v>0</c:v>
                </c:pt>
                <c:pt idx="8390">
                  <c:v>0</c:v>
                </c:pt>
                <c:pt idx="8391">
                  <c:v>9.7437396472766172E-3</c:v>
                </c:pt>
                <c:pt idx="8392">
                  <c:v>9.7437396472766172E-3</c:v>
                </c:pt>
                <c:pt idx="8393">
                  <c:v>9.7437396472766172E-3</c:v>
                </c:pt>
                <c:pt idx="8394">
                  <c:v>9.7437396472766172E-3</c:v>
                </c:pt>
                <c:pt idx="8395">
                  <c:v>9.7437396472766172E-3</c:v>
                </c:pt>
                <c:pt idx="8396">
                  <c:v>9.7437396472766172E-3</c:v>
                </c:pt>
                <c:pt idx="8397">
                  <c:v>9.7437396472766172E-3</c:v>
                </c:pt>
                <c:pt idx="8398">
                  <c:v>9.7437396472766172E-3</c:v>
                </c:pt>
                <c:pt idx="8399">
                  <c:v>9.7437396472766172E-3</c:v>
                </c:pt>
                <c:pt idx="8400">
                  <c:v>9.7437396472766172E-3</c:v>
                </c:pt>
                <c:pt idx="8401">
                  <c:v>9.7437396472766172E-3</c:v>
                </c:pt>
                <c:pt idx="8402">
                  <c:v>9.7437396472766172E-3</c:v>
                </c:pt>
                <c:pt idx="8403">
                  <c:v>9.7437396472766172E-3</c:v>
                </c:pt>
                <c:pt idx="8404">
                  <c:v>9.7437396472766172E-3</c:v>
                </c:pt>
                <c:pt idx="8405">
                  <c:v>9.7437396472766172E-3</c:v>
                </c:pt>
                <c:pt idx="8406">
                  <c:v>9.7437396472766172E-3</c:v>
                </c:pt>
                <c:pt idx="8407">
                  <c:v>0</c:v>
                </c:pt>
                <c:pt idx="8408">
                  <c:v>0</c:v>
                </c:pt>
                <c:pt idx="8409">
                  <c:v>0</c:v>
                </c:pt>
                <c:pt idx="8410">
                  <c:v>0</c:v>
                </c:pt>
                <c:pt idx="8411">
                  <c:v>9.7437396472766172E-3</c:v>
                </c:pt>
                <c:pt idx="8412">
                  <c:v>9.7437396472766172E-3</c:v>
                </c:pt>
                <c:pt idx="8413">
                  <c:v>9.7437396472766172E-3</c:v>
                </c:pt>
                <c:pt idx="8414">
                  <c:v>9.7437396472766172E-3</c:v>
                </c:pt>
                <c:pt idx="8415">
                  <c:v>9.7437396472766172E-3</c:v>
                </c:pt>
                <c:pt idx="8416">
                  <c:v>9.7437396472766172E-3</c:v>
                </c:pt>
                <c:pt idx="8417">
                  <c:v>9.7437396472766172E-3</c:v>
                </c:pt>
                <c:pt idx="8418">
                  <c:v>9.7437396472766172E-3</c:v>
                </c:pt>
                <c:pt idx="8419">
                  <c:v>9.7437396472766172E-3</c:v>
                </c:pt>
                <c:pt idx="8420">
                  <c:v>9.7437396472766172E-3</c:v>
                </c:pt>
                <c:pt idx="8421">
                  <c:v>9.7437396472766172E-3</c:v>
                </c:pt>
                <c:pt idx="8422">
                  <c:v>0</c:v>
                </c:pt>
                <c:pt idx="8423">
                  <c:v>-9.7437396472766172E-3</c:v>
                </c:pt>
                <c:pt idx="8424">
                  <c:v>-9.7437396472766172E-3</c:v>
                </c:pt>
                <c:pt idx="8425">
                  <c:v>-9.7437396472766172E-3</c:v>
                </c:pt>
                <c:pt idx="8426">
                  <c:v>0</c:v>
                </c:pt>
                <c:pt idx="8427">
                  <c:v>0</c:v>
                </c:pt>
                <c:pt idx="8428">
                  <c:v>9.7437396472766172E-3</c:v>
                </c:pt>
                <c:pt idx="8429">
                  <c:v>9.7437396472766172E-3</c:v>
                </c:pt>
                <c:pt idx="8430">
                  <c:v>9.7437396472766172E-3</c:v>
                </c:pt>
                <c:pt idx="8431">
                  <c:v>9.7437396472766172E-3</c:v>
                </c:pt>
                <c:pt idx="8432">
                  <c:v>9.7437396472766172E-3</c:v>
                </c:pt>
                <c:pt idx="8433">
                  <c:v>9.7437396472766172E-3</c:v>
                </c:pt>
                <c:pt idx="8434">
                  <c:v>0</c:v>
                </c:pt>
                <c:pt idx="8435">
                  <c:v>0</c:v>
                </c:pt>
                <c:pt idx="8436">
                  <c:v>0</c:v>
                </c:pt>
                <c:pt idx="8437">
                  <c:v>0</c:v>
                </c:pt>
                <c:pt idx="8438">
                  <c:v>9.7437396472766172E-3</c:v>
                </c:pt>
                <c:pt idx="8439">
                  <c:v>9.7437396472766172E-3</c:v>
                </c:pt>
                <c:pt idx="8440">
                  <c:v>9.7437396472766172E-3</c:v>
                </c:pt>
                <c:pt idx="8441">
                  <c:v>0</c:v>
                </c:pt>
                <c:pt idx="8442">
                  <c:v>0</c:v>
                </c:pt>
                <c:pt idx="8443">
                  <c:v>9.7437396472766172E-3</c:v>
                </c:pt>
                <c:pt idx="8444">
                  <c:v>9.7437396472766172E-3</c:v>
                </c:pt>
                <c:pt idx="8445">
                  <c:v>1.9487479294553234E-2</c:v>
                </c:pt>
                <c:pt idx="8446">
                  <c:v>1.9487479294553234E-2</c:v>
                </c:pt>
                <c:pt idx="8447">
                  <c:v>9.7437396472766172E-3</c:v>
                </c:pt>
                <c:pt idx="8448">
                  <c:v>9.7437396472766172E-3</c:v>
                </c:pt>
                <c:pt idx="8449">
                  <c:v>0</c:v>
                </c:pt>
                <c:pt idx="8450">
                  <c:v>0</c:v>
                </c:pt>
                <c:pt idx="8451">
                  <c:v>0</c:v>
                </c:pt>
                <c:pt idx="8452">
                  <c:v>0</c:v>
                </c:pt>
                <c:pt idx="8453">
                  <c:v>0</c:v>
                </c:pt>
                <c:pt idx="8454">
                  <c:v>0</c:v>
                </c:pt>
                <c:pt idx="8455">
                  <c:v>9.7437396472766172E-3</c:v>
                </c:pt>
                <c:pt idx="8456">
                  <c:v>9.7437396472766172E-3</c:v>
                </c:pt>
                <c:pt idx="8457">
                  <c:v>9.7437396472766172E-3</c:v>
                </c:pt>
                <c:pt idx="8458">
                  <c:v>9.7437396472766172E-3</c:v>
                </c:pt>
                <c:pt idx="8459">
                  <c:v>9.7437396472766172E-3</c:v>
                </c:pt>
                <c:pt idx="8460">
                  <c:v>9.7437396472766172E-3</c:v>
                </c:pt>
                <c:pt idx="8461">
                  <c:v>9.7437396472766172E-3</c:v>
                </c:pt>
                <c:pt idx="8462">
                  <c:v>9.7437396472766172E-3</c:v>
                </c:pt>
                <c:pt idx="8463">
                  <c:v>0</c:v>
                </c:pt>
                <c:pt idx="8464">
                  <c:v>0</c:v>
                </c:pt>
                <c:pt idx="8465">
                  <c:v>9.7437396472766172E-3</c:v>
                </c:pt>
                <c:pt idx="8466">
                  <c:v>9.7437396472766172E-3</c:v>
                </c:pt>
                <c:pt idx="8467">
                  <c:v>0</c:v>
                </c:pt>
                <c:pt idx="8468">
                  <c:v>0</c:v>
                </c:pt>
                <c:pt idx="8469">
                  <c:v>9.7437396472766172E-3</c:v>
                </c:pt>
                <c:pt idx="8470">
                  <c:v>9.7437396472766172E-3</c:v>
                </c:pt>
                <c:pt idx="8471">
                  <c:v>1.9487479294553234E-2</c:v>
                </c:pt>
                <c:pt idx="8472">
                  <c:v>9.7437396472766172E-3</c:v>
                </c:pt>
                <c:pt idx="8473">
                  <c:v>9.7437396472766172E-3</c:v>
                </c:pt>
                <c:pt idx="8474">
                  <c:v>9.7437396472766172E-3</c:v>
                </c:pt>
                <c:pt idx="8475">
                  <c:v>9.7437396472766172E-3</c:v>
                </c:pt>
                <c:pt idx="8476">
                  <c:v>9.7437396472766172E-3</c:v>
                </c:pt>
                <c:pt idx="8477">
                  <c:v>9.7437396472766172E-3</c:v>
                </c:pt>
                <c:pt idx="8478">
                  <c:v>9.7437396472766172E-3</c:v>
                </c:pt>
                <c:pt idx="8479">
                  <c:v>9.7437396472766172E-3</c:v>
                </c:pt>
                <c:pt idx="8480">
                  <c:v>9.7437396472766172E-3</c:v>
                </c:pt>
                <c:pt idx="8481">
                  <c:v>9.7437396472766172E-3</c:v>
                </c:pt>
                <c:pt idx="8482">
                  <c:v>9.7437396472766172E-3</c:v>
                </c:pt>
                <c:pt idx="8483">
                  <c:v>9.7437396472766172E-3</c:v>
                </c:pt>
                <c:pt idx="8484">
                  <c:v>9.7437396472766172E-3</c:v>
                </c:pt>
                <c:pt idx="8485">
                  <c:v>9.7437396472766172E-3</c:v>
                </c:pt>
                <c:pt idx="8486">
                  <c:v>9.7437396472766172E-3</c:v>
                </c:pt>
                <c:pt idx="8487">
                  <c:v>9.7437396472766172E-3</c:v>
                </c:pt>
                <c:pt idx="8488">
                  <c:v>9.7437396472766172E-3</c:v>
                </c:pt>
                <c:pt idx="8489">
                  <c:v>9.7437396472766172E-3</c:v>
                </c:pt>
                <c:pt idx="8490">
                  <c:v>9.7437396472766172E-3</c:v>
                </c:pt>
                <c:pt idx="8491">
                  <c:v>9.7437396472766172E-3</c:v>
                </c:pt>
                <c:pt idx="8492">
                  <c:v>9.7437396472766172E-3</c:v>
                </c:pt>
                <c:pt idx="8493">
                  <c:v>9.7437396472766172E-3</c:v>
                </c:pt>
                <c:pt idx="8494">
                  <c:v>0</c:v>
                </c:pt>
                <c:pt idx="8495">
                  <c:v>-9.7437396472766172E-3</c:v>
                </c:pt>
                <c:pt idx="8496">
                  <c:v>-9.7437396472766172E-3</c:v>
                </c:pt>
                <c:pt idx="8497">
                  <c:v>-9.7437396472766172E-3</c:v>
                </c:pt>
                <c:pt idx="8498">
                  <c:v>-9.7437396472766172E-3</c:v>
                </c:pt>
                <c:pt idx="8499">
                  <c:v>-9.7437396472766172E-3</c:v>
                </c:pt>
                <c:pt idx="8500">
                  <c:v>0</c:v>
                </c:pt>
                <c:pt idx="8501">
                  <c:v>0</c:v>
                </c:pt>
                <c:pt idx="8502">
                  <c:v>9.7437396472766172E-3</c:v>
                </c:pt>
                <c:pt idx="8503">
                  <c:v>9.7437396472766172E-3</c:v>
                </c:pt>
                <c:pt idx="8504">
                  <c:v>9.7437396472766172E-3</c:v>
                </c:pt>
                <c:pt idx="8505">
                  <c:v>9.7437396472766172E-3</c:v>
                </c:pt>
                <c:pt idx="8506">
                  <c:v>9.7437396472766172E-3</c:v>
                </c:pt>
                <c:pt idx="8507">
                  <c:v>9.7437396472766172E-3</c:v>
                </c:pt>
                <c:pt idx="8508">
                  <c:v>0</c:v>
                </c:pt>
                <c:pt idx="8509">
                  <c:v>0</c:v>
                </c:pt>
                <c:pt idx="8510">
                  <c:v>0</c:v>
                </c:pt>
                <c:pt idx="8511">
                  <c:v>0</c:v>
                </c:pt>
                <c:pt idx="8512">
                  <c:v>0</c:v>
                </c:pt>
                <c:pt idx="8513">
                  <c:v>0</c:v>
                </c:pt>
                <c:pt idx="8514">
                  <c:v>0</c:v>
                </c:pt>
                <c:pt idx="8515">
                  <c:v>9.7437396472766172E-3</c:v>
                </c:pt>
                <c:pt idx="8516">
                  <c:v>9.7437396472766172E-3</c:v>
                </c:pt>
                <c:pt idx="8517">
                  <c:v>9.7437396472766172E-3</c:v>
                </c:pt>
                <c:pt idx="8518">
                  <c:v>0</c:v>
                </c:pt>
                <c:pt idx="8519">
                  <c:v>0</c:v>
                </c:pt>
                <c:pt idx="8520">
                  <c:v>0</c:v>
                </c:pt>
                <c:pt idx="8521">
                  <c:v>9.7437396472766172E-3</c:v>
                </c:pt>
                <c:pt idx="8522">
                  <c:v>1.9487479294553234E-2</c:v>
                </c:pt>
                <c:pt idx="8523">
                  <c:v>1.9487479294553234E-2</c:v>
                </c:pt>
                <c:pt idx="8524">
                  <c:v>9.7437396472766172E-3</c:v>
                </c:pt>
                <c:pt idx="8525">
                  <c:v>9.7437396472766172E-3</c:v>
                </c:pt>
                <c:pt idx="8526">
                  <c:v>9.7437396472766172E-3</c:v>
                </c:pt>
                <c:pt idx="8527">
                  <c:v>9.7437396472766172E-3</c:v>
                </c:pt>
                <c:pt idx="8528">
                  <c:v>9.7437396472766172E-3</c:v>
                </c:pt>
                <c:pt idx="8529">
                  <c:v>9.7437396472766172E-3</c:v>
                </c:pt>
                <c:pt idx="8530">
                  <c:v>0</c:v>
                </c:pt>
                <c:pt idx="8531">
                  <c:v>0</c:v>
                </c:pt>
                <c:pt idx="8532">
                  <c:v>0</c:v>
                </c:pt>
                <c:pt idx="8533">
                  <c:v>9.7437396472766172E-3</c:v>
                </c:pt>
                <c:pt idx="8534">
                  <c:v>9.7437396472766172E-3</c:v>
                </c:pt>
                <c:pt idx="8535">
                  <c:v>9.7437396472766172E-3</c:v>
                </c:pt>
                <c:pt idx="8536">
                  <c:v>9.7437396472766172E-3</c:v>
                </c:pt>
                <c:pt idx="8537">
                  <c:v>9.7437396472766172E-3</c:v>
                </c:pt>
                <c:pt idx="8538">
                  <c:v>9.7437396472766172E-3</c:v>
                </c:pt>
                <c:pt idx="8539">
                  <c:v>1.9487479294553234E-2</c:v>
                </c:pt>
                <c:pt idx="8540">
                  <c:v>9.7437396472766172E-3</c:v>
                </c:pt>
                <c:pt idx="8541">
                  <c:v>9.7437396472766172E-3</c:v>
                </c:pt>
                <c:pt idx="8542">
                  <c:v>9.7437396472766172E-3</c:v>
                </c:pt>
                <c:pt idx="8543">
                  <c:v>9.7437396472766172E-3</c:v>
                </c:pt>
                <c:pt idx="8544">
                  <c:v>9.7437396472766172E-3</c:v>
                </c:pt>
                <c:pt idx="8545">
                  <c:v>0</c:v>
                </c:pt>
                <c:pt idx="8546">
                  <c:v>0</c:v>
                </c:pt>
                <c:pt idx="8547">
                  <c:v>0</c:v>
                </c:pt>
                <c:pt idx="8548">
                  <c:v>9.7437396472766172E-3</c:v>
                </c:pt>
                <c:pt idx="8549">
                  <c:v>9.7437396472766172E-3</c:v>
                </c:pt>
                <c:pt idx="8550">
                  <c:v>1.9487479294553234E-2</c:v>
                </c:pt>
                <c:pt idx="8551">
                  <c:v>9.7437396472766172E-3</c:v>
                </c:pt>
                <c:pt idx="8552">
                  <c:v>9.7437396472766172E-3</c:v>
                </c:pt>
                <c:pt idx="8553">
                  <c:v>0</c:v>
                </c:pt>
                <c:pt idx="8554">
                  <c:v>0</c:v>
                </c:pt>
                <c:pt idx="8555">
                  <c:v>0</c:v>
                </c:pt>
                <c:pt idx="8556">
                  <c:v>0</c:v>
                </c:pt>
                <c:pt idx="8557">
                  <c:v>9.7437396472766172E-3</c:v>
                </c:pt>
                <c:pt idx="8558">
                  <c:v>9.7437396472766172E-3</c:v>
                </c:pt>
                <c:pt idx="8559">
                  <c:v>9.7437396472766172E-3</c:v>
                </c:pt>
                <c:pt idx="8560">
                  <c:v>9.7437396472766172E-3</c:v>
                </c:pt>
                <c:pt idx="8561">
                  <c:v>0</c:v>
                </c:pt>
                <c:pt idx="8562">
                  <c:v>0</c:v>
                </c:pt>
                <c:pt idx="8563">
                  <c:v>0</c:v>
                </c:pt>
                <c:pt idx="8564">
                  <c:v>0</c:v>
                </c:pt>
                <c:pt idx="8565">
                  <c:v>0</c:v>
                </c:pt>
                <c:pt idx="8566">
                  <c:v>0</c:v>
                </c:pt>
                <c:pt idx="8567">
                  <c:v>9.7437396472766172E-3</c:v>
                </c:pt>
                <c:pt idx="8568">
                  <c:v>9.7437396472766172E-3</c:v>
                </c:pt>
                <c:pt idx="8569">
                  <c:v>9.7437396472766172E-3</c:v>
                </c:pt>
                <c:pt idx="8570">
                  <c:v>1.9487479294553234E-2</c:v>
                </c:pt>
                <c:pt idx="8571">
                  <c:v>9.7437396472766172E-3</c:v>
                </c:pt>
                <c:pt idx="8572">
                  <c:v>9.7437396472766172E-3</c:v>
                </c:pt>
                <c:pt idx="8573">
                  <c:v>0</c:v>
                </c:pt>
                <c:pt idx="8574">
                  <c:v>0</c:v>
                </c:pt>
                <c:pt idx="8575">
                  <c:v>0</c:v>
                </c:pt>
                <c:pt idx="8576">
                  <c:v>0</c:v>
                </c:pt>
                <c:pt idx="8577">
                  <c:v>0</c:v>
                </c:pt>
                <c:pt idx="8578">
                  <c:v>9.7437396472766172E-3</c:v>
                </c:pt>
                <c:pt idx="8579">
                  <c:v>9.7437396472766172E-3</c:v>
                </c:pt>
                <c:pt idx="8580">
                  <c:v>9.7437396472766172E-3</c:v>
                </c:pt>
                <c:pt idx="8581">
                  <c:v>9.7437396472766172E-3</c:v>
                </c:pt>
                <c:pt idx="8582">
                  <c:v>9.7437396472766172E-3</c:v>
                </c:pt>
                <c:pt idx="8583">
                  <c:v>9.7437396472766172E-3</c:v>
                </c:pt>
                <c:pt idx="8584">
                  <c:v>9.7437396472766172E-3</c:v>
                </c:pt>
                <c:pt idx="8585">
                  <c:v>9.7437396472766172E-3</c:v>
                </c:pt>
                <c:pt idx="8586">
                  <c:v>0</c:v>
                </c:pt>
                <c:pt idx="8587">
                  <c:v>0</c:v>
                </c:pt>
                <c:pt idx="8588">
                  <c:v>0</c:v>
                </c:pt>
                <c:pt idx="8589">
                  <c:v>0</c:v>
                </c:pt>
                <c:pt idx="8590">
                  <c:v>9.7437396472766172E-3</c:v>
                </c:pt>
                <c:pt idx="8591">
                  <c:v>9.7437396472766172E-3</c:v>
                </c:pt>
                <c:pt idx="8592">
                  <c:v>9.7437396472766172E-3</c:v>
                </c:pt>
                <c:pt idx="8593">
                  <c:v>9.7437396472766172E-3</c:v>
                </c:pt>
                <c:pt idx="8594">
                  <c:v>9.7437396472766172E-3</c:v>
                </c:pt>
                <c:pt idx="8595">
                  <c:v>9.7437396472766172E-3</c:v>
                </c:pt>
                <c:pt idx="8596">
                  <c:v>0</c:v>
                </c:pt>
                <c:pt idx="8597">
                  <c:v>0</c:v>
                </c:pt>
                <c:pt idx="8598">
                  <c:v>0</c:v>
                </c:pt>
                <c:pt idx="8599">
                  <c:v>9.7437396472766172E-3</c:v>
                </c:pt>
                <c:pt idx="8600">
                  <c:v>9.7437396472766172E-3</c:v>
                </c:pt>
                <c:pt idx="8601">
                  <c:v>9.7437396472766172E-3</c:v>
                </c:pt>
                <c:pt idx="8602">
                  <c:v>9.7437396472766172E-3</c:v>
                </c:pt>
                <c:pt idx="8603">
                  <c:v>9.7437396472766172E-3</c:v>
                </c:pt>
                <c:pt idx="8604">
                  <c:v>9.7437396472766172E-3</c:v>
                </c:pt>
                <c:pt idx="8605">
                  <c:v>0</c:v>
                </c:pt>
                <c:pt idx="8606">
                  <c:v>0</c:v>
                </c:pt>
                <c:pt idx="8607">
                  <c:v>-9.7437396472766172E-3</c:v>
                </c:pt>
                <c:pt idx="8608">
                  <c:v>-9.7437396472766172E-3</c:v>
                </c:pt>
                <c:pt idx="8609">
                  <c:v>0</c:v>
                </c:pt>
                <c:pt idx="8610">
                  <c:v>9.7437396472766172E-3</c:v>
                </c:pt>
                <c:pt idx="8611">
                  <c:v>9.7437396472766172E-3</c:v>
                </c:pt>
                <c:pt idx="8612">
                  <c:v>0</c:v>
                </c:pt>
                <c:pt idx="8613">
                  <c:v>9.7437396472766172E-3</c:v>
                </c:pt>
                <c:pt idx="8614">
                  <c:v>9.7437396472766172E-3</c:v>
                </c:pt>
                <c:pt idx="8615">
                  <c:v>1.9487479294553234E-2</c:v>
                </c:pt>
                <c:pt idx="8616">
                  <c:v>9.7437396472766172E-3</c:v>
                </c:pt>
                <c:pt idx="8617">
                  <c:v>0</c:v>
                </c:pt>
                <c:pt idx="8618">
                  <c:v>0</c:v>
                </c:pt>
                <c:pt idx="8619">
                  <c:v>0</c:v>
                </c:pt>
                <c:pt idx="8620">
                  <c:v>9.7437396472766172E-3</c:v>
                </c:pt>
                <c:pt idx="8621">
                  <c:v>9.7437396472766172E-3</c:v>
                </c:pt>
                <c:pt idx="8622">
                  <c:v>9.7437396472766172E-3</c:v>
                </c:pt>
                <c:pt idx="8623">
                  <c:v>0</c:v>
                </c:pt>
                <c:pt idx="8624">
                  <c:v>0</c:v>
                </c:pt>
                <c:pt idx="8625">
                  <c:v>9.7437396472766172E-3</c:v>
                </c:pt>
                <c:pt idx="8626">
                  <c:v>9.7437396472766172E-3</c:v>
                </c:pt>
                <c:pt idx="8627">
                  <c:v>9.7437396472766172E-3</c:v>
                </c:pt>
                <c:pt idx="8628">
                  <c:v>0</c:v>
                </c:pt>
                <c:pt idx="8629">
                  <c:v>0</c:v>
                </c:pt>
                <c:pt idx="8630">
                  <c:v>0</c:v>
                </c:pt>
                <c:pt idx="8631">
                  <c:v>9.7437396472766172E-3</c:v>
                </c:pt>
                <c:pt idx="8632">
                  <c:v>9.7437396472766172E-3</c:v>
                </c:pt>
                <c:pt idx="8633">
                  <c:v>9.7437396472766172E-3</c:v>
                </c:pt>
                <c:pt idx="8634">
                  <c:v>0</c:v>
                </c:pt>
                <c:pt idx="8635">
                  <c:v>-9.7437396472766172E-3</c:v>
                </c:pt>
                <c:pt idx="8636">
                  <c:v>-9.7437396472766172E-3</c:v>
                </c:pt>
                <c:pt idx="8637">
                  <c:v>0</c:v>
                </c:pt>
                <c:pt idx="8638">
                  <c:v>9.7437396472766172E-3</c:v>
                </c:pt>
                <c:pt idx="8639">
                  <c:v>9.7437396472766172E-3</c:v>
                </c:pt>
                <c:pt idx="8640">
                  <c:v>9.7437396472766172E-3</c:v>
                </c:pt>
                <c:pt idx="8641">
                  <c:v>0</c:v>
                </c:pt>
                <c:pt idx="8642">
                  <c:v>0</c:v>
                </c:pt>
                <c:pt idx="8643">
                  <c:v>0</c:v>
                </c:pt>
                <c:pt idx="8644">
                  <c:v>0</c:v>
                </c:pt>
                <c:pt idx="8645">
                  <c:v>0</c:v>
                </c:pt>
                <c:pt idx="8646">
                  <c:v>9.7437396472766172E-3</c:v>
                </c:pt>
                <c:pt idx="8647">
                  <c:v>9.7437396472766172E-3</c:v>
                </c:pt>
                <c:pt idx="8648">
                  <c:v>9.7437396472766172E-3</c:v>
                </c:pt>
                <c:pt idx="8649">
                  <c:v>9.7437396472766172E-3</c:v>
                </c:pt>
                <c:pt idx="8650">
                  <c:v>1.9487479294553234E-2</c:v>
                </c:pt>
                <c:pt idx="8651">
                  <c:v>1.9487479294553234E-2</c:v>
                </c:pt>
                <c:pt idx="8652">
                  <c:v>1.9487479294553234E-2</c:v>
                </c:pt>
                <c:pt idx="8653">
                  <c:v>9.7437396472766172E-3</c:v>
                </c:pt>
                <c:pt idx="8654">
                  <c:v>0</c:v>
                </c:pt>
                <c:pt idx="8655">
                  <c:v>0</c:v>
                </c:pt>
                <c:pt idx="8656">
                  <c:v>9.7437396472766172E-3</c:v>
                </c:pt>
                <c:pt idx="8657">
                  <c:v>9.7437396472766172E-3</c:v>
                </c:pt>
                <c:pt idx="8658">
                  <c:v>9.7437396472766172E-3</c:v>
                </c:pt>
                <c:pt idx="8659">
                  <c:v>9.7437396472766172E-3</c:v>
                </c:pt>
                <c:pt idx="8660">
                  <c:v>9.7437396472766172E-3</c:v>
                </c:pt>
                <c:pt idx="8661">
                  <c:v>9.7437396472766172E-3</c:v>
                </c:pt>
                <c:pt idx="8662">
                  <c:v>9.7437396472766172E-3</c:v>
                </c:pt>
                <c:pt idx="8663">
                  <c:v>0</c:v>
                </c:pt>
                <c:pt idx="8664">
                  <c:v>0</c:v>
                </c:pt>
                <c:pt idx="8665">
                  <c:v>0</c:v>
                </c:pt>
                <c:pt idx="8666">
                  <c:v>0</c:v>
                </c:pt>
                <c:pt idx="8667">
                  <c:v>0</c:v>
                </c:pt>
                <c:pt idx="8668">
                  <c:v>0</c:v>
                </c:pt>
                <c:pt idx="8669">
                  <c:v>0</c:v>
                </c:pt>
                <c:pt idx="8670">
                  <c:v>0</c:v>
                </c:pt>
                <c:pt idx="8671">
                  <c:v>9.7437396472766172E-3</c:v>
                </c:pt>
                <c:pt idx="8672">
                  <c:v>9.7437396472766172E-3</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9.7437396472766172E-3</c:v>
                </c:pt>
                <c:pt idx="8689">
                  <c:v>9.7437396472766172E-3</c:v>
                </c:pt>
                <c:pt idx="8690">
                  <c:v>0</c:v>
                </c:pt>
                <c:pt idx="8691">
                  <c:v>0</c:v>
                </c:pt>
                <c:pt idx="8692">
                  <c:v>0</c:v>
                </c:pt>
                <c:pt idx="8693">
                  <c:v>0</c:v>
                </c:pt>
                <c:pt idx="8694">
                  <c:v>9.7437396472766172E-3</c:v>
                </c:pt>
                <c:pt idx="8695">
                  <c:v>9.7437396472766172E-3</c:v>
                </c:pt>
                <c:pt idx="8696">
                  <c:v>9.7437396472766172E-3</c:v>
                </c:pt>
                <c:pt idx="8697">
                  <c:v>9.7437396472766172E-3</c:v>
                </c:pt>
                <c:pt idx="8698">
                  <c:v>9.7437396472766172E-3</c:v>
                </c:pt>
                <c:pt idx="8699">
                  <c:v>9.7437396472766172E-3</c:v>
                </c:pt>
                <c:pt idx="8700">
                  <c:v>9.7437396472766172E-3</c:v>
                </c:pt>
                <c:pt idx="8701">
                  <c:v>0</c:v>
                </c:pt>
                <c:pt idx="8702">
                  <c:v>0</c:v>
                </c:pt>
                <c:pt idx="8703">
                  <c:v>0</c:v>
                </c:pt>
                <c:pt idx="8704">
                  <c:v>0</c:v>
                </c:pt>
                <c:pt idx="8705">
                  <c:v>9.7437396472766172E-3</c:v>
                </c:pt>
                <c:pt idx="8706">
                  <c:v>9.7437396472766172E-3</c:v>
                </c:pt>
                <c:pt idx="8707">
                  <c:v>9.7437396472766172E-3</c:v>
                </c:pt>
                <c:pt idx="8708">
                  <c:v>1.9487479294553234E-2</c:v>
                </c:pt>
                <c:pt idx="8709">
                  <c:v>1.9487479294553234E-2</c:v>
                </c:pt>
                <c:pt idx="8710">
                  <c:v>9.7437396472766172E-3</c:v>
                </c:pt>
                <c:pt idx="8711">
                  <c:v>0</c:v>
                </c:pt>
                <c:pt idx="8712">
                  <c:v>0</c:v>
                </c:pt>
                <c:pt idx="8713">
                  <c:v>0</c:v>
                </c:pt>
                <c:pt idx="8714">
                  <c:v>0</c:v>
                </c:pt>
                <c:pt idx="8715">
                  <c:v>0</c:v>
                </c:pt>
                <c:pt idx="8716">
                  <c:v>-9.7437396472766172E-3</c:v>
                </c:pt>
                <c:pt idx="8717">
                  <c:v>-9.7437396472766172E-3</c:v>
                </c:pt>
                <c:pt idx="8718">
                  <c:v>-9.7437396472766172E-3</c:v>
                </c:pt>
                <c:pt idx="8719">
                  <c:v>-9.7437396472766172E-3</c:v>
                </c:pt>
                <c:pt idx="8720">
                  <c:v>0</c:v>
                </c:pt>
                <c:pt idx="8721">
                  <c:v>0</c:v>
                </c:pt>
                <c:pt idx="8722">
                  <c:v>0</c:v>
                </c:pt>
                <c:pt idx="8723">
                  <c:v>0</c:v>
                </c:pt>
                <c:pt idx="8724">
                  <c:v>0</c:v>
                </c:pt>
                <c:pt idx="8725">
                  <c:v>9.7437396472766172E-3</c:v>
                </c:pt>
                <c:pt idx="8726">
                  <c:v>9.7437396472766172E-3</c:v>
                </c:pt>
                <c:pt idx="8727">
                  <c:v>9.7437396472766172E-3</c:v>
                </c:pt>
                <c:pt idx="8728">
                  <c:v>9.7437396472766172E-3</c:v>
                </c:pt>
                <c:pt idx="8729">
                  <c:v>9.7437396472766172E-3</c:v>
                </c:pt>
                <c:pt idx="8730">
                  <c:v>9.7437396472766172E-3</c:v>
                </c:pt>
                <c:pt idx="8731">
                  <c:v>9.7437396472766172E-3</c:v>
                </c:pt>
                <c:pt idx="8732">
                  <c:v>9.7437396472766172E-3</c:v>
                </c:pt>
                <c:pt idx="8733">
                  <c:v>9.7437396472766172E-3</c:v>
                </c:pt>
                <c:pt idx="8734">
                  <c:v>9.7437396472766172E-3</c:v>
                </c:pt>
                <c:pt idx="8735">
                  <c:v>9.7437396472766172E-3</c:v>
                </c:pt>
                <c:pt idx="8736">
                  <c:v>9.7437396472766172E-3</c:v>
                </c:pt>
                <c:pt idx="8737">
                  <c:v>9.7437396472766172E-3</c:v>
                </c:pt>
                <c:pt idx="8738">
                  <c:v>9.7437396472766172E-3</c:v>
                </c:pt>
                <c:pt idx="8739">
                  <c:v>9.7437396472766172E-3</c:v>
                </c:pt>
                <c:pt idx="8740">
                  <c:v>9.7437396472766172E-3</c:v>
                </c:pt>
                <c:pt idx="8741">
                  <c:v>0</c:v>
                </c:pt>
                <c:pt idx="8742">
                  <c:v>0</c:v>
                </c:pt>
                <c:pt idx="8743">
                  <c:v>0</c:v>
                </c:pt>
                <c:pt idx="8744">
                  <c:v>0</c:v>
                </c:pt>
                <c:pt idx="8745">
                  <c:v>-9.7437396472766172E-3</c:v>
                </c:pt>
                <c:pt idx="8746">
                  <c:v>-9.7437396472766172E-3</c:v>
                </c:pt>
                <c:pt idx="8747">
                  <c:v>0</c:v>
                </c:pt>
                <c:pt idx="8748">
                  <c:v>0</c:v>
                </c:pt>
                <c:pt idx="8749">
                  <c:v>0</c:v>
                </c:pt>
                <c:pt idx="8750">
                  <c:v>0</c:v>
                </c:pt>
                <c:pt idx="8751">
                  <c:v>-9.7437396472766172E-3</c:v>
                </c:pt>
                <c:pt idx="8752">
                  <c:v>-9.7437396472766172E-3</c:v>
                </c:pt>
                <c:pt idx="8753">
                  <c:v>0</c:v>
                </c:pt>
                <c:pt idx="8754">
                  <c:v>0</c:v>
                </c:pt>
                <c:pt idx="8755">
                  <c:v>0</c:v>
                </c:pt>
                <c:pt idx="8756">
                  <c:v>0</c:v>
                </c:pt>
                <c:pt idx="8757">
                  <c:v>9.7437396472766172E-3</c:v>
                </c:pt>
                <c:pt idx="8758">
                  <c:v>9.7437396472766172E-3</c:v>
                </c:pt>
                <c:pt idx="8759">
                  <c:v>9.7437396472766172E-3</c:v>
                </c:pt>
                <c:pt idx="8760">
                  <c:v>0</c:v>
                </c:pt>
                <c:pt idx="8761">
                  <c:v>0</c:v>
                </c:pt>
                <c:pt idx="8762">
                  <c:v>0</c:v>
                </c:pt>
                <c:pt idx="8763">
                  <c:v>9.7437396472766172E-3</c:v>
                </c:pt>
                <c:pt idx="8764">
                  <c:v>9.7437396472766172E-3</c:v>
                </c:pt>
                <c:pt idx="8765">
                  <c:v>0</c:v>
                </c:pt>
                <c:pt idx="8766">
                  <c:v>0</c:v>
                </c:pt>
                <c:pt idx="8767">
                  <c:v>0</c:v>
                </c:pt>
                <c:pt idx="8768">
                  <c:v>0</c:v>
                </c:pt>
                <c:pt idx="8769">
                  <c:v>0</c:v>
                </c:pt>
                <c:pt idx="8770">
                  <c:v>0</c:v>
                </c:pt>
                <c:pt idx="8771">
                  <c:v>0</c:v>
                </c:pt>
                <c:pt idx="8772">
                  <c:v>9.7437396472766172E-3</c:v>
                </c:pt>
                <c:pt idx="8773">
                  <c:v>0</c:v>
                </c:pt>
                <c:pt idx="8774">
                  <c:v>0</c:v>
                </c:pt>
                <c:pt idx="8775">
                  <c:v>-9.7437396472766172E-3</c:v>
                </c:pt>
                <c:pt idx="8776">
                  <c:v>-9.7437396472766172E-3</c:v>
                </c:pt>
                <c:pt idx="8777">
                  <c:v>0</c:v>
                </c:pt>
                <c:pt idx="8778">
                  <c:v>0</c:v>
                </c:pt>
                <c:pt idx="8779">
                  <c:v>0</c:v>
                </c:pt>
                <c:pt idx="8780">
                  <c:v>0</c:v>
                </c:pt>
                <c:pt idx="8781">
                  <c:v>0</c:v>
                </c:pt>
                <c:pt idx="8782">
                  <c:v>0</c:v>
                </c:pt>
                <c:pt idx="8783">
                  <c:v>9.7437396472766172E-3</c:v>
                </c:pt>
                <c:pt idx="8784">
                  <c:v>9.7437396472766172E-3</c:v>
                </c:pt>
                <c:pt idx="8785">
                  <c:v>9.7437396472766172E-3</c:v>
                </c:pt>
                <c:pt idx="8786">
                  <c:v>0</c:v>
                </c:pt>
                <c:pt idx="8787">
                  <c:v>0</c:v>
                </c:pt>
                <c:pt idx="8788">
                  <c:v>0</c:v>
                </c:pt>
                <c:pt idx="8789">
                  <c:v>0</c:v>
                </c:pt>
                <c:pt idx="8790">
                  <c:v>0</c:v>
                </c:pt>
                <c:pt idx="8791">
                  <c:v>9.7437396472766172E-3</c:v>
                </c:pt>
                <c:pt idx="8792">
                  <c:v>9.7437396472766172E-3</c:v>
                </c:pt>
                <c:pt idx="8793">
                  <c:v>9.7437396472766172E-3</c:v>
                </c:pt>
                <c:pt idx="8794">
                  <c:v>9.7437396472766172E-3</c:v>
                </c:pt>
                <c:pt idx="8795">
                  <c:v>9.7437396472766172E-3</c:v>
                </c:pt>
                <c:pt idx="8796">
                  <c:v>9.7437396472766172E-3</c:v>
                </c:pt>
                <c:pt idx="8797">
                  <c:v>0</c:v>
                </c:pt>
                <c:pt idx="8798">
                  <c:v>0</c:v>
                </c:pt>
                <c:pt idx="8799">
                  <c:v>0</c:v>
                </c:pt>
                <c:pt idx="8800">
                  <c:v>0</c:v>
                </c:pt>
                <c:pt idx="8801">
                  <c:v>0</c:v>
                </c:pt>
                <c:pt idx="8802">
                  <c:v>0</c:v>
                </c:pt>
                <c:pt idx="8803">
                  <c:v>0</c:v>
                </c:pt>
                <c:pt idx="8804">
                  <c:v>0</c:v>
                </c:pt>
                <c:pt idx="8805">
                  <c:v>0</c:v>
                </c:pt>
                <c:pt idx="8806">
                  <c:v>9.7437396472766172E-3</c:v>
                </c:pt>
                <c:pt idx="8807">
                  <c:v>9.7437396472766172E-3</c:v>
                </c:pt>
                <c:pt idx="8808">
                  <c:v>9.7437396472766172E-3</c:v>
                </c:pt>
                <c:pt idx="8809">
                  <c:v>9.7437396472766172E-3</c:v>
                </c:pt>
                <c:pt idx="8810">
                  <c:v>9.7437396472766172E-3</c:v>
                </c:pt>
                <c:pt idx="8811">
                  <c:v>9.7437396472766172E-3</c:v>
                </c:pt>
                <c:pt idx="8812">
                  <c:v>9.7437396472766172E-3</c:v>
                </c:pt>
                <c:pt idx="8813">
                  <c:v>9.7437396472766172E-3</c:v>
                </c:pt>
                <c:pt idx="8814">
                  <c:v>9.7437396472766172E-3</c:v>
                </c:pt>
                <c:pt idx="8815">
                  <c:v>0</c:v>
                </c:pt>
                <c:pt idx="8816">
                  <c:v>0</c:v>
                </c:pt>
                <c:pt idx="8817">
                  <c:v>0</c:v>
                </c:pt>
                <c:pt idx="8818">
                  <c:v>9.7437396472766172E-3</c:v>
                </c:pt>
                <c:pt idx="8819">
                  <c:v>9.7437396472766172E-3</c:v>
                </c:pt>
                <c:pt idx="8820">
                  <c:v>9.7437396472766172E-3</c:v>
                </c:pt>
                <c:pt idx="8821">
                  <c:v>9.7437396472766172E-3</c:v>
                </c:pt>
                <c:pt idx="8822">
                  <c:v>9.7437396472766172E-3</c:v>
                </c:pt>
                <c:pt idx="8823">
                  <c:v>9.7437396472766172E-3</c:v>
                </c:pt>
                <c:pt idx="8824">
                  <c:v>9.7437396472766172E-3</c:v>
                </c:pt>
                <c:pt idx="8825">
                  <c:v>0</c:v>
                </c:pt>
                <c:pt idx="8826">
                  <c:v>0</c:v>
                </c:pt>
                <c:pt idx="8827">
                  <c:v>0</c:v>
                </c:pt>
                <c:pt idx="8828">
                  <c:v>0</c:v>
                </c:pt>
                <c:pt idx="8829">
                  <c:v>9.7437396472766172E-3</c:v>
                </c:pt>
                <c:pt idx="8830">
                  <c:v>9.7437396472766172E-3</c:v>
                </c:pt>
                <c:pt idx="8831">
                  <c:v>9.7437396472766172E-3</c:v>
                </c:pt>
                <c:pt idx="8832">
                  <c:v>9.7437396472766172E-3</c:v>
                </c:pt>
                <c:pt idx="8833">
                  <c:v>0</c:v>
                </c:pt>
                <c:pt idx="8834">
                  <c:v>0</c:v>
                </c:pt>
                <c:pt idx="8835">
                  <c:v>0</c:v>
                </c:pt>
                <c:pt idx="8836">
                  <c:v>0</c:v>
                </c:pt>
                <c:pt idx="8837">
                  <c:v>-9.7437396472766172E-3</c:v>
                </c:pt>
                <c:pt idx="8838">
                  <c:v>-9.7437396472766172E-3</c:v>
                </c:pt>
                <c:pt idx="8839">
                  <c:v>-9.7437396472766172E-3</c:v>
                </c:pt>
                <c:pt idx="8840">
                  <c:v>0</c:v>
                </c:pt>
                <c:pt idx="8841">
                  <c:v>9.7437396472766172E-3</c:v>
                </c:pt>
                <c:pt idx="8842">
                  <c:v>9.7437396472766172E-3</c:v>
                </c:pt>
                <c:pt idx="8843">
                  <c:v>0</c:v>
                </c:pt>
                <c:pt idx="8844">
                  <c:v>-9.7437396472766172E-3</c:v>
                </c:pt>
                <c:pt idx="8845">
                  <c:v>-9.7437396472766172E-3</c:v>
                </c:pt>
                <c:pt idx="8846">
                  <c:v>-9.7437396472766172E-3</c:v>
                </c:pt>
                <c:pt idx="8847">
                  <c:v>0</c:v>
                </c:pt>
                <c:pt idx="8848">
                  <c:v>0</c:v>
                </c:pt>
                <c:pt idx="8849">
                  <c:v>0</c:v>
                </c:pt>
                <c:pt idx="8850">
                  <c:v>0</c:v>
                </c:pt>
                <c:pt idx="8851">
                  <c:v>0</c:v>
                </c:pt>
                <c:pt idx="8852">
                  <c:v>9.7437396472766172E-3</c:v>
                </c:pt>
                <c:pt idx="8853">
                  <c:v>9.7437396472766172E-3</c:v>
                </c:pt>
                <c:pt idx="8854">
                  <c:v>9.7437396472766172E-3</c:v>
                </c:pt>
                <c:pt idx="8855">
                  <c:v>9.7437396472766172E-3</c:v>
                </c:pt>
                <c:pt idx="8856">
                  <c:v>9.7437396472766172E-3</c:v>
                </c:pt>
                <c:pt idx="8857">
                  <c:v>9.7437396472766172E-3</c:v>
                </c:pt>
                <c:pt idx="8858">
                  <c:v>0</c:v>
                </c:pt>
                <c:pt idx="8859">
                  <c:v>0</c:v>
                </c:pt>
                <c:pt idx="8860">
                  <c:v>0</c:v>
                </c:pt>
                <c:pt idx="8861">
                  <c:v>0</c:v>
                </c:pt>
                <c:pt idx="8862">
                  <c:v>-9.7437396472766172E-3</c:v>
                </c:pt>
                <c:pt idx="8863">
                  <c:v>-9.7437396472766172E-3</c:v>
                </c:pt>
                <c:pt idx="8864">
                  <c:v>0</c:v>
                </c:pt>
                <c:pt idx="8865">
                  <c:v>0</c:v>
                </c:pt>
                <c:pt idx="8866">
                  <c:v>9.7437396472766172E-3</c:v>
                </c:pt>
                <c:pt idx="8867">
                  <c:v>0</c:v>
                </c:pt>
                <c:pt idx="8868">
                  <c:v>0</c:v>
                </c:pt>
                <c:pt idx="8869">
                  <c:v>0</c:v>
                </c:pt>
                <c:pt idx="8870">
                  <c:v>0</c:v>
                </c:pt>
                <c:pt idx="8871">
                  <c:v>0</c:v>
                </c:pt>
                <c:pt idx="8872">
                  <c:v>0</c:v>
                </c:pt>
                <c:pt idx="8873">
                  <c:v>-9.7437396472766172E-3</c:v>
                </c:pt>
                <c:pt idx="8874">
                  <c:v>-9.7437396472766172E-3</c:v>
                </c:pt>
                <c:pt idx="8875">
                  <c:v>0</c:v>
                </c:pt>
                <c:pt idx="8876">
                  <c:v>0</c:v>
                </c:pt>
                <c:pt idx="8877">
                  <c:v>0</c:v>
                </c:pt>
                <c:pt idx="8878">
                  <c:v>0</c:v>
                </c:pt>
                <c:pt idx="8879">
                  <c:v>0</c:v>
                </c:pt>
                <c:pt idx="8880">
                  <c:v>0</c:v>
                </c:pt>
                <c:pt idx="8881">
                  <c:v>0</c:v>
                </c:pt>
                <c:pt idx="8882">
                  <c:v>0</c:v>
                </c:pt>
                <c:pt idx="8883">
                  <c:v>0</c:v>
                </c:pt>
                <c:pt idx="8884">
                  <c:v>0</c:v>
                </c:pt>
                <c:pt idx="8885">
                  <c:v>0</c:v>
                </c:pt>
                <c:pt idx="8886">
                  <c:v>0</c:v>
                </c:pt>
                <c:pt idx="8887">
                  <c:v>0</c:v>
                </c:pt>
                <c:pt idx="8888">
                  <c:v>9.7437396472766172E-3</c:v>
                </c:pt>
                <c:pt idx="8889">
                  <c:v>9.7437396472766172E-3</c:v>
                </c:pt>
                <c:pt idx="8890">
                  <c:v>9.7437396472766172E-3</c:v>
                </c:pt>
                <c:pt idx="8891">
                  <c:v>9.7437396472766172E-3</c:v>
                </c:pt>
                <c:pt idx="8892">
                  <c:v>0</c:v>
                </c:pt>
                <c:pt idx="8893">
                  <c:v>0</c:v>
                </c:pt>
                <c:pt idx="8894">
                  <c:v>0</c:v>
                </c:pt>
                <c:pt idx="8895">
                  <c:v>0</c:v>
                </c:pt>
                <c:pt idx="8896">
                  <c:v>0</c:v>
                </c:pt>
                <c:pt idx="8897">
                  <c:v>0</c:v>
                </c:pt>
                <c:pt idx="8898">
                  <c:v>-9.7437396472766172E-3</c:v>
                </c:pt>
                <c:pt idx="8899">
                  <c:v>-9.7437396472766172E-3</c:v>
                </c:pt>
                <c:pt idx="8900">
                  <c:v>-9.7437396472766172E-3</c:v>
                </c:pt>
                <c:pt idx="8901">
                  <c:v>0</c:v>
                </c:pt>
                <c:pt idx="8902">
                  <c:v>0</c:v>
                </c:pt>
                <c:pt idx="8903">
                  <c:v>0</c:v>
                </c:pt>
                <c:pt idx="8904">
                  <c:v>-9.7437396472766172E-3</c:v>
                </c:pt>
                <c:pt idx="8905">
                  <c:v>-1.9487479294553234E-2</c:v>
                </c:pt>
                <c:pt idx="8906">
                  <c:v>-1.9487479294553234E-2</c:v>
                </c:pt>
                <c:pt idx="8907">
                  <c:v>0</c:v>
                </c:pt>
                <c:pt idx="8908">
                  <c:v>0</c:v>
                </c:pt>
                <c:pt idx="8909">
                  <c:v>0</c:v>
                </c:pt>
                <c:pt idx="8910">
                  <c:v>0</c:v>
                </c:pt>
                <c:pt idx="8911">
                  <c:v>-9.7437396472766172E-3</c:v>
                </c:pt>
                <c:pt idx="8912">
                  <c:v>0</c:v>
                </c:pt>
                <c:pt idx="8913">
                  <c:v>0</c:v>
                </c:pt>
                <c:pt idx="8914">
                  <c:v>9.7437396472766172E-3</c:v>
                </c:pt>
                <c:pt idx="8915">
                  <c:v>9.7437396472766172E-3</c:v>
                </c:pt>
                <c:pt idx="8916">
                  <c:v>0</c:v>
                </c:pt>
                <c:pt idx="8917">
                  <c:v>0</c:v>
                </c:pt>
                <c:pt idx="8918">
                  <c:v>0</c:v>
                </c:pt>
                <c:pt idx="8919">
                  <c:v>0</c:v>
                </c:pt>
                <c:pt idx="8920">
                  <c:v>0</c:v>
                </c:pt>
                <c:pt idx="8921">
                  <c:v>0</c:v>
                </c:pt>
                <c:pt idx="8922">
                  <c:v>0</c:v>
                </c:pt>
                <c:pt idx="8923">
                  <c:v>0</c:v>
                </c:pt>
                <c:pt idx="8924">
                  <c:v>0</c:v>
                </c:pt>
                <c:pt idx="8925">
                  <c:v>-9.7437396472766172E-3</c:v>
                </c:pt>
                <c:pt idx="8926">
                  <c:v>-9.7437396472766172E-3</c:v>
                </c:pt>
                <c:pt idx="8927">
                  <c:v>0</c:v>
                </c:pt>
                <c:pt idx="8928">
                  <c:v>0</c:v>
                </c:pt>
                <c:pt idx="8929">
                  <c:v>9.7437396472766172E-3</c:v>
                </c:pt>
                <c:pt idx="8930">
                  <c:v>9.7437396472766172E-3</c:v>
                </c:pt>
                <c:pt idx="8931">
                  <c:v>0</c:v>
                </c:pt>
                <c:pt idx="8932">
                  <c:v>0</c:v>
                </c:pt>
                <c:pt idx="8933">
                  <c:v>0</c:v>
                </c:pt>
                <c:pt idx="8934">
                  <c:v>0</c:v>
                </c:pt>
                <c:pt idx="8935">
                  <c:v>0</c:v>
                </c:pt>
                <c:pt idx="8936">
                  <c:v>0</c:v>
                </c:pt>
                <c:pt idx="8937">
                  <c:v>0</c:v>
                </c:pt>
                <c:pt idx="8938">
                  <c:v>0</c:v>
                </c:pt>
                <c:pt idx="8939">
                  <c:v>0</c:v>
                </c:pt>
                <c:pt idx="8940">
                  <c:v>9.7437396472766172E-3</c:v>
                </c:pt>
                <c:pt idx="8941">
                  <c:v>9.7437396472766172E-3</c:v>
                </c:pt>
                <c:pt idx="8942">
                  <c:v>9.7437396472766172E-3</c:v>
                </c:pt>
                <c:pt idx="8943">
                  <c:v>0</c:v>
                </c:pt>
                <c:pt idx="8944">
                  <c:v>0</c:v>
                </c:pt>
                <c:pt idx="8945">
                  <c:v>0</c:v>
                </c:pt>
                <c:pt idx="8946">
                  <c:v>0</c:v>
                </c:pt>
                <c:pt idx="8947">
                  <c:v>0</c:v>
                </c:pt>
                <c:pt idx="8948">
                  <c:v>0</c:v>
                </c:pt>
                <c:pt idx="8949">
                  <c:v>0</c:v>
                </c:pt>
                <c:pt idx="8950">
                  <c:v>-9.7437396472766172E-3</c:v>
                </c:pt>
                <c:pt idx="8951">
                  <c:v>-9.7437396472766172E-3</c:v>
                </c:pt>
                <c:pt idx="8952">
                  <c:v>-9.7437396472766172E-3</c:v>
                </c:pt>
                <c:pt idx="8953">
                  <c:v>-9.7437396472766172E-3</c:v>
                </c:pt>
                <c:pt idx="8954">
                  <c:v>-9.7437396472766172E-3</c:v>
                </c:pt>
                <c:pt idx="8955">
                  <c:v>-9.7437396472766172E-3</c:v>
                </c:pt>
                <c:pt idx="8956">
                  <c:v>-9.7437396472766172E-3</c:v>
                </c:pt>
                <c:pt idx="8957">
                  <c:v>0</c:v>
                </c:pt>
                <c:pt idx="8958">
                  <c:v>0</c:v>
                </c:pt>
                <c:pt idx="8959">
                  <c:v>0</c:v>
                </c:pt>
                <c:pt idx="8960">
                  <c:v>-9.7437396472766172E-3</c:v>
                </c:pt>
                <c:pt idx="8961">
                  <c:v>-9.7437396472766172E-3</c:v>
                </c:pt>
                <c:pt idx="8962">
                  <c:v>0</c:v>
                </c:pt>
                <c:pt idx="8963">
                  <c:v>0</c:v>
                </c:pt>
                <c:pt idx="8964">
                  <c:v>0</c:v>
                </c:pt>
                <c:pt idx="8965">
                  <c:v>0</c:v>
                </c:pt>
                <c:pt idx="8966">
                  <c:v>-9.7437396472766172E-3</c:v>
                </c:pt>
                <c:pt idx="8967">
                  <c:v>-9.7437396472766172E-3</c:v>
                </c:pt>
                <c:pt idx="8968">
                  <c:v>0</c:v>
                </c:pt>
                <c:pt idx="8969">
                  <c:v>0</c:v>
                </c:pt>
                <c:pt idx="8970">
                  <c:v>9.7437396472766172E-3</c:v>
                </c:pt>
                <c:pt idx="8971">
                  <c:v>9.7437396472766172E-3</c:v>
                </c:pt>
                <c:pt idx="8972">
                  <c:v>9.7437396472766172E-3</c:v>
                </c:pt>
                <c:pt idx="8973">
                  <c:v>9.7437396472766172E-3</c:v>
                </c:pt>
                <c:pt idx="8974">
                  <c:v>0</c:v>
                </c:pt>
                <c:pt idx="8975">
                  <c:v>0</c:v>
                </c:pt>
                <c:pt idx="8976">
                  <c:v>0</c:v>
                </c:pt>
                <c:pt idx="8977">
                  <c:v>0</c:v>
                </c:pt>
                <c:pt idx="8978">
                  <c:v>0</c:v>
                </c:pt>
                <c:pt idx="8979">
                  <c:v>0</c:v>
                </c:pt>
                <c:pt idx="8980">
                  <c:v>0</c:v>
                </c:pt>
                <c:pt idx="8981">
                  <c:v>9.7437396472766172E-3</c:v>
                </c:pt>
                <c:pt idx="8982">
                  <c:v>9.7437396472766172E-3</c:v>
                </c:pt>
                <c:pt idx="8983">
                  <c:v>9.7437396472766172E-3</c:v>
                </c:pt>
                <c:pt idx="8984">
                  <c:v>9.7437396472766172E-3</c:v>
                </c:pt>
                <c:pt idx="8985">
                  <c:v>0</c:v>
                </c:pt>
                <c:pt idx="8986">
                  <c:v>0</c:v>
                </c:pt>
                <c:pt idx="8987">
                  <c:v>0</c:v>
                </c:pt>
                <c:pt idx="8988">
                  <c:v>0</c:v>
                </c:pt>
                <c:pt idx="8989">
                  <c:v>0</c:v>
                </c:pt>
                <c:pt idx="8990">
                  <c:v>0</c:v>
                </c:pt>
                <c:pt idx="8991">
                  <c:v>9.7437396472766172E-3</c:v>
                </c:pt>
                <c:pt idx="8992">
                  <c:v>9.7437396472766172E-3</c:v>
                </c:pt>
                <c:pt idx="8993">
                  <c:v>0</c:v>
                </c:pt>
                <c:pt idx="8994">
                  <c:v>0</c:v>
                </c:pt>
                <c:pt idx="8995">
                  <c:v>-9.7437396472766172E-3</c:v>
                </c:pt>
                <c:pt idx="8996">
                  <c:v>0</c:v>
                </c:pt>
                <c:pt idx="8997">
                  <c:v>0</c:v>
                </c:pt>
                <c:pt idx="8998">
                  <c:v>9.7437396472766172E-3</c:v>
                </c:pt>
                <c:pt idx="8999">
                  <c:v>9.7437396472766172E-3</c:v>
                </c:pt>
                <c:pt idx="9000">
                  <c:v>0</c:v>
                </c:pt>
                <c:pt idx="9001">
                  <c:v>0</c:v>
                </c:pt>
                <c:pt idx="9002">
                  <c:v>0</c:v>
                </c:pt>
                <c:pt idx="9003">
                  <c:v>0</c:v>
                </c:pt>
                <c:pt idx="9004">
                  <c:v>9.7437396472766172E-3</c:v>
                </c:pt>
                <c:pt idx="9005">
                  <c:v>9.7437396472766172E-3</c:v>
                </c:pt>
                <c:pt idx="9006">
                  <c:v>0</c:v>
                </c:pt>
                <c:pt idx="9007">
                  <c:v>0</c:v>
                </c:pt>
                <c:pt idx="9008">
                  <c:v>0</c:v>
                </c:pt>
                <c:pt idx="9009">
                  <c:v>0</c:v>
                </c:pt>
                <c:pt idx="9010">
                  <c:v>0</c:v>
                </c:pt>
                <c:pt idx="9011">
                  <c:v>0</c:v>
                </c:pt>
                <c:pt idx="9012">
                  <c:v>-9.7437396472766172E-3</c:v>
                </c:pt>
                <c:pt idx="9013">
                  <c:v>-9.7437396472766172E-3</c:v>
                </c:pt>
                <c:pt idx="9014">
                  <c:v>-9.7437396472766172E-3</c:v>
                </c:pt>
                <c:pt idx="9015">
                  <c:v>0</c:v>
                </c:pt>
                <c:pt idx="9016">
                  <c:v>0</c:v>
                </c:pt>
                <c:pt idx="9017">
                  <c:v>0</c:v>
                </c:pt>
                <c:pt idx="9018">
                  <c:v>0</c:v>
                </c:pt>
                <c:pt idx="9019">
                  <c:v>0</c:v>
                </c:pt>
                <c:pt idx="9020">
                  <c:v>0</c:v>
                </c:pt>
                <c:pt idx="9021">
                  <c:v>0</c:v>
                </c:pt>
                <c:pt idx="9022">
                  <c:v>0</c:v>
                </c:pt>
                <c:pt idx="9023">
                  <c:v>0</c:v>
                </c:pt>
                <c:pt idx="9024">
                  <c:v>0</c:v>
                </c:pt>
                <c:pt idx="9025">
                  <c:v>0</c:v>
                </c:pt>
                <c:pt idx="9026">
                  <c:v>9.7437396472766172E-3</c:v>
                </c:pt>
                <c:pt idx="9027">
                  <c:v>9.7437396472766172E-3</c:v>
                </c:pt>
                <c:pt idx="9028">
                  <c:v>9.7437396472766172E-3</c:v>
                </c:pt>
                <c:pt idx="9029">
                  <c:v>0</c:v>
                </c:pt>
                <c:pt idx="9030">
                  <c:v>0</c:v>
                </c:pt>
                <c:pt idx="9031">
                  <c:v>-9.7437396472766172E-3</c:v>
                </c:pt>
                <c:pt idx="9032">
                  <c:v>-1.9487479294553234E-2</c:v>
                </c:pt>
                <c:pt idx="9033">
                  <c:v>-1.9487479294553234E-2</c:v>
                </c:pt>
                <c:pt idx="9034">
                  <c:v>-9.7437396472766172E-3</c:v>
                </c:pt>
                <c:pt idx="9035">
                  <c:v>-9.7437396472766172E-3</c:v>
                </c:pt>
                <c:pt idx="9036">
                  <c:v>-9.7437396472766172E-3</c:v>
                </c:pt>
                <c:pt idx="9037">
                  <c:v>-9.7437396472766172E-3</c:v>
                </c:pt>
                <c:pt idx="9038">
                  <c:v>-9.7437396472766172E-3</c:v>
                </c:pt>
                <c:pt idx="9039">
                  <c:v>0</c:v>
                </c:pt>
                <c:pt idx="9040">
                  <c:v>0</c:v>
                </c:pt>
                <c:pt idx="9041">
                  <c:v>0</c:v>
                </c:pt>
                <c:pt idx="9042">
                  <c:v>0</c:v>
                </c:pt>
                <c:pt idx="9043">
                  <c:v>0</c:v>
                </c:pt>
                <c:pt idx="9044">
                  <c:v>0</c:v>
                </c:pt>
                <c:pt idx="9045">
                  <c:v>0</c:v>
                </c:pt>
                <c:pt idx="9046">
                  <c:v>9.7437396472766172E-3</c:v>
                </c:pt>
                <c:pt idx="9047">
                  <c:v>9.7437396472766172E-3</c:v>
                </c:pt>
                <c:pt idx="9048">
                  <c:v>0</c:v>
                </c:pt>
                <c:pt idx="9049">
                  <c:v>0</c:v>
                </c:pt>
                <c:pt idx="9050">
                  <c:v>0</c:v>
                </c:pt>
                <c:pt idx="9051">
                  <c:v>0</c:v>
                </c:pt>
                <c:pt idx="9052">
                  <c:v>9.7437396472766172E-3</c:v>
                </c:pt>
                <c:pt idx="9053">
                  <c:v>9.7437396472766172E-3</c:v>
                </c:pt>
                <c:pt idx="9054">
                  <c:v>9.7437396472766172E-3</c:v>
                </c:pt>
                <c:pt idx="9055">
                  <c:v>9.7437396472766172E-3</c:v>
                </c:pt>
                <c:pt idx="9056">
                  <c:v>0</c:v>
                </c:pt>
                <c:pt idx="9057">
                  <c:v>0</c:v>
                </c:pt>
                <c:pt idx="9058">
                  <c:v>0</c:v>
                </c:pt>
                <c:pt idx="9059">
                  <c:v>0</c:v>
                </c:pt>
                <c:pt idx="9060">
                  <c:v>0</c:v>
                </c:pt>
                <c:pt idx="9061">
                  <c:v>0</c:v>
                </c:pt>
                <c:pt idx="9062">
                  <c:v>0</c:v>
                </c:pt>
                <c:pt idx="9063">
                  <c:v>0</c:v>
                </c:pt>
                <c:pt idx="9064">
                  <c:v>0</c:v>
                </c:pt>
                <c:pt idx="9065">
                  <c:v>0</c:v>
                </c:pt>
                <c:pt idx="9066">
                  <c:v>0</c:v>
                </c:pt>
                <c:pt idx="9067">
                  <c:v>0</c:v>
                </c:pt>
                <c:pt idx="9068">
                  <c:v>0</c:v>
                </c:pt>
                <c:pt idx="9069">
                  <c:v>0</c:v>
                </c:pt>
                <c:pt idx="9070">
                  <c:v>0</c:v>
                </c:pt>
                <c:pt idx="9071">
                  <c:v>0</c:v>
                </c:pt>
                <c:pt idx="9072">
                  <c:v>0</c:v>
                </c:pt>
                <c:pt idx="9073">
                  <c:v>0</c:v>
                </c:pt>
                <c:pt idx="9074">
                  <c:v>0</c:v>
                </c:pt>
                <c:pt idx="9075">
                  <c:v>0</c:v>
                </c:pt>
                <c:pt idx="9076">
                  <c:v>0</c:v>
                </c:pt>
                <c:pt idx="9077">
                  <c:v>0</c:v>
                </c:pt>
                <c:pt idx="9078">
                  <c:v>9.7437396472766172E-3</c:v>
                </c:pt>
                <c:pt idx="9079">
                  <c:v>9.7437396472766172E-3</c:v>
                </c:pt>
                <c:pt idx="9080">
                  <c:v>0</c:v>
                </c:pt>
                <c:pt idx="9081">
                  <c:v>-9.7437396472766172E-3</c:v>
                </c:pt>
                <c:pt idx="9082">
                  <c:v>-9.7437396472766172E-3</c:v>
                </c:pt>
                <c:pt idx="9083">
                  <c:v>-9.7437396472766172E-3</c:v>
                </c:pt>
                <c:pt idx="9084">
                  <c:v>0</c:v>
                </c:pt>
                <c:pt idx="9085">
                  <c:v>0</c:v>
                </c:pt>
                <c:pt idx="9086">
                  <c:v>0</c:v>
                </c:pt>
                <c:pt idx="9087">
                  <c:v>0</c:v>
                </c:pt>
                <c:pt idx="9088">
                  <c:v>0</c:v>
                </c:pt>
                <c:pt idx="9089">
                  <c:v>0</c:v>
                </c:pt>
                <c:pt idx="9090">
                  <c:v>0</c:v>
                </c:pt>
                <c:pt idx="9091">
                  <c:v>0</c:v>
                </c:pt>
                <c:pt idx="9092">
                  <c:v>0</c:v>
                </c:pt>
                <c:pt idx="9093">
                  <c:v>0</c:v>
                </c:pt>
                <c:pt idx="9094">
                  <c:v>0</c:v>
                </c:pt>
                <c:pt idx="9095">
                  <c:v>0</c:v>
                </c:pt>
                <c:pt idx="9096">
                  <c:v>9.7437396472766172E-3</c:v>
                </c:pt>
                <c:pt idx="9097">
                  <c:v>9.7437396472766172E-3</c:v>
                </c:pt>
                <c:pt idx="9098">
                  <c:v>0</c:v>
                </c:pt>
                <c:pt idx="9099">
                  <c:v>0</c:v>
                </c:pt>
                <c:pt idx="9100">
                  <c:v>-9.7437396472766172E-3</c:v>
                </c:pt>
                <c:pt idx="9101">
                  <c:v>0</c:v>
                </c:pt>
                <c:pt idx="9102">
                  <c:v>9.7437396472766172E-3</c:v>
                </c:pt>
                <c:pt idx="9103">
                  <c:v>9.7437396472766172E-3</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0</c:v>
                </c:pt>
                <c:pt idx="9129">
                  <c:v>-9.7437396472766172E-3</c:v>
                </c:pt>
                <c:pt idx="9130">
                  <c:v>-9.7437396472766172E-3</c:v>
                </c:pt>
                <c:pt idx="9131">
                  <c:v>0</c:v>
                </c:pt>
                <c:pt idx="9132">
                  <c:v>0</c:v>
                </c:pt>
                <c:pt idx="9133">
                  <c:v>0</c:v>
                </c:pt>
                <c:pt idx="9134">
                  <c:v>0</c:v>
                </c:pt>
                <c:pt idx="9135">
                  <c:v>-9.7437396472766172E-3</c:v>
                </c:pt>
                <c:pt idx="9136">
                  <c:v>-9.7437396472766172E-3</c:v>
                </c:pt>
                <c:pt idx="9137">
                  <c:v>0</c:v>
                </c:pt>
                <c:pt idx="9138">
                  <c:v>0</c:v>
                </c:pt>
                <c:pt idx="9139">
                  <c:v>9.7437396472766172E-3</c:v>
                </c:pt>
                <c:pt idx="9140">
                  <c:v>9.7437396472766172E-3</c:v>
                </c:pt>
                <c:pt idx="9141">
                  <c:v>9.7437396472766172E-3</c:v>
                </c:pt>
                <c:pt idx="9142">
                  <c:v>9.7437396472766172E-3</c:v>
                </c:pt>
                <c:pt idx="9143">
                  <c:v>9.7437396472766172E-3</c:v>
                </c:pt>
                <c:pt idx="9144">
                  <c:v>9.7437396472766172E-3</c:v>
                </c:pt>
                <c:pt idx="9145">
                  <c:v>0</c:v>
                </c:pt>
                <c:pt idx="9146">
                  <c:v>0</c:v>
                </c:pt>
                <c:pt idx="9147">
                  <c:v>0</c:v>
                </c:pt>
                <c:pt idx="9148">
                  <c:v>0</c:v>
                </c:pt>
                <c:pt idx="9149">
                  <c:v>0</c:v>
                </c:pt>
                <c:pt idx="9150">
                  <c:v>0</c:v>
                </c:pt>
                <c:pt idx="9151">
                  <c:v>0</c:v>
                </c:pt>
                <c:pt idx="9152">
                  <c:v>0</c:v>
                </c:pt>
                <c:pt idx="9153">
                  <c:v>0</c:v>
                </c:pt>
                <c:pt idx="9154">
                  <c:v>0</c:v>
                </c:pt>
                <c:pt idx="9155">
                  <c:v>0</c:v>
                </c:pt>
                <c:pt idx="9156">
                  <c:v>9.7437396472766172E-3</c:v>
                </c:pt>
                <c:pt idx="9157">
                  <c:v>0</c:v>
                </c:pt>
                <c:pt idx="9158">
                  <c:v>0</c:v>
                </c:pt>
                <c:pt idx="9159">
                  <c:v>0</c:v>
                </c:pt>
                <c:pt idx="9160">
                  <c:v>0</c:v>
                </c:pt>
                <c:pt idx="9161">
                  <c:v>0</c:v>
                </c:pt>
                <c:pt idx="9162">
                  <c:v>0</c:v>
                </c:pt>
                <c:pt idx="9163">
                  <c:v>-9.7437396472766172E-3</c:v>
                </c:pt>
                <c:pt idx="9164">
                  <c:v>-9.7437396472766172E-3</c:v>
                </c:pt>
                <c:pt idx="9165">
                  <c:v>-9.7437396472766172E-3</c:v>
                </c:pt>
                <c:pt idx="9166">
                  <c:v>0</c:v>
                </c:pt>
                <c:pt idx="9167">
                  <c:v>9.7437396472766172E-3</c:v>
                </c:pt>
                <c:pt idx="9168">
                  <c:v>9.7437396472766172E-3</c:v>
                </c:pt>
                <c:pt idx="9169">
                  <c:v>9.7437396472766172E-3</c:v>
                </c:pt>
                <c:pt idx="9170">
                  <c:v>0</c:v>
                </c:pt>
                <c:pt idx="9171">
                  <c:v>-9.7437396472766172E-3</c:v>
                </c:pt>
                <c:pt idx="9172">
                  <c:v>-9.7437396472766172E-3</c:v>
                </c:pt>
                <c:pt idx="9173">
                  <c:v>-9.7437396472766172E-3</c:v>
                </c:pt>
                <c:pt idx="9174">
                  <c:v>0</c:v>
                </c:pt>
                <c:pt idx="9175">
                  <c:v>9.7437396472766172E-3</c:v>
                </c:pt>
                <c:pt idx="9176">
                  <c:v>9.7437396472766172E-3</c:v>
                </c:pt>
                <c:pt idx="9177">
                  <c:v>0</c:v>
                </c:pt>
                <c:pt idx="9178">
                  <c:v>-9.7437396472766172E-3</c:v>
                </c:pt>
                <c:pt idx="9179">
                  <c:v>-9.7437396472766172E-3</c:v>
                </c:pt>
                <c:pt idx="9180">
                  <c:v>-9.7437396472766172E-3</c:v>
                </c:pt>
                <c:pt idx="9181">
                  <c:v>0</c:v>
                </c:pt>
                <c:pt idx="9182">
                  <c:v>9.7437396472766172E-3</c:v>
                </c:pt>
                <c:pt idx="9183">
                  <c:v>9.7437396472766172E-3</c:v>
                </c:pt>
                <c:pt idx="9184">
                  <c:v>9.7437396472766172E-3</c:v>
                </c:pt>
                <c:pt idx="9185">
                  <c:v>0</c:v>
                </c:pt>
                <c:pt idx="9186">
                  <c:v>0</c:v>
                </c:pt>
                <c:pt idx="9187">
                  <c:v>0</c:v>
                </c:pt>
                <c:pt idx="9188">
                  <c:v>0</c:v>
                </c:pt>
                <c:pt idx="9189">
                  <c:v>0</c:v>
                </c:pt>
                <c:pt idx="9190">
                  <c:v>0</c:v>
                </c:pt>
                <c:pt idx="9191">
                  <c:v>0</c:v>
                </c:pt>
                <c:pt idx="9192">
                  <c:v>0</c:v>
                </c:pt>
                <c:pt idx="9193">
                  <c:v>0</c:v>
                </c:pt>
                <c:pt idx="9194">
                  <c:v>9.7437396472766172E-3</c:v>
                </c:pt>
                <c:pt idx="9195">
                  <c:v>0</c:v>
                </c:pt>
                <c:pt idx="9196">
                  <c:v>0</c:v>
                </c:pt>
                <c:pt idx="9197">
                  <c:v>0</c:v>
                </c:pt>
                <c:pt idx="9198">
                  <c:v>0</c:v>
                </c:pt>
                <c:pt idx="9199">
                  <c:v>0</c:v>
                </c:pt>
                <c:pt idx="9200">
                  <c:v>0</c:v>
                </c:pt>
                <c:pt idx="9201">
                  <c:v>0</c:v>
                </c:pt>
                <c:pt idx="9202">
                  <c:v>9.7437396472766172E-3</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9.7437396472766172E-3</c:v>
                </c:pt>
                <c:pt idx="9217">
                  <c:v>9.7437396472766172E-3</c:v>
                </c:pt>
                <c:pt idx="9218">
                  <c:v>9.7437396472766172E-3</c:v>
                </c:pt>
                <c:pt idx="9219">
                  <c:v>0</c:v>
                </c:pt>
                <c:pt idx="9220">
                  <c:v>0</c:v>
                </c:pt>
                <c:pt idx="9221">
                  <c:v>-9.7437396472766172E-3</c:v>
                </c:pt>
                <c:pt idx="9222">
                  <c:v>-9.7437396472766172E-3</c:v>
                </c:pt>
                <c:pt idx="9223">
                  <c:v>-9.7437396472766172E-3</c:v>
                </c:pt>
                <c:pt idx="9224">
                  <c:v>-9.7437396472766172E-3</c:v>
                </c:pt>
                <c:pt idx="9225">
                  <c:v>0</c:v>
                </c:pt>
                <c:pt idx="9226">
                  <c:v>0</c:v>
                </c:pt>
                <c:pt idx="9227">
                  <c:v>0</c:v>
                </c:pt>
                <c:pt idx="9228">
                  <c:v>-9.7437396472766172E-3</c:v>
                </c:pt>
                <c:pt idx="9229">
                  <c:v>-9.7437396472766172E-3</c:v>
                </c:pt>
                <c:pt idx="9230">
                  <c:v>0</c:v>
                </c:pt>
                <c:pt idx="9231">
                  <c:v>9.7437396472766172E-3</c:v>
                </c:pt>
                <c:pt idx="9232">
                  <c:v>9.7437396472766172E-3</c:v>
                </c:pt>
                <c:pt idx="9233">
                  <c:v>0</c:v>
                </c:pt>
                <c:pt idx="9234">
                  <c:v>-9.7437396472766172E-3</c:v>
                </c:pt>
                <c:pt idx="9235">
                  <c:v>-9.7437396472766172E-3</c:v>
                </c:pt>
                <c:pt idx="9236">
                  <c:v>-9.7437396472766172E-3</c:v>
                </c:pt>
                <c:pt idx="9237">
                  <c:v>0</c:v>
                </c:pt>
                <c:pt idx="9238">
                  <c:v>0</c:v>
                </c:pt>
                <c:pt idx="9239">
                  <c:v>-9.7437396472766172E-3</c:v>
                </c:pt>
                <c:pt idx="9240">
                  <c:v>-9.7437396472766172E-3</c:v>
                </c:pt>
                <c:pt idx="9241">
                  <c:v>0</c:v>
                </c:pt>
                <c:pt idx="9242">
                  <c:v>0</c:v>
                </c:pt>
                <c:pt idx="9243">
                  <c:v>0</c:v>
                </c:pt>
                <c:pt idx="9244">
                  <c:v>0</c:v>
                </c:pt>
                <c:pt idx="9245">
                  <c:v>-9.7437396472766172E-3</c:v>
                </c:pt>
                <c:pt idx="9246">
                  <c:v>-9.7437396472766172E-3</c:v>
                </c:pt>
                <c:pt idx="9247">
                  <c:v>-9.7437396472766172E-3</c:v>
                </c:pt>
                <c:pt idx="9248">
                  <c:v>0</c:v>
                </c:pt>
                <c:pt idx="9249">
                  <c:v>0</c:v>
                </c:pt>
                <c:pt idx="9250">
                  <c:v>0</c:v>
                </c:pt>
                <c:pt idx="9251">
                  <c:v>0</c:v>
                </c:pt>
                <c:pt idx="9252">
                  <c:v>0</c:v>
                </c:pt>
                <c:pt idx="9253">
                  <c:v>0</c:v>
                </c:pt>
                <c:pt idx="9254">
                  <c:v>0</c:v>
                </c:pt>
                <c:pt idx="9255">
                  <c:v>-9.7437396472766172E-3</c:v>
                </c:pt>
                <c:pt idx="9256">
                  <c:v>-9.7437396472766172E-3</c:v>
                </c:pt>
                <c:pt idx="9257">
                  <c:v>-9.7437396472766172E-3</c:v>
                </c:pt>
                <c:pt idx="9258">
                  <c:v>-9.7437396472766172E-3</c:v>
                </c:pt>
                <c:pt idx="9259">
                  <c:v>0</c:v>
                </c:pt>
                <c:pt idx="9260">
                  <c:v>0</c:v>
                </c:pt>
                <c:pt idx="9261">
                  <c:v>9.7437396472766172E-3</c:v>
                </c:pt>
                <c:pt idx="9262">
                  <c:v>9.7437396472766172E-3</c:v>
                </c:pt>
                <c:pt idx="9263">
                  <c:v>0</c:v>
                </c:pt>
                <c:pt idx="9264">
                  <c:v>0</c:v>
                </c:pt>
                <c:pt idx="9265">
                  <c:v>0</c:v>
                </c:pt>
                <c:pt idx="9266">
                  <c:v>9.7437396472766172E-3</c:v>
                </c:pt>
                <c:pt idx="9267">
                  <c:v>9.7437396472766172E-3</c:v>
                </c:pt>
                <c:pt idx="9268">
                  <c:v>9.7437396472766172E-3</c:v>
                </c:pt>
                <c:pt idx="9269">
                  <c:v>9.7437396472766172E-3</c:v>
                </c:pt>
                <c:pt idx="9270">
                  <c:v>0</c:v>
                </c:pt>
                <c:pt idx="9271">
                  <c:v>-9.7437396472766172E-3</c:v>
                </c:pt>
                <c:pt idx="9272">
                  <c:v>-9.7437396472766172E-3</c:v>
                </c:pt>
                <c:pt idx="9273">
                  <c:v>0</c:v>
                </c:pt>
                <c:pt idx="9274">
                  <c:v>0</c:v>
                </c:pt>
                <c:pt idx="9275">
                  <c:v>-9.7437396472766172E-3</c:v>
                </c:pt>
                <c:pt idx="9276">
                  <c:v>-9.7437396472766172E-3</c:v>
                </c:pt>
                <c:pt idx="9277">
                  <c:v>0</c:v>
                </c:pt>
                <c:pt idx="9278">
                  <c:v>0</c:v>
                </c:pt>
                <c:pt idx="9279">
                  <c:v>-9.7437396472766172E-3</c:v>
                </c:pt>
                <c:pt idx="9280">
                  <c:v>-9.7437396472766172E-3</c:v>
                </c:pt>
                <c:pt idx="9281">
                  <c:v>-9.7437396472766172E-3</c:v>
                </c:pt>
                <c:pt idx="9282">
                  <c:v>-9.7437396472766172E-3</c:v>
                </c:pt>
                <c:pt idx="9283">
                  <c:v>0</c:v>
                </c:pt>
                <c:pt idx="9284">
                  <c:v>0</c:v>
                </c:pt>
                <c:pt idx="9285">
                  <c:v>0</c:v>
                </c:pt>
                <c:pt idx="9286">
                  <c:v>0</c:v>
                </c:pt>
                <c:pt idx="9287">
                  <c:v>0</c:v>
                </c:pt>
                <c:pt idx="9288">
                  <c:v>0</c:v>
                </c:pt>
                <c:pt idx="9289">
                  <c:v>0</c:v>
                </c:pt>
                <c:pt idx="9290">
                  <c:v>0</c:v>
                </c:pt>
                <c:pt idx="9291">
                  <c:v>0</c:v>
                </c:pt>
                <c:pt idx="9292">
                  <c:v>0</c:v>
                </c:pt>
                <c:pt idx="9293">
                  <c:v>0</c:v>
                </c:pt>
                <c:pt idx="9294">
                  <c:v>0</c:v>
                </c:pt>
                <c:pt idx="9295">
                  <c:v>-9.7437396472766172E-3</c:v>
                </c:pt>
                <c:pt idx="9296">
                  <c:v>-9.7437396472766172E-3</c:v>
                </c:pt>
                <c:pt idx="9297">
                  <c:v>-9.7437396472766172E-3</c:v>
                </c:pt>
                <c:pt idx="9298">
                  <c:v>-9.7437396472766172E-3</c:v>
                </c:pt>
                <c:pt idx="9299">
                  <c:v>0</c:v>
                </c:pt>
                <c:pt idx="9300">
                  <c:v>0</c:v>
                </c:pt>
                <c:pt idx="9301">
                  <c:v>0</c:v>
                </c:pt>
                <c:pt idx="9302">
                  <c:v>0</c:v>
                </c:pt>
                <c:pt idx="9303">
                  <c:v>0</c:v>
                </c:pt>
                <c:pt idx="9304">
                  <c:v>9.7437396472766172E-3</c:v>
                </c:pt>
                <c:pt idx="9305">
                  <c:v>9.7437396472766172E-3</c:v>
                </c:pt>
                <c:pt idx="9306">
                  <c:v>9.7437396472766172E-3</c:v>
                </c:pt>
                <c:pt idx="9307">
                  <c:v>9.7437396472766172E-3</c:v>
                </c:pt>
                <c:pt idx="9308">
                  <c:v>9.7437396472766172E-3</c:v>
                </c:pt>
                <c:pt idx="9309">
                  <c:v>0</c:v>
                </c:pt>
                <c:pt idx="9310">
                  <c:v>0</c:v>
                </c:pt>
                <c:pt idx="9311">
                  <c:v>0</c:v>
                </c:pt>
                <c:pt idx="9312">
                  <c:v>0</c:v>
                </c:pt>
                <c:pt idx="9313">
                  <c:v>0</c:v>
                </c:pt>
                <c:pt idx="9314">
                  <c:v>0</c:v>
                </c:pt>
                <c:pt idx="9315">
                  <c:v>0</c:v>
                </c:pt>
                <c:pt idx="9316">
                  <c:v>0</c:v>
                </c:pt>
                <c:pt idx="9317">
                  <c:v>0</c:v>
                </c:pt>
                <c:pt idx="9318">
                  <c:v>0</c:v>
                </c:pt>
                <c:pt idx="9319">
                  <c:v>0</c:v>
                </c:pt>
                <c:pt idx="9320">
                  <c:v>0</c:v>
                </c:pt>
                <c:pt idx="9321">
                  <c:v>0</c:v>
                </c:pt>
                <c:pt idx="9322">
                  <c:v>0</c:v>
                </c:pt>
                <c:pt idx="9323">
                  <c:v>-9.7437396472766172E-3</c:v>
                </c:pt>
                <c:pt idx="9324">
                  <c:v>-9.7437396472766172E-3</c:v>
                </c:pt>
                <c:pt idx="9325">
                  <c:v>0</c:v>
                </c:pt>
                <c:pt idx="9326">
                  <c:v>0</c:v>
                </c:pt>
                <c:pt idx="9327">
                  <c:v>0</c:v>
                </c:pt>
                <c:pt idx="9328">
                  <c:v>0</c:v>
                </c:pt>
                <c:pt idx="9329">
                  <c:v>0</c:v>
                </c:pt>
                <c:pt idx="9330">
                  <c:v>0</c:v>
                </c:pt>
                <c:pt idx="9331">
                  <c:v>0</c:v>
                </c:pt>
                <c:pt idx="9332">
                  <c:v>0</c:v>
                </c:pt>
                <c:pt idx="9333">
                  <c:v>0</c:v>
                </c:pt>
                <c:pt idx="9334">
                  <c:v>0</c:v>
                </c:pt>
                <c:pt idx="9335">
                  <c:v>0</c:v>
                </c:pt>
                <c:pt idx="9336">
                  <c:v>0</c:v>
                </c:pt>
                <c:pt idx="9337">
                  <c:v>0</c:v>
                </c:pt>
                <c:pt idx="9338">
                  <c:v>0</c:v>
                </c:pt>
                <c:pt idx="9339">
                  <c:v>0</c:v>
                </c:pt>
                <c:pt idx="9340">
                  <c:v>0</c:v>
                </c:pt>
                <c:pt idx="9341">
                  <c:v>9.7437396472766172E-3</c:v>
                </c:pt>
                <c:pt idx="9342">
                  <c:v>9.7437396472766172E-3</c:v>
                </c:pt>
                <c:pt idx="9343">
                  <c:v>9.7437396472766172E-3</c:v>
                </c:pt>
                <c:pt idx="9344">
                  <c:v>0</c:v>
                </c:pt>
                <c:pt idx="9345">
                  <c:v>0</c:v>
                </c:pt>
                <c:pt idx="9346">
                  <c:v>-9.7437396472766172E-3</c:v>
                </c:pt>
                <c:pt idx="9347">
                  <c:v>-9.7437396472766172E-3</c:v>
                </c:pt>
                <c:pt idx="9348">
                  <c:v>-9.7437396472766172E-3</c:v>
                </c:pt>
                <c:pt idx="9349">
                  <c:v>0</c:v>
                </c:pt>
                <c:pt idx="9350">
                  <c:v>0</c:v>
                </c:pt>
                <c:pt idx="9351">
                  <c:v>0</c:v>
                </c:pt>
                <c:pt idx="9352">
                  <c:v>0</c:v>
                </c:pt>
                <c:pt idx="9353">
                  <c:v>0</c:v>
                </c:pt>
                <c:pt idx="9354">
                  <c:v>0</c:v>
                </c:pt>
                <c:pt idx="9355">
                  <c:v>0</c:v>
                </c:pt>
                <c:pt idx="9356">
                  <c:v>0</c:v>
                </c:pt>
                <c:pt idx="9357">
                  <c:v>0</c:v>
                </c:pt>
                <c:pt idx="9358">
                  <c:v>9.7437396472766172E-3</c:v>
                </c:pt>
                <c:pt idx="9359">
                  <c:v>9.7437396472766172E-3</c:v>
                </c:pt>
                <c:pt idx="9360">
                  <c:v>0</c:v>
                </c:pt>
                <c:pt idx="9361">
                  <c:v>0</c:v>
                </c:pt>
                <c:pt idx="9362">
                  <c:v>-9.7437396472766172E-3</c:v>
                </c:pt>
                <c:pt idx="9363">
                  <c:v>-9.7437396472766172E-3</c:v>
                </c:pt>
                <c:pt idx="9364">
                  <c:v>-9.7437396472766172E-3</c:v>
                </c:pt>
                <c:pt idx="9365">
                  <c:v>0</c:v>
                </c:pt>
                <c:pt idx="9366">
                  <c:v>-9.7437396472766172E-3</c:v>
                </c:pt>
                <c:pt idx="9367">
                  <c:v>-9.7437396472766172E-3</c:v>
                </c:pt>
                <c:pt idx="9368">
                  <c:v>-9.7437396472766172E-3</c:v>
                </c:pt>
                <c:pt idx="9369">
                  <c:v>-9.7437396472766172E-3</c:v>
                </c:pt>
                <c:pt idx="9370">
                  <c:v>0</c:v>
                </c:pt>
                <c:pt idx="9371">
                  <c:v>9.7437396472766172E-3</c:v>
                </c:pt>
                <c:pt idx="9372">
                  <c:v>9.7437396472766172E-3</c:v>
                </c:pt>
                <c:pt idx="9373">
                  <c:v>0</c:v>
                </c:pt>
                <c:pt idx="9374">
                  <c:v>0</c:v>
                </c:pt>
                <c:pt idx="9375">
                  <c:v>0</c:v>
                </c:pt>
                <c:pt idx="9376">
                  <c:v>0</c:v>
                </c:pt>
                <c:pt idx="9377">
                  <c:v>0</c:v>
                </c:pt>
                <c:pt idx="9378">
                  <c:v>0</c:v>
                </c:pt>
                <c:pt idx="9379">
                  <c:v>0</c:v>
                </c:pt>
                <c:pt idx="9380">
                  <c:v>9.7437396472766172E-3</c:v>
                </c:pt>
                <c:pt idx="9381">
                  <c:v>9.7437396472766172E-3</c:v>
                </c:pt>
                <c:pt idx="9382">
                  <c:v>9.7437396472766172E-3</c:v>
                </c:pt>
                <c:pt idx="9383">
                  <c:v>0</c:v>
                </c:pt>
                <c:pt idx="9384">
                  <c:v>0</c:v>
                </c:pt>
                <c:pt idx="9385">
                  <c:v>0</c:v>
                </c:pt>
                <c:pt idx="9386">
                  <c:v>0</c:v>
                </c:pt>
                <c:pt idx="9387">
                  <c:v>0</c:v>
                </c:pt>
                <c:pt idx="9388">
                  <c:v>0</c:v>
                </c:pt>
                <c:pt idx="9389">
                  <c:v>0</c:v>
                </c:pt>
                <c:pt idx="9390">
                  <c:v>0</c:v>
                </c:pt>
                <c:pt idx="9391">
                  <c:v>0</c:v>
                </c:pt>
                <c:pt idx="9392">
                  <c:v>0</c:v>
                </c:pt>
                <c:pt idx="9393">
                  <c:v>0</c:v>
                </c:pt>
                <c:pt idx="9394">
                  <c:v>0</c:v>
                </c:pt>
                <c:pt idx="9395">
                  <c:v>0</c:v>
                </c:pt>
                <c:pt idx="9396">
                  <c:v>-9.7437396472766172E-3</c:v>
                </c:pt>
                <c:pt idx="9397">
                  <c:v>-9.7437396472766172E-3</c:v>
                </c:pt>
                <c:pt idx="9398">
                  <c:v>-9.7437396472766172E-3</c:v>
                </c:pt>
                <c:pt idx="9399">
                  <c:v>0</c:v>
                </c:pt>
                <c:pt idx="9400">
                  <c:v>0</c:v>
                </c:pt>
                <c:pt idx="9401">
                  <c:v>0</c:v>
                </c:pt>
                <c:pt idx="9402">
                  <c:v>0</c:v>
                </c:pt>
                <c:pt idx="9403">
                  <c:v>0</c:v>
                </c:pt>
                <c:pt idx="9404">
                  <c:v>0</c:v>
                </c:pt>
                <c:pt idx="9405">
                  <c:v>0</c:v>
                </c:pt>
                <c:pt idx="9406">
                  <c:v>0</c:v>
                </c:pt>
                <c:pt idx="9407">
                  <c:v>0</c:v>
                </c:pt>
                <c:pt idx="9408">
                  <c:v>0</c:v>
                </c:pt>
                <c:pt idx="9409">
                  <c:v>0</c:v>
                </c:pt>
                <c:pt idx="9410">
                  <c:v>0</c:v>
                </c:pt>
                <c:pt idx="9411">
                  <c:v>9.7437396472766172E-3</c:v>
                </c:pt>
                <c:pt idx="9412">
                  <c:v>9.7437396472766172E-3</c:v>
                </c:pt>
                <c:pt idx="9413">
                  <c:v>9.7437396472766172E-3</c:v>
                </c:pt>
                <c:pt idx="9414">
                  <c:v>0</c:v>
                </c:pt>
                <c:pt idx="9415">
                  <c:v>0</c:v>
                </c:pt>
                <c:pt idx="9416">
                  <c:v>0</c:v>
                </c:pt>
                <c:pt idx="9417">
                  <c:v>0</c:v>
                </c:pt>
                <c:pt idx="9418">
                  <c:v>-9.7437396472766172E-3</c:v>
                </c:pt>
                <c:pt idx="9419">
                  <c:v>-9.7437396472766172E-3</c:v>
                </c:pt>
                <c:pt idx="9420">
                  <c:v>0</c:v>
                </c:pt>
                <c:pt idx="9421">
                  <c:v>0</c:v>
                </c:pt>
                <c:pt idx="9422">
                  <c:v>9.7437396472766172E-3</c:v>
                </c:pt>
                <c:pt idx="9423">
                  <c:v>0</c:v>
                </c:pt>
                <c:pt idx="9424">
                  <c:v>0</c:v>
                </c:pt>
                <c:pt idx="9425">
                  <c:v>0</c:v>
                </c:pt>
                <c:pt idx="9426">
                  <c:v>0</c:v>
                </c:pt>
                <c:pt idx="9427">
                  <c:v>0</c:v>
                </c:pt>
                <c:pt idx="9428">
                  <c:v>0</c:v>
                </c:pt>
                <c:pt idx="9429">
                  <c:v>0</c:v>
                </c:pt>
                <c:pt idx="9430">
                  <c:v>0</c:v>
                </c:pt>
                <c:pt idx="9431">
                  <c:v>0</c:v>
                </c:pt>
                <c:pt idx="9432">
                  <c:v>0</c:v>
                </c:pt>
                <c:pt idx="9433">
                  <c:v>0</c:v>
                </c:pt>
                <c:pt idx="9434">
                  <c:v>-9.7437396472766172E-3</c:v>
                </c:pt>
                <c:pt idx="9435">
                  <c:v>-9.7437396472766172E-3</c:v>
                </c:pt>
                <c:pt idx="9436">
                  <c:v>-9.7437396472766172E-3</c:v>
                </c:pt>
                <c:pt idx="9437">
                  <c:v>-9.7437396472766172E-3</c:v>
                </c:pt>
                <c:pt idx="9438">
                  <c:v>0</c:v>
                </c:pt>
                <c:pt idx="9439">
                  <c:v>0</c:v>
                </c:pt>
                <c:pt idx="9440">
                  <c:v>0</c:v>
                </c:pt>
                <c:pt idx="9441">
                  <c:v>0</c:v>
                </c:pt>
                <c:pt idx="9442">
                  <c:v>0</c:v>
                </c:pt>
                <c:pt idx="9443">
                  <c:v>0</c:v>
                </c:pt>
                <c:pt idx="9444">
                  <c:v>0</c:v>
                </c:pt>
                <c:pt idx="9445">
                  <c:v>0</c:v>
                </c:pt>
                <c:pt idx="9446">
                  <c:v>0</c:v>
                </c:pt>
                <c:pt idx="9447">
                  <c:v>0</c:v>
                </c:pt>
                <c:pt idx="9448">
                  <c:v>0</c:v>
                </c:pt>
                <c:pt idx="9449">
                  <c:v>0</c:v>
                </c:pt>
                <c:pt idx="9450">
                  <c:v>0</c:v>
                </c:pt>
                <c:pt idx="9451">
                  <c:v>0</c:v>
                </c:pt>
                <c:pt idx="9452">
                  <c:v>0</c:v>
                </c:pt>
                <c:pt idx="9453">
                  <c:v>-9.7437396472766172E-3</c:v>
                </c:pt>
                <c:pt idx="9454">
                  <c:v>-9.7437396472766172E-3</c:v>
                </c:pt>
                <c:pt idx="9455">
                  <c:v>-9.7437396472766172E-3</c:v>
                </c:pt>
                <c:pt idx="9456">
                  <c:v>0</c:v>
                </c:pt>
                <c:pt idx="9457">
                  <c:v>0</c:v>
                </c:pt>
                <c:pt idx="9458">
                  <c:v>-9.7437396472766172E-3</c:v>
                </c:pt>
                <c:pt idx="9459">
                  <c:v>-9.7437396472766172E-3</c:v>
                </c:pt>
                <c:pt idx="9460">
                  <c:v>-9.7437396472766172E-3</c:v>
                </c:pt>
                <c:pt idx="9461">
                  <c:v>-9.7437396472766172E-3</c:v>
                </c:pt>
                <c:pt idx="9462">
                  <c:v>0</c:v>
                </c:pt>
                <c:pt idx="9463">
                  <c:v>0</c:v>
                </c:pt>
                <c:pt idx="9464">
                  <c:v>0</c:v>
                </c:pt>
                <c:pt idx="9465">
                  <c:v>0</c:v>
                </c:pt>
                <c:pt idx="9466">
                  <c:v>0</c:v>
                </c:pt>
                <c:pt idx="9467">
                  <c:v>0</c:v>
                </c:pt>
                <c:pt idx="9468">
                  <c:v>0</c:v>
                </c:pt>
                <c:pt idx="9469">
                  <c:v>0</c:v>
                </c:pt>
                <c:pt idx="9470">
                  <c:v>0</c:v>
                </c:pt>
                <c:pt idx="9471">
                  <c:v>0</c:v>
                </c:pt>
                <c:pt idx="9472">
                  <c:v>0</c:v>
                </c:pt>
                <c:pt idx="9473">
                  <c:v>0</c:v>
                </c:pt>
                <c:pt idx="9474">
                  <c:v>0</c:v>
                </c:pt>
                <c:pt idx="9475">
                  <c:v>0</c:v>
                </c:pt>
                <c:pt idx="9476">
                  <c:v>0</c:v>
                </c:pt>
                <c:pt idx="9477">
                  <c:v>0</c:v>
                </c:pt>
                <c:pt idx="9478">
                  <c:v>0</c:v>
                </c:pt>
                <c:pt idx="9479">
                  <c:v>0</c:v>
                </c:pt>
                <c:pt idx="9480">
                  <c:v>0</c:v>
                </c:pt>
                <c:pt idx="9481">
                  <c:v>0</c:v>
                </c:pt>
                <c:pt idx="9482">
                  <c:v>0</c:v>
                </c:pt>
                <c:pt idx="9483">
                  <c:v>0</c:v>
                </c:pt>
                <c:pt idx="9484">
                  <c:v>0</c:v>
                </c:pt>
                <c:pt idx="9485">
                  <c:v>-9.7437396472766172E-3</c:v>
                </c:pt>
                <c:pt idx="9486">
                  <c:v>-9.7437396472766172E-3</c:v>
                </c:pt>
                <c:pt idx="9487">
                  <c:v>-9.7437396472766172E-3</c:v>
                </c:pt>
                <c:pt idx="9488">
                  <c:v>-9.7437396472766172E-3</c:v>
                </c:pt>
                <c:pt idx="9489">
                  <c:v>-9.7437396472766172E-3</c:v>
                </c:pt>
                <c:pt idx="9490">
                  <c:v>0</c:v>
                </c:pt>
                <c:pt idx="9491">
                  <c:v>0</c:v>
                </c:pt>
                <c:pt idx="9492">
                  <c:v>9.7437396472766172E-3</c:v>
                </c:pt>
                <c:pt idx="9493">
                  <c:v>0</c:v>
                </c:pt>
                <c:pt idx="9494">
                  <c:v>0</c:v>
                </c:pt>
                <c:pt idx="9495">
                  <c:v>0</c:v>
                </c:pt>
                <c:pt idx="9496">
                  <c:v>0</c:v>
                </c:pt>
                <c:pt idx="9497">
                  <c:v>0</c:v>
                </c:pt>
                <c:pt idx="9498">
                  <c:v>0</c:v>
                </c:pt>
                <c:pt idx="9499">
                  <c:v>0</c:v>
                </c:pt>
                <c:pt idx="9500">
                  <c:v>0</c:v>
                </c:pt>
                <c:pt idx="9501">
                  <c:v>0</c:v>
                </c:pt>
                <c:pt idx="9502">
                  <c:v>0</c:v>
                </c:pt>
                <c:pt idx="9503">
                  <c:v>0</c:v>
                </c:pt>
                <c:pt idx="9504">
                  <c:v>0</c:v>
                </c:pt>
                <c:pt idx="9505">
                  <c:v>-9.7437396472766172E-3</c:v>
                </c:pt>
                <c:pt idx="9506">
                  <c:v>0</c:v>
                </c:pt>
                <c:pt idx="9507">
                  <c:v>0</c:v>
                </c:pt>
                <c:pt idx="9508">
                  <c:v>0</c:v>
                </c:pt>
                <c:pt idx="9509">
                  <c:v>0</c:v>
                </c:pt>
                <c:pt idx="9510">
                  <c:v>0</c:v>
                </c:pt>
                <c:pt idx="9511">
                  <c:v>0</c:v>
                </c:pt>
                <c:pt idx="9512">
                  <c:v>0</c:v>
                </c:pt>
                <c:pt idx="9513">
                  <c:v>-9.7437396472766172E-3</c:v>
                </c:pt>
                <c:pt idx="9514">
                  <c:v>-9.7437396472766172E-3</c:v>
                </c:pt>
                <c:pt idx="9515">
                  <c:v>0</c:v>
                </c:pt>
                <c:pt idx="9516">
                  <c:v>0</c:v>
                </c:pt>
                <c:pt idx="9517">
                  <c:v>9.7437396472766172E-3</c:v>
                </c:pt>
                <c:pt idx="9518">
                  <c:v>0</c:v>
                </c:pt>
                <c:pt idx="9519">
                  <c:v>0</c:v>
                </c:pt>
                <c:pt idx="9520">
                  <c:v>0</c:v>
                </c:pt>
                <c:pt idx="9521">
                  <c:v>0</c:v>
                </c:pt>
                <c:pt idx="9522">
                  <c:v>0</c:v>
                </c:pt>
                <c:pt idx="9523">
                  <c:v>0</c:v>
                </c:pt>
                <c:pt idx="9524">
                  <c:v>0</c:v>
                </c:pt>
                <c:pt idx="9525">
                  <c:v>0</c:v>
                </c:pt>
                <c:pt idx="9526">
                  <c:v>0</c:v>
                </c:pt>
                <c:pt idx="9527">
                  <c:v>0</c:v>
                </c:pt>
                <c:pt idx="9528">
                  <c:v>0</c:v>
                </c:pt>
                <c:pt idx="9529">
                  <c:v>0</c:v>
                </c:pt>
                <c:pt idx="9530">
                  <c:v>0</c:v>
                </c:pt>
                <c:pt idx="9531">
                  <c:v>0</c:v>
                </c:pt>
                <c:pt idx="9532">
                  <c:v>0</c:v>
                </c:pt>
                <c:pt idx="9533">
                  <c:v>9.7437396472766172E-3</c:v>
                </c:pt>
                <c:pt idx="9534">
                  <c:v>0</c:v>
                </c:pt>
                <c:pt idx="9535">
                  <c:v>0</c:v>
                </c:pt>
                <c:pt idx="9536">
                  <c:v>-9.7437396472766172E-3</c:v>
                </c:pt>
                <c:pt idx="9537">
                  <c:v>-9.7437396472766172E-3</c:v>
                </c:pt>
                <c:pt idx="9538">
                  <c:v>-9.7437396472766172E-3</c:v>
                </c:pt>
                <c:pt idx="9539">
                  <c:v>0</c:v>
                </c:pt>
                <c:pt idx="9540">
                  <c:v>0</c:v>
                </c:pt>
                <c:pt idx="9541">
                  <c:v>0</c:v>
                </c:pt>
                <c:pt idx="9542">
                  <c:v>9.7437396472766172E-3</c:v>
                </c:pt>
                <c:pt idx="9543">
                  <c:v>9.7437396472766172E-3</c:v>
                </c:pt>
                <c:pt idx="9544">
                  <c:v>0</c:v>
                </c:pt>
                <c:pt idx="9545">
                  <c:v>-9.7437396472766172E-3</c:v>
                </c:pt>
                <c:pt idx="9546">
                  <c:v>-9.7437396472766172E-3</c:v>
                </c:pt>
                <c:pt idx="9547">
                  <c:v>-9.7437396472766172E-3</c:v>
                </c:pt>
                <c:pt idx="9548">
                  <c:v>0</c:v>
                </c:pt>
                <c:pt idx="9549">
                  <c:v>0</c:v>
                </c:pt>
                <c:pt idx="9550">
                  <c:v>0</c:v>
                </c:pt>
                <c:pt idx="9551">
                  <c:v>9.7437396472766172E-3</c:v>
                </c:pt>
                <c:pt idx="9552">
                  <c:v>9.7437396472766172E-3</c:v>
                </c:pt>
                <c:pt idx="9553">
                  <c:v>9.7437396472766172E-3</c:v>
                </c:pt>
                <c:pt idx="9554">
                  <c:v>0</c:v>
                </c:pt>
                <c:pt idx="9555">
                  <c:v>-9.7437396472766172E-3</c:v>
                </c:pt>
                <c:pt idx="9556">
                  <c:v>-9.7437396472766172E-3</c:v>
                </c:pt>
                <c:pt idx="9557">
                  <c:v>0</c:v>
                </c:pt>
                <c:pt idx="9558">
                  <c:v>0</c:v>
                </c:pt>
                <c:pt idx="9559">
                  <c:v>0</c:v>
                </c:pt>
                <c:pt idx="9560">
                  <c:v>0</c:v>
                </c:pt>
                <c:pt idx="9561">
                  <c:v>9.7437396472766172E-3</c:v>
                </c:pt>
                <c:pt idx="9562">
                  <c:v>9.7437396472766172E-3</c:v>
                </c:pt>
                <c:pt idx="9563">
                  <c:v>9.7437396472766172E-3</c:v>
                </c:pt>
                <c:pt idx="9564">
                  <c:v>0</c:v>
                </c:pt>
                <c:pt idx="9565">
                  <c:v>0</c:v>
                </c:pt>
                <c:pt idx="9566">
                  <c:v>0</c:v>
                </c:pt>
                <c:pt idx="9567">
                  <c:v>0</c:v>
                </c:pt>
                <c:pt idx="9568">
                  <c:v>0</c:v>
                </c:pt>
                <c:pt idx="9569">
                  <c:v>0</c:v>
                </c:pt>
                <c:pt idx="9570">
                  <c:v>0</c:v>
                </c:pt>
                <c:pt idx="9571">
                  <c:v>0</c:v>
                </c:pt>
                <c:pt idx="9572">
                  <c:v>0</c:v>
                </c:pt>
                <c:pt idx="9573">
                  <c:v>9.7437396472766172E-3</c:v>
                </c:pt>
                <c:pt idx="9574">
                  <c:v>0</c:v>
                </c:pt>
                <c:pt idx="9575">
                  <c:v>0</c:v>
                </c:pt>
                <c:pt idx="9576">
                  <c:v>0</c:v>
                </c:pt>
                <c:pt idx="9577">
                  <c:v>0</c:v>
                </c:pt>
                <c:pt idx="9578">
                  <c:v>0</c:v>
                </c:pt>
                <c:pt idx="9579">
                  <c:v>0</c:v>
                </c:pt>
                <c:pt idx="9580">
                  <c:v>0</c:v>
                </c:pt>
                <c:pt idx="9581">
                  <c:v>-9.7437396472766172E-3</c:v>
                </c:pt>
                <c:pt idx="9582">
                  <c:v>-9.7437396472766172E-3</c:v>
                </c:pt>
                <c:pt idx="9583">
                  <c:v>0</c:v>
                </c:pt>
                <c:pt idx="9584">
                  <c:v>9.7437396472766172E-3</c:v>
                </c:pt>
                <c:pt idx="9585">
                  <c:v>9.7437396472766172E-3</c:v>
                </c:pt>
                <c:pt idx="9586">
                  <c:v>0</c:v>
                </c:pt>
                <c:pt idx="9587">
                  <c:v>0</c:v>
                </c:pt>
                <c:pt idx="9588">
                  <c:v>-9.7437396472766172E-3</c:v>
                </c:pt>
                <c:pt idx="9589">
                  <c:v>-9.7437396472766172E-3</c:v>
                </c:pt>
                <c:pt idx="9590">
                  <c:v>-9.7437396472766172E-3</c:v>
                </c:pt>
                <c:pt idx="9591">
                  <c:v>-9.7437396472766172E-3</c:v>
                </c:pt>
                <c:pt idx="9592">
                  <c:v>-9.7437396472766172E-3</c:v>
                </c:pt>
                <c:pt idx="9593">
                  <c:v>0</c:v>
                </c:pt>
                <c:pt idx="9594">
                  <c:v>0</c:v>
                </c:pt>
                <c:pt idx="9595">
                  <c:v>0</c:v>
                </c:pt>
                <c:pt idx="9596">
                  <c:v>0</c:v>
                </c:pt>
                <c:pt idx="9597">
                  <c:v>0</c:v>
                </c:pt>
                <c:pt idx="9598">
                  <c:v>0</c:v>
                </c:pt>
                <c:pt idx="9599">
                  <c:v>0</c:v>
                </c:pt>
                <c:pt idx="9600">
                  <c:v>0</c:v>
                </c:pt>
                <c:pt idx="9601">
                  <c:v>-9.7437396472766172E-3</c:v>
                </c:pt>
                <c:pt idx="9602">
                  <c:v>-9.7437396472766172E-3</c:v>
                </c:pt>
                <c:pt idx="9603">
                  <c:v>-9.7437396472766172E-3</c:v>
                </c:pt>
                <c:pt idx="9604">
                  <c:v>0</c:v>
                </c:pt>
                <c:pt idx="9605">
                  <c:v>0</c:v>
                </c:pt>
                <c:pt idx="9606">
                  <c:v>0</c:v>
                </c:pt>
                <c:pt idx="9607">
                  <c:v>0</c:v>
                </c:pt>
                <c:pt idx="9608">
                  <c:v>0</c:v>
                </c:pt>
                <c:pt idx="9609">
                  <c:v>0</c:v>
                </c:pt>
                <c:pt idx="9610">
                  <c:v>0</c:v>
                </c:pt>
                <c:pt idx="9611">
                  <c:v>-9.7437396472766172E-3</c:v>
                </c:pt>
                <c:pt idx="9612">
                  <c:v>-9.7437396472766172E-3</c:v>
                </c:pt>
                <c:pt idx="9613">
                  <c:v>0</c:v>
                </c:pt>
                <c:pt idx="9614">
                  <c:v>0</c:v>
                </c:pt>
                <c:pt idx="9615">
                  <c:v>0</c:v>
                </c:pt>
                <c:pt idx="9616">
                  <c:v>0</c:v>
                </c:pt>
                <c:pt idx="9617">
                  <c:v>0</c:v>
                </c:pt>
                <c:pt idx="9618">
                  <c:v>0</c:v>
                </c:pt>
                <c:pt idx="9619">
                  <c:v>-9.7437396472766172E-3</c:v>
                </c:pt>
                <c:pt idx="9620">
                  <c:v>-9.7437396472766172E-3</c:v>
                </c:pt>
                <c:pt idx="9621">
                  <c:v>-9.7437396472766172E-3</c:v>
                </c:pt>
                <c:pt idx="9622">
                  <c:v>-9.7437396472766172E-3</c:v>
                </c:pt>
                <c:pt idx="9623">
                  <c:v>0</c:v>
                </c:pt>
                <c:pt idx="9624">
                  <c:v>0</c:v>
                </c:pt>
                <c:pt idx="9625">
                  <c:v>0</c:v>
                </c:pt>
                <c:pt idx="9626">
                  <c:v>0</c:v>
                </c:pt>
                <c:pt idx="9627">
                  <c:v>0</c:v>
                </c:pt>
                <c:pt idx="9628">
                  <c:v>0</c:v>
                </c:pt>
                <c:pt idx="9629">
                  <c:v>0</c:v>
                </c:pt>
                <c:pt idx="9630">
                  <c:v>0</c:v>
                </c:pt>
                <c:pt idx="9631">
                  <c:v>-9.7437396472766172E-3</c:v>
                </c:pt>
                <c:pt idx="9632">
                  <c:v>-9.7437396472766172E-3</c:v>
                </c:pt>
                <c:pt idx="9633">
                  <c:v>-9.7437396472766172E-3</c:v>
                </c:pt>
                <c:pt idx="9634">
                  <c:v>-9.7437396472766172E-3</c:v>
                </c:pt>
                <c:pt idx="9635">
                  <c:v>-9.7437396472766172E-3</c:v>
                </c:pt>
                <c:pt idx="9636">
                  <c:v>-9.7437396472766172E-3</c:v>
                </c:pt>
                <c:pt idx="9637">
                  <c:v>0</c:v>
                </c:pt>
                <c:pt idx="9638">
                  <c:v>0</c:v>
                </c:pt>
                <c:pt idx="9639">
                  <c:v>-9.7437396472766172E-3</c:v>
                </c:pt>
                <c:pt idx="9640">
                  <c:v>-9.7437396472766172E-3</c:v>
                </c:pt>
                <c:pt idx="9641">
                  <c:v>-9.7437396472766172E-3</c:v>
                </c:pt>
                <c:pt idx="9642">
                  <c:v>0</c:v>
                </c:pt>
                <c:pt idx="9643">
                  <c:v>0</c:v>
                </c:pt>
                <c:pt idx="9644">
                  <c:v>0</c:v>
                </c:pt>
                <c:pt idx="9645">
                  <c:v>0</c:v>
                </c:pt>
                <c:pt idx="9646">
                  <c:v>0</c:v>
                </c:pt>
                <c:pt idx="9647">
                  <c:v>0</c:v>
                </c:pt>
                <c:pt idx="9648">
                  <c:v>-9.7437396472766172E-3</c:v>
                </c:pt>
                <c:pt idx="9649">
                  <c:v>-9.7437396472766172E-3</c:v>
                </c:pt>
                <c:pt idx="9650">
                  <c:v>-9.7437396472766172E-3</c:v>
                </c:pt>
                <c:pt idx="9651">
                  <c:v>-9.7437396472766172E-3</c:v>
                </c:pt>
                <c:pt idx="9652">
                  <c:v>0</c:v>
                </c:pt>
                <c:pt idx="9653">
                  <c:v>0</c:v>
                </c:pt>
                <c:pt idx="9654">
                  <c:v>0</c:v>
                </c:pt>
                <c:pt idx="9655">
                  <c:v>0</c:v>
                </c:pt>
                <c:pt idx="9656">
                  <c:v>0</c:v>
                </c:pt>
                <c:pt idx="9657">
                  <c:v>0</c:v>
                </c:pt>
                <c:pt idx="9658">
                  <c:v>0</c:v>
                </c:pt>
                <c:pt idx="9659">
                  <c:v>-9.7437396472766172E-3</c:v>
                </c:pt>
                <c:pt idx="9660">
                  <c:v>-9.7437396472766172E-3</c:v>
                </c:pt>
                <c:pt idx="9661">
                  <c:v>-9.7437396472766172E-3</c:v>
                </c:pt>
                <c:pt idx="9662">
                  <c:v>0</c:v>
                </c:pt>
                <c:pt idx="9663">
                  <c:v>0</c:v>
                </c:pt>
                <c:pt idx="9664">
                  <c:v>-9.7437396472766172E-3</c:v>
                </c:pt>
                <c:pt idx="9665">
                  <c:v>-9.7437396472766172E-3</c:v>
                </c:pt>
                <c:pt idx="9666">
                  <c:v>0</c:v>
                </c:pt>
                <c:pt idx="9667">
                  <c:v>0</c:v>
                </c:pt>
                <c:pt idx="9668">
                  <c:v>0</c:v>
                </c:pt>
                <c:pt idx="9669">
                  <c:v>0</c:v>
                </c:pt>
                <c:pt idx="9670">
                  <c:v>0</c:v>
                </c:pt>
                <c:pt idx="9671">
                  <c:v>0</c:v>
                </c:pt>
                <c:pt idx="9672">
                  <c:v>0</c:v>
                </c:pt>
                <c:pt idx="9673">
                  <c:v>-9.7437396472766172E-3</c:v>
                </c:pt>
                <c:pt idx="9674">
                  <c:v>-9.7437396472766172E-3</c:v>
                </c:pt>
                <c:pt idx="9675">
                  <c:v>-9.7437396472766172E-3</c:v>
                </c:pt>
                <c:pt idx="9676">
                  <c:v>-9.7437396472766172E-3</c:v>
                </c:pt>
                <c:pt idx="9677">
                  <c:v>-9.7437396472766172E-3</c:v>
                </c:pt>
                <c:pt idx="9678">
                  <c:v>-9.7437396472766172E-3</c:v>
                </c:pt>
                <c:pt idx="9679">
                  <c:v>-9.7437396472766172E-3</c:v>
                </c:pt>
                <c:pt idx="9680">
                  <c:v>-9.7437396472766172E-3</c:v>
                </c:pt>
                <c:pt idx="9681">
                  <c:v>0</c:v>
                </c:pt>
                <c:pt idx="9682">
                  <c:v>0</c:v>
                </c:pt>
                <c:pt idx="9683">
                  <c:v>0</c:v>
                </c:pt>
                <c:pt idx="9684">
                  <c:v>0</c:v>
                </c:pt>
                <c:pt idx="9685">
                  <c:v>-9.7437396472766172E-3</c:v>
                </c:pt>
                <c:pt idx="9686">
                  <c:v>0</c:v>
                </c:pt>
                <c:pt idx="9687">
                  <c:v>0</c:v>
                </c:pt>
                <c:pt idx="9688">
                  <c:v>0</c:v>
                </c:pt>
                <c:pt idx="9689">
                  <c:v>-9.7437396472766172E-3</c:v>
                </c:pt>
                <c:pt idx="9690">
                  <c:v>-9.7437396472766172E-3</c:v>
                </c:pt>
                <c:pt idx="9691">
                  <c:v>-9.7437396472766172E-3</c:v>
                </c:pt>
                <c:pt idx="9692">
                  <c:v>0</c:v>
                </c:pt>
                <c:pt idx="9693">
                  <c:v>0</c:v>
                </c:pt>
                <c:pt idx="9694">
                  <c:v>-9.7437396472766172E-3</c:v>
                </c:pt>
                <c:pt idx="9695">
                  <c:v>-1.9487479294553234E-2</c:v>
                </c:pt>
                <c:pt idx="9696">
                  <c:v>-2.923121894182985E-2</c:v>
                </c:pt>
                <c:pt idx="9697">
                  <c:v>-1.9487479294553234E-2</c:v>
                </c:pt>
                <c:pt idx="9698">
                  <c:v>-9.7437396472766172E-3</c:v>
                </c:pt>
                <c:pt idx="9699">
                  <c:v>0</c:v>
                </c:pt>
                <c:pt idx="9700">
                  <c:v>0</c:v>
                </c:pt>
                <c:pt idx="9701">
                  <c:v>-9.7437396472766172E-3</c:v>
                </c:pt>
                <c:pt idx="9702">
                  <c:v>-9.7437396472766172E-3</c:v>
                </c:pt>
                <c:pt idx="9703">
                  <c:v>-9.7437396472766172E-3</c:v>
                </c:pt>
                <c:pt idx="9704">
                  <c:v>0</c:v>
                </c:pt>
                <c:pt idx="9705">
                  <c:v>0</c:v>
                </c:pt>
                <c:pt idx="9706">
                  <c:v>0</c:v>
                </c:pt>
                <c:pt idx="9707">
                  <c:v>-9.7437396472766172E-3</c:v>
                </c:pt>
                <c:pt idx="9708">
                  <c:v>-9.7437396472766172E-3</c:v>
                </c:pt>
                <c:pt idx="9709">
                  <c:v>-9.7437396472766172E-3</c:v>
                </c:pt>
                <c:pt idx="9710">
                  <c:v>-9.7437396472766172E-3</c:v>
                </c:pt>
                <c:pt idx="9711">
                  <c:v>-9.7437396472766172E-3</c:v>
                </c:pt>
                <c:pt idx="9712">
                  <c:v>0</c:v>
                </c:pt>
                <c:pt idx="9713">
                  <c:v>0</c:v>
                </c:pt>
                <c:pt idx="9714">
                  <c:v>0</c:v>
                </c:pt>
                <c:pt idx="9715">
                  <c:v>0</c:v>
                </c:pt>
                <c:pt idx="9716">
                  <c:v>9.7437396472766172E-3</c:v>
                </c:pt>
                <c:pt idx="9717">
                  <c:v>0</c:v>
                </c:pt>
                <c:pt idx="9718">
                  <c:v>0</c:v>
                </c:pt>
                <c:pt idx="9719">
                  <c:v>-9.7437396472766172E-3</c:v>
                </c:pt>
                <c:pt idx="9720">
                  <c:v>-9.7437396472766172E-3</c:v>
                </c:pt>
                <c:pt idx="9721">
                  <c:v>-9.7437396472766172E-3</c:v>
                </c:pt>
                <c:pt idx="9722">
                  <c:v>0</c:v>
                </c:pt>
                <c:pt idx="9723">
                  <c:v>0</c:v>
                </c:pt>
                <c:pt idx="9724">
                  <c:v>0</c:v>
                </c:pt>
                <c:pt idx="9725">
                  <c:v>0</c:v>
                </c:pt>
                <c:pt idx="9726">
                  <c:v>0</c:v>
                </c:pt>
                <c:pt idx="9727">
                  <c:v>0</c:v>
                </c:pt>
                <c:pt idx="9728">
                  <c:v>-9.7437396472766172E-3</c:v>
                </c:pt>
                <c:pt idx="9729">
                  <c:v>-9.7437396472766172E-3</c:v>
                </c:pt>
                <c:pt idx="9730">
                  <c:v>-9.7437396472766172E-3</c:v>
                </c:pt>
                <c:pt idx="9731">
                  <c:v>-9.7437396472766172E-3</c:v>
                </c:pt>
                <c:pt idx="9732">
                  <c:v>0</c:v>
                </c:pt>
                <c:pt idx="9733">
                  <c:v>0</c:v>
                </c:pt>
                <c:pt idx="9734">
                  <c:v>0</c:v>
                </c:pt>
                <c:pt idx="9735">
                  <c:v>0</c:v>
                </c:pt>
                <c:pt idx="9736">
                  <c:v>0</c:v>
                </c:pt>
                <c:pt idx="9737">
                  <c:v>0</c:v>
                </c:pt>
                <c:pt idx="9738">
                  <c:v>-9.7437396472766172E-3</c:v>
                </c:pt>
                <c:pt idx="9739">
                  <c:v>-9.7437396472766172E-3</c:v>
                </c:pt>
                <c:pt idx="9740">
                  <c:v>0</c:v>
                </c:pt>
                <c:pt idx="9741">
                  <c:v>0</c:v>
                </c:pt>
                <c:pt idx="9742">
                  <c:v>0</c:v>
                </c:pt>
                <c:pt idx="9743">
                  <c:v>0</c:v>
                </c:pt>
                <c:pt idx="9744">
                  <c:v>-9.7437396472766172E-3</c:v>
                </c:pt>
                <c:pt idx="9745">
                  <c:v>-9.7437396472766172E-3</c:v>
                </c:pt>
                <c:pt idx="9746">
                  <c:v>0</c:v>
                </c:pt>
                <c:pt idx="9747">
                  <c:v>0</c:v>
                </c:pt>
                <c:pt idx="9748">
                  <c:v>9.7437396472766172E-3</c:v>
                </c:pt>
                <c:pt idx="9749">
                  <c:v>0</c:v>
                </c:pt>
                <c:pt idx="9750">
                  <c:v>0</c:v>
                </c:pt>
                <c:pt idx="9751">
                  <c:v>0</c:v>
                </c:pt>
                <c:pt idx="9752">
                  <c:v>0</c:v>
                </c:pt>
                <c:pt idx="9753">
                  <c:v>-9.7437396472766172E-3</c:v>
                </c:pt>
                <c:pt idx="9754">
                  <c:v>-9.7437396472766172E-3</c:v>
                </c:pt>
                <c:pt idx="9755">
                  <c:v>0</c:v>
                </c:pt>
                <c:pt idx="9756">
                  <c:v>9.7437396472766172E-3</c:v>
                </c:pt>
                <c:pt idx="9757">
                  <c:v>9.7437396472766172E-3</c:v>
                </c:pt>
                <c:pt idx="9758">
                  <c:v>0</c:v>
                </c:pt>
                <c:pt idx="9759">
                  <c:v>-9.7437396472766172E-3</c:v>
                </c:pt>
                <c:pt idx="9760">
                  <c:v>-9.7437396472766172E-3</c:v>
                </c:pt>
                <c:pt idx="9761">
                  <c:v>0</c:v>
                </c:pt>
                <c:pt idx="9762">
                  <c:v>0</c:v>
                </c:pt>
                <c:pt idx="9763">
                  <c:v>9.7437396472766172E-3</c:v>
                </c:pt>
                <c:pt idx="9764">
                  <c:v>0</c:v>
                </c:pt>
                <c:pt idx="9765">
                  <c:v>0</c:v>
                </c:pt>
                <c:pt idx="9766">
                  <c:v>0</c:v>
                </c:pt>
                <c:pt idx="9767">
                  <c:v>0</c:v>
                </c:pt>
                <c:pt idx="9768">
                  <c:v>0</c:v>
                </c:pt>
                <c:pt idx="9769">
                  <c:v>0</c:v>
                </c:pt>
                <c:pt idx="9770">
                  <c:v>-9.7437396472766172E-3</c:v>
                </c:pt>
                <c:pt idx="9771">
                  <c:v>-9.7437396472766172E-3</c:v>
                </c:pt>
                <c:pt idx="9772">
                  <c:v>0</c:v>
                </c:pt>
                <c:pt idx="9773">
                  <c:v>0</c:v>
                </c:pt>
                <c:pt idx="9774">
                  <c:v>0</c:v>
                </c:pt>
                <c:pt idx="9775">
                  <c:v>-9.7437396472766172E-3</c:v>
                </c:pt>
                <c:pt idx="9776">
                  <c:v>-9.7437396472766172E-3</c:v>
                </c:pt>
                <c:pt idx="9777">
                  <c:v>-9.7437396472766172E-3</c:v>
                </c:pt>
                <c:pt idx="9778">
                  <c:v>0</c:v>
                </c:pt>
                <c:pt idx="9779">
                  <c:v>9.7437396472766172E-3</c:v>
                </c:pt>
                <c:pt idx="9780">
                  <c:v>9.7437396472766172E-3</c:v>
                </c:pt>
                <c:pt idx="9781">
                  <c:v>9.7437396472766172E-3</c:v>
                </c:pt>
                <c:pt idx="9782">
                  <c:v>0</c:v>
                </c:pt>
                <c:pt idx="9783">
                  <c:v>-9.7437396472766172E-3</c:v>
                </c:pt>
                <c:pt idx="9784">
                  <c:v>0</c:v>
                </c:pt>
                <c:pt idx="9785">
                  <c:v>0</c:v>
                </c:pt>
                <c:pt idx="9786">
                  <c:v>0</c:v>
                </c:pt>
                <c:pt idx="9787">
                  <c:v>0</c:v>
                </c:pt>
                <c:pt idx="9788">
                  <c:v>0</c:v>
                </c:pt>
                <c:pt idx="9789">
                  <c:v>0</c:v>
                </c:pt>
                <c:pt idx="9790">
                  <c:v>0</c:v>
                </c:pt>
                <c:pt idx="9791">
                  <c:v>0</c:v>
                </c:pt>
                <c:pt idx="9792">
                  <c:v>0</c:v>
                </c:pt>
                <c:pt idx="9793">
                  <c:v>0</c:v>
                </c:pt>
                <c:pt idx="9794">
                  <c:v>0</c:v>
                </c:pt>
                <c:pt idx="9795">
                  <c:v>0</c:v>
                </c:pt>
                <c:pt idx="9796">
                  <c:v>-9.7437396472766172E-3</c:v>
                </c:pt>
                <c:pt idx="9797">
                  <c:v>-9.7437396472766172E-3</c:v>
                </c:pt>
                <c:pt idx="9798">
                  <c:v>-9.7437396472766172E-3</c:v>
                </c:pt>
                <c:pt idx="9799">
                  <c:v>-9.7437396472766172E-3</c:v>
                </c:pt>
                <c:pt idx="9800">
                  <c:v>0</c:v>
                </c:pt>
                <c:pt idx="9801">
                  <c:v>0</c:v>
                </c:pt>
                <c:pt idx="9802">
                  <c:v>0</c:v>
                </c:pt>
                <c:pt idx="9803">
                  <c:v>0</c:v>
                </c:pt>
                <c:pt idx="9804">
                  <c:v>0</c:v>
                </c:pt>
                <c:pt idx="9805">
                  <c:v>-9.7437396472766172E-3</c:v>
                </c:pt>
                <c:pt idx="9806">
                  <c:v>-9.7437396472766172E-3</c:v>
                </c:pt>
                <c:pt idx="9807">
                  <c:v>-9.7437396472766172E-3</c:v>
                </c:pt>
                <c:pt idx="9808">
                  <c:v>-9.7437396472766172E-3</c:v>
                </c:pt>
                <c:pt idx="9809">
                  <c:v>-9.7437396472766172E-3</c:v>
                </c:pt>
                <c:pt idx="9810">
                  <c:v>-9.7437396472766172E-3</c:v>
                </c:pt>
                <c:pt idx="9811">
                  <c:v>-1.9487479294553234E-2</c:v>
                </c:pt>
                <c:pt idx="9812">
                  <c:v>-1.9487479294553234E-2</c:v>
                </c:pt>
                <c:pt idx="9813">
                  <c:v>-1.9487479294553234E-2</c:v>
                </c:pt>
                <c:pt idx="9814">
                  <c:v>-9.7437396472766172E-3</c:v>
                </c:pt>
                <c:pt idx="9815">
                  <c:v>-9.7437396472766172E-3</c:v>
                </c:pt>
                <c:pt idx="9816">
                  <c:v>0</c:v>
                </c:pt>
                <c:pt idx="9817">
                  <c:v>0</c:v>
                </c:pt>
                <c:pt idx="9818">
                  <c:v>9.7437396472766172E-3</c:v>
                </c:pt>
                <c:pt idx="9819">
                  <c:v>9.7437396472766172E-3</c:v>
                </c:pt>
                <c:pt idx="9820">
                  <c:v>0</c:v>
                </c:pt>
                <c:pt idx="9821">
                  <c:v>-9.7437396472766172E-3</c:v>
                </c:pt>
                <c:pt idx="9822">
                  <c:v>-1.9487479294553234E-2</c:v>
                </c:pt>
                <c:pt idx="9823">
                  <c:v>-1.9487479294553234E-2</c:v>
                </c:pt>
                <c:pt idx="9824">
                  <c:v>-9.7437396472766172E-3</c:v>
                </c:pt>
                <c:pt idx="9825">
                  <c:v>0</c:v>
                </c:pt>
                <c:pt idx="9826">
                  <c:v>0</c:v>
                </c:pt>
                <c:pt idx="9827">
                  <c:v>0</c:v>
                </c:pt>
                <c:pt idx="9828">
                  <c:v>0</c:v>
                </c:pt>
                <c:pt idx="9829">
                  <c:v>0</c:v>
                </c:pt>
                <c:pt idx="9830">
                  <c:v>0</c:v>
                </c:pt>
                <c:pt idx="9831">
                  <c:v>-9.7437396472766172E-3</c:v>
                </c:pt>
                <c:pt idx="9832">
                  <c:v>-9.7437396472766172E-3</c:v>
                </c:pt>
                <c:pt idx="9833">
                  <c:v>-9.7437396472766172E-3</c:v>
                </c:pt>
                <c:pt idx="9834">
                  <c:v>-9.7437396472766172E-3</c:v>
                </c:pt>
                <c:pt idx="9835">
                  <c:v>0</c:v>
                </c:pt>
                <c:pt idx="9836">
                  <c:v>0</c:v>
                </c:pt>
                <c:pt idx="9837">
                  <c:v>0</c:v>
                </c:pt>
                <c:pt idx="9838">
                  <c:v>0</c:v>
                </c:pt>
                <c:pt idx="9839">
                  <c:v>-9.7437396472766172E-3</c:v>
                </c:pt>
                <c:pt idx="9840">
                  <c:v>0</c:v>
                </c:pt>
                <c:pt idx="9841">
                  <c:v>0</c:v>
                </c:pt>
                <c:pt idx="9842">
                  <c:v>0</c:v>
                </c:pt>
                <c:pt idx="9843">
                  <c:v>0</c:v>
                </c:pt>
                <c:pt idx="9844">
                  <c:v>0</c:v>
                </c:pt>
                <c:pt idx="9845">
                  <c:v>0</c:v>
                </c:pt>
                <c:pt idx="9846">
                  <c:v>0</c:v>
                </c:pt>
                <c:pt idx="9847">
                  <c:v>0</c:v>
                </c:pt>
                <c:pt idx="9848">
                  <c:v>0</c:v>
                </c:pt>
                <c:pt idx="9849">
                  <c:v>0</c:v>
                </c:pt>
                <c:pt idx="9850">
                  <c:v>0</c:v>
                </c:pt>
                <c:pt idx="9851">
                  <c:v>0</c:v>
                </c:pt>
                <c:pt idx="9852">
                  <c:v>0</c:v>
                </c:pt>
                <c:pt idx="9853">
                  <c:v>-9.7437396472766172E-3</c:v>
                </c:pt>
                <c:pt idx="9854">
                  <c:v>-9.7437396472766172E-3</c:v>
                </c:pt>
                <c:pt idx="9855">
                  <c:v>-1.9487479294553234E-2</c:v>
                </c:pt>
                <c:pt idx="9856">
                  <c:v>-1.9487479294553234E-2</c:v>
                </c:pt>
                <c:pt idx="9857">
                  <c:v>-1.9487479294553234E-2</c:v>
                </c:pt>
                <c:pt idx="9858">
                  <c:v>-1.9487479294553234E-2</c:v>
                </c:pt>
                <c:pt idx="9859">
                  <c:v>-9.7437396472766172E-3</c:v>
                </c:pt>
                <c:pt idx="9860">
                  <c:v>0</c:v>
                </c:pt>
                <c:pt idx="9861">
                  <c:v>0</c:v>
                </c:pt>
                <c:pt idx="9862">
                  <c:v>-9.7437396472766172E-3</c:v>
                </c:pt>
                <c:pt idx="9863">
                  <c:v>-9.7437396472766172E-3</c:v>
                </c:pt>
                <c:pt idx="9864">
                  <c:v>-9.7437396472766172E-3</c:v>
                </c:pt>
                <c:pt idx="9865">
                  <c:v>-9.7437396472766172E-3</c:v>
                </c:pt>
                <c:pt idx="9866">
                  <c:v>-9.7437396472766172E-3</c:v>
                </c:pt>
                <c:pt idx="9867">
                  <c:v>-9.7437396472766172E-3</c:v>
                </c:pt>
                <c:pt idx="9868">
                  <c:v>-1.9487479294553234E-2</c:v>
                </c:pt>
                <c:pt idx="9869">
                  <c:v>-1.9487479294553234E-2</c:v>
                </c:pt>
                <c:pt idx="9870">
                  <c:v>-1.9487479294553234E-2</c:v>
                </c:pt>
                <c:pt idx="9871">
                  <c:v>-9.7437396472766172E-3</c:v>
                </c:pt>
                <c:pt idx="9872">
                  <c:v>0</c:v>
                </c:pt>
                <c:pt idx="9873">
                  <c:v>9.7437396472766172E-3</c:v>
                </c:pt>
                <c:pt idx="9874">
                  <c:v>9.7437396472766172E-3</c:v>
                </c:pt>
                <c:pt idx="9875">
                  <c:v>9.7437396472766172E-3</c:v>
                </c:pt>
                <c:pt idx="9876">
                  <c:v>0</c:v>
                </c:pt>
                <c:pt idx="9877">
                  <c:v>0</c:v>
                </c:pt>
                <c:pt idx="9878">
                  <c:v>0</c:v>
                </c:pt>
                <c:pt idx="9879">
                  <c:v>0</c:v>
                </c:pt>
                <c:pt idx="9880">
                  <c:v>-9.7437396472766172E-3</c:v>
                </c:pt>
                <c:pt idx="9881">
                  <c:v>-9.7437396472766172E-3</c:v>
                </c:pt>
                <c:pt idx="9882">
                  <c:v>-1.9487479294553234E-2</c:v>
                </c:pt>
                <c:pt idx="9883">
                  <c:v>-1.9487479294553234E-2</c:v>
                </c:pt>
                <c:pt idx="9884">
                  <c:v>-9.7437396472766172E-3</c:v>
                </c:pt>
                <c:pt idx="9885">
                  <c:v>0</c:v>
                </c:pt>
                <c:pt idx="9886">
                  <c:v>0</c:v>
                </c:pt>
                <c:pt idx="9887">
                  <c:v>0</c:v>
                </c:pt>
                <c:pt idx="9888">
                  <c:v>0</c:v>
                </c:pt>
                <c:pt idx="9889">
                  <c:v>0</c:v>
                </c:pt>
                <c:pt idx="9890">
                  <c:v>0</c:v>
                </c:pt>
                <c:pt idx="9891">
                  <c:v>0</c:v>
                </c:pt>
                <c:pt idx="9892">
                  <c:v>9.7437396472766172E-3</c:v>
                </c:pt>
                <c:pt idx="9893">
                  <c:v>9.7437396472766172E-3</c:v>
                </c:pt>
                <c:pt idx="9894">
                  <c:v>0</c:v>
                </c:pt>
                <c:pt idx="9895">
                  <c:v>-9.7437396472766172E-3</c:v>
                </c:pt>
                <c:pt idx="9896">
                  <c:v>-9.7437396472766172E-3</c:v>
                </c:pt>
                <c:pt idx="9897">
                  <c:v>-9.7437396472766172E-3</c:v>
                </c:pt>
                <c:pt idx="9898">
                  <c:v>0</c:v>
                </c:pt>
                <c:pt idx="9899">
                  <c:v>0</c:v>
                </c:pt>
                <c:pt idx="9900">
                  <c:v>0</c:v>
                </c:pt>
                <c:pt idx="9901">
                  <c:v>-9.7437396472766172E-3</c:v>
                </c:pt>
                <c:pt idx="9902">
                  <c:v>-9.7437396472766172E-3</c:v>
                </c:pt>
                <c:pt idx="9903">
                  <c:v>-9.7437396472766172E-3</c:v>
                </c:pt>
                <c:pt idx="9904">
                  <c:v>0</c:v>
                </c:pt>
                <c:pt idx="9905">
                  <c:v>0</c:v>
                </c:pt>
                <c:pt idx="9906">
                  <c:v>0</c:v>
                </c:pt>
                <c:pt idx="9907">
                  <c:v>0</c:v>
                </c:pt>
                <c:pt idx="9908">
                  <c:v>0</c:v>
                </c:pt>
                <c:pt idx="9909">
                  <c:v>0</c:v>
                </c:pt>
                <c:pt idx="9910">
                  <c:v>0</c:v>
                </c:pt>
                <c:pt idx="9911">
                  <c:v>0</c:v>
                </c:pt>
                <c:pt idx="9912">
                  <c:v>0</c:v>
                </c:pt>
                <c:pt idx="9913">
                  <c:v>0</c:v>
                </c:pt>
                <c:pt idx="9914">
                  <c:v>0</c:v>
                </c:pt>
                <c:pt idx="9915">
                  <c:v>0</c:v>
                </c:pt>
                <c:pt idx="9916">
                  <c:v>0</c:v>
                </c:pt>
                <c:pt idx="9917">
                  <c:v>0</c:v>
                </c:pt>
                <c:pt idx="9918">
                  <c:v>0</c:v>
                </c:pt>
                <c:pt idx="9919">
                  <c:v>-9.7437396472766172E-3</c:v>
                </c:pt>
                <c:pt idx="9920">
                  <c:v>0</c:v>
                </c:pt>
                <c:pt idx="9921">
                  <c:v>0</c:v>
                </c:pt>
                <c:pt idx="9922">
                  <c:v>0</c:v>
                </c:pt>
                <c:pt idx="9923">
                  <c:v>-9.7437396472766172E-3</c:v>
                </c:pt>
                <c:pt idx="9924">
                  <c:v>-1.9487479294553234E-2</c:v>
                </c:pt>
                <c:pt idx="9925">
                  <c:v>-1.9487479294553234E-2</c:v>
                </c:pt>
                <c:pt idx="9926">
                  <c:v>-1.9487479294553234E-2</c:v>
                </c:pt>
                <c:pt idx="9927">
                  <c:v>-9.7437396472766172E-3</c:v>
                </c:pt>
                <c:pt idx="9928">
                  <c:v>-9.7437396472766172E-3</c:v>
                </c:pt>
                <c:pt idx="9929">
                  <c:v>-1.9487479294553234E-2</c:v>
                </c:pt>
                <c:pt idx="9930">
                  <c:v>-1.9487479294553234E-2</c:v>
                </c:pt>
                <c:pt idx="9931">
                  <c:v>-9.7437396472766172E-3</c:v>
                </c:pt>
                <c:pt idx="9932">
                  <c:v>0</c:v>
                </c:pt>
                <c:pt idx="9933">
                  <c:v>0</c:v>
                </c:pt>
                <c:pt idx="9934">
                  <c:v>0</c:v>
                </c:pt>
                <c:pt idx="9935">
                  <c:v>-9.7437396472766172E-3</c:v>
                </c:pt>
                <c:pt idx="9936">
                  <c:v>-9.7437396472766172E-3</c:v>
                </c:pt>
                <c:pt idx="9937">
                  <c:v>0</c:v>
                </c:pt>
                <c:pt idx="9938">
                  <c:v>0</c:v>
                </c:pt>
                <c:pt idx="9939">
                  <c:v>0</c:v>
                </c:pt>
                <c:pt idx="9940">
                  <c:v>0</c:v>
                </c:pt>
                <c:pt idx="9941">
                  <c:v>9.7437396472766172E-3</c:v>
                </c:pt>
                <c:pt idx="9942">
                  <c:v>0</c:v>
                </c:pt>
                <c:pt idx="9943">
                  <c:v>0</c:v>
                </c:pt>
                <c:pt idx="9944">
                  <c:v>0</c:v>
                </c:pt>
                <c:pt idx="9945">
                  <c:v>0</c:v>
                </c:pt>
                <c:pt idx="9946">
                  <c:v>0</c:v>
                </c:pt>
                <c:pt idx="9947">
                  <c:v>0</c:v>
                </c:pt>
                <c:pt idx="9948">
                  <c:v>0</c:v>
                </c:pt>
                <c:pt idx="9949">
                  <c:v>-9.7437396472766172E-3</c:v>
                </c:pt>
                <c:pt idx="9950">
                  <c:v>-9.7437396472766172E-3</c:v>
                </c:pt>
                <c:pt idx="9951">
                  <c:v>-9.7437396472766172E-3</c:v>
                </c:pt>
                <c:pt idx="9952">
                  <c:v>0</c:v>
                </c:pt>
                <c:pt idx="9953">
                  <c:v>0</c:v>
                </c:pt>
                <c:pt idx="9954">
                  <c:v>0</c:v>
                </c:pt>
                <c:pt idx="9955">
                  <c:v>-9.7437396472766172E-3</c:v>
                </c:pt>
                <c:pt idx="9956">
                  <c:v>-9.7437396472766172E-3</c:v>
                </c:pt>
                <c:pt idx="9957">
                  <c:v>-9.7437396472766172E-3</c:v>
                </c:pt>
                <c:pt idx="9958">
                  <c:v>-9.7437396472766172E-3</c:v>
                </c:pt>
                <c:pt idx="9959">
                  <c:v>0</c:v>
                </c:pt>
                <c:pt idx="9960">
                  <c:v>0</c:v>
                </c:pt>
                <c:pt idx="9961">
                  <c:v>0</c:v>
                </c:pt>
                <c:pt idx="9962">
                  <c:v>0</c:v>
                </c:pt>
                <c:pt idx="9963">
                  <c:v>0</c:v>
                </c:pt>
                <c:pt idx="9964">
                  <c:v>0</c:v>
                </c:pt>
                <c:pt idx="9965">
                  <c:v>-9.7437396472766172E-3</c:v>
                </c:pt>
                <c:pt idx="9966">
                  <c:v>-9.7437396472766172E-3</c:v>
                </c:pt>
                <c:pt idx="9967">
                  <c:v>-9.7437396472766172E-3</c:v>
                </c:pt>
                <c:pt idx="9968">
                  <c:v>0</c:v>
                </c:pt>
                <c:pt idx="9969">
                  <c:v>0</c:v>
                </c:pt>
                <c:pt idx="9970">
                  <c:v>-9.7437396472766172E-3</c:v>
                </c:pt>
                <c:pt idx="9971">
                  <c:v>-9.7437396472766172E-3</c:v>
                </c:pt>
                <c:pt idx="9972">
                  <c:v>-9.7437396472766172E-3</c:v>
                </c:pt>
                <c:pt idx="9973">
                  <c:v>-9.7437396472766172E-3</c:v>
                </c:pt>
                <c:pt idx="9974">
                  <c:v>-9.7437396472766172E-3</c:v>
                </c:pt>
                <c:pt idx="9975">
                  <c:v>0</c:v>
                </c:pt>
                <c:pt idx="9976">
                  <c:v>0</c:v>
                </c:pt>
                <c:pt idx="9977">
                  <c:v>0</c:v>
                </c:pt>
                <c:pt idx="9978">
                  <c:v>-9.7437396472766172E-3</c:v>
                </c:pt>
                <c:pt idx="9979">
                  <c:v>-9.7437396472766172E-3</c:v>
                </c:pt>
                <c:pt idx="9980">
                  <c:v>-9.7437396472766172E-3</c:v>
                </c:pt>
                <c:pt idx="9981">
                  <c:v>-9.7437396472766172E-3</c:v>
                </c:pt>
                <c:pt idx="9982">
                  <c:v>-9.7437396472766172E-3</c:v>
                </c:pt>
                <c:pt idx="9983">
                  <c:v>0</c:v>
                </c:pt>
                <c:pt idx="9984">
                  <c:v>0</c:v>
                </c:pt>
                <c:pt idx="9985">
                  <c:v>0</c:v>
                </c:pt>
                <c:pt idx="9986">
                  <c:v>0</c:v>
                </c:pt>
                <c:pt idx="9987">
                  <c:v>0</c:v>
                </c:pt>
                <c:pt idx="9988">
                  <c:v>0</c:v>
                </c:pt>
                <c:pt idx="9989">
                  <c:v>9.7437396472766172E-3</c:v>
                </c:pt>
                <c:pt idx="9990">
                  <c:v>9.7437396472766172E-3</c:v>
                </c:pt>
                <c:pt idx="9991">
                  <c:v>0</c:v>
                </c:pt>
                <c:pt idx="9992">
                  <c:v>-9.7437396472766172E-3</c:v>
                </c:pt>
                <c:pt idx="9993">
                  <c:v>-9.7437396472766172E-3</c:v>
                </c:pt>
                <c:pt idx="9994">
                  <c:v>-1.9487479294553234E-2</c:v>
                </c:pt>
                <c:pt idx="9995">
                  <c:v>-9.7437396472766172E-3</c:v>
                </c:pt>
                <c:pt idx="9996">
                  <c:v>-9.7437396472766172E-3</c:v>
                </c:pt>
                <c:pt idx="9997">
                  <c:v>-9.7437396472766172E-3</c:v>
                </c:pt>
                <c:pt idx="9998">
                  <c:v>-9.7437396472766172E-3</c:v>
                </c:pt>
                <c:pt idx="9999">
                  <c:v>-9.7437396472766172E-3</c:v>
                </c:pt>
              </c:numCache>
            </c:numRef>
          </c:yVal>
          <c:smooth val="0"/>
          <c:extLst>
            <c:ext xmlns:c16="http://schemas.microsoft.com/office/drawing/2014/chart" uri="{C3380CC4-5D6E-409C-BE32-E72D297353CC}">
              <c16:uniqueId val="{00000000-52A7-40E5-AB7B-A12646202FC3}"/>
            </c:ext>
          </c:extLst>
        </c:ser>
        <c:ser>
          <c:idx val="3"/>
          <c:order val="1"/>
          <c:tx>
            <c:v>77963</c:v>
          </c:tx>
          <c:spPr>
            <a:ln w="28575" cap="rnd">
              <a:solidFill>
                <a:schemeClr val="tx1"/>
              </a:solidFill>
              <a:round/>
            </a:ln>
            <a:effectLst/>
          </c:spPr>
          <c:marker>
            <c:symbol val="none"/>
          </c:marker>
          <c:xVal>
            <c:numRef>
              <c:f>'with BT corr time'!$J$9:$J$10008</c:f>
              <c:numCache>
                <c:formatCode>General</c:formatCode>
                <c:ptCount val="10000"/>
                <c:pt idx="0">
                  <c:v>-48.413000000000004</c:v>
                </c:pt>
                <c:pt idx="1">
                  <c:v>-48.313000000000002</c:v>
                </c:pt>
                <c:pt idx="2">
                  <c:v>-48.213000000000001</c:v>
                </c:pt>
                <c:pt idx="3">
                  <c:v>-48.113</c:v>
                </c:pt>
                <c:pt idx="4">
                  <c:v>-48.013000000000005</c:v>
                </c:pt>
                <c:pt idx="5">
                  <c:v>-47.913000000000004</c:v>
                </c:pt>
                <c:pt idx="6">
                  <c:v>-47.813000000000002</c:v>
                </c:pt>
                <c:pt idx="7">
                  <c:v>-47.713000000000001</c:v>
                </c:pt>
                <c:pt idx="8">
                  <c:v>-47.613</c:v>
                </c:pt>
                <c:pt idx="9">
                  <c:v>-47.513000000000005</c:v>
                </c:pt>
                <c:pt idx="10">
                  <c:v>-47.413000000000004</c:v>
                </c:pt>
                <c:pt idx="11">
                  <c:v>-47.313000000000002</c:v>
                </c:pt>
                <c:pt idx="12">
                  <c:v>-47.213000000000001</c:v>
                </c:pt>
                <c:pt idx="13">
                  <c:v>-47.113</c:v>
                </c:pt>
                <c:pt idx="14">
                  <c:v>-47.013000000000005</c:v>
                </c:pt>
                <c:pt idx="15">
                  <c:v>-46.913000000000004</c:v>
                </c:pt>
                <c:pt idx="16">
                  <c:v>-46.813000000000002</c:v>
                </c:pt>
                <c:pt idx="17">
                  <c:v>-46.713000000000001</c:v>
                </c:pt>
                <c:pt idx="18">
                  <c:v>-46.613</c:v>
                </c:pt>
                <c:pt idx="19">
                  <c:v>-46.513000000000005</c:v>
                </c:pt>
                <c:pt idx="20">
                  <c:v>-46.413000000000004</c:v>
                </c:pt>
                <c:pt idx="21">
                  <c:v>-46.313000000000002</c:v>
                </c:pt>
                <c:pt idx="22">
                  <c:v>-46.213000000000001</c:v>
                </c:pt>
                <c:pt idx="23">
                  <c:v>-46.113</c:v>
                </c:pt>
                <c:pt idx="24">
                  <c:v>-46.013000000000005</c:v>
                </c:pt>
                <c:pt idx="25">
                  <c:v>-45.913000000000004</c:v>
                </c:pt>
                <c:pt idx="26">
                  <c:v>-45.813000000000002</c:v>
                </c:pt>
                <c:pt idx="27">
                  <c:v>-45.713000000000001</c:v>
                </c:pt>
                <c:pt idx="28">
                  <c:v>-45.613</c:v>
                </c:pt>
                <c:pt idx="29">
                  <c:v>-45.513000000000005</c:v>
                </c:pt>
                <c:pt idx="30">
                  <c:v>-45.413000000000004</c:v>
                </c:pt>
                <c:pt idx="31">
                  <c:v>-45.313000000000002</c:v>
                </c:pt>
                <c:pt idx="32">
                  <c:v>-45.213000000000001</c:v>
                </c:pt>
                <c:pt idx="33">
                  <c:v>-45.113</c:v>
                </c:pt>
                <c:pt idx="34">
                  <c:v>-45.013000000000005</c:v>
                </c:pt>
                <c:pt idx="35">
                  <c:v>-44.913000000000004</c:v>
                </c:pt>
                <c:pt idx="36">
                  <c:v>-44.813000000000002</c:v>
                </c:pt>
                <c:pt idx="37">
                  <c:v>-44.713000000000001</c:v>
                </c:pt>
                <c:pt idx="38">
                  <c:v>-44.613</c:v>
                </c:pt>
                <c:pt idx="39">
                  <c:v>-44.513000000000005</c:v>
                </c:pt>
                <c:pt idx="40">
                  <c:v>-44.413000000000004</c:v>
                </c:pt>
                <c:pt idx="41">
                  <c:v>-44.313000000000002</c:v>
                </c:pt>
                <c:pt idx="42">
                  <c:v>-44.213000000000001</c:v>
                </c:pt>
                <c:pt idx="43">
                  <c:v>-44.113</c:v>
                </c:pt>
                <c:pt idx="44">
                  <c:v>-44.013000000000005</c:v>
                </c:pt>
                <c:pt idx="45">
                  <c:v>-43.913000000000004</c:v>
                </c:pt>
                <c:pt idx="46">
                  <c:v>-43.813000000000002</c:v>
                </c:pt>
                <c:pt idx="47">
                  <c:v>-43.713000000000001</c:v>
                </c:pt>
                <c:pt idx="48">
                  <c:v>-43.613</c:v>
                </c:pt>
                <c:pt idx="49">
                  <c:v>-43.513000000000005</c:v>
                </c:pt>
                <c:pt idx="50">
                  <c:v>-43.413000000000004</c:v>
                </c:pt>
                <c:pt idx="51">
                  <c:v>-43.313000000000002</c:v>
                </c:pt>
                <c:pt idx="52">
                  <c:v>-43.213000000000001</c:v>
                </c:pt>
                <c:pt idx="53">
                  <c:v>-43.113</c:v>
                </c:pt>
                <c:pt idx="54">
                  <c:v>-43.013000000000005</c:v>
                </c:pt>
                <c:pt idx="55">
                  <c:v>-42.913000000000004</c:v>
                </c:pt>
                <c:pt idx="56">
                  <c:v>-42.813000000000002</c:v>
                </c:pt>
                <c:pt idx="57">
                  <c:v>-42.713000000000001</c:v>
                </c:pt>
                <c:pt idx="58">
                  <c:v>-42.613</c:v>
                </c:pt>
                <c:pt idx="59">
                  <c:v>-42.513000000000005</c:v>
                </c:pt>
                <c:pt idx="60">
                  <c:v>-42.413000000000004</c:v>
                </c:pt>
                <c:pt idx="61">
                  <c:v>-42.313000000000002</c:v>
                </c:pt>
                <c:pt idx="62">
                  <c:v>-42.213000000000001</c:v>
                </c:pt>
                <c:pt idx="63">
                  <c:v>-42.113</c:v>
                </c:pt>
                <c:pt idx="64">
                  <c:v>-42.013000000000005</c:v>
                </c:pt>
                <c:pt idx="65">
                  <c:v>-41.913000000000004</c:v>
                </c:pt>
                <c:pt idx="66">
                  <c:v>-41.813000000000002</c:v>
                </c:pt>
                <c:pt idx="67">
                  <c:v>-41.713000000000001</c:v>
                </c:pt>
                <c:pt idx="68">
                  <c:v>-41.613</c:v>
                </c:pt>
                <c:pt idx="69">
                  <c:v>-41.513000000000005</c:v>
                </c:pt>
                <c:pt idx="70">
                  <c:v>-41.413000000000004</c:v>
                </c:pt>
                <c:pt idx="71">
                  <c:v>-41.313000000000002</c:v>
                </c:pt>
                <c:pt idx="72">
                  <c:v>-41.213000000000001</c:v>
                </c:pt>
                <c:pt idx="73">
                  <c:v>-41.113</c:v>
                </c:pt>
                <c:pt idx="74">
                  <c:v>-41.013000000000005</c:v>
                </c:pt>
                <c:pt idx="75">
                  <c:v>-40.913000000000004</c:v>
                </c:pt>
                <c:pt idx="76">
                  <c:v>-40.813000000000002</c:v>
                </c:pt>
                <c:pt idx="77">
                  <c:v>-40.713000000000001</c:v>
                </c:pt>
                <c:pt idx="78">
                  <c:v>-40.613</c:v>
                </c:pt>
                <c:pt idx="79">
                  <c:v>-40.513000000000005</c:v>
                </c:pt>
                <c:pt idx="80">
                  <c:v>-40.413000000000004</c:v>
                </c:pt>
                <c:pt idx="81">
                  <c:v>-40.313000000000002</c:v>
                </c:pt>
                <c:pt idx="82">
                  <c:v>-40.213000000000001</c:v>
                </c:pt>
                <c:pt idx="83">
                  <c:v>-40.113</c:v>
                </c:pt>
                <c:pt idx="84">
                  <c:v>-40.013000000000005</c:v>
                </c:pt>
                <c:pt idx="85">
                  <c:v>-39.913000000000004</c:v>
                </c:pt>
                <c:pt idx="86">
                  <c:v>-39.813000000000002</c:v>
                </c:pt>
                <c:pt idx="87">
                  <c:v>-39.713000000000001</c:v>
                </c:pt>
                <c:pt idx="88">
                  <c:v>-39.613</c:v>
                </c:pt>
                <c:pt idx="89">
                  <c:v>-39.513000000000005</c:v>
                </c:pt>
                <c:pt idx="90">
                  <c:v>-39.413000000000004</c:v>
                </c:pt>
                <c:pt idx="91">
                  <c:v>-39.313000000000002</c:v>
                </c:pt>
                <c:pt idx="92">
                  <c:v>-39.213000000000001</c:v>
                </c:pt>
                <c:pt idx="93">
                  <c:v>-39.113</c:v>
                </c:pt>
                <c:pt idx="94">
                  <c:v>-39.013000000000005</c:v>
                </c:pt>
                <c:pt idx="95">
                  <c:v>-38.913000000000004</c:v>
                </c:pt>
                <c:pt idx="96">
                  <c:v>-38.813000000000002</c:v>
                </c:pt>
                <c:pt idx="97">
                  <c:v>-38.713000000000001</c:v>
                </c:pt>
                <c:pt idx="98">
                  <c:v>-38.613</c:v>
                </c:pt>
                <c:pt idx="99">
                  <c:v>-38.513000000000005</c:v>
                </c:pt>
                <c:pt idx="100">
                  <c:v>-38.413000000000004</c:v>
                </c:pt>
                <c:pt idx="101">
                  <c:v>-38.313000000000002</c:v>
                </c:pt>
                <c:pt idx="102">
                  <c:v>-38.213000000000001</c:v>
                </c:pt>
                <c:pt idx="103">
                  <c:v>-38.113</c:v>
                </c:pt>
                <c:pt idx="104">
                  <c:v>-38.013000000000005</c:v>
                </c:pt>
                <c:pt idx="105">
                  <c:v>-37.913000000000004</c:v>
                </c:pt>
                <c:pt idx="106">
                  <c:v>-37.813000000000002</c:v>
                </c:pt>
                <c:pt idx="107">
                  <c:v>-37.713000000000001</c:v>
                </c:pt>
                <c:pt idx="108">
                  <c:v>-37.613</c:v>
                </c:pt>
                <c:pt idx="109">
                  <c:v>-37.513000000000005</c:v>
                </c:pt>
                <c:pt idx="110">
                  <c:v>-37.413000000000004</c:v>
                </c:pt>
                <c:pt idx="111">
                  <c:v>-37.313000000000002</c:v>
                </c:pt>
                <c:pt idx="112">
                  <c:v>-37.213000000000001</c:v>
                </c:pt>
                <c:pt idx="113">
                  <c:v>-37.113</c:v>
                </c:pt>
                <c:pt idx="114">
                  <c:v>-37.013000000000005</c:v>
                </c:pt>
                <c:pt idx="115">
                  <c:v>-36.913000000000004</c:v>
                </c:pt>
                <c:pt idx="116">
                  <c:v>-36.813000000000002</c:v>
                </c:pt>
                <c:pt idx="117">
                  <c:v>-36.713000000000001</c:v>
                </c:pt>
                <c:pt idx="118">
                  <c:v>-36.613</c:v>
                </c:pt>
                <c:pt idx="119">
                  <c:v>-36.513000000000005</c:v>
                </c:pt>
                <c:pt idx="120">
                  <c:v>-36.413000000000004</c:v>
                </c:pt>
                <c:pt idx="121">
                  <c:v>-36.313000000000002</c:v>
                </c:pt>
                <c:pt idx="122">
                  <c:v>-36.213000000000001</c:v>
                </c:pt>
                <c:pt idx="123">
                  <c:v>-36.113</c:v>
                </c:pt>
                <c:pt idx="124">
                  <c:v>-36.013000000000005</c:v>
                </c:pt>
                <c:pt idx="125">
                  <c:v>-35.913000000000004</c:v>
                </c:pt>
                <c:pt idx="126">
                  <c:v>-35.813000000000002</c:v>
                </c:pt>
                <c:pt idx="127">
                  <c:v>-35.713000000000001</c:v>
                </c:pt>
                <c:pt idx="128">
                  <c:v>-35.613</c:v>
                </c:pt>
                <c:pt idx="129">
                  <c:v>-35.513000000000005</c:v>
                </c:pt>
                <c:pt idx="130">
                  <c:v>-35.413000000000004</c:v>
                </c:pt>
                <c:pt idx="131">
                  <c:v>-35.313000000000002</c:v>
                </c:pt>
                <c:pt idx="132">
                  <c:v>-35.213000000000001</c:v>
                </c:pt>
                <c:pt idx="133">
                  <c:v>-35.113</c:v>
                </c:pt>
                <c:pt idx="134">
                  <c:v>-35.013000000000005</c:v>
                </c:pt>
                <c:pt idx="135">
                  <c:v>-34.913000000000004</c:v>
                </c:pt>
                <c:pt idx="136">
                  <c:v>-34.813000000000002</c:v>
                </c:pt>
                <c:pt idx="137">
                  <c:v>-34.713000000000001</c:v>
                </c:pt>
                <c:pt idx="138">
                  <c:v>-34.613</c:v>
                </c:pt>
                <c:pt idx="139">
                  <c:v>-34.513000000000005</c:v>
                </c:pt>
                <c:pt idx="140">
                  <c:v>-34.413000000000004</c:v>
                </c:pt>
                <c:pt idx="141">
                  <c:v>-34.313000000000002</c:v>
                </c:pt>
                <c:pt idx="142">
                  <c:v>-34.213000000000001</c:v>
                </c:pt>
                <c:pt idx="143">
                  <c:v>-34.113</c:v>
                </c:pt>
                <c:pt idx="144">
                  <c:v>-34.013000000000005</c:v>
                </c:pt>
                <c:pt idx="145">
                  <c:v>-33.913000000000004</c:v>
                </c:pt>
                <c:pt idx="146">
                  <c:v>-33.813000000000002</c:v>
                </c:pt>
                <c:pt idx="147">
                  <c:v>-33.713000000000001</c:v>
                </c:pt>
                <c:pt idx="148">
                  <c:v>-33.613</c:v>
                </c:pt>
                <c:pt idx="149">
                  <c:v>-33.512999999999998</c:v>
                </c:pt>
                <c:pt idx="150">
                  <c:v>-33.413000000000004</c:v>
                </c:pt>
                <c:pt idx="151">
                  <c:v>-33.313000000000002</c:v>
                </c:pt>
                <c:pt idx="152">
                  <c:v>-33.213000000000001</c:v>
                </c:pt>
                <c:pt idx="153">
                  <c:v>-33.113</c:v>
                </c:pt>
                <c:pt idx="154">
                  <c:v>-33.012999999999998</c:v>
                </c:pt>
                <c:pt idx="155">
                  <c:v>-32.913000000000004</c:v>
                </c:pt>
                <c:pt idx="156">
                  <c:v>-32.813000000000002</c:v>
                </c:pt>
                <c:pt idx="157">
                  <c:v>-32.713000000000001</c:v>
                </c:pt>
                <c:pt idx="158">
                  <c:v>-32.613</c:v>
                </c:pt>
                <c:pt idx="159">
                  <c:v>-32.512999999999998</c:v>
                </c:pt>
                <c:pt idx="160">
                  <c:v>-32.413000000000004</c:v>
                </c:pt>
                <c:pt idx="161">
                  <c:v>-32.313000000000002</c:v>
                </c:pt>
                <c:pt idx="162">
                  <c:v>-32.213000000000001</c:v>
                </c:pt>
                <c:pt idx="163">
                  <c:v>-32.113</c:v>
                </c:pt>
                <c:pt idx="164">
                  <c:v>-32.012999999999998</c:v>
                </c:pt>
                <c:pt idx="165">
                  <c:v>-31.913</c:v>
                </c:pt>
                <c:pt idx="166">
                  <c:v>-31.812999999999999</c:v>
                </c:pt>
                <c:pt idx="167">
                  <c:v>-31.713000000000001</c:v>
                </c:pt>
                <c:pt idx="168">
                  <c:v>-31.613</c:v>
                </c:pt>
                <c:pt idx="169">
                  <c:v>-31.512999999999998</c:v>
                </c:pt>
                <c:pt idx="170">
                  <c:v>-31.413</c:v>
                </c:pt>
                <c:pt idx="171">
                  <c:v>-31.312999999999999</c:v>
                </c:pt>
                <c:pt idx="172">
                  <c:v>-31.213000000000001</c:v>
                </c:pt>
                <c:pt idx="173">
                  <c:v>-31.113</c:v>
                </c:pt>
                <c:pt idx="174">
                  <c:v>-31.012999999999998</c:v>
                </c:pt>
                <c:pt idx="175">
                  <c:v>-30.913</c:v>
                </c:pt>
                <c:pt idx="176">
                  <c:v>-30.812999999999999</c:v>
                </c:pt>
                <c:pt idx="177">
                  <c:v>-30.713000000000001</c:v>
                </c:pt>
                <c:pt idx="178">
                  <c:v>-30.613</c:v>
                </c:pt>
                <c:pt idx="179">
                  <c:v>-30.512999999999998</c:v>
                </c:pt>
                <c:pt idx="180">
                  <c:v>-30.413</c:v>
                </c:pt>
                <c:pt idx="181">
                  <c:v>-30.312999999999999</c:v>
                </c:pt>
                <c:pt idx="182">
                  <c:v>-30.213000000000001</c:v>
                </c:pt>
                <c:pt idx="183">
                  <c:v>-30.113</c:v>
                </c:pt>
                <c:pt idx="184">
                  <c:v>-30.012999999999998</c:v>
                </c:pt>
                <c:pt idx="185">
                  <c:v>-29.913</c:v>
                </c:pt>
                <c:pt idx="186">
                  <c:v>-29.812999999999999</c:v>
                </c:pt>
                <c:pt idx="187">
                  <c:v>-29.713000000000001</c:v>
                </c:pt>
                <c:pt idx="188">
                  <c:v>-29.613</c:v>
                </c:pt>
                <c:pt idx="189">
                  <c:v>-29.512999999999998</c:v>
                </c:pt>
                <c:pt idx="190">
                  <c:v>-29.413</c:v>
                </c:pt>
                <c:pt idx="191">
                  <c:v>-29.312999999999999</c:v>
                </c:pt>
                <c:pt idx="192">
                  <c:v>-29.213000000000001</c:v>
                </c:pt>
                <c:pt idx="193">
                  <c:v>-29.113</c:v>
                </c:pt>
                <c:pt idx="194">
                  <c:v>-29.012999999999998</c:v>
                </c:pt>
                <c:pt idx="195">
                  <c:v>-28.913</c:v>
                </c:pt>
                <c:pt idx="196">
                  <c:v>-28.812999999999999</c:v>
                </c:pt>
                <c:pt idx="197">
                  <c:v>-28.713000000000001</c:v>
                </c:pt>
                <c:pt idx="198">
                  <c:v>-28.613</c:v>
                </c:pt>
                <c:pt idx="199">
                  <c:v>-28.512999999999998</c:v>
                </c:pt>
                <c:pt idx="200">
                  <c:v>-28.413</c:v>
                </c:pt>
                <c:pt idx="201">
                  <c:v>-28.312999999999999</c:v>
                </c:pt>
                <c:pt idx="202">
                  <c:v>-28.213000000000001</c:v>
                </c:pt>
                <c:pt idx="203">
                  <c:v>-28.113</c:v>
                </c:pt>
                <c:pt idx="204">
                  <c:v>-28.012999999999998</c:v>
                </c:pt>
                <c:pt idx="205">
                  <c:v>-27.913</c:v>
                </c:pt>
                <c:pt idx="206">
                  <c:v>-27.812999999999999</c:v>
                </c:pt>
                <c:pt idx="207">
                  <c:v>-27.713000000000001</c:v>
                </c:pt>
                <c:pt idx="208">
                  <c:v>-27.613</c:v>
                </c:pt>
                <c:pt idx="209">
                  <c:v>-27.512999999999998</c:v>
                </c:pt>
                <c:pt idx="210">
                  <c:v>-27.413</c:v>
                </c:pt>
                <c:pt idx="211">
                  <c:v>-27.312999999999999</c:v>
                </c:pt>
                <c:pt idx="212">
                  <c:v>-27.213000000000001</c:v>
                </c:pt>
                <c:pt idx="213">
                  <c:v>-27.113</c:v>
                </c:pt>
                <c:pt idx="214">
                  <c:v>-27.012999999999998</c:v>
                </c:pt>
                <c:pt idx="215">
                  <c:v>-26.913</c:v>
                </c:pt>
                <c:pt idx="216">
                  <c:v>-26.812999999999999</c:v>
                </c:pt>
                <c:pt idx="217">
                  <c:v>-26.713000000000001</c:v>
                </c:pt>
                <c:pt idx="218">
                  <c:v>-26.613</c:v>
                </c:pt>
                <c:pt idx="219">
                  <c:v>-26.512999999999998</c:v>
                </c:pt>
                <c:pt idx="220">
                  <c:v>-26.413</c:v>
                </c:pt>
                <c:pt idx="221">
                  <c:v>-26.312999999999999</c:v>
                </c:pt>
                <c:pt idx="222">
                  <c:v>-26.213000000000001</c:v>
                </c:pt>
                <c:pt idx="223">
                  <c:v>-26.113</c:v>
                </c:pt>
                <c:pt idx="224">
                  <c:v>-26.012999999999998</c:v>
                </c:pt>
                <c:pt idx="225">
                  <c:v>-25.913</c:v>
                </c:pt>
                <c:pt idx="226">
                  <c:v>-25.812999999999999</c:v>
                </c:pt>
                <c:pt idx="227">
                  <c:v>-25.713000000000001</c:v>
                </c:pt>
                <c:pt idx="228">
                  <c:v>-25.613</c:v>
                </c:pt>
                <c:pt idx="229">
                  <c:v>-25.512999999999998</c:v>
                </c:pt>
                <c:pt idx="230">
                  <c:v>-25.413</c:v>
                </c:pt>
                <c:pt idx="231">
                  <c:v>-25.312999999999999</c:v>
                </c:pt>
                <c:pt idx="232">
                  <c:v>-25.213000000000001</c:v>
                </c:pt>
                <c:pt idx="233">
                  <c:v>-25.113</c:v>
                </c:pt>
                <c:pt idx="234">
                  <c:v>-25.012999999999998</c:v>
                </c:pt>
                <c:pt idx="235">
                  <c:v>-24.913</c:v>
                </c:pt>
                <c:pt idx="236">
                  <c:v>-24.812999999999999</c:v>
                </c:pt>
                <c:pt idx="237">
                  <c:v>-24.713000000000001</c:v>
                </c:pt>
                <c:pt idx="238">
                  <c:v>-24.613</c:v>
                </c:pt>
                <c:pt idx="239">
                  <c:v>-24.512999999999998</c:v>
                </c:pt>
                <c:pt idx="240">
                  <c:v>-24.413</c:v>
                </c:pt>
                <c:pt idx="241">
                  <c:v>-24.312999999999999</c:v>
                </c:pt>
                <c:pt idx="242">
                  <c:v>-24.213000000000001</c:v>
                </c:pt>
                <c:pt idx="243">
                  <c:v>-24.113</c:v>
                </c:pt>
                <c:pt idx="244">
                  <c:v>-24.012999999999998</c:v>
                </c:pt>
                <c:pt idx="245">
                  <c:v>-23.913</c:v>
                </c:pt>
                <c:pt idx="246">
                  <c:v>-23.812999999999999</c:v>
                </c:pt>
                <c:pt idx="247">
                  <c:v>-23.713000000000001</c:v>
                </c:pt>
                <c:pt idx="248">
                  <c:v>-23.613</c:v>
                </c:pt>
                <c:pt idx="249">
                  <c:v>-23.512999999999998</c:v>
                </c:pt>
                <c:pt idx="250">
                  <c:v>-23.413</c:v>
                </c:pt>
                <c:pt idx="251">
                  <c:v>-23.312999999999999</c:v>
                </c:pt>
                <c:pt idx="252">
                  <c:v>-23.213000000000001</c:v>
                </c:pt>
                <c:pt idx="253">
                  <c:v>-23.113</c:v>
                </c:pt>
                <c:pt idx="254">
                  <c:v>-23.012999999999998</c:v>
                </c:pt>
                <c:pt idx="255">
                  <c:v>-22.913</c:v>
                </c:pt>
                <c:pt idx="256">
                  <c:v>-22.812999999999999</c:v>
                </c:pt>
                <c:pt idx="257">
                  <c:v>-22.713000000000001</c:v>
                </c:pt>
                <c:pt idx="258">
                  <c:v>-22.613</c:v>
                </c:pt>
                <c:pt idx="259">
                  <c:v>-22.512999999999998</c:v>
                </c:pt>
                <c:pt idx="260">
                  <c:v>-22.413</c:v>
                </c:pt>
                <c:pt idx="261">
                  <c:v>-22.312999999999999</c:v>
                </c:pt>
                <c:pt idx="262">
                  <c:v>-22.213000000000001</c:v>
                </c:pt>
                <c:pt idx="263">
                  <c:v>-22.113</c:v>
                </c:pt>
                <c:pt idx="264">
                  <c:v>-22.012999999999998</c:v>
                </c:pt>
                <c:pt idx="265">
                  <c:v>-21.913</c:v>
                </c:pt>
                <c:pt idx="266">
                  <c:v>-21.812999999999999</c:v>
                </c:pt>
                <c:pt idx="267">
                  <c:v>-21.713000000000001</c:v>
                </c:pt>
                <c:pt idx="268">
                  <c:v>-21.613</c:v>
                </c:pt>
                <c:pt idx="269">
                  <c:v>-21.512999999999998</c:v>
                </c:pt>
                <c:pt idx="270">
                  <c:v>-21.413</c:v>
                </c:pt>
                <c:pt idx="271">
                  <c:v>-21.312999999999999</c:v>
                </c:pt>
                <c:pt idx="272">
                  <c:v>-21.213000000000001</c:v>
                </c:pt>
                <c:pt idx="273">
                  <c:v>-21.113</c:v>
                </c:pt>
                <c:pt idx="274">
                  <c:v>-21.012999999999998</c:v>
                </c:pt>
                <c:pt idx="275">
                  <c:v>-20.913</c:v>
                </c:pt>
                <c:pt idx="276">
                  <c:v>-20.812999999999999</c:v>
                </c:pt>
                <c:pt idx="277">
                  <c:v>-20.713000000000001</c:v>
                </c:pt>
                <c:pt idx="278">
                  <c:v>-20.613</c:v>
                </c:pt>
                <c:pt idx="279">
                  <c:v>-20.512999999999998</c:v>
                </c:pt>
                <c:pt idx="280">
                  <c:v>-20.413</c:v>
                </c:pt>
                <c:pt idx="281">
                  <c:v>-20.312999999999999</c:v>
                </c:pt>
                <c:pt idx="282">
                  <c:v>-20.213000000000001</c:v>
                </c:pt>
                <c:pt idx="283">
                  <c:v>-20.113</c:v>
                </c:pt>
                <c:pt idx="284">
                  <c:v>-20.012999999999998</c:v>
                </c:pt>
                <c:pt idx="285">
                  <c:v>-19.913</c:v>
                </c:pt>
                <c:pt idx="286">
                  <c:v>-19.812999999999999</c:v>
                </c:pt>
                <c:pt idx="287">
                  <c:v>-19.713000000000001</c:v>
                </c:pt>
                <c:pt idx="288">
                  <c:v>-19.613</c:v>
                </c:pt>
                <c:pt idx="289">
                  <c:v>-19.512999999999998</c:v>
                </c:pt>
                <c:pt idx="290">
                  <c:v>-19.413</c:v>
                </c:pt>
                <c:pt idx="291">
                  <c:v>-19.312999999999999</c:v>
                </c:pt>
                <c:pt idx="292">
                  <c:v>-19.213000000000001</c:v>
                </c:pt>
                <c:pt idx="293">
                  <c:v>-19.113</c:v>
                </c:pt>
                <c:pt idx="294">
                  <c:v>-19.012999999999998</c:v>
                </c:pt>
                <c:pt idx="295">
                  <c:v>-18.913</c:v>
                </c:pt>
                <c:pt idx="296">
                  <c:v>-18.812999999999999</c:v>
                </c:pt>
                <c:pt idx="297">
                  <c:v>-18.713000000000001</c:v>
                </c:pt>
                <c:pt idx="298">
                  <c:v>-18.613</c:v>
                </c:pt>
                <c:pt idx="299">
                  <c:v>-18.512999999999998</c:v>
                </c:pt>
                <c:pt idx="300">
                  <c:v>-18.413</c:v>
                </c:pt>
                <c:pt idx="301">
                  <c:v>-18.312999999999999</c:v>
                </c:pt>
                <c:pt idx="302">
                  <c:v>-18.213000000000001</c:v>
                </c:pt>
                <c:pt idx="303">
                  <c:v>-18.113</c:v>
                </c:pt>
                <c:pt idx="304">
                  <c:v>-18.012999999999998</c:v>
                </c:pt>
                <c:pt idx="305">
                  <c:v>-17.913</c:v>
                </c:pt>
                <c:pt idx="306">
                  <c:v>-17.812999999999999</c:v>
                </c:pt>
                <c:pt idx="307">
                  <c:v>-17.713000000000001</c:v>
                </c:pt>
                <c:pt idx="308">
                  <c:v>-17.613</c:v>
                </c:pt>
                <c:pt idx="309">
                  <c:v>-17.513000000000002</c:v>
                </c:pt>
                <c:pt idx="310">
                  <c:v>-17.413</c:v>
                </c:pt>
                <c:pt idx="311">
                  <c:v>-17.312999999999999</c:v>
                </c:pt>
                <c:pt idx="312">
                  <c:v>-17.213000000000001</c:v>
                </c:pt>
                <c:pt idx="313">
                  <c:v>-17.113</c:v>
                </c:pt>
                <c:pt idx="314">
                  <c:v>-17.013000000000002</c:v>
                </c:pt>
                <c:pt idx="315">
                  <c:v>-16.913</c:v>
                </c:pt>
                <c:pt idx="316">
                  <c:v>-16.812999999999999</c:v>
                </c:pt>
                <c:pt idx="317">
                  <c:v>-16.713000000000001</c:v>
                </c:pt>
                <c:pt idx="318">
                  <c:v>-16.613</c:v>
                </c:pt>
                <c:pt idx="319">
                  <c:v>-16.513000000000002</c:v>
                </c:pt>
                <c:pt idx="320">
                  <c:v>-16.413</c:v>
                </c:pt>
                <c:pt idx="321">
                  <c:v>-16.312999999999999</c:v>
                </c:pt>
                <c:pt idx="322">
                  <c:v>-16.213000000000001</c:v>
                </c:pt>
                <c:pt idx="323">
                  <c:v>-16.113</c:v>
                </c:pt>
                <c:pt idx="324">
                  <c:v>-16.013000000000002</c:v>
                </c:pt>
                <c:pt idx="325">
                  <c:v>-15.913</c:v>
                </c:pt>
                <c:pt idx="326">
                  <c:v>-15.812999999999999</c:v>
                </c:pt>
                <c:pt idx="327">
                  <c:v>-15.712999999999999</c:v>
                </c:pt>
                <c:pt idx="328">
                  <c:v>-15.613</c:v>
                </c:pt>
                <c:pt idx="329">
                  <c:v>-15.513</c:v>
                </c:pt>
                <c:pt idx="330">
                  <c:v>-15.413</c:v>
                </c:pt>
                <c:pt idx="331">
                  <c:v>-15.312999999999999</c:v>
                </c:pt>
                <c:pt idx="332">
                  <c:v>-15.212999999999999</c:v>
                </c:pt>
                <c:pt idx="333">
                  <c:v>-15.113</c:v>
                </c:pt>
                <c:pt idx="334">
                  <c:v>-15.013</c:v>
                </c:pt>
                <c:pt idx="335">
                  <c:v>-14.913</c:v>
                </c:pt>
                <c:pt idx="336">
                  <c:v>-14.812999999999999</c:v>
                </c:pt>
                <c:pt idx="337">
                  <c:v>-14.712999999999999</c:v>
                </c:pt>
                <c:pt idx="338">
                  <c:v>-14.613</c:v>
                </c:pt>
                <c:pt idx="339">
                  <c:v>-14.513</c:v>
                </c:pt>
                <c:pt idx="340">
                  <c:v>-14.413</c:v>
                </c:pt>
                <c:pt idx="341">
                  <c:v>-14.312999999999999</c:v>
                </c:pt>
                <c:pt idx="342">
                  <c:v>-14.212999999999999</c:v>
                </c:pt>
                <c:pt idx="343">
                  <c:v>-14.113</c:v>
                </c:pt>
                <c:pt idx="344">
                  <c:v>-14.013</c:v>
                </c:pt>
                <c:pt idx="345">
                  <c:v>-13.913</c:v>
                </c:pt>
                <c:pt idx="346">
                  <c:v>-13.812999999999999</c:v>
                </c:pt>
                <c:pt idx="347">
                  <c:v>-13.712999999999999</c:v>
                </c:pt>
                <c:pt idx="348">
                  <c:v>-13.613</c:v>
                </c:pt>
                <c:pt idx="349">
                  <c:v>-13.513</c:v>
                </c:pt>
                <c:pt idx="350">
                  <c:v>-13.413</c:v>
                </c:pt>
                <c:pt idx="351">
                  <c:v>-13.312999999999999</c:v>
                </c:pt>
                <c:pt idx="352">
                  <c:v>-13.212999999999999</c:v>
                </c:pt>
                <c:pt idx="353">
                  <c:v>-13.113</c:v>
                </c:pt>
                <c:pt idx="354">
                  <c:v>-13.013</c:v>
                </c:pt>
                <c:pt idx="355">
                  <c:v>-12.913</c:v>
                </c:pt>
                <c:pt idx="356">
                  <c:v>-12.812999999999999</c:v>
                </c:pt>
                <c:pt idx="357">
                  <c:v>-12.712999999999999</c:v>
                </c:pt>
                <c:pt idx="358">
                  <c:v>-12.613</c:v>
                </c:pt>
                <c:pt idx="359">
                  <c:v>-12.513</c:v>
                </c:pt>
                <c:pt idx="360">
                  <c:v>-12.413</c:v>
                </c:pt>
                <c:pt idx="361">
                  <c:v>-12.312999999999999</c:v>
                </c:pt>
                <c:pt idx="362">
                  <c:v>-12.212999999999999</c:v>
                </c:pt>
                <c:pt idx="363">
                  <c:v>-12.113</c:v>
                </c:pt>
                <c:pt idx="364">
                  <c:v>-12.013</c:v>
                </c:pt>
                <c:pt idx="365">
                  <c:v>-11.913</c:v>
                </c:pt>
                <c:pt idx="366">
                  <c:v>-11.812999999999999</c:v>
                </c:pt>
                <c:pt idx="367">
                  <c:v>-11.712999999999999</c:v>
                </c:pt>
                <c:pt idx="368">
                  <c:v>-11.61303</c:v>
                </c:pt>
                <c:pt idx="369">
                  <c:v>-11.513029999999999</c:v>
                </c:pt>
                <c:pt idx="370">
                  <c:v>-11.413029999999999</c:v>
                </c:pt>
                <c:pt idx="371">
                  <c:v>-11.313029999999999</c:v>
                </c:pt>
                <c:pt idx="372">
                  <c:v>-11.21303</c:v>
                </c:pt>
                <c:pt idx="373">
                  <c:v>-11.11303</c:v>
                </c:pt>
                <c:pt idx="374">
                  <c:v>-11.013029999999999</c:v>
                </c:pt>
                <c:pt idx="375">
                  <c:v>-10.913029999999999</c:v>
                </c:pt>
                <c:pt idx="376">
                  <c:v>-10.813029999999999</c:v>
                </c:pt>
                <c:pt idx="377">
                  <c:v>-10.71303</c:v>
                </c:pt>
                <c:pt idx="378">
                  <c:v>-10.61303</c:v>
                </c:pt>
                <c:pt idx="379">
                  <c:v>-10.513029999999999</c:v>
                </c:pt>
                <c:pt idx="380">
                  <c:v>-10.413029999999999</c:v>
                </c:pt>
                <c:pt idx="381">
                  <c:v>-10.313029999999999</c:v>
                </c:pt>
                <c:pt idx="382">
                  <c:v>-10.21303</c:v>
                </c:pt>
                <c:pt idx="383">
                  <c:v>-10.11303</c:v>
                </c:pt>
                <c:pt idx="384">
                  <c:v>-10.013029999999999</c:v>
                </c:pt>
                <c:pt idx="385">
                  <c:v>-9.9130299999999991</c:v>
                </c:pt>
                <c:pt idx="386">
                  <c:v>-9.8130299999999995</c:v>
                </c:pt>
                <c:pt idx="387">
                  <c:v>-9.7130299999999998</c:v>
                </c:pt>
                <c:pt idx="388">
                  <c:v>-9.6130300000000002</c:v>
                </c:pt>
                <c:pt idx="389">
                  <c:v>-9.5130300000000005</c:v>
                </c:pt>
                <c:pt idx="390">
                  <c:v>-9.4130299999999991</c:v>
                </c:pt>
                <c:pt idx="391">
                  <c:v>-9.3130299999999995</c:v>
                </c:pt>
                <c:pt idx="392">
                  <c:v>-9.2130299999999998</c:v>
                </c:pt>
                <c:pt idx="393">
                  <c:v>-9.1130300000000002</c:v>
                </c:pt>
                <c:pt idx="394">
                  <c:v>-9.0130300000000005</c:v>
                </c:pt>
                <c:pt idx="395">
                  <c:v>-8.9130299999999991</c:v>
                </c:pt>
                <c:pt idx="396">
                  <c:v>-8.8130299999999995</c:v>
                </c:pt>
                <c:pt idx="397">
                  <c:v>-8.7130299999999998</c:v>
                </c:pt>
                <c:pt idx="398">
                  <c:v>-8.6130300000000002</c:v>
                </c:pt>
                <c:pt idx="399">
                  <c:v>-8.5130300000000005</c:v>
                </c:pt>
                <c:pt idx="400">
                  <c:v>-8.4130299999999991</c:v>
                </c:pt>
                <c:pt idx="401">
                  <c:v>-8.3130299999999995</c:v>
                </c:pt>
                <c:pt idx="402">
                  <c:v>-8.2130299999999998</c:v>
                </c:pt>
                <c:pt idx="403">
                  <c:v>-8.1130300000000002</c:v>
                </c:pt>
                <c:pt idx="404">
                  <c:v>-8.0130300000000005</c:v>
                </c:pt>
                <c:pt idx="405">
                  <c:v>-7.9130299999999991</c:v>
                </c:pt>
                <c:pt idx="406">
                  <c:v>-7.8130299999999995</c:v>
                </c:pt>
                <c:pt idx="407">
                  <c:v>-7.7130299999999998</c:v>
                </c:pt>
                <c:pt idx="408">
                  <c:v>-7.6130300000000002</c:v>
                </c:pt>
                <c:pt idx="409">
                  <c:v>-7.5130300000000005</c:v>
                </c:pt>
                <c:pt idx="410">
                  <c:v>-7.4130299999999991</c:v>
                </c:pt>
                <c:pt idx="411">
                  <c:v>-7.3130299999999995</c:v>
                </c:pt>
                <c:pt idx="412">
                  <c:v>-7.2130299999999998</c:v>
                </c:pt>
                <c:pt idx="413">
                  <c:v>-7.1130300000000002</c:v>
                </c:pt>
                <c:pt idx="414">
                  <c:v>-7.0130300000000005</c:v>
                </c:pt>
                <c:pt idx="415">
                  <c:v>-6.9130299999999991</c:v>
                </c:pt>
                <c:pt idx="416">
                  <c:v>-6.8130299999999995</c:v>
                </c:pt>
                <c:pt idx="417">
                  <c:v>-6.7130299999999998</c:v>
                </c:pt>
                <c:pt idx="418">
                  <c:v>-6.6130300000000002</c:v>
                </c:pt>
                <c:pt idx="419">
                  <c:v>-6.5130300000000005</c:v>
                </c:pt>
                <c:pt idx="420">
                  <c:v>-6.4130299999999991</c:v>
                </c:pt>
                <c:pt idx="421">
                  <c:v>-6.3130299999999995</c:v>
                </c:pt>
                <c:pt idx="422">
                  <c:v>-6.2130299999999998</c:v>
                </c:pt>
                <c:pt idx="423">
                  <c:v>-6.1130300000000002</c:v>
                </c:pt>
                <c:pt idx="424">
                  <c:v>-6.0130300000000005</c:v>
                </c:pt>
                <c:pt idx="425">
                  <c:v>-5.9130299999999991</c:v>
                </c:pt>
                <c:pt idx="426">
                  <c:v>-5.8130299999999995</c:v>
                </c:pt>
                <c:pt idx="427">
                  <c:v>-5.7130299999999998</c:v>
                </c:pt>
                <c:pt idx="428">
                  <c:v>-5.6130300000000002</c:v>
                </c:pt>
                <c:pt idx="429">
                  <c:v>-5.5130300000000005</c:v>
                </c:pt>
                <c:pt idx="430">
                  <c:v>-5.41303</c:v>
                </c:pt>
                <c:pt idx="431">
                  <c:v>-5.3130299999999995</c:v>
                </c:pt>
                <c:pt idx="432">
                  <c:v>-5.2130299999999998</c:v>
                </c:pt>
                <c:pt idx="433">
                  <c:v>-5.1130300000000002</c:v>
                </c:pt>
                <c:pt idx="434">
                  <c:v>-5.0130300000000005</c:v>
                </c:pt>
                <c:pt idx="435">
                  <c:v>-4.91303</c:v>
                </c:pt>
                <c:pt idx="436">
                  <c:v>-4.8130299999999995</c:v>
                </c:pt>
                <c:pt idx="437">
                  <c:v>-4.7130299999999998</c:v>
                </c:pt>
                <c:pt idx="438">
                  <c:v>-4.6130300000000002</c:v>
                </c:pt>
                <c:pt idx="439">
                  <c:v>-4.5130300000000005</c:v>
                </c:pt>
                <c:pt idx="440">
                  <c:v>-4.41303</c:v>
                </c:pt>
                <c:pt idx="441">
                  <c:v>-4.3130299999999995</c:v>
                </c:pt>
                <c:pt idx="442">
                  <c:v>-4.2130299999999998</c:v>
                </c:pt>
                <c:pt idx="443">
                  <c:v>-4.1130300000000002</c:v>
                </c:pt>
                <c:pt idx="444">
                  <c:v>-4.0130300000000005</c:v>
                </c:pt>
                <c:pt idx="445">
                  <c:v>-3.91303</c:v>
                </c:pt>
                <c:pt idx="446">
                  <c:v>-3.8130299999999999</c:v>
                </c:pt>
                <c:pt idx="447">
                  <c:v>-3.7130299999999998</c:v>
                </c:pt>
                <c:pt idx="448">
                  <c:v>-3.6130300000000002</c:v>
                </c:pt>
                <c:pt idx="449">
                  <c:v>-3.5130299999999997</c:v>
                </c:pt>
                <c:pt idx="450">
                  <c:v>-3.41303</c:v>
                </c:pt>
                <c:pt idx="451">
                  <c:v>-3.3130299999999999</c:v>
                </c:pt>
                <c:pt idx="452">
                  <c:v>-3.2130299999999998</c:v>
                </c:pt>
                <c:pt idx="453">
                  <c:v>-3.1130300000000002</c:v>
                </c:pt>
                <c:pt idx="454">
                  <c:v>-3.0130299999999997</c:v>
                </c:pt>
                <c:pt idx="455">
                  <c:v>-2.91303</c:v>
                </c:pt>
                <c:pt idx="456">
                  <c:v>-2.8130299999999999</c:v>
                </c:pt>
                <c:pt idx="457">
                  <c:v>-2.7130299999999998</c:v>
                </c:pt>
                <c:pt idx="458">
                  <c:v>-2.6130279999999999</c:v>
                </c:pt>
                <c:pt idx="459">
                  <c:v>-2.5130279999999998</c:v>
                </c:pt>
                <c:pt idx="460">
                  <c:v>-2.4130279999999997</c:v>
                </c:pt>
                <c:pt idx="461">
                  <c:v>-2.3130280000000001</c:v>
                </c:pt>
                <c:pt idx="462">
                  <c:v>-2.213028</c:v>
                </c:pt>
                <c:pt idx="463">
                  <c:v>-2.1130279999999999</c:v>
                </c:pt>
                <c:pt idx="464">
                  <c:v>-2.0130279999999998</c:v>
                </c:pt>
                <c:pt idx="465">
                  <c:v>-1.913028</c:v>
                </c:pt>
                <c:pt idx="466">
                  <c:v>-1.8130279999999999</c:v>
                </c:pt>
                <c:pt idx="467">
                  <c:v>-1.7130276799999999</c:v>
                </c:pt>
                <c:pt idx="468">
                  <c:v>-1.6130277</c:v>
                </c:pt>
                <c:pt idx="469">
                  <c:v>-1.513028</c:v>
                </c:pt>
                <c:pt idx="470">
                  <c:v>-1.413028</c:v>
                </c:pt>
                <c:pt idx="471">
                  <c:v>-1.3130280000000001</c:v>
                </c:pt>
                <c:pt idx="472">
                  <c:v>-1.213028</c:v>
                </c:pt>
                <c:pt idx="473">
                  <c:v>-1.1130279999999999</c:v>
                </c:pt>
                <c:pt idx="474">
                  <c:v>-1.0130279999999998</c:v>
                </c:pt>
                <c:pt idx="475">
                  <c:v>-0.91302799999999995</c:v>
                </c:pt>
                <c:pt idx="476">
                  <c:v>-0.81302799999999997</c:v>
                </c:pt>
                <c:pt idx="477">
                  <c:v>-0.713028</c:v>
                </c:pt>
                <c:pt idx="478">
                  <c:v>-0.61302999999999996</c:v>
                </c:pt>
                <c:pt idx="479">
                  <c:v>-0.51302999999999988</c:v>
                </c:pt>
                <c:pt idx="480">
                  <c:v>-0.41303000000000001</c:v>
                </c:pt>
                <c:pt idx="481">
                  <c:v>-0.31302999999999992</c:v>
                </c:pt>
                <c:pt idx="482">
                  <c:v>-0.21303000000000005</c:v>
                </c:pt>
                <c:pt idx="483">
                  <c:v>-0.11302999999999996</c:v>
                </c:pt>
                <c:pt idx="484">
                  <c:v>-1.3029999999999875E-2</c:v>
                </c:pt>
                <c:pt idx="485">
                  <c:v>8.6969999999999992E-2</c:v>
                </c:pt>
                <c:pt idx="486">
                  <c:v>0.18697000000000008</c:v>
                </c:pt>
                <c:pt idx="487">
                  <c:v>0.28696999999999995</c:v>
                </c:pt>
                <c:pt idx="488">
                  <c:v>0.38697000000000026</c:v>
                </c:pt>
                <c:pt idx="489">
                  <c:v>0.4869699999999999</c:v>
                </c:pt>
                <c:pt idx="490">
                  <c:v>0.58696999999999999</c:v>
                </c:pt>
                <c:pt idx="491">
                  <c:v>0.68697000000000008</c:v>
                </c:pt>
                <c:pt idx="492">
                  <c:v>0.78697000000000017</c:v>
                </c:pt>
                <c:pt idx="493">
                  <c:v>0.88697000000000026</c:v>
                </c:pt>
                <c:pt idx="494">
                  <c:v>0.9869699999999999</c:v>
                </c:pt>
                <c:pt idx="495">
                  <c:v>1.08697</c:v>
                </c:pt>
                <c:pt idx="496">
                  <c:v>1.1869700000000001</c:v>
                </c:pt>
                <c:pt idx="497">
                  <c:v>1.2869700000000002</c:v>
                </c:pt>
                <c:pt idx="498">
                  <c:v>1.3869700000000003</c:v>
                </c:pt>
                <c:pt idx="499">
                  <c:v>1.4869699999999999</c:v>
                </c:pt>
                <c:pt idx="500">
                  <c:v>1.58697</c:v>
                </c:pt>
                <c:pt idx="501">
                  <c:v>1.6869700000000001</c:v>
                </c:pt>
                <c:pt idx="502">
                  <c:v>1.7869700000000002</c:v>
                </c:pt>
                <c:pt idx="503">
                  <c:v>1.8869700000000003</c:v>
                </c:pt>
                <c:pt idx="504">
                  <c:v>1.9869699999999999</c:v>
                </c:pt>
                <c:pt idx="505">
                  <c:v>2.08697</c:v>
                </c:pt>
                <c:pt idx="506">
                  <c:v>2.1869700000000001</c:v>
                </c:pt>
                <c:pt idx="507">
                  <c:v>2.2869700000000002</c:v>
                </c:pt>
                <c:pt idx="508">
                  <c:v>2.3869700000000003</c:v>
                </c:pt>
                <c:pt idx="509">
                  <c:v>2.4869699999999999</c:v>
                </c:pt>
                <c:pt idx="510">
                  <c:v>2.5869700000000004</c:v>
                </c:pt>
                <c:pt idx="511">
                  <c:v>2.6869700000000001</c:v>
                </c:pt>
                <c:pt idx="512">
                  <c:v>2.7869699999999997</c:v>
                </c:pt>
                <c:pt idx="513">
                  <c:v>2.8869700000000003</c:v>
                </c:pt>
                <c:pt idx="514">
                  <c:v>2.9869699999999999</c:v>
                </c:pt>
                <c:pt idx="515">
                  <c:v>3.0869700000000004</c:v>
                </c:pt>
                <c:pt idx="516">
                  <c:v>3.1869700000000001</c:v>
                </c:pt>
                <c:pt idx="517">
                  <c:v>3.2869699999999997</c:v>
                </c:pt>
                <c:pt idx="518">
                  <c:v>3.3869700000000003</c:v>
                </c:pt>
                <c:pt idx="519">
                  <c:v>3.4869699999999999</c:v>
                </c:pt>
                <c:pt idx="520">
                  <c:v>3.5869700000000004</c:v>
                </c:pt>
                <c:pt idx="521">
                  <c:v>3.6869700000000001</c:v>
                </c:pt>
                <c:pt idx="522">
                  <c:v>3.7869699999999997</c:v>
                </c:pt>
                <c:pt idx="523">
                  <c:v>3.8869700000000003</c:v>
                </c:pt>
                <c:pt idx="524">
                  <c:v>3.9869699999999999</c:v>
                </c:pt>
                <c:pt idx="525">
                  <c:v>4.0869700000000009</c:v>
                </c:pt>
                <c:pt idx="526">
                  <c:v>4.1869700000000005</c:v>
                </c:pt>
                <c:pt idx="527">
                  <c:v>4.2869700000000002</c:v>
                </c:pt>
                <c:pt idx="528">
                  <c:v>4.3869699999999998</c:v>
                </c:pt>
                <c:pt idx="529">
                  <c:v>4.4869699999999995</c:v>
                </c:pt>
                <c:pt idx="530">
                  <c:v>4.5869700000000009</c:v>
                </c:pt>
                <c:pt idx="531">
                  <c:v>4.6869700000000005</c:v>
                </c:pt>
                <c:pt idx="532">
                  <c:v>4.7869700000000002</c:v>
                </c:pt>
                <c:pt idx="533">
                  <c:v>4.8869699999999998</c:v>
                </c:pt>
                <c:pt idx="534">
                  <c:v>4.9869699999999995</c:v>
                </c:pt>
                <c:pt idx="535">
                  <c:v>5.0869700000000009</c:v>
                </c:pt>
                <c:pt idx="536">
                  <c:v>5.1869700000000005</c:v>
                </c:pt>
                <c:pt idx="537">
                  <c:v>5.2869700000000002</c:v>
                </c:pt>
                <c:pt idx="538">
                  <c:v>5.3869699999999998</c:v>
                </c:pt>
                <c:pt idx="539">
                  <c:v>5.4869699999999995</c:v>
                </c:pt>
                <c:pt idx="540">
                  <c:v>5.5869700000000009</c:v>
                </c:pt>
                <c:pt idx="541">
                  <c:v>5.6869700000000005</c:v>
                </c:pt>
                <c:pt idx="542">
                  <c:v>5.7869700000000002</c:v>
                </c:pt>
                <c:pt idx="543">
                  <c:v>5.8869699999999998</c:v>
                </c:pt>
                <c:pt idx="544">
                  <c:v>5.9869699999999995</c:v>
                </c:pt>
                <c:pt idx="545">
                  <c:v>6.0869700000000009</c:v>
                </c:pt>
                <c:pt idx="546">
                  <c:v>6.1869700000000005</c:v>
                </c:pt>
                <c:pt idx="547">
                  <c:v>6.2869700000000002</c:v>
                </c:pt>
                <c:pt idx="548">
                  <c:v>6.3869699999999998</c:v>
                </c:pt>
                <c:pt idx="549">
                  <c:v>6.4869700000000012</c:v>
                </c:pt>
                <c:pt idx="550">
                  <c:v>6.5869700000000009</c:v>
                </c:pt>
                <c:pt idx="551">
                  <c:v>6.6869700000000005</c:v>
                </c:pt>
                <c:pt idx="552">
                  <c:v>6.7869700000000002</c:v>
                </c:pt>
                <c:pt idx="553">
                  <c:v>6.8869699999999998</c:v>
                </c:pt>
                <c:pt idx="554">
                  <c:v>6.9869700000000012</c:v>
                </c:pt>
                <c:pt idx="555">
                  <c:v>7.0869700000000009</c:v>
                </c:pt>
                <c:pt idx="556">
                  <c:v>7.1869700000000005</c:v>
                </c:pt>
                <c:pt idx="557">
                  <c:v>7.2869700000000002</c:v>
                </c:pt>
                <c:pt idx="558">
                  <c:v>7.3869699999999998</c:v>
                </c:pt>
                <c:pt idx="559">
                  <c:v>7.4869700000000012</c:v>
                </c:pt>
                <c:pt idx="560">
                  <c:v>7.5869700000000009</c:v>
                </c:pt>
                <c:pt idx="561">
                  <c:v>7.6869700000000005</c:v>
                </c:pt>
                <c:pt idx="562">
                  <c:v>7.7869700000000002</c:v>
                </c:pt>
                <c:pt idx="563">
                  <c:v>7.8869699999999998</c:v>
                </c:pt>
                <c:pt idx="564">
                  <c:v>7.9869700000000012</c:v>
                </c:pt>
                <c:pt idx="565">
                  <c:v>8.0869700000000009</c:v>
                </c:pt>
                <c:pt idx="566">
                  <c:v>8.1869700000000005</c:v>
                </c:pt>
                <c:pt idx="567">
                  <c:v>8.2869700000000002</c:v>
                </c:pt>
                <c:pt idx="568">
                  <c:v>8.3870000000000005</c:v>
                </c:pt>
                <c:pt idx="569">
                  <c:v>8.4870000000000001</c:v>
                </c:pt>
                <c:pt idx="570">
                  <c:v>8.5869999999999997</c:v>
                </c:pt>
                <c:pt idx="571">
                  <c:v>8.6870000000000012</c:v>
                </c:pt>
                <c:pt idx="572">
                  <c:v>8.7870000000000008</c:v>
                </c:pt>
                <c:pt idx="573">
                  <c:v>8.8870000000000005</c:v>
                </c:pt>
                <c:pt idx="574">
                  <c:v>8.9870000000000001</c:v>
                </c:pt>
                <c:pt idx="575">
                  <c:v>9.0869999999999997</c:v>
                </c:pt>
                <c:pt idx="576">
                  <c:v>9.1870000000000012</c:v>
                </c:pt>
                <c:pt idx="577">
                  <c:v>9.2870000000000008</c:v>
                </c:pt>
                <c:pt idx="578">
                  <c:v>9.3870000000000005</c:v>
                </c:pt>
                <c:pt idx="579">
                  <c:v>9.4870000000000001</c:v>
                </c:pt>
                <c:pt idx="580">
                  <c:v>9.5869999999999997</c:v>
                </c:pt>
                <c:pt idx="581">
                  <c:v>9.6870000000000012</c:v>
                </c:pt>
                <c:pt idx="582">
                  <c:v>9.7870000000000008</c:v>
                </c:pt>
                <c:pt idx="583">
                  <c:v>9.8870000000000005</c:v>
                </c:pt>
                <c:pt idx="584">
                  <c:v>9.9870000000000001</c:v>
                </c:pt>
                <c:pt idx="585">
                  <c:v>10.087</c:v>
                </c:pt>
                <c:pt idx="586">
                  <c:v>10.187000000000001</c:v>
                </c:pt>
                <c:pt idx="587">
                  <c:v>10.287000000000001</c:v>
                </c:pt>
                <c:pt idx="588">
                  <c:v>10.387</c:v>
                </c:pt>
                <c:pt idx="589">
                  <c:v>10.487</c:v>
                </c:pt>
                <c:pt idx="590">
                  <c:v>10.587</c:v>
                </c:pt>
                <c:pt idx="591">
                  <c:v>10.687000000000001</c:v>
                </c:pt>
                <c:pt idx="592">
                  <c:v>10.787000000000001</c:v>
                </c:pt>
                <c:pt idx="593">
                  <c:v>10.887</c:v>
                </c:pt>
                <c:pt idx="594">
                  <c:v>10.987</c:v>
                </c:pt>
                <c:pt idx="595">
                  <c:v>11.087</c:v>
                </c:pt>
                <c:pt idx="596">
                  <c:v>11.187000000000001</c:v>
                </c:pt>
                <c:pt idx="597">
                  <c:v>11.287000000000001</c:v>
                </c:pt>
                <c:pt idx="598">
                  <c:v>11.387</c:v>
                </c:pt>
                <c:pt idx="599">
                  <c:v>11.487</c:v>
                </c:pt>
                <c:pt idx="600">
                  <c:v>11.587</c:v>
                </c:pt>
                <c:pt idx="601">
                  <c:v>11.687000000000001</c:v>
                </c:pt>
                <c:pt idx="602">
                  <c:v>11.787000000000001</c:v>
                </c:pt>
                <c:pt idx="603">
                  <c:v>11.887</c:v>
                </c:pt>
                <c:pt idx="604">
                  <c:v>11.987</c:v>
                </c:pt>
                <c:pt idx="605">
                  <c:v>12.087</c:v>
                </c:pt>
                <c:pt idx="606">
                  <c:v>12.187000000000001</c:v>
                </c:pt>
                <c:pt idx="607">
                  <c:v>12.287000000000001</c:v>
                </c:pt>
                <c:pt idx="608">
                  <c:v>12.387</c:v>
                </c:pt>
                <c:pt idx="609">
                  <c:v>12.487</c:v>
                </c:pt>
                <c:pt idx="610">
                  <c:v>12.587</c:v>
                </c:pt>
                <c:pt idx="611">
                  <c:v>12.687000000000001</c:v>
                </c:pt>
                <c:pt idx="612">
                  <c:v>12.787000000000001</c:v>
                </c:pt>
                <c:pt idx="613">
                  <c:v>12.887</c:v>
                </c:pt>
                <c:pt idx="614">
                  <c:v>12.987</c:v>
                </c:pt>
                <c:pt idx="615">
                  <c:v>13.087</c:v>
                </c:pt>
                <c:pt idx="616">
                  <c:v>13.187000000000001</c:v>
                </c:pt>
                <c:pt idx="617">
                  <c:v>13.287000000000001</c:v>
                </c:pt>
                <c:pt idx="618">
                  <c:v>13.387</c:v>
                </c:pt>
                <c:pt idx="619">
                  <c:v>13.487</c:v>
                </c:pt>
                <c:pt idx="620">
                  <c:v>13.587</c:v>
                </c:pt>
                <c:pt idx="621">
                  <c:v>13.687000000000001</c:v>
                </c:pt>
                <c:pt idx="622">
                  <c:v>13.787000000000001</c:v>
                </c:pt>
                <c:pt idx="623">
                  <c:v>13.887</c:v>
                </c:pt>
                <c:pt idx="624">
                  <c:v>13.987</c:v>
                </c:pt>
                <c:pt idx="625">
                  <c:v>14.087</c:v>
                </c:pt>
                <c:pt idx="626">
                  <c:v>14.187000000000001</c:v>
                </c:pt>
                <c:pt idx="627">
                  <c:v>14.287000000000001</c:v>
                </c:pt>
                <c:pt idx="628">
                  <c:v>14.387</c:v>
                </c:pt>
                <c:pt idx="629">
                  <c:v>14.487000000000002</c:v>
                </c:pt>
                <c:pt idx="630">
                  <c:v>14.587</c:v>
                </c:pt>
                <c:pt idx="631">
                  <c:v>14.687000000000001</c:v>
                </c:pt>
                <c:pt idx="632">
                  <c:v>14.786999999999999</c:v>
                </c:pt>
                <c:pt idx="633">
                  <c:v>14.887</c:v>
                </c:pt>
                <c:pt idx="634">
                  <c:v>14.987000000000002</c:v>
                </c:pt>
                <c:pt idx="635">
                  <c:v>15.087</c:v>
                </c:pt>
                <c:pt idx="636">
                  <c:v>15.187000000000001</c:v>
                </c:pt>
                <c:pt idx="637">
                  <c:v>15.286999999999999</c:v>
                </c:pt>
                <c:pt idx="638">
                  <c:v>15.387</c:v>
                </c:pt>
                <c:pt idx="639">
                  <c:v>15.487000000000002</c:v>
                </c:pt>
                <c:pt idx="640">
                  <c:v>15.587</c:v>
                </c:pt>
                <c:pt idx="641">
                  <c:v>15.687000000000001</c:v>
                </c:pt>
                <c:pt idx="642">
                  <c:v>15.786999999999999</c:v>
                </c:pt>
                <c:pt idx="643">
                  <c:v>15.887</c:v>
                </c:pt>
                <c:pt idx="644">
                  <c:v>15.987000000000002</c:v>
                </c:pt>
                <c:pt idx="645">
                  <c:v>16.087</c:v>
                </c:pt>
                <c:pt idx="646">
                  <c:v>16.187000000000001</c:v>
                </c:pt>
                <c:pt idx="647">
                  <c:v>16.286999999999999</c:v>
                </c:pt>
                <c:pt idx="648">
                  <c:v>16.387</c:v>
                </c:pt>
                <c:pt idx="649">
                  <c:v>16.487000000000002</c:v>
                </c:pt>
                <c:pt idx="650">
                  <c:v>16.587</c:v>
                </c:pt>
                <c:pt idx="651">
                  <c:v>16.687000000000001</c:v>
                </c:pt>
                <c:pt idx="652">
                  <c:v>16.786999999999999</c:v>
                </c:pt>
                <c:pt idx="653">
                  <c:v>16.887</c:v>
                </c:pt>
                <c:pt idx="654">
                  <c:v>16.987000000000002</c:v>
                </c:pt>
                <c:pt idx="655">
                  <c:v>17.087</c:v>
                </c:pt>
                <c:pt idx="656">
                  <c:v>17.187000000000001</c:v>
                </c:pt>
                <c:pt idx="657">
                  <c:v>17.286999999999999</c:v>
                </c:pt>
                <c:pt idx="658">
                  <c:v>17.387</c:v>
                </c:pt>
                <c:pt idx="659">
                  <c:v>17.487000000000002</c:v>
                </c:pt>
                <c:pt idx="660">
                  <c:v>17.587</c:v>
                </c:pt>
                <c:pt idx="661">
                  <c:v>17.687000000000001</c:v>
                </c:pt>
                <c:pt idx="662">
                  <c:v>17.786999999999999</c:v>
                </c:pt>
                <c:pt idx="663">
                  <c:v>17.887</c:v>
                </c:pt>
                <c:pt idx="664">
                  <c:v>17.987000000000002</c:v>
                </c:pt>
                <c:pt idx="665">
                  <c:v>18.087</c:v>
                </c:pt>
                <c:pt idx="666">
                  <c:v>18.187000000000001</c:v>
                </c:pt>
                <c:pt idx="667">
                  <c:v>18.286999999999999</c:v>
                </c:pt>
                <c:pt idx="668">
                  <c:v>18.387</c:v>
                </c:pt>
                <c:pt idx="669">
                  <c:v>18.487000000000002</c:v>
                </c:pt>
                <c:pt idx="670">
                  <c:v>18.587</c:v>
                </c:pt>
                <c:pt idx="671">
                  <c:v>18.687000000000001</c:v>
                </c:pt>
                <c:pt idx="672">
                  <c:v>18.786999999999999</c:v>
                </c:pt>
                <c:pt idx="673">
                  <c:v>18.887</c:v>
                </c:pt>
                <c:pt idx="674">
                  <c:v>18.987000000000002</c:v>
                </c:pt>
                <c:pt idx="675">
                  <c:v>19.087</c:v>
                </c:pt>
                <c:pt idx="676">
                  <c:v>19.187000000000001</c:v>
                </c:pt>
                <c:pt idx="677">
                  <c:v>19.286999999999999</c:v>
                </c:pt>
                <c:pt idx="678">
                  <c:v>19.387</c:v>
                </c:pt>
                <c:pt idx="679">
                  <c:v>19.487000000000002</c:v>
                </c:pt>
                <c:pt idx="680">
                  <c:v>19.587</c:v>
                </c:pt>
                <c:pt idx="681">
                  <c:v>19.687000000000001</c:v>
                </c:pt>
                <c:pt idx="682">
                  <c:v>19.786999999999999</c:v>
                </c:pt>
                <c:pt idx="683">
                  <c:v>19.887</c:v>
                </c:pt>
                <c:pt idx="684">
                  <c:v>19.987000000000002</c:v>
                </c:pt>
                <c:pt idx="685">
                  <c:v>20.087</c:v>
                </c:pt>
                <c:pt idx="686">
                  <c:v>20.187000000000001</c:v>
                </c:pt>
                <c:pt idx="687">
                  <c:v>20.286999999999999</c:v>
                </c:pt>
                <c:pt idx="688">
                  <c:v>20.387</c:v>
                </c:pt>
                <c:pt idx="689">
                  <c:v>20.487000000000002</c:v>
                </c:pt>
                <c:pt idx="690">
                  <c:v>20.587</c:v>
                </c:pt>
                <c:pt idx="691">
                  <c:v>20.687000000000001</c:v>
                </c:pt>
                <c:pt idx="692">
                  <c:v>20.786999999999999</c:v>
                </c:pt>
                <c:pt idx="693">
                  <c:v>20.887</c:v>
                </c:pt>
                <c:pt idx="694">
                  <c:v>20.987000000000002</c:v>
                </c:pt>
                <c:pt idx="695">
                  <c:v>21.087</c:v>
                </c:pt>
                <c:pt idx="696">
                  <c:v>21.187000000000001</c:v>
                </c:pt>
                <c:pt idx="697">
                  <c:v>21.286999999999999</c:v>
                </c:pt>
                <c:pt idx="698">
                  <c:v>21.387</c:v>
                </c:pt>
                <c:pt idx="699">
                  <c:v>21.487000000000002</c:v>
                </c:pt>
                <c:pt idx="700">
                  <c:v>21.587</c:v>
                </c:pt>
                <c:pt idx="701">
                  <c:v>21.687000000000001</c:v>
                </c:pt>
                <c:pt idx="702">
                  <c:v>21.786999999999999</c:v>
                </c:pt>
                <c:pt idx="703">
                  <c:v>21.887</c:v>
                </c:pt>
                <c:pt idx="704">
                  <c:v>21.987000000000002</c:v>
                </c:pt>
                <c:pt idx="705">
                  <c:v>22.087</c:v>
                </c:pt>
                <c:pt idx="706">
                  <c:v>22.187000000000001</c:v>
                </c:pt>
                <c:pt idx="707">
                  <c:v>22.286999999999999</c:v>
                </c:pt>
                <c:pt idx="708">
                  <c:v>22.387</c:v>
                </c:pt>
                <c:pt idx="709">
                  <c:v>22.487000000000002</c:v>
                </c:pt>
                <c:pt idx="710">
                  <c:v>22.587</c:v>
                </c:pt>
                <c:pt idx="711">
                  <c:v>22.687000000000001</c:v>
                </c:pt>
                <c:pt idx="712">
                  <c:v>22.786999999999999</c:v>
                </c:pt>
                <c:pt idx="713">
                  <c:v>22.887</c:v>
                </c:pt>
                <c:pt idx="714">
                  <c:v>22.987000000000002</c:v>
                </c:pt>
                <c:pt idx="715">
                  <c:v>23.087</c:v>
                </c:pt>
                <c:pt idx="716">
                  <c:v>23.187000000000001</c:v>
                </c:pt>
                <c:pt idx="717">
                  <c:v>23.286999999999999</c:v>
                </c:pt>
                <c:pt idx="718">
                  <c:v>23.387</c:v>
                </c:pt>
                <c:pt idx="719">
                  <c:v>23.487000000000002</c:v>
                </c:pt>
                <c:pt idx="720">
                  <c:v>23.587</c:v>
                </c:pt>
                <c:pt idx="721">
                  <c:v>23.687000000000001</c:v>
                </c:pt>
                <c:pt idx="722">
                  <c:v>23.786999999999999</c:v>
                </c:pt>
                <c:pt idx="723">
                  <c:v>23.887</c:v>
                </c:pt>
                <c:pt idx="724">
                  <c:v>23.987000000000002</c:v>
                </c:pt>
                <c:pt idx="725">
                  <c:v>24.087</c:v>
                </c:pt>
                <c:pt idx="726">
                  <c:v>24.187000000000001</c:v>
                </c:pt>
                <c:pt idx="727">
                  <c:v>24.286999999999999</c:v>
                </c:pt>
                <c:pt idx="728">
                  <c:v>24.387</c:v>
                </c:pt>
                <c:pt idx="729">
                  <c:v>24.487000000000002</c:v>
                </c:pt>
                <c:pt idx="730">
                  <c:v>24.587</c:v>
                </c:pt>
                <c:pt idx="731">
                  <c:v>24.687000000000001</c:v>
                </c:pt>
                <c:pt idx="732">
                  <c:v>24.786999999999999</c:v>
                </c:pt>
                <c:pt idx="733">
                  <c:v>24.887</c:v>
                </c:pt>
                <c:pt idx="734">
                  <c:v>24.987000000000002</c:v>
                </c:pt>
                <c:pt idx="735">
                  <c:v>25.087</c:v>
                </c:pt>
                <c:pt idx="736">
                  <c:v>25.187000000000001</c:v>
                </c:pt>
                <c:pt idx="737">
                  <c:v>25.286999999999999</c:v>
                </c:pt>
                <c:pt idx="738">
                  <c:v>25.387</c:v>
                </c:pt>
                <c:pt idx="739">
                  <c:v>25.487000000000002</c:v>
                </c:pt>
                <c:pt idx="740">
                  <c:v>25.587</c:v>
                </c:pt>
                <c:pt idx="741">
                  <c:v>25.687000000000001</c:v>
                </c:pt>
                <c:pt idx="742">
                  <c:v>25.786999999999999</c:v>
                </c:pt>
                <c:pt idx="743">
                  <c:v>25.887</c:v>
                </c:pt>
                <c:pt idx="744">
                  <c:v>25.987000000000002</c:v>
                </c:pt>
                <c:pt idx="745">
                  <c:v>26.087</c:v>
                </c:pt>
                <c:pt idx="746">
                  <c:v>26.187000000000001</c:v>
                </c:pt>
                <c:pt idx="747">
                  <c:v>26.286999999999999</c:v>
                </c:pt>
                <c:pt idx="748">
                  <c:v>26.387</c:v>
                </c:pt>
                <c:pt idx="749">
                  <c:v>26.487000000000002</c:v>
                </c:pt>
                <c:pt idx="750">
                  <c:v>26.587</c:v>
                </c:pt>
                <c:pt idx="751">
                  <c:v>26.687000000000001</c:v>
                </c:pt>
                <c:pt idx="752">
                  <c:v>26.786999999999999</c:v>
                </c:pt>
                <c:pt idx="753">
                  <c:v>26.887</c:v>
                </c:pt>
                <c:pt idx="754">
                  <c:v>26.987000000000002</c:v>
                </c:pt>
                <c:pt idx="755">
                  <c:v>27.087</c:v>
                </c:pt>
                <c:pt idx="756">
                  <c:v>27.187000000000001</c:v>
                </c:pt>
                <c:pt idx="757">
                  <c:v>27.286999999999999</c:v>
                </c:pt>
                <c:pt idx="758">
                  <c:v>27.387</c:v>
                </c:pt>
                <c:pt idx="759">
                  <c:v>27.487000000000002</c:v>
                </c:pt>
                <c:pt idx="760">
                  <c:v>27.587</c:v>
                </c:pt>
                <c:pt idx="761">
                  <c:v>27.687000000000001</c:v>
                </c:pt>
                <c:pt idx="762">
                  <c:v>27.786999999999999</c:v>
                </c:pt>
                <c:pt idx="763">
                  <c:v>27.887</c:v>
                </c:pt>
                <c:pt idx="764">
                  <c:v>27.987000000000002</c:v>
                </c:pt>
                <c:pt idx="765">
                  <c:v>28.087</c:v>
                </c:pt>
                <c:pt idx="766">
                  <c:v>28.187000000000001</c:v>
                </c:pt>
                <c:pt idx="767">
                  <c:v>28.286999999999999</c:v>
                </c:pt>
                <c:pt idx="768">
                  <c:v>28.387</c:v>
                </c:pt>
                <c:pt idx="769">
                  <c:v>28.487000000000002</c:v>
                </c:pt>
                <c:pt idx="770">
                  <c:v>28.587</c:v>
                </c:pt>
                <c:pt idx="771">
                  <c:v>28.687000000000001</c:v>
                </c:pt>
                <c:pt idx="772">
                  <c:v>28.786999999999999</c:v>
                </c:pt>
                <c:pt idx="773">
                  <c:v>28.887</c:v>
                </c:pt>
                <c:pt idx="774">
                  <c:v>28.987000000000002</c:v>
                </c:pt>
                <c:pt idx="775">
                  <c:v>29.087</c:v>
                </c:pt>
                <c:pt idx="776">
                  <c:v>29.187000000000001</c:v>
                </c:pt>
                <c:pt idx="777">
                  <c:v>29.286999999999999</c:v>
                </c:pt>
                <c:pt idx="778">
                  <c:v>29.387</c:v>
                </c:pt>
                <c:pt idx="779">
                  <c:v>29.487000000000002</c:v>
                </c:pt>
                <c:pt idx="780">
                  <c:v>29.587</c:v>
                </c:pt>
                <c:pt idx="781">
                  <c:v>29.687000000000001</c:v>
                </c:pt>
                <c:pt idx="782">
                  <c:v>29.786999999999999</c:v>
                </c:pt>
                <c:pt idx="783">
                  <c:v>29.887</c:v>
                </c:pt>
                <c:pt idx="784">
                  <c:v>29.987000000000002</c:v>
                </c:pt>
                <c:pt idx="785">
                  <c:v>30.087</c:v>
                </c:pt>
                <c:pt idx="786">
                  <c:v>30.187000000000001</c:v>
                </c:pt>
                <c:pt idx="787">
                  <c:v>30.286999999999999</c:v>
                </c:pt>
                <c:pt idx="788">
                  <c:v>30.387000000000004</c:v>
                </c:pt>
                <c:pt idx="789">
                  <c:v>30.486999999999998</c:v>
                </c:pt>
                <c:pt idx="790">
                  <c:v>30.587</c:v>
                </c:pt>
                <c:pt idx="791">
                  <c:v>30.687000000000001</c:v>
                </c:pt>
                <c:pt idx="792">
                  <c:v>30.787000000000003</c:v>
                </c:pt>
                <c:pt idx="793">
                  <c:v>30.887000000000004</c:v>
                </c:pt>
                <c:pt idx="794">
                  <c:v>30.986999999999998</c:v>
                </c:pt>
                <c:pt idx="795">
                  <c:v>31.087</c:v>
                </c:pt>
                <c:pt idx="796">
                  <c:v>31.187000000000001</c:v>
                </c:pt>
                <c:pt idx="797">
                  <c:v>31.287000000000003</c:v>
                </c:pt>
                <c:pt idx="798">
                  <c:v>31.387000000000004</c:v>
                </c:pt>
                <c:pt idx="799">
                  <c:v>31.486999999999998</c:v>
                </c:pt>
                <c:pt idx="800">
                  <c:v>31.587</c:v>
                </c:pt>
                <c:pt idx="801">
                  <c:v>31.687000000000001</c:v>
                </c:pt>
                <c:pt idx="802">
                  <c:v>31.787000000000003</c:v>
                </c:pt>
                <c:pt idx="803">
                  <c:v>31.887000000000004</c:v>
                </c:pt>
                <c:pt idx="804">
                  <c:v>31.986999999999998</c:v>
                </c:pt>
                <c:pt idx="805">
                  <c:v>32.086999999999996</c:v>
                </c:pt>
                <c:pt idx="806">
                  <c:v>32.186999999999998</c:v>
                </c:pt>
                <c:pt idx="807">
                  <c:v>32.286999999999999</c:v>
                </c:pt>
                <c:pt idx="808">
                  <c:v>32.387</c:v>
                </c:pt>
                <c:pt idx="809">
                  <c:v>32.486999999999995</c:v>
                </c:pt>
                <c:pt idx="810">
                  <c:v>32.586999999999996</c:v>
                </c:pt>
                <c:pt idx="811">
                  <c:v>32.686999999999998</c:v>
                </c:pt>
                <c:pt idx="812">
                  <c:v>32.786999999999999</c:v>
                </c:pt>
                <c:pt idx="813">
                  <c:v>32.887</c:v>
                </c:pt>
                <c:pt idx="814">
                  <c:v>32.986999999999995</c:v>
                </c:pt>
                <c:pt idx="815">
                  <c:v>33.086999999999996</c:v>
                </c:pt>
                <c:pt idx="816">
                  <c:v>33.186999999999998</c:v>
                </c:pt>
                <c:pt idx="817">
                  <c:v>33.286999999999999</c:v>
                </c:pt>
                <c:pt idx="818">
                  <c:v>33.387</c:v>
                </c:pt>
                <c:pt idx="819">
                  <c:v>33.486999999999995</c:v>
                </c:pt>
                <c:pt idx="820">
                  <c:v>33.586999999999996</c:v>
                </c:pt>
                <c:pt idx="821">
                  <c:v>33.686999999999998</c:v>
                </c:pt>
                <c:pt idx="822">
                  <c:v>33.786999999999999</c:v>
                </c:pt>
                <c:pt idx="823">
                  <c:v>33.887</c:v>
                </c:pt>
                <c:pt idx="824">
                  <c:v>33.986999999999995</c:v>
                </c:pt>
                <c:pt idx="825">
                  <c:v>34.086999999999996</c:v>
                </c:pt>
                <c:pt idx="826">
                  <c:v>34.186999999999998</c:v>
                </c:pt>
                <c:pt idx="827">
                  <c:v>34.286999999999999</c:v>
                </c:pt>
                <c:pt idx="828">
                  <c:v>34.387</c:v>
                </c:pt>
                <c:pt idx="829">
                  <c:v>34.486999999999995</c:v>
                </c:pt>
                <c:pt idx="830">
                  <c:v>34.586999999999996</c:v>
                </c:pt>
                <c:pt idx="831">
                  <c:v>34.686999999999998</c:v>
                </c:pt>
                <c:pt idx="832">
                  <c:v>34.786999999999999</c:v>
                </c:pt>
                <c:pt idx="833">
                  <c:v>34.887</c:v>
                </c:pt>
                <c:pt idx="834">
                  <c:v>34.986999999999995</c:v>
                </c:pt>
                <c:pt idx="835">
                  <c:v>35.086999999999996</c:v>
                </c:pt>
                <c:pt idx="836">
                  <c:v>35.186999999999998</c:v>
                </c:pt>
                <c:pt idx="837">
                  <c:v>35.286999999999999</c:v>
                </c:pt>
                <c:pt idx="838">
                  <c:v>35.387</c:v>
                </c:pt>
                <c:pt idx="839">
                  <c:v>35.486999999999995</c:v>
                </c:pt>
                <c:pt idx="840">
                  <c:v>35.586999999999996</c:v>
                </c:pt>
                <c:pt idx="841">
                  <c:v>35.686999999999998</c:v>
                </c:pt>
                <c:pt idx="842">
                  <c:v>35.786999999999999</c:v>
                </c:pt>
                <c:pt idx="843">
                  <c:v>35.887</c:v>
                </c:pt>
                <c:pt idx="844">
                  <c:v>35.986999999999995</c:v>
                </c:pt>
                <c:pt idx="845">
                  <c:v>36.086999999999996</c:v>
                </c:pt>
                <c:pt idx="846">
                  <c:v>36.186999999999998</c:v>
                </c:pt>
                <c:pt idx="847">
                  <c:v>36.286999999999999</c:v>
                </c:pt>
                <c:pt idx="848">
                  <c:v>36.387</c:v>
                </c:pt>
                <c:pt idx="849">
                  <c:v>36.486999999999995</c:v>
                </c:pt>
                <c:pt idx="850">
                  <c:v>36.586999999999996</c:v>
                </c:pt>
                <c:pt idx="851">
                  <c:v>36.686999999999998</c:v>
                </c:pt>
                <c:pt idx="852">
                  <c:v>36.786999999999999</c:v>
                </c:pt>
                <c:pt idx="853">
                  <c:v>36.887</c:v>
                </c:pt>
                <c:pt idx="854">
                  <c:v>36.986999999999995</c:v>
                </c:pt>
                <c:pt idx="855">
                  <c:v>37.086999999999996</c:v>
                </c:pt>
                <c:pt idx="856">
                  <c:v>37.186999999999998</c:v>
                </c:pt>
                <c:pt idx="857">
                  <c:v>37.286999999999999</c:v>
                </c:pt>
                <c:pt idx="858">
                  <c:v>37.387</c:v>
                </c:pt>
                <c:pt idx="859">
                  <c:v>37.486999999999995</c:v>
                </c:pt>
                <c:pt idx="860">
                  <c:v>37.586999999999996</c:v>
                </c:pt>
                <c:pt idx="861">
                  <c:v>37.686999999999998</c:v>
                </c:pt>
                <c:pt idx="862">
                  <c:v>37.786999999999999</c:v>
                </c:pt>
                <c:pt idx="863">
                  <c:v>37.887</c:v>
                </c:pt>
                <c:pt idx="864">
                  <c:v>37.986999999999995</c:v>
                </c:pt>
                <c:pt idx="865">
                  <c:v>38.086999999999996</c:v>
                </c:pt>
                <c:pt idx="866">
                  <c:v>38.186999999999998</c:v>
                </c:pt>
                <c:pt idx="867">
                  <c:v>38.286999999999999</c:v>
                </c:pt>
                <c:pt idx="868">
                  <c:v>38.387</c:v>
                </c:pt>
                <c:pt idx="869">
                  <c:v>38.486999999999995</c:v>
                </c:pt>
                <c:pt idx="870">
                  <c:v>38.586999999999996</c:v>
                </c:pt>
                <c:pt idx="871">
                  <c:v>38.686999999999998</c:v>
                </c:pt>
                <c:pt idx="872">
                  <c:v>38.786999999999999</c:v>
                </c:pt>
                <c:pt idx="873">
                  <c:v>38.887</c:v>
                </c:pt>
                <c:pt idx="874">
                  <c:v>38.986999999999995</c:v>
                </c:pt>
                <c:pt idx="875">
                  <c:v>39.086999999999996</c:v>
                </c:pt>
                <c:pt idx="876">
                  <c:v>39.186999999999998</c:v>
                </c:pt>
                <c:pt idx="877">
                  <c:v>39.286999999999999</c:v>
                </c:pt>
                <c:pt idx="878">
                  <c:v>39.387</c:v>
                </c:pt>
                <c:pt idx="879">
                  <c:v>39.486999999999995</c:v>
                </c:pt>
                <c:pt idx="880">
                  <c:v>39.586999999999996</c:v>
                </c:pt>
                <c:pt idx="881">
                  <c:v>39.686999999999998</c:v>
                </c:pt>
                <c:pt idx="882">
                  <c:v>39.786999999999999</c:v>
                </c:pt>
                <c:pt idx="883">
                  <c:v>39.887</c:v>
                </c:pt>
                <c:pt idx="884">
                  <c:v>39.986999999999995</c:v>
                </c:pt>
                <c:pt idx="885">
                  <c:v>40.086999999999996</c:v>
                </c:pt>
                <c:pt idx="886">
                  <c:v>40.186999999999998</c:v>
                </c:pt>
                <c:pt idx="887">
                  <c:v>40.286999999999999</c:v>
                </c:pt>
                <c:pt idx="888">
                  <c:v>40.387</c:v>
                </c:pt>
                <c:pt idx="889">
                  <c:v>40.486999999999995</c:v>
                </c:pt>
                <c:pt idx="890">
                  <c:v>40.586999999999996</c:v>
                </c:pt>
                <c:pt idx="891">
                  <c:v>40.686999999999998</c:v>
                </c:pt>
                <c:pt idx="892">
                  <c:v>40.786999999999999</c:v>
                </c:pt>
                <c:pt idx="893">
                  <c:v>40.887</c:v>
                </c:pt>
                <c:pt idx="894">
                  <c:v>40.986999999999995</c:v>
                </c:pt>
                <c:pt idx="895">
                  <c:v>41.086999999999996</c:v>
                </c:pt>
                <c:pt idx="896">
                  <c:v>41.186999999999998</c:v>
                </c:pt>
                <c:pt idx="897">
                  <c:v>41.286999999999999</c:v>
                </c:pt>
                <c:pt idx="898">
                  <c:v>41.387</c:v>
                </c:pt>
                <c:pt idx="899">
                  <c:v>41.486999999999995</c:v>
                </c:pt>
                <c:pt idx="900">
                  <c:v>41.586999999999996</c:v>
                </c:pt>
                <c:pt idx="901">
                  <c:v>41.686999999999998</c:v>
                </c:pt>
                <c:pt idx="902">
                  <c:v>41.786999999999999</c:v>
                </c:pt>
                <c:pt idx="903">
                  <c:v>41.887</c:v>
                </c:pt>
                <c:pt idx="904">
                  <c:v>41.986999999999995</c:v>
                </c:pt>
                <c:pt idx="905">
                  <c:v>42.086999999999996</c:v>
                </c:pt>
                <c:pt idx="906">
                  <c:v>42.186999999999998</c:v>
                </c:pt>
                <c:pt idx="907">
                  <c:v>42.286999999999999</c:v>
                </c:pt>
                <c:pt idx="908">
                  <c:v>42.387</c:v>
                </c:pt>
                <c:pt idx="909">
                  <c:v>42.486999999999995</c:v>
                </c:pt>
                <c:pt idx="910">
                  <c:v>42.586999999999996</c:v>
                </c:pt>
                <c:pt idx="911">
                  <c:v>42.686999999999998</c:v>
                </c:pt>
                <c:pt idx="912">
                  <c:v>42.786999999999999</c:v>
                </c:pt>
                <c:pt idx="913">
                  <c:v>42.887</c:v>
                </c:pt>
                <c:pt idx="914">
                  <c:v>42.986999999999995</c:v>
                </c:pt>
                <c:pt idx="915">
                  <c:v>43.086999999999996</c:v>
                </c:pt>
                <c:pt idx="916">
                  <c:v>43.186999999999998</c:v>
                </c:pt>
                <c:pt idx="917">
                  <c:v>43.286999999999999</c:v>
                </c:pt>
                <c:pt idx="918">
                  <c:v>43.387</c:v>
                </c:pt>
                <c:pt idx="919">
                  <c:v>43.486999999999995</c:v>
                </c:pt>
                <c:pt idx="920">
                  <c:v>43.586999999999996</c:v>
                </c:pt>
                <c:pt idx="921">
                  <c:v>43.686999999999998</c:v>
                </c:pt>
                <c:pt idx="922">
                  <c:v>43.786999999999999</c:v>
                </c:pt>
                <c:pt idx="923">
                  <c:v>43.887</c:v>
                </c:pt>
                <c:pt idx="924">
                  <c:v>43.986999999999995</c:v>
                </c:pt>
                <c:pt idx="925">
                  <c:v>44.086999999999996</c:v>
                </c:pt>
                <c:pt idx="926">
                  <c:v>44.186999999999998</c:v>
                </c:pt>
                <c:pt idx="927">
                  <c:v>44.286999999999999</c:v>
                </c:pt>
                <c:pt idx="928">
                  <c:v>44.387</c:v>
                </c:pt>
                <c:pt idx="929">
                  <c:v>44.486999999999995</c:v>
                </c:pt>
                <c:pt idx="930">
                  <c:v>44.586999999999996</c:v>
                </c:pt>
                <c:pt idx="931">
                  <c:v>44.686999999999998</c:v>
                </c:pt>
                <c:pt idx="932">
                  <c:v>44.786999999999999</c:v>
                </c:pt>
                <c:pt idx="933">
                  <c:v>44.887</c:v>
                </c:pt>
                <c:pt idx="934">
                  <c:v>44.986999999999995</c:v>
                </c:pt>
                <c:pt idx="935">
                  <c:v>45.086999999999996</c:v>
                </c:pt>
                <c:pt idx="936">
                  <c:v>45.186999999999998</c:v>
                </c:pt>
                <c:pt idx="937">
                  <c:v>45.286999999999999</c:v>
                </c:pt>
                <c:pt idx="938">
                  <c:v>45.387</c:v>
                </c:pt>
                <c:pt idx="939">
                  <c:v>45.486999999999995</c:v>
                </c:pt>
                <c:pt idx="940">
                  <c:v>45.586999999999996</c:v>
                </c:pt>
                <c:pt idx="941">
                  <c:v>45.686999999999998</c:v>
                </c:pt>
                <c:pt idx="942">
                  <c:v>45.786999999999999</c:v>
                </c:pt>
                <c:pt idx="943">
                  <c:v>45.887</c:v>
                </c:pt>
                <c:pt idx="944">
                  <c:v>45.986999999999995</c:v>
                </c:pt>
                <c:pt idx="945">
                  <c:v>46.086999999999996</c:v>
                </c:pt>
                <c:pt idx="946">
                  <c:v>46.186999999999998</c:v>
                </c:pt>
                <c:pt idx="947">
                  <c:v>46.286999999999999</c:v>
                </c:pt>
                <c:pt idx="948">
                  <c:v>46.387</c:v>
                </c:pt>
                <c:pt idx="949">
                  <c:v>46.486999999999995</c:v>
                </c:pt>
                <c:pt idx="950">
                  <c:v>46.586999999999996</c:v>
                </c:pt>
                <c:pt idx="951">
                  <c:v>46.686999999999998</c:v>
                </c:pt>
                <c:pt idx="952">
                  <c:v>46.786999999999999</c:v>
                </c:pt>
                <c:pt idx="953">
                  <c:v>46.887</c:v>
                </c:pt>
                <c:pt idx="954">
                  <c:v>46.986999999999995</c:v>
                </c:pt>
                <c:pt idx="955">
                  <c:v>47.086999999999996</c:v>
                </c:pt>
                <c:pt idx="956">
                  <c:v>47.186999999999998</c:v>
                </c:pt>
                <c:pt idx="957">
                  <c:v>47.286999999999999</c:v>
                </c:pt>
                <c:pt idx="958">
                  <c:v>47.387</c:v>
                </c:pt>
                <c:pt idx="959">
                  <c:v>47.486999999999995</c:v>
                </c:pt>
                <c:pt idx="960">
                  <c:v>47.586999999999996</c:v>
                </c:pt>
                <c:pt idx="961">
                  <c:v>47.686999999999998</c:v>
                </c:pt>
                <c:pt idx="962">
                  <c:v>47.786999999999999</c:v>
                </c:pt>
                <c:pt idx="963">
                  <c:v>47.887</c:v>
                </c:pt>
                <c:pt idx="964">
                  <c:v>47.986999999999995</c:v>
                </c:pt>
                <c:pt idx="965">
                  <c:v>48.086999999999996</c:v>
                </c:pt>
                <c:pt idx="966">
                  <c:v>48.186999999999998</c:v>
                </c:pt>
                <c:pt idx="967">
                  <c:v>48.286999999999999</c:v>
                </c:pt>
                <c:pt idx="968">
                  <c:v>48.387</c:v>
                </c:pt>
                <c:pt idx="969">
                  <c:v>48.486999999999995</c:v>
                </c:pt>
                <c:pt idx="970">
                  <c:v>48.586999999999996</c:v>
                </c:pt>
                <c:pt idx="971">
                  <c:v>48.686999999999998</c:v>
                </c:pt>
                <c:pt idx="972">
                  <c:v>48.786999999999999</c:v>
                </c:pt>
                <c:pt idx="973">
                  <c:v>48.887</c:v>
                </c:pt>
                <c:pt idx="974">
                  <c:v>48.986999999999995</c:v>
                </c:pt>
                <c:pt idx="975">
                  <c:v>49.086999999999996</c:v>
                </c:pt>
                <c:pt idx="976">
                  <c:v>49.186999999999998</c:v>
                </c:pt>
                <c:pt idx="977">
                  <c:v>49.286999999999999</c:v>
                </c:pt>
                <c:pt idx="978">
                  <c:v>49.387</c:v>
                </c:pt>
                <c:pt idx="979">
                  <c:v>49.486999999999995</c:v>
                </c:pt>
                <c:pt idx="980">
                  <c:v>49.586999999999996</c:v>
                </c:pt>
                <c:pt idx="981">
                  <c:v>49.686999999999998</c:v>
                </c:pt>
                <c:pt idx="982">
                  <c:v>49.786999999999999</c:v>
                </c:pt>
                <c:pt idx="983">
                  <c:v>49.887</c:v>
                </c:pt>
                <c:pt idx="984">
                  <c:v>49.986999999999995</c:v>
                </c:pt>
                <c:pt idx="985">
                  <c:v>50.086999999999996</c:v>
                </c:pt>
                <c:pt idx="986">
                  <c:v>50.186999999999998</c:v>
                </c:pt>
                <c:pt idx="987">
                  <c:v>50.286999999999999</c:v>
                </c:pt>
                <c:pt idx="988">
                  <c:v>50.387</c:v>
                </c:pt>
                <c:pt idx="989">
                  <c:v>50.486999999999995</c:v>
                </c:pt>
                <c:pt idx="990">
                  <c:v>50.586999999999996</c:v>
                </c:pt>
                <c:pt idx="991">
                  <c:v>50.686999999999998</c:v>
                </c:pt>
                <c:pt idx="992">
                  <c:v>50.786999999999999</c:v>
                </c:pt>
                <c:pt idx="993">
                  <c:v>50.887</c:v>
                </c:pt>
                <c:pt idx="994">
                  <c:v>50.986999999999995</c:v>
                </c:pt>
                <c:pt idx="995">
                  <c:v>51.086999999999996</c:v>
                </c:pt>
                <c:pt idx="996">
                  <c:v>51.186999999999998</c:v>
                </c:pt>
                <c:pt idx="997">
                  <c:v>51.286999999999999</c:v>
                </c:pt>
                <c:pt idx="998">
                  <c:v>51.387</c:v>
                </c:pt>
                <c:pt idx="999">
                  <c:v>51.486999999999995</c:v>
                </c:pt>
                <c:pt idx="1000">
                  <c:v>51.586999999999996</c:v>
                </c:pt>
                <c:pt idx="1001">
                  <c:v>51.686999999999998</c:v>
                </c:pt>
                <c:pt idx="1002">
                  <c:v>51.786999999999999</c:v>
                </c:pt>
                <c:pt idx="1003">
                  <c:v>51.887</c:v>
                </c:pt>
                <c:pt idx="1004">
                  <c:v>51.986999999999995</c:v>
                </c:pt>
                <c:pt idx="1005">
                  <c:v>52.086999999999996</c:v>
                </c:pt>
                <c:pt idx="1006">
                  <c:v>52.186999999999998</c:v>
                </c:pt>
                <c:pt idx="1007">
                  <c:v>52.286999999999999</c:v>
                </c:pt>
                <c:pt idx="1008">
                  <c:v>52.387</c:v>
                </c:pt>
                <c:pt idx="1009">
                  <c:v>52.486999999999995</c:v>
                </c:pt>
                <c:pt idx="1010">
                  <c:v>52.586999999999996</c:v>
                </c:pt>
                <c:pt idx="1011">
                  <c:v>52.686999999999998</c:v>
                </c:pt>
                <c:pt idx="1012">
                  <c:v>52.786999999999999</c:v>
                </c:pt>
                <c:pt idx="1013">
                  <c:v>52.887</c:v>
                </c:pt>
                <c:pt idx="1014">
                  <c:v>52.986999999999995</c:v>
                </c:pt>
                <c:pt idx="1015">
                  <c:v>53.086999999999996</c:v>
                </c:pt>
                <c:pt idx="1016">
                  <c:v>53.186999999999998</c:v>
                </c:pt>
                <c:pt idx="1017">
                  <c:v>53.286999999999999</c:v>
                </c:pt>
                <c:pt idx="1018">
                  <c:v>53.387</c:v>
                </c:pt>
                <c:pt idx="1019">
                  <c:v>53.486999999999995</c:v>
                </c:pt>
                <c:pt idx="1020">
                  <c:v>53.586999999999996</c:v>
                </c:pt>
                <c:pt idx="1021">
                  <c:v>53.686999999999998</c:v>
                </c:pt>
                <c:pt idx="1022">
                  <c:v>53.786999999999999</c:v>
                </c:pt>
                <c:pt idx="1023">
                  <c:v>53.887</c:v>
                </c:pt>
                <c:pt idx="1024">
                  <c:v>53.986999999999995</c:v>
                </c:pt>
                <c:pt idx="1025">
                  <c:v>54.086999999999996</c:v>
                </c:pt>
                <c:pt idx="1026">
                  <c:v>54.186999999999998</c:v>
                </c:pt>
                <c:pt idx="1027">
                  <c:v>54.286999999999999</c:v>
                </c:pt>
                <c:pt idx="1028">
                  <c:v>54.387</c:v>
                </c:pt>
                <c:pt idx="1029">
                  <c:v>54.486999999999995</c:v>
                </c:pt>
                <c:pt idx="1030">
                  <c:v>54.586999999999996</c:v>
                </c:pt>
                <c:pt idx="1031">
                  <c:v>54.686999999999998</c:v>
                </c:pt>
                <c:pt idx="1032">
                  <c:v>54.786999999999999</c:v>
                </c:pt>
                <c:pt idx="1033">
                  <c:v>54.887</c:v>
                </c:pt>
                <c:pt idx="1034">
                  <c:v>54.986999999999995</c:v>
                </c:pt>
                <c:pt idx="1035">
                  <c:v>55.086999999999996</c:v>
                </c:pt>
                <c:pt idx="1036">
                  <c:v>55.186999999999998</c:v>
                </c:pt>
                <c:pt idx="1037">
                  <c:v>55.286999999999999</c:v>
                </c:pt>
                <c:pt idx="1038">
                  <c:v>55.387</c:v>
                </c:pt>
                <c:pt idx="1039">
                  <c:v>55.486999999999995</c:v>
                </c:pt>
                <c:pt idx="1040">
                  <c:v>55.586999999999996</c:v>
                </c:pt>
                <c:pt idx="1041">
                  <c:v>55.686999999999998</c:v>
                </c:pt>
                <c:pt idx="1042">
                  <c:v>55.786999999999999</c:v>
                </c:pt>
                <c:pt idx="1043">
                  <c:v>55.887</c:v>
                </c:pt>
                <c:pt idx="1044">
                  <c:v>55.986999999999995</c:v>
                </c:pt>
                <c:pt idx="1045">
                  <c:v>56.086999999999996</c:v>
                </c:pt>
                <c:pt idx="1046">
                  <c:v>56.186999999999998</c:v>
                </c:pt>
                <c:pt idx="1047">
                  <c:v>56.286999999999999</c:v>
                </c:pt>
                <c:pt idx="1048">
                  <c:v>56.387</c:v>
                </c:pt>
                <c:pt idx="1049">
                  <c:v>56.486999999999995</c:v>
                </c:pt>
                <c:pt idx="1050">
                  <c:v>56.586999999999996</c:v>
                </c:pt>
                <c:pt idx="1051">
                  <c:v>56.686999999999998</c:v>
                </c:pt>
                <c:pt idx="1052">
                  <c:v>56.786999999999999</c:v>
                </c:pt>
                <c:pt idx="1053">
                  <c:v>56.887</c:v>
                </c:pt>
                <c:pt idx="1054">
                  <c:v>56.986999999999995</c:v>
                </c:pt>
                <c:pt idx="1055">
                  <c:v>57.086999999999996</c:v>
                </c:pt>
                <c:pt idx="1056">
                  <c:v>57.186999999999998</c:v>
                </c:pt>
                <c:pt idx="1057">
                  <c:v>57.286999999999999</c:v>
                </c:pt>
                <c:pt idx="1058">
                  <c:v>57.387</c:v>
                </c:pt>
                <c:pt idx="1059">
                  <c:v>57.486999999999995</c:v>
                </c:pt>
                <c:pt idx="1060">
                  <c:v>57.586999999999996</c:v>
                </c:pt>
                <c:pt idx="1061">
                  <c:v>57.686999999999998</c:v>
                </c:pt>
                <c:pt idx="1062">
                  <c:v>57.786999999999999</c:v>
                </c:pt>
                <c:pt idx="1063">
                  <c:v>57.887</c:v>
                </c:pt>
                <c:pt idx="1064">
                  <c:v>57.986999999999995</c:v>
                </c:pt>
                <c:pt idx="1065">
                  <c:v>58.086999999999996</c:v>
                </c:pt>
                <c:pt idx="1066">
                  <c:v>58.186999999999998</c:v>
                </c:pt>
                <c:pt idx="1067">
                  <c:v>58.286999999999999</c:v>
                </c:pt>
                <c:pt idx="1068">
                  <c:v>58.387</c:v>
                </c:pt>
                <c:pt idx="1069">
                  <c:v>58.486999999999995</c:v>
                </c:pt>
                <c:pt idx="1070">
                  <c:v>58.586999999999996</c:v>
                </c:pt>
                <c:pt idx="1071">
                  <c:v>58.686999999999998</c:v>
                </c:pt>
                <c:pt idx="1072">
                  <c:v>58.786999999999999</c:v>
                </c:pt>
                <c:pt idx="1073">
                  <c:v>58.887</c:v>
                </c:pt>
                <c:pt idx="1074">
                  <c:v>58.986999999999995</c:v>
                </c:pt>
                <c:pt idx="1075">
                  <c:v>59.086999999999996</c:v>
                </c:pt>
                <c:pt idx="1076">
                  <c:v>59.186999999999998</c:v>
                </c:pt>
                <c:pt idx="1077">
                  <c:v>59.286999999999999</c:v>
                </c:pt>
                <c:pt idx="1078">
                  <c:v>59.387</c:v>
                </c:pt>
                <c:pt idx="1079">
                  <c:v>59.486999999999995</c:v>
                </c:pt>
                <c:pt idx="1080">
                  <c:v>59.586999999999996</c:v>
                </c:pt>
                <c:pt idx="1081">
                  <c:v>59.686999999999998</c:v>
                </c:pt>
                <c:pt idx="1082">
                  <c:v>59.786999999999999</c:v>
                </c:pt>
                <c:pt idx="1083">
                  <c:v>59.887</c:v>
                </c:pt>
                <c:pt idx="1084">
                  <c:v>59.986999999999995</c:v>
                </c:pt>
                <c:pt idx="1085">
                  <c:v>60.086999999999996</c:v>
                </c:pt>
                <c:pt idx="1086">
                  <c:v>60.186999999999998</c:v>
                </c:pt>
                <c:pt idx="1087">
                  <c:v>60.286999999999999</c:v>
                </c:pt>
                <c:pt idx="1088">
                  <c:v>60.387</c:v>
                </c:pt>
                <c:pt idx="1089">
                  <c:v>60.486999999999995</c:v>
                </c:pt>
                <c:pt idx="1090">
                  <c:v>60.586999999999996</c:v>
                </c:pt>
                <c:pt idx="1091">
                  <c:v>60.686999999999998</c:v>
                </c:pt>
                <c:pt idx="1092">
                  <c:v>60.786999999999999</c:v>
                </c:pt>
                <c:pt idx="1093">
                  <c:v>60.887</c:v>
                </c:pt>
                <c:pt idx="1094">
                  <c:v>60.986999999999995</c:v>
                </c:pt>
                <c:pt idx="1095">
                  <c:v>61.086999999999996</c:v>
                </c:pt>
                <c:pt idx="1096">
                  <c:v>61.186999999999998</c:v>
                </c:pt>
                <c:pt idx="1097">
                  <c:v>61.286999999999999</c:v>
                </c:pt>
                <c:pt idx="1098">
                  <c:v>61.387</c:v>
                </c:pt>
                <c:pt idx="1099">
                  <c:v>61.486999999999995</c:v>
                </c:pt>
                <c:pt idx="1100">
                  <c:v>61.586999999999996</c:v>
                </c:pt>
                <c:pt idx="1101">
                  <c:v>61.686999999999998</c:v>
                </c:pt>
                <c:pt idx="1102">
                  <c:v>61.786999999999999</c:v>
                </c:pt>
                <c:pt idx="1103">
                  <c:v>61.887</c:v>
                </c:pt>
                <c:pt idx="1104">
                  <c:v>61.986999999999995</c:v>
                </c:pt>
                <c:pt idx="1105">
                  <c:v>62.086999999999996</c:v>
                </c:pt>
                <c:pt idx="1106">
                  <c:v>62.186999999999998</c:v>
                </c:pt>
                <c:pt idx="1107">
                  <c:v>62.286999999999999</c:v>
                </c:pt>
                <c:pt idx="1108">
                  <c:v>62.387</c:v>
                </c:pt>
                <c:pt idx="1109">
                  <c:v>62.486999999999995</c:v>
                </c:pt>
                <c:pt idx="1110">
                  <c:v>62.587000000000003</c:v>
                </c:pt>
                <c:pt idx="1111">
                  <c:v>62.686999999999998</c:v>
                </c:pt>
                <c:pt idx="1112">
                  <c:v>62.786999999999992</c:v>
                </c:pt>
                <c:pt idx="1113">
                  <c:v>62.887</c:v>
                </c:pt>
                <c:pt idx="1114">
                  <c:v>62.986999999999995</c:v>
                </c:pt>
                <c:pt idx="1115">
                  <c:v>63.087000000000003</c:v>
                </c:pt>
                <c:pt idx="1116">
                  <c:v>63.186999999999998</c:v>
                </c:pt>
                <c:pt idx="1117">
                  <c:v>63.286999999999992</c:v>
                </c:pt>
                <c:pt idx="1118">
                  <c:v>63.387</c:v>
                </c:pt>
                <c:pt idx="1119">
                  <c:v>63.486999999999995</c:v>
                </c:pt>
                <c:pt idx="1120">
                  <c:v>63.587000000000003</c:v>
                </c:pt>
                <c:pt idx="1121">
                  <c:v>63.686999999999998</c:v>
                </c:pt>
                <c:pt idx="1122">
                  <c:v>63.786999999999992</c:v>
                </c:pt>
                <c:pt idx="1123">
                  <c:v>63.887</c:v>
                </c:pt>
                <c:pt idx="1124">
                  <c:v>63.986999999999995</c:v>
                </c:pt>
                <c:pt idx="1125">
                  <c:v>64.087000000000003</c:v>
                </c:pt>
                <c:pt idx="1126">
                  <c:v>64.186999999999998</c:v>
                </c:pt>
                <c:pt idx="1127">
                  <c:v>64.286999999999992</c:v>
                </c:pt>
                <c:pt idx="1128">
                  <c:v>64.387</c:v>
                </c:pt>
                <c:pt idx="1129">
                  <c:v>64.486999999999995</c:v>
                </c:pt>
                <c:pt idx="1130">
                  <c:v>64.587000000000003</c:v>
                </c:pt>
                <c:pt idx="1131">
                  <c:v>64.686999999999998</c:v>
                </c:pt>
                <c:pt idx="1132">
                  <c:v>64.786999999999992</c:v>
                </c:pt>
                <c:pt idx="1133">
                  <c:v>64.887</c:v>
                </c:pt>
                <c:pt idx="1134">
                  <c:v>64.986999999999995</c:v>
                </c:pt>
                <c:pt idx="1135">
                  <c:v>65.087000000000003</c:v>
                </c:pt>
                <c:pt idx="1136">
                  <c:v>65.186999999999998</c:v>
                </c:pt>
                <c:pt idx="1137">
                  <c:v>65.286999999999992</c:v>
                </c:pt>
                <c:pt idx="1138">
                  <c:v>65.387</c:v>
                </c:pt>
                <c:pt idx="1139">
                  <c:v>65.486999999999995</c:v>
                </c:pt>
                <c:pt idx="1140">
                  <c:v>65.587000000000003</c:v>
                </c:pt>
                <c:pt idx="1141">
                  <c:v>65.686999999999998</c:v>
                </c:pt>
                <c:pt idx="1142">
                  <c:v>65.786999999999992</c:v>
                </c:pt>
                <c:pt idx="1143">
                  <c:v>65.887</c:v>
                </c:pt>
                <c:pt idx="1144">
                  <c:v>65.986999999999995</c:v>
                </c:pt>
                <c:pt idx="1145">
                  <c:v>66.087000000000003</c:v>
                </c:pt>
                <c:pt idx="1146">
                  <c:v>66.186999999999998</c:v>
                </c:pt>
                <c:pt idx="1147">
                  <c:v>66.286999999999992</c:v>
                </c:pt>
                <c:pt idx="1148">
                  <c:v>66.387</c:v>
                </c:pt>
                <c:pt idx="1149">
                  <c:v>66.486999999999995</c:v>
                </c:pt>
                <c:pt idx="1150">
                  <c:v>66.587000000000003</c:v>
                </c:pt>
                <c:pt idx="1151">
                  <c:v>66.686999999999998</c:v>
                </c:pt>
                <c:pt idx="1152">
                  <c:v>66.786999999999992</c:v>
                </c:pt>
                <c:pt idx="1153">
                  <c:v>66.887</c:v>
                </c:pt>
                <c:pt idx="1154">
                  <c:v>66.986999999999995</c:v>
                </c:pt>
                <c:pt idx="1155">
                  <c:v>67.087000000000003</c:v>
                </c:pt>
                <c:pt idx="1156">
                  <c:v>67.186999999999998</c:v>
                </c:pt>
                <c:pt idx="1157">
                  <c:v>67.286999999999992</c:v>
                </c:pt>
                <c:pt idx="1158">
                  <c:v>67.387</c:v>
                </c:pt>
                <c:pt idx="1159">
                  <c:v>67.486999999999995</c:v>
                </c:pt>
                <c:pt idx="1160">
                  <c:v>67.587000000000003</c:v>
                </c:pt>
                <c:pt idx="1161">
                  <c:v>67.686999999999998</c:v>
                </c:pt>
                <c:pt idx="1162">
                  <c:v>67.786999999999992</c:v>
                </c:pt>
                <c:pt idx="1163">
                  <c:v>67.887</c:v>
                </c:pt>
                <c:pt idx="1164">
                  <c:v>67.986999999999995</c:v>
                </c:pt>
                <c:pt idx="1165">
                  <c:v>68.087000000000003</c:v>
                </c:pt>
                <c:pt idx="1166">
                  <c:v>68.186999999999998</c:v>
                </c:pt>
                <c:pt idx="1167">
                  <c:v>68.286999999999992</c:v>
                </c:pt>
                <c:pt idx="1168">
                  <c:v>68.387</c:v>
                </c:pt>
                <c:pt idx="1169">
                  <c:v>68.486999999999995</c:v>
                </c:pt>
                <c:pt idx="1170">
                  <c:v>68.587000000000003</c:v>
                </c:pt>
                <c:pt idx="1171">
                  <c:v>68.686999999999998</c:v>
                </c:pt>
                <c:pt idx="1172">
                  <c:v>68.786999999999992</c:v>
                </c:pt>
                <c:pt idx="1173">
                  <c:v>68.887</c:v>
                </c:pt>
                <c:pt idx="1174">
                  <c:v>68.986999999999995</c:v>
                </c:pt>
                <c:pt idx="1175">
                  <c:v>69.087000000000003</c:v>
                </c:pt>
                <c:pt idx="1176">
                  <c:v>69.186999999999998</c:v>
                </c:pt>
                <c:pt idx="1177">
                  <c:v>69.286999999999992</c:v>
                </c:pt>
                <c:pt idx="1178">
                  <c:v>69.387</c:v>
                </c:pt>
                <c:pt idx="1179">
                  <c:v>69.486999999999995</c:v>
                </c:pt>
                <c:pt idx="1180">
                  <c:v>69.587000000000003</c:v>
                </c:pt>
                <c:pt idx="1181">
                  <c:v>69.686999999999998</c:v>
                </c:pt>
                <c:pt idx="1182">
                  <c:v>69.786999999999992</c:v>
                </c:pt>
                <c:pt idx="1183">
                  <c:v>69.887</c:v>
                </c:pt>
                <c:pt idx="1184">
                  <c:v>69.986999999999995</c:v>
                </c:pt>
                <c:pt idx="1185">
                  <c:v>70.087000000000003</c:v>
                </c:pt>
                <c:pt idx="1186">
                  <c:v>70.186999999999998</c:v>
                </c:pt>
                <c:pt idx="1187">
                  <c:v>70.286999999999992</c:v>
                </c:pt>
                <c:pt idx="1188">
                  <c:v>70.387</c:v>
                </c:pt>
                <c:pt idx="1189">
                  <c:v>70.486999999999995</c:v>
                </c:pt>
                <c:pt idx="1190">
                  <c:v>70.587000000000003</c:v>
                </c:pt>
                <c:pt idx="1191">
                  <c:v>70.686999999999998</c:v>
                </c:pt>
                <c:pt idx="1192">
                  <c:v>70.786999999999992</c:v>
                </c:pt>
                <c:pt idx="1193">
                  <c:v>70.887</c:v>
                </c:pt>
                <c:pt idx="1194">
                  <c:v>70.986999999999995</c:v>
                </c:pt>
                <c:pt idx="1195">
                  <c:v>71.087000000000003</c:v>
                </c:pt>
                <c:pt idx="1196">
                  <c:v>71.186999999999998</c:v>
                </c:pt>
                <c:pt idx="1197">
                  <c:v>71.286999999999992</c:v>
                </c:pt>
                <c:pt idx="1198">
                  <c:v>71.387</c:v>
                </c:pt>
                <c:pt idx="1199">
                  <c:v>71.486999999999995</c:v>
                </c:pt>
                <c:pt idx="1200">
                  <c:v>71.587000000000003</c:v>
                </c:pt>
                <c:pt idx="1201">
                  <c:v>71.686999999999998</c:v>
                </c:pt>
                <c:pt idx="1202">
                  <c:v>71.786999999999992</c:v>
                </c:pt>
                <c:pt idx="1203">
                  <c:v>71.887</c:v>
                </c:pt>
                <c:pt idx="1204">
                  <c:v>71.986999999999995</c:v>
                </c:pt>
                <c:pt idx="1205">
                  <c:v>72.087000000000003</c:v>
                </c:pt>
                <c:pt idx="1206">
                  <c:v>72.186999999999998</c:v>
                </c:pt>
                <c:pt idx="1207">
                  <c:v>72.286999999999992</c:v>
                </c:pt>
                <c:pt idx="1208">
                  <c:v>72.387</c:v>
                </c:pt>
                <c:pt idx="1209">
                  <c:v>72.486999999999995</c:v>
                </c:pt>
                <c:pt idx="1210">
                  <c:v>72.587000000000003</c:v>
                </c:pt>
                <c:pt idx="1211">
                  <c:v>72.686999999999998</c:v>
                </c:pt>
                <c:pt idx="1212">
                  <c:v>72.786999999999992</c:v>
                </c:pt>
                <c:pt idx="1213">
                  <c:v>72.887</c:v>
                </c:pt>
                <c:pt idx="1214">
                  <c:v>72.986999999999995</c:v>
                </c:pt>
                <c:pt idx="1215">
                  <c:v>73.087000000000003</c:v>
                </c:pt>
                <c:pt idx="1216">
                  <c:v>73.186999999999998</c:v>
                </c:pt>
                <c:pt idx="1217">
                  <c:v>73.286999999999992</c:v>
                </c:pt>
                <c:pt idx="1218">
                  <c:v>73.387</c:v>
                </c:pt>
                <c:pt idx="1219">
                  <c:v>73.486999999999995</c:v>
                </c:pt>
                <c:pt idx="1220">
                  <c:v>73.587000000000003</c:v>
                </c:pt>
                <c:pt idx="1221">
                  <c:v>73.686999999999998</c:v>
                </c:pt>
                <c:pt idx="1222">
                  <c:v>73.786999999999992</c:v>
                </c:pt>
                <c:pt idx="1223">
                  <c:v>73.887</c:v>
                </c:pt>
                <c:pt idx="1224">
                  <c:v>73.986999999999995</c:v>
                </c:pt>
                <c:pt idx="1225">
                  <c:v>74.087000000000003</c:v>
                </c:pt>
                <c:pt idx="1226">
                  <c:v>74.186999999999998</c:v>
                </c:pt>
                <c:pt idx="1227">
                  <c:v>74.286999999999992</c:v>
                </c:pt>
                <c:pt idx="1228">
                  <c:v>74.387</c:v>
                </c:pt>
                <c:pt idx="1229">
                  <c:v>74.486999999999995</c:v>
                </c:pt>
                <c:pt idx="1230">
                  <c:v>74.587000000000003</c:v>
                </c:pt>
                <c:pt idx="1231">
                  <c:v>74.686999999999998</c:v>
                </c:pt>
                <c:pt idx="1232">
                  <c:v>74.786999999999992</c:v>
                </c:pt>
                <c:pt idx="1233">
                  <c:v>74.887</c:v>
                </c:pt>
                <c:pt idx="1234">
                  <c:v>74.986999999999995</c:v>
                </c:pt>
                <c:pt idx="1235">
                  <c:v>75.087000000000003</c:v>
                </c:pt>
                <c:pt idx="1236">
                  <c:v>75.186999999999998</c:v>
                </c:pt>
                <c:pt idx="1237">
                  <c:v>75.286999999999992</c:v>
                </c:pt>
                <c:pt idx="1238">
                  <c:v>75.387</c:v>
                </c:pt>
                <c:pt idx="1239">
                  <c:v>75.486999999999995</c:v>
                </c:pt>
                <c:pt idx="1240">
                  <c:v>75.587000000000003</c:v>
                </c:pt>
                <c:pt idx="1241">
                  <c:v>75.686999999999998</c:v>
                </c:pt>
                <c:pt idx="1242">
                  <c:v>75.786999999999992</c:v>
                </c:pt>
                <c:pt idx="1243">
                  <c:v>75.887</c:v>
                </c:pt>
                <c:pt idx="1244">
                  <c:v>75.986999999999995</c:v>
                </c:pt>
                <c:pt idx="1245">
                  <c:v>76.087000000000003</c:v>
                </c:pt>
                <c:pt idx="1246">
                  <c:v>76.186999999999998</c:v>
                </c:pt>
                <c:pt idx="1247">
                  <c:v>76.286999999999992</c:v>
                </c:pt>
                <c:pt idx="1248">
                  <c:v>76.387</c:v>
                </c:pt>
                <c:pt idx="1249">
                  <c:v>76.486999999999995</c:v>
                </c:pt>
                <c:pt idx="1250">
                  <c:v>76.587000000000003</c:v>
                </c:pt>
                <c:pt idx="1251">
                  <c:v>76.686999999999998</c:v>
                </c:pt>
                <c:pt idx="1252">
                  <c:v>76.786999999999992</c:v>
                </c:pt>
                <c:pt idx="1253">
                  <c:v>76.887</c:v>
                </c:pt>
                <c:pt idx="1254">
                  <c:v>76.986999999999995</c:v>
                </c:pt>
                <c:pt idx="1255">
                  <c:v>77.087000000000003</c:v>
                </c:pt>
                <c:pt idx="1256">
                  <c:v>77.186999999999998</c:v>
                </c:pt>
                <c:pt idx="1257">
                  <c:v>77.286999999999992</c:v>
                </c:pt>
                <c:pt idx="1258">
                  <c:v>77.387</c:v>
                </c:pt>
                <c:pt idx="1259">
                  <c:v>77.486999999999995</c:v>
                </c:pt>
                <c:pt idx="1260">
                  <c:v>77.587000000000003</c:v>
                </c:pt>
                <c:pt idx="1261">
                  <c:v>77.686999999999998</c:v>
                </c:pt>
                <c:pt idx="1262">
                  <c:v>77.786999999999992</c:v>
                </c:pt>
                <c:pt idx="1263">
                  <c:v>77.887</c:v>
                </c:pt>
                <c:pt idx="1264">
                  <c:v>77.986999999999995</c:v>
                </c:pt>
                <c:pt idx="1265">
                  <c:v>78.087000000000003</c:v>
                </c:pt>
                <c:pt idx="1266">
                  <c:v>78.186999999999998</c:v>
                </c:pt>
                <c:pt idx="1267">
                  <c:v>78.286999999999992</c:v>
                </c:pt>
                <c:pt idx="1268">
                  <c:v>78.387</c:v>
                </c:pt>
                <c:pt idx="1269">
                  <c:v>78.486999999999995</c:v>
                </c:pt>
                <c:pt idx="1270">
                  <c:v>78.587000000000003</c:v>
                </c:pt>
                <c:pt idx="1271">
                  <c:v>78.686999999999998</c:v>
                </c:pt>
                <c:pt idx="1272">
                  <c:v>78.786999999999992</c:v>
                </c:pt>
                <c:pt idx="1273">
                  <c:v>78.887</c:v>
                </c:pt>
                <c:pt idx="1274">
                  <c:v>78.986999999999995</c:v>
                </c:pt>
                <c:pt idx="1275">
                  <c:v>79.087000000000003</c:v>
                </c:pt>
                <c:pt idx="1276">
                  <c:v>79.186999999999998</c:v>
                </c:pt>
                <c:pt idx="1277">
                  <c:v>79.286999999999992</c:v>
                </c:pt>
                <c:pt idx="1278">
                  <c:v>79.387</c:v>
                </c:pt>
                <c:pt idx="1279">
                  <c:v>79.486999999999995</c:v>
                </c:pt>
                <c:pt idx="1280">
                  <c:v>79.587000000000003</c:v>
                </c:pt>
                <c:pt idx="1281">
                  <c:v>79.686999999999998</c:v>
                </c:pt>
                <c:pt idx="1282">
                  <c:v>79.786999999999992</c:v>
                </c:pt>
                <c:pt idx="1283">
                  <c:v>79.887</c:v>
                </c:pt>
                <c:pt idx="1284">
                  <c:v>79.986999999999995</c:v>
                </c:pt>
                <c:pt idx="1285">
                  <c:v>80.087000000000003</c:v>
                </c:pt>
                <c:pt idx="1286">
                  <c:v>80.186999999999998</c:v>
                </c:pt>
                <c:pt idx="1287">
                  <c:v>80.286999999999992</c:v>
                </c:pt>
                <c:pt idx="1288">
                  <c:v>80.387</c:v>
                </c:pt>
                <c:pt idx="1289">
                  <c:v>80.486999999999995</c:v>
                </c:pt>
                <c:pt idx="1290">
                  <c:v>80.587000000000003</c:v>
                </c:pt>
                <c:pt idx="1291">
                  <c:v>80.686999999999998</c:v>
                </c:pt>
                <c:pt idx="1292">
                  <c:v>80.786999999999992</c:v>
                </c:pt>
                <c:pt idx="1293">
                  <c:v>80.887</c:v>
                </c:pt>
                <c:pt idx="1294">
                  <c:v>80.986999999999995</c:v>
                </c:pt>
                <c:pt idx="1295">
                  <c:v>81.087000000000003</c:v>
                </c:pt>
                <c:pt idx="1296">
                  <c:v>81.186999999999998</c:v>
                </c:pt>
                <c:pt idx="1297">
                  <c:v>81.286999999999992</c:v>
                </c:pt>
                <c:pt idx="1298">
                  <c:v>81.387</c:v>
                </c:pt>
                <c:pt idx="1299">
                  <c:v>81.486999999999995</c:v>
                </c:pt>
                <c:pt idx="1300">
                  <c:v>81.587000000000003</c:v>
                </c:pt>
                <c:pt idx="1301">
                  <c:v>81.686999999999998</c:v>
                </c:pt>
                <c:pt idx="1302">
                  <c:v>81.786999999999992</c:v>
                </c:pt>
                <c:pt idx="1303">
                  <c:v>81.887</c:v>
                </c:pt>
                <c:pt idx="1304">
                  <c:v>81.986999999999995</c:v>
                </c:pt>
                <c:pt idx="1305">
                  <c:v>82.087000000000003</c:v>
                </c:pt>
                <c:pt idx="1306">
                  <c:v>82.186999999999998</c:v>
                </c:pt>
                <c:pt idx="1307">
                  <c:v>82.286999999999992</c:v>
                </c:pt>
                <c:pt idx="1308">
                  <c:v>82.387</c:v>
                </c:pt>
                <c:pt idx="1309">
                  <c:v>82.486999999999995</c:v>
                </c:pt>
                <c:pt idx="1310">
                  <c:v>82.587000000000003</c:v>
                </c:pt>
                <c:pt idx="1311">
                  <c:v>82.686999999999998</c:v>
                </c:pt>
                <c:pt idx="1312">
                  <c:v>82.786999999999992</c:v>
                </c:pt>
                <c:pt idx="1313">
                  <c:v>82.887</c:v>
                </c:pt>
                <c:pt idx="1314">
                  <c:v>82.986999999999995</c:v>
                </c:pt>
                <c:pt idx="1315">
                  <c:v>83.087000000000003</c:v>
                </c:pt>
                <c:pt idx="1316">
                  <c:v>83.186999999999998</c:v>
                </c:pt>
                <c:pt idx="1317">
                  <c:v>83.286999999999992</c:v>
                </c:pt>
                <c:pt idx="1318">
                  <c:v>83.387</c:v>
                </c:pt>
                <c:pt idx="1319">
                  <c:v>83.486999999999995</c:v>
                </c:pt>
                <c:pt idx="1320">
                  <c:v>83.587000000000003</c:v>
                </c:pt>
                <c:pt idx="1321">
                  <c:v>83.686999999999998</c:v>
                </c:pt>
                <c:pt idx="1322">
                  <c:v>83.786999999999992</c:v>
                </c:pt>
                <c:pt idx="1323">
                  <c:v>83.887</c:v>
                </c:pt>
                <c:pt idx="1324">
                  <c:v>83.986999999999995</c:v>
                </c:pt>
                <c:pt idx="1325">
                  <c:v>84.087000000000003</c:v>
                </c:pt>
                <c:pt idx="1326">
                  <c:v>84.186999999999998</c:v>
                </c:pt>
                <c:pt idx="1327">
                  <c:v>84.286999999999992</c:v>
                </c:pt>
                <c:pt idx="1328">
                  <c:v>84.387</c:v>
                </c:pt>
                <c:pt idx="1329">
                  <c:v>84.486999999999995</c:v>
                </c:pt>
                <c:pt idx="1330">
                  <c:v>84.587000000000003</c:v>
                </c:pt>
                <c:pt idx="1331">
                  <c:v>84.686999999999998</c:v>
                </c:pt>
                <c:pt idx="1332">
                  <c:v>84.786999999999992</c:v>
                </c:pt>
                <c:pt idx="1333">
                  <c:v>84.887</c:v>
                </c:pt>
                <c:pt idx="1334">
                  <c:v>84.986999999999995</c:v>
                </c:pt>
                <c:pt idx="1335">
                  <c:v>85.087000000000003</c:v>
                </c:pt>
                <c:pt idx="1336">
                  <c:v>85.186999999999998</c:v>
                </c:pt>
                <c:pt idx="1337">
                  <c:v>85.286999999999992</c:v>
                </c:pt>
                <c:pt idx="1338">
                  <c:v>85.387</c:v>
                </c:pt>
                <c:pt idx="1339">
                  <c:v>85.486999999999995</c:v>
                </c:pt>
                <c:pt idx="1340">
                  <c:v>85.587000000000003</c:v>
                </c:pt>
                <c:pt idx="1341">
                  <c:v>85.686999999999998</c:v>
                </c:pt>
                <c:pt idx="1342">
                  <c:v>85.786999999999992</c:v>
                </c:pt>
                <c:pt idx="1343">
                  <c:v>85.887</c:v>
                </c:pt>
                <c:pt idx="1344">
                  <c:v>85.986999999999995</c:v>
                </c:pt>
                <c:pt idx="1345">
                  <c:v>86.087000000000003</c:v>
                </c:pt>
                <c:pt idx="1346">
                  <c:v>86.186999999999998</c:v>
                </c:pt>
                <c:pt idx="1347">
                  <c:v>86.286999999999992</c:v>
                </c:pt>
                <c:pt idx="1348">
                  <c:v>86.387</c:v>
                </c:pt>
                <c:pt idx="1349">
                  <c:v>86.486999999999995</c:v>
                </c:pt>
                <c:pt idx="1350">
                  <c:v>86.587000000000003</c:v>
                </c:pt>
                <c:pt idx="1351">
                  <c:v>86.686999999999998</c:v>
                </c:pt>
                <c:pt idx="1352">
                  <c:v>86.786999999999992</c:v>
                </c:pt>
                <c:pt idx="1353">
                  <c:v>86.887</c:v>
                </c:pt>
                <c:pt idx="1354">
                  <c:v>86.986999999999995</c:v>
                </c:pt>
                <c:pt idx="1355">
                  <c:v>87.087000000000003</c:v>
                </c:pt>
                <c:pt idx="1356">
                  <c:v>87.186999999999998</c:v>
                </c:pt>
                <c:pt idx="1357">
                  <c:v>87.286999999999992</c:v>
                </c:pt>
                <c:pt idx="1358">
                  <c:v>87.387</c:v>
                </c:pt>
                <c:pt idx="1359">
                  <c:v>87.486999999999995</c:v>
                </c:pt>
                <c:pt idx="1360">
                  <c:v>87.587000000000003</c:v>
                </c:pt>
                <c:pt idx="1361">
                  <c:v>87.686999999999998</c:v>
                </c:pt>
                <c:pt idx="1362">
                  <c:v>87.786999999999992</c:v>
                </c:pt>
                <c:pt idx="1363">
                  <c:v>87.887</c:v>
                </c:pt>
                <c:pt idx="1364">
                  <c:v>87.986999999999995</c:v>
                </c:pt>
                <c:pt idx="1365">
                  <c:v>88.087000000000003</c:v>
                </c:pt>
                <c:pt idx="1366">
                  <c:v>88.186999999999998</c:v>
                </c:pt>
                <c:pt idx="1367">
                  <c:v>88.286999999999992</c:v>
                </c:pt>
                <c:pt idx="1368">
                  <c:v>88.387</c:v>
                </c:pt>
                <c:pt idx="1369">
                  <c:v>88.486999999999995</c:v>
                </c:pt>
                <c:pt idx="1370">
                  <c:v>88.587000000000003</c:v>
                </c:pt>
                <c:pt idx="1371">
                  <c:v>88.686999999999998</c:v>
                </c:pt>
                <c:pt idx="1372">
                  <c:v>88.786999999999992</c:v>
                </c:pt>
                <c:pt idx="1373">
                  <c:v>88.887</c:v>
                </c:pt>
                <c:pt idx="1374">
                  <c:v>88.986999999999995</c:v>
                </c:pt>
                <c:pt idx="1375">
                  <c:v>89.087000000000003</c:v>
                </c:pt>
                <c:pt idx="1376">
                  <c:v>89.186999999999998</c:v>
                </c:pt>
                <c:pt idx="1377">
                  <c:v>89.286999999999992</c:v>
                </c:pt>
                <c:pt idx="1378">
                  <c:v>89.387</c:v>
                </c:pt>
                <c:pt idx="1379">
                  <c:v>89.486999999999995</c:v>
                </c:pt>
                <c:pt idx="1380">
                  <c:v>89.587000000000003</c:v>
                </c:pt>
                <c:pt idx="1381">
                  <c:v>89.686999999999998</c:v>
                </c:pt>
                <c:pt idx="1382">
                  <c:v>89.786999999999992</c:v>
                </c:pt>
                <c:pt idx="1383">
                  <c:v>89.887</c:v>
                </c:pt>
                <c:pt idx="1384">
                  <c:v>89.986999999999995</c:v>
                </c:pt>
                <c:pt idx="1385">
                  <c:v>90.087000000000003</c:v>
                </c:pt>
                <c:pt idx="1386">
                  <c:v>90.186999999999998</c:v>
                </c:pt>
                <c:pt idx="1387">
                  <c:v>90.286999999999992</c:v>
                </c:pt>
                <c:pt idx="1388">
                  <c:v>90.387</c:v>
                </c:pt>
                <c:pt idx="1389">
                  <c:v>90.486999999999995</c:v>
                </c:pt>
                <c:pt idx="1390">
                  <c:v>90.587000000000003</c:v>
                </c:pt>
                <c:pt idx="1391">
                  <c:v>90.686999999999998</c:v>
                </c:pt>
                <c:pt idx="1392">
                  <c:v>90.786999999999992</c:v>
                </c:pt>
                <c:pt idx="1393">
                  <c:v>90.887</c:v>
                </c:pt>
                <c:pt idx="1394">
                  <c:v>90.986999999999995</c:v>
                </c:pt>
                <c:pt idx="1395">
                  <c:v>91.087000000000003</c:v>
                </c:pt>
                <c:pt idx="1396">
                  <c:v>91.186999999999998</c:v>
                </c:pt>
                <c:pt idx="1397">
                  <c:v>91.286999999999992</c:v>
                </c:pt>
                <c:pt idx="1398">
                  <c:v>91.387</c:v>
                </c:pt>
                <c:pt idx="1399">
                  <c:v>91.486999999999995</c:v>
                </c:pt>
                <c:pt idx="1400">
                  <c:v>91.587000000000003</c:v>
                </c:pt>
                <c:pt idx="1401">
                  <c:v>91.686999999999998</c:v>
                </c:pt>
                <c:pt idx="1402">
                  <c:v>91.786999999999992</c:v>
                </c:pt>
                <c:pt idx="1403">
                  <c:v>91.887</c:v>
                </c:pt>
                <c:pt idx="1404">
                  <c:v>91.986999999999995</c:v>
                </c:pt>
                <c:pt idx="1405">
                  <c:v>92.087000000000003</c:v>
                </c:pt>
                <c:pt idx="1406">
                  <c:v>92.186999999999998</c:v>
                </c:pt>
                <c:pt idx="1407">
                  <c:v>92.286999999999992</c:v>
                </c:pt>
                <c:pt idx="1408">
                  <c:v>92.387</c:v>
                </c:pt>
                <c:pt idx="1409">
                  <c:v>92.486999999999995</c:v>
                </c:pt>
                <c:pt idx="1410">
                  <c:v>92.587000000000003</c:v>
                </c:pt>
                <c:pt idx="1411">
                  <c:v>92.686999999999998</c:v>
                </c:pt>
                <c:pt idx="1412">
                  <c:v>92.786999999999992</c:v>
                </c:pt>
                <c:pt idx="1413">
                  <c:v>92.887</c:v>
                </c:pt>
                <c:pt idx="1414">
                  <c:v>92.986999999999995</c:v>
                </c:pt>
                <c:pt idx="1415">
                  <c:v>93.087000000000003</c:v>
                </c:pt>
                <c:pt idx="1416">
                  <c:v>93.186999999999998</c:v>
                </c:pt>
                <c:pt idx="1417">
                  <c:v>93.286999999999992</c:v>
                </c:pt>
                <c:pt idx="1418">
                  <c:v>93.387</c:v>
                </c:pt>
                <c:pt idx="1419">
                  <c:v>93.486999999999995</c:v>
                </c:pt>
                <c:pt idx="1420">
                  <c:v>93.587000000000003</c:v>
                </c:pt>
                <c:pt idx="1421">
                  <c:v>93.686999999999998</c:v>
                </c:pt>
                <c:pt idx="1422">
                  <c:v>93.786999999999992</c:v>
                </c:pt>
                <c:pt idx="1423">
                  <c:v>93.887</c:v>
                </c:pt>
                <c:pt idx="1424">
                  <c:v>93.986999999999995</c:v>
                </c:pt>
                <c:pt idx="1425">
                  <c:v>94.087000000000003</c:v>
                </c:pt>
                <c:pt idx="1426">
                  <c:v>94.186999999999998</c:v>
                </c:pt>
                <c:pt idx="1427">
                  <c:v>94.286999999999992</c:v>
                </c:pt>
                <c:pt idx="1428">
                  <c:v>94.387</c:v>
                </c:pt>
                <c:pt idx="1429">
                  <c:v>94.486999999999995</c:v>
                </c:pt>
                <c:pt idx="1430">
                  <c:v>94.587000000000003</c:v>
                </c:pt>
                <c:pt idx="1431">
                  <c:v>94.686999999999998</c:v>
                </c:pt>
                <c:pt idx="1432">
                  <c:v>94.786999999999992</c:v>
                </c:pt>
                <c:pt idx="1433">
                  <c:v>94.887</c:v>
                </c:pt>
                <c:pt idx="1434">
                  <c:v>94.986999999999995</c:v>
                </c:pt>
                <c:pt idx="1435">
                  <c:v>95.087000000000003</c:v>
                </c:pt>
                <c:pt idx="1436">
                  <c:v>95.186999999999998</c:v>
                </c:pt>
                <c:pt idx="1437">
                  <c:v>95.286999999999992</c:v>
                </c:pt>
                <c:pt idx="1438">
                  <c:v>95.387</c:v>
                </c:pt>
                <c:pt idx="1439">
                  <c:v>95.486999999999995</c:v>
                </c:pt>
                <c:pt idx="1440">
                  <c:v>95.587000000000003</c:v>
                </c:pt>
                <c:pt idx="1441">
                  <c:v>95.686999999999998</c:v>
                </c:pt>
                <c:pt idx="1442">
                  <c:v>95.786999999999992</c:v>
                </c:pt>
                <c:pt idx="1443">
                  <c:v>95.887</c:v>
                </c:pt>
                <c:pt idx="1444">
                  <c:v>95.986999999999995</c:v>
                </c:pt>
                <c:pt idx="1445">
                  <c:v>96.087000000000003</c:v>
                </c:pt>
                <c:pt idx="1446">
                  <c:v>96.186999999999998</c:v>
                </c:pt>
                <c:pt idx="1447">
                  <c:v>96.286999999999992</c:v>
                </c:pt>
                <c:pt idx="1448">
                  <c:v>96.387</c:v>
                </c:pt>
                <c:pt idx="1449">
                  <c:v>96.486999999999995</c:v>
                </c:pt>
                <c:pt idx="1450">
                  <c:v>96.587000000000003</c:v>
                </c:pt>
                <c:pt idx="1451">
                  <c:v>96.686999999999998</c:v>
                </c:pt>
                <c:pt idx="1452">
                  <c:v>96.786999999999992</c:v>
                </c:pt>
                <c:pt idx="1453">
                  <c:v>96.887</c:v>
                </c:pt>
                <c:pt idx="1454">
                  <c:v>96.986999999999995</c:v>
                </c:pt>
                <c:pt idx="1455">
                  <c:v>97.087000000000003</c:v>
                </c:pt>
                <c:pt idx="1456">
                  <c:v>97.186999999999998</c:v>
                </c:pt>
                <c:pt idx="1457">
                  <c:v>97.286999999999992</c:v>
                </c:pt>
                <c:pt idx="1458">
                  <c:v>97.387</c:v>
                </c:pt>
                <c:pt idx="1459">
                  <c:v>97.486999999999995</c:v>
                </c:pt>
                <c:pt idx="1460">
                  <c:v>97.587000000000003</c:v>
                </c:pt>
                <c:pt idx="1461">
                  <c:v>97.686999999999998</c:v>
                </c:pt>
                <c:pt idx="1462">
                  <c:v>97.786999999999992</c:v>
                </c:pt>
                <c:pt idx="1463">
                  <c:v>97.887</c:v>
                </c:pt>
                <c:pt idx="1464">
                  <c:v>97.986999999999995</c:v>
                </c:pt>
                <c:pt idx="1465">
                  <c:v>98.087000000000003</c:v>
                </c:pt>
                <c:pt idx="1466">
                  <c:v>98.186999999999998</c:v>
                </c:pt>
                <c:pt idx="1467">
                  <c:v>98.286999999999992</c:v>
                </c:pt>
                <c:pt idx="1468">
                  <c:v>98.387</c:v>
                </c:pt>
                <c:pt idx="1469">
                  <c:v>98.486999999999995</c:v>
                </c:pt>
                <c:pt idx="1470">
                  <c:v>98.587000000000003</c:v>
                </c:pt>
                <c:pt idx="1471">
                  <c:v>98.686999999999998</c:v>
                </c:pt>
                <c:pt idx="1472">
                  <c:v>98.786999999999992</c:v>
                </c:pt>
                <c:pt idx="1473">
                  <c:v>98.887</c:v>
                </c:pt>
                <c:pt idx="1474">
                  <c:v>98.986999999999995</c:v>
                </c:pt>
                <c:pt idx="1475">
                  <c:v>99.087000000000003</c:v>
                </c:pt>
                <c:pt idx="1476">
                  <c:v>99.186999999999998</c:v>
                </c:pt>
                <c:pt idx="1477">
                  <c:v>99.286999999999992</c:v>
                </c:pt>
                <c:pt idx="1478">
                  <c:v>99.387</c:v>
                </c:pt>
                <c:pt idx="1479">
                  <c:v>99.486999999999995</c:v>
                </c:pt>
                <c:pt idx="1480">
                  <c:v>99.587000000000003</c:v>
                </c:pt>
                <c:pt idx="1481">
                  <c:v>99.686999999999998</c:v>
                </c:pt>
                <c:pt idx="1482">
                  <c:v>99.786999999999992</c:v>
                </c:pt>
                <c:pt idx="1483">
                  <c:v>99.887</c:v>
                </c:pt>
                <c:pt idx="1484">
                  <c:v>99.986999999999995</c:v>
                </c:pt>
                <c:pt idx="1485">
                  <c:v>100.087</c:v>
                </c:pt>
                <c:pt idx="1486">
                  <c:v>100.187</c:v>
                </c:pt>
                <c:pt idx="1487">
                  <c:v>100.28699999999999</c:v>
                </c:pt>
                <c:pt idx="1488">
                  <c:v>100.387</c:v>
                </c:pt>
                <c:pt idx="1489">
                  <c:v>100.48699999999999</c:v>
                </c:pt>
                <c:pt idx="1490">
                  <c:v>100.587</c:v>
                </c:pt>
                <c:pt idx="1491">
                  <c:v>100.687</c:v>
                </c:pt>
                <c:pt idx="1492">
                  <c:v>100.78699999999999</c:v>
                </c:pt>
                <c:pt idx="1493">
                  <c:v>100.887</c:v>
                </c:pt>
                <c:pt idx="1494">
                  <c:v>100.98699999999999</c:v>
                </c:pt>
                <c:pt idx="1495">
                  <c:v>101.087</c:v>
                </c:pt>
                <c:pt idx="1496">
                  <c:v>101.187</c:v>
                </c:pt>
                <c:pt idx="1497">
                  <c:v>101.28699999999999</c:v>
                </c:pt>
                <c:pt idx="1498">
                  <c:v>101.387</c:v>
                </c:pt>
                <c:pt idx="1499">
                  <c:v>101.48699999999999</c:v>
                </c:pt>
                <c:pt idx="1500">
                  <c:v>101.587</c:v>
                </c:pt>
                <c:pt idx="1501">
                  <c:v>101.687</c:v>
                </c:pt>
                <c:pt idx="1502">
                  <c:v>101.78699999999999</c:v>
                </c:pt>
                <c:pt idx="1503">
                  <c:v>101.887</c:v>
                </c:pt>
                <c:pt idx="1504">
                  <c:v>101.98699999999999</c:v>
                </c:pt>
                <c:pt idx="1505">
                  <c:v>102.087</c:v>
                </c:pt>
                <c:pt idx="1506">
                  <c:v>102.187</c:v>
                </c:pt>
                <c:pt idx="1507">
                  <c:v>102.28699999999999</c:v>
                </c:pt>
                <c:pt idx="1508">
                  <c:v>102.387</c:v>
                </c:pt>
                <c:pt idx="1509">
                  <c:v>102.48699999999999</c:v>
                </c:pt>
                <c:pt idx="1510">
                  <c:v>102.587</c:v>
                </c:pt>
                <c:pt idx="1511">
                  <c:v>102.687</c:v>
                </c:pt>
                <c:pt idx="1512">
                  <c:v>102.78699999999999</c:v>
                </c:pt>
                <c:pt idx="1513">
                  <c:v>102.887</c:v>
                </c:pt>
                <c:pt idx="1514">
                  <c:v>102.98699999999999</c:v>
                </c:pt>
                <c:pt idx="1515">
                  <c:v>103.087</c:v>
                </c:pt>
                <c:pt idx="1516">
                  <c:v>103.187</c:v>
                </c:pt>
                <c:pt idx="1517">
                  <c:v>103.28699999999999</c:v>
                </c:pt>
                <c:pt idx="1518">
                  <c:v>103.387</c:v>
                </c:pt>
                <c:pt idx="1519">
                  <c:v>103.48699999999999</c:v>
                </c:pt>
                <c:pt idx="1520">
                  <c:v>103.587</c:v>
                </c:pt>
                <c:pt idx="1521">
                  <c:v>103.687</c:v>
                </c:pt>
                <c:pt idx="1522">
                  <c:v>103.78699999999999</c:v>
                </c:pt>
                <c:pt idx="1523">
                  <c:v>103.887</c:v>
                </c:pt>
                <c:pt idx="1524">
                  <c:v>103.98699999999999</c:v>
                </c:pt>
                <c:pt idx="1525">
                  <c:v>104.087</c:v>
                </c:pt>
                <c:pt idx="1526">
                  <c:v>104.187</c:v>
                </c:pt>
                <c:pt idx="1527">
                  <c:v>104.28699999999999</c:v>
                </c:pt>
                <c:pt idx="1528">
                  <c:v>104.387</c:v>
                </c:pt>
                <c:pt idx="1529">
                  <c:v>104.48699999999999</c:v>
                </c:pt>
                <c:pt idx="1530">
                  <c:v>104.587</c:v>
                </c:pt>
                <c:pt idx="1531">
                  <c:v>104.687</c:v>
                </c:pt>
                <c:pt idx="1532">
                  <c:v>104.78699999999999</c:v>
                </c:pt>
                <c:pt idx="1533">
                  <c:v>104.887</c:v>
                </c:pt>
                <c:pt idx="1534">
                  <c:v>104.98699999999999</c:v>
                </c:pt>
                <c:pt idx="1535">
                  <c:v>105.087</c:v>
                </c:pt>
                <c:pt idx="1536">
                  <c:v>105.187</c:v>
                </c:pt>
                <c:pt idx="1537">
                  <c:v>105.28699999999999</c:v>
                </c:pt>
                <c:pt idx="1538">
                  <c:v>105.387</c:v>
                </c:pt>
                <c:pt idx="1539">
                  <c:v>105.48699999999999</c:v>
                </c:pt>
                <c:pt idx="1540">
                  <c:v>105.587</c:v>
                </c:pt>
                <c:pt idx="1541">
                  <c:v>105.687</c:v>
                </c:pt>
                <c:pt idx="1542">
                  <c:v>105.78699999999999</c:v>
                </c:pt>
                <c:pt idx="1543">
                  <c:v>105.887</c:v>
                </c:pt>
                <c:pt idx="1544">
                  <c:v>105.98699999999999</c:v>
                </c:pt>
                <c:pt idx="1545">
                  <c:v>106.087</c:v>
                </c:pt>
                <c:pt idx="1546">
                  <c:v>106.187</c:v>
                </c:pt>
                <c:pt idx="1547">
                  <c:v>106.28699999999999</c:v>
                </c:pt>
                <c:pt idx="1548">
                  <c:v>106.387</c:v>
                </c:pt>
                <c:pt idx="1549">
                  <c:v>106.48699999999999</c:v>
                </c:pt>
                <c:pt idx="1550">
                  <c:v>106.587</c:v>
                </c:pt>
                <c:pt idx="1551">
                  <c:v>106.687</c:v>
                </c:pt>
                <c:pt idx="1552">
                  <c:v>106.78699999999999</c:v>
                </c:pt>
                <c:pt idx="1553">
                  <c:v>106.887</c:v>
                </c:pt>
                <c:pt idx="1554">
                  <c:v>106.98699999999999</c:v>
                </c:pt>
                <c:pt idx="1555">
                  <c:v>107.087</c:v>
                </c:pt>
                <c:pt idx="1556">
                  <c:v>107.187</c:v>
                </c:pt>
                <c:pt idx="1557">
                  <c:v>107.28699999999999</c:v>
                </c:pt>
                <c:pt idx="1558">
                  <c:v>107.387</c:v>
                </c:pt>
                <c:pt idx="1559">
                  <c:v>107.48699999999999</c:v>
                </c:pt>
                <c:pt idx="1560">
                  <c:v>107.587</c:v>
                </c:pt>
                <c:pt idx="1561">
                  <c:v>107.687</c:v>
                </c:pt>
                <c:pt idx="1562">
                  <c:v>107.78699999999999</c:v>
                </c:pt>
                <c:pt idx="1563">
                  <c:v>107.887</c:v>
                </c:pt>
                <c:pt idx="1564">
                  <c:v>107.98699999999999</c:v>
                </c:pt>
                <c:pt idx="1565">
                  <c:v>108.087</c:v>
                </c:pt>
                <c:pt idx="1566">
                  <c:v>108.187</c:v>
                </c:pt>
                <c:pt idx="1567">
                  <c:v>108.28699999999999</c:v>
                </c:pt>
                <c:pt idx="1568">
                  <c:v>108.387</c:v>
                </c:pt>
                <c:pt idx="1569">
                  <c:v>108.48699999999999</c:v>
                </c:pt>
                <c:pt idx="1570">
                  <c:v>108.587</c:v>
                </c:pt>
                <c:pt idx="1571">
                  <c:v>108.687</c:v>
                </c:pt>
                <c:pt idx="1572">
                  <c:v>108.78699999999999</c:v>
                </c:pt>
                <c:pt idx="1573">
                  <c:v>108.887</c:v>
                </c:pt>
                <c:pt idx="1574">
                  <c:v>108.98699999999999</c:v>
                </c:pt>
                <c:pt idx="1575">
                  <c:v>109.087</c:v>
                </c:pt>
                <c:pt idx="1576">
                  <c:v>109.187</c:v>
                </c:pt>
                <c:pt idx="1577">
                  <c:v>109.28699999999999</c:v>
                </c:pt>
                <c:pt idx="1578">
                  <c:v>109.387</c:v>
                </c:pt>
                <c:pt idx="1579">
                  <c:v>109.48699999999999</c:v>
                </c:pt>
                <c:pt idx="1580">
                  <c:v>109.587</c:v>
                </c:pt>
                <c:pt idx="1581">
                  <c:v>109.687</c:v>
                </c:pt>
                <c:pt idx="1582">
                  <c:v>109.78699999999999</c:v>
                </c:pt>
                <c:pt idx="1583">
                  <c:v>109.887</c:v>
                </c:pt>
                <c:pt idx="1584">
                  <c:v>109.98699999999999</c:v>
                </c:pt>
                <c:pt idx="1585">
                  <c:v>110.087</c:v>
                </c:pt>
                <c:pt idx="1586">
                  <c:v>110.187</c:v>
                </c:pt>
                <c:pt idx="1587">
                  <c:v>110.28699999999999</c:v>
                </c:pt>
                <c:pt idx="1588">
                  <c:v>110.387</c:v>
                </c:pt>
                <c:pt idx="1589">
                  <c:v>110.48699999999999</c:v>
                </c:pt>
                <c:pt idx="1590">
                  <c:v>110.587</c:v>
                </c:pt>
                <c:pt idx="1591">
                  <c:v>110.687</c:v>
                </c:pt>
                <c:pt idx="1592">
                  <c:v>110.78699999999999</c:v>
                </c:pt>
                <c:pt idx="1593">
                  <c:v>110.887</c:v>
                </c:pt>
                <c:pt idx="1594">
                  <c:v>110.98699999999999</c:v>
                </c:pt>
                <c:pt idx="1595">
                  <c:v>111.087</c:v>
                </c:pt>
                <c:pt idx="1596">
                  <c:v>111.187</c:v>
                </c:pt>
                <c:pt idx="1597">
                  <c:v>111.28699999999999</c:v>
                </c:pt>
                <c:pt idx="1598">
                  <c:v>111.387</c:v>
                </c:pt>
                <c:pt idx="1599">
                  <c:v>111.48699999999999</c:v>
                </c:pt>
                <c:pt idx="1600">
                  <c:v>111.587</c:v>
                </c:pt>
                <c:pt idx="1601">
                  <c:v>111.687</c:v>
                </c:pt>
                <c:pt idx="1602">
                  <c:v>111.78699999999999</c:v>
                </c:pt>
                <c:pt idx="1603">
                  <c:v>111.887</c:v>
                </c:pt>
                <c:pt idx="1604">
                  <c:v>111.98699999999999</c:v>
                </c:pt>
                <c:pt idx="1605">
                  <c:v>112.087</c:v>
                </c:pt>
                <c:pt idx="1606">
                  <c:v>112.187</c:v>
                </c:pt>
                <c:pt idx="1607">
                  <c:v>112.28699999999999</c:v>
                </c:pt>
                <c:pt idx="1608">
                  <c:v>112.387</c:v>
                </c:pt>
                <c:pt idx="1609">
                  <c:v>112.48699999999999</c:v>
                </c:pt>
                <c:pt idx="1610">
                  <c:v>112.587</c:v>
                </c:pt>
                <c:pt idx="1611">
                  <c:v>112.687</c:v>
                </c:pt>
                <c:pt idx="1612">
                  <c:v>112.78699999999999</c:v>
                </c:pt>
                <c:pt idx="1613">
                  <c:v>112.887</c:v>
                </c:pt>
                <c:pt idx="1614">
                  <c:v>112.98699999999999</c:v>
                </c:pt>
                <c:pt idx="1615">
                  <c:v>113.087</c:v>
                </c:pt>
                <c:pt idx="1616">
                  <c:v>113.187</c:v>
                </c:pt>
                <c:pt idx="1617">
                  <c:v>113.28699999999999</c:v>
                </c:pt>
                <c:pt idx="1618">
                  <c:v>113.387</c:v>
                </c:pt>
                <c:pt idx="1619">
                  <c:v>113.48699999999999</c:v>
                </c:pt>
                <c:pt idx="1620">
                  <c:v>113.587</c:v>
                </c:pt>
                <c:pt idx="1621">
                  <c:v>113.687</c:v>
                </c:pt>
                <c:pt idx="1622">
                  <c:v>113.78699999999999</c:v>
                </c:pt>
                <c:pt idx="1623">
                  <c:v>113.887</c:v>
                </c:pt>
                <c:pt idx="1624">
                  <c:v>113.98699999999999</c:v>
                </c:pt>
                <c:pt idx="1625">
                  <c:v>114.087</c:v>
                </c:pt>
                <c:pt idx="1626">
                  <c:v>114.187</c:v>
                </c:pt>
                <c:pt idx="1627">
                  <c:v>114.28699999999999</c:v>
                </c:pt>
                <c:pt idx="1628">
                  <c:v>114.387</c:v>
                </c:pt>
                <c:pt idx="1629">
                  <c:v>114.48699999999999</c:v>
                </c:pt>
                <c:pt idx="1630">
                  <c:v>114.587</c:v>
                </c:pt>
                <c:pt idx="1631">
                  <c:v>114.687</c:v>
                </c:pt>
                <c:pt idx="1632">
                  <c:v>114.78699999999999</c:v>
                </c:pt>
                <c:pt idx="1633">
                  <c:v>114.887</c:v>
                </c:pt>
                <c:pt idx="1634">
                  <c:v>114.98699999999999</c:v>
                </c:pt>
                <c:pt idx="1635">
                  <c:v>115.087</c:v>
                </c:pt>
                <c:pt idx="1636">
                  <c:v>115.187</c:v>
                </c:pt>
                <c:pt idx="1637">
                  <c:v>115.28699999999999</c:v>
                </c:pt>
                <c:pt idx="1638">
                  <c:v>115.387</c:v>
                </c:pt>
                <c:pt idx="1639">
                  <c:v>115.48699999999999</c:v>
                </c:pt>
                <c:pt idx="1640">
                  <c:v>115.587</c:v>
                </c:pt>
                <c:pt idx="1641">
                  <c:v>115.687</c:v>
                </c:pt>
                <c:pt idx="1642">
                  <c:v>115.78699999999999</c:v>
                </c:pt>
                <c:pt idx="1643">
                  <c:v>115.887</c:v>
                </c:pt>
                <c:pt idx="1644">
                  <c:v>115.98699999999999</c:v>
                </c:pt>
                <c:pt idx="1645">
                  <c:v>116.087</c:v>
                </c:pt>
                <c:pt idx="1646">
                  <c:v>116.187</c:v>
                </c:pt>
                <c:pt idx="1647">
                  <c:v>116.28699999999999</c:v>
                </c:pt>
                <c:pt idx="1648">
                  <c:v>116.387</c:v>
                </c:pt>
                <c:pt idx="1649">
                  <c:v>116.48699999999999</c:v>
                </c:pt>
                <c:pt idx="1650">
                  <c:v>116.587</c:v>
                </c:pt>
                <c:pt idx="1651">
                  <c:v>116.687</c:v>
                </c:pt>
                <c:pt idx="1652">
                  <c:v>116.78699999999999</c:v>
                </c:pt>
                <c:pt idx="1653">
                  <c:v>116.887</c:v>
                </c:pt>
                <c:pt idx="1654">
                  <c:v>116.98699999999999</c:v>
                </c:pt>
                <c:pt idx="1655">
                  <c:v>117.087</c:v>
                </c:pt>
                <c:pt idx="1656">
                  <c:v>117.187</c:v>
                </c:pt>
                <c:pt idx="1657">
                  <c:v>117.28699999999999</c:v>
                </c:pt>
                <c:pt idx="1658">
                  <c:v>117.387</c:v>
                </c:pt>
                <c:pt idx="1659">
                  <c:v>117.48699999999999</c:v>
                </c:pt>
                <c:pt idx="1660">
                  <c:v>117.587</c:v>
                </c:pt>
                <c:pt idx="1661">
                  <c:v>117.687</c:v>
                </c:pt>
                <c:pt idx="1662">
                  <c:v>117.78699999999999</c:v>
                </c:pt>
                <c:pt idx="1663">
                  <c:v>117.887</c:v>
                </c:pt>
                <c:pt idx="1664">
                  <c:v>117.98699999999999</c:v>
                </c:pt>
                <c:pt idx="1665">
                  <c:v>118.087</c:v>
                </c:pt>
                <c:pt idx="1666">
                  <c:v>118.187</c:v>
                </c:pt>
                <c:pt idx="1667">
                  <c:v>118.28699999999999</c:v>
                </c:pt>
                <c:pt idx="1668">
                  <c:v>118.387</c:v>
                </c:pt>
                <c:pt idx="1669">
                  <c:v>118.48699999999999</c:v>
                </c:pt>
                <c:pt idx="1670">
                  <c:v>118.587</c:v>
                </c:pt>
                <c:pt idx="1671">
                  <c:v>118.687</c:v>
                </c:pt>
                <c:pt idx="1672">
                  <c:v>118.78699999999999</c:v>
                </c:pt>
                <c:pt idx="1673">
                  <c:v>118.887</c:v>
                </c:pt>
                <c:pt idx="1674">
                  <c:v>118.98699999999999</c:v>
                </c:pt>
                <c:pt idx="1675">
                  <c:v>119.087</c:v>
                </c:pt>
                <c:pt idx="1676">
                  <c:v>119.187</c:v>
                </c:pt>
                <c:pt idx="1677">
                  <c:v>119.28699999999999</c:v>
                </c:pt>
                <c:pt idx="1678">
                  <c:v>119.387</c:v>
                </c:pt>
                <c:pt idx="1679">
                  <c:v>119.48699999999999</c:v>
                </c:pt>
                <c:pt idx="1680">
                  <c:v>119.587</c:v>
                </c:pt>
                <c:pt idx="1681">
                  <c:v>119.687</c:v>
                </c:pt>
                <c:pt idx="1682">
                  <c:v>119.78699999999999</c:v>
                </c:pt>
                <c:pt idx="1683">
                  <c:v>119.887</c:v>
                </c:pt>
                <c:pt idx="1684">
                  <c:v>119.98699999999999</c:v>
                </c:pt>
                <c:pt idx="1685">
                  <c:v>120.087</c:v>
                </c:pt>
                <c:pt idx="1686">
                  <c:v>120.187</c:v>
                </c:pt>
                <c:pt idx="1687">
                  <c:v>120.28699999999999</c:v>
                </c:pt>
                <c:pt idx="1688">
                  <c:v>120.387</c:v>
                </c:pt>
                <c:pt idx="1689">
                  <c:v>120.48699999999999</c:v>
                </c:pt>
                <c:pt idx="1690">
                  <c:v>120.587</c:v>
                </c:pt>
                <c:pt idx="1691">
                  <c:v>120.687</c:v>
                </c:pt>
                <c:pt idx="1692">
                  <c:v>120.78699999999999</c:v>
                </c:pt>
                <c:pt idx="1693">
                  <c:v>120.887</c:v>
                </c:pt>
                <c:pt idx="1694">
                  <c:v>120.98699999999999</c:v>
                </c:pt>
                <c:pt idx="1695">
                  <c:v>121.087</c:v>
                </c:pt>
                <c:pt idx="1696">
                  <c:v>121.187</c:v>
                </c:pt>
                <c:pt idx="1697">
                  <c:v>121.28699999999999</c:v>
                </c:pt>
                <c:pt idx="1698">
                  <c:v>121.387</c:v>
                </c:pt>
                <c:pt idx="1699">
                  <c:v>121.48699999999999</c:v>
                </c:pt>
                <c:pt idx="1700">
                  <c:v>121.587</c:v>
                </c:pt>
                <c:pt idx="1701">
                  <c:v>121.687</c:v>
                </c:pt>
                <c:pt idx="1702">
                  <c:v>121.78699999999999</c:v>
                </c:pt>
                <c:pt idx="1703">
                  <c:v>121.887</c:v>
                </c:pt>
                <c:pt idx="1704">
                  <c:v>121.98699999999999</c:v>
                </c:pt>
                <c:pt idx="1705">
                  <c:v>122.087</c:v>
                </c:pt>
                <c:pt idx="1706">
                  <c:v>122.187</c:v>
                </c:pt>
                <c:pt idx="1707">
                  <c:v>122.28699999999999</c:v>
                </c:pt>
                <c:pt idx="1708">
                  <c:v>122.387</c:v>
                </c:pt>
                <c:pt idx="1709">
                  <c:v>122.48699999999999</c:v>
                </c:pt>
                <c:pt idx="1710">
                  <c:v>122.587</c:v>
                </c:pt>
                <c:pt idx="1711">
                  <c:v>122.687</c:v>
                </c:pt>
                <c:pt idx="1712">
                  <c:v>122.78699999999999</c:v>
                </c:pt>
                <c:pt idx="1713">
                  <c:v>122.887</c:v>
                </c:pt>
                <c:pt idx="1714">
                  <c:v>122.98699999999999</c:v>
                </c:pt>
                <c:pt idx="1715">
                  <c:v>123.087</c:v>
                </c:pt>
                <c:pt idx="1716">
                  <c:v>123.187</c:v>
                </c:pt>
                <c:pt idx="1717">
                  <c:v>123.28699999999999</c:v>
                </c:pt>
                <c:pt idx="1718">
                  <c:v>123.387</c:v>
                </c:pt>
                <c:pt idx="1719">
                  <c:v>123.48699999999999</c:v>
                </c:pt>
                <c:pt idx="1720">
                  <c:v>123.587</c:v>
                </c:pt>
                <c:pt idx="1721">
                  <c:v>123.687</c:v>
                </c:pt>
                <c:pt idx="1722">
                  <c:v>123.78699999999999</c:v>
                </c:pt>
                <c:pt idx="1723">
                  <c:v>123.887</c:v>
                </c:pt>
                <c:pt idx="1724">
                  <c:v>123.98699999999999</c:v>
                </c:pt>
                <c:pt idx="1725">
                  <c:v>124.087</c:v>
                </c:pt>
                <c:pt idx="1726">
                  <c:v>124.187</c:v>
                </c:pt>
                <c:pt idx="1727">
                  <c:v>124.28699999999999</c:v>
                </c:pt>
                <c:pt idx="1728">
                  <c:v>124.387</c:v>
                </c:pt>
                <c:pt idx="1729">
                  <c:v>124.48699999999999</c:v>
                </c:pt>
                <c:pt idx="1730">
                  <c:v>124.587</c:v>
                </c:pt>
                <c:pt idx="1731">
                  <c:v>124.687</c:v>
                </c:pt>
                <c:pt idx="1732">
                  <c:v>124.78699999999999</c:v>
                </c:pt>
                <c:pt idx="1733">
                  <c:v>124.887</c:v>
                </c:pt>
                <c:pt idx="1734">
                  <c:v>124.98699999999999</c:v>
                </c:pt>
                <c:pt idx="1735">
                  <c:v>125.087</c:v>
                </c:pt>
                <c:pt idx="1736">
                  <c:v>125.187</c:v>
                </c:pt>
                <c:pt idx="1737">
                  <c:v>125.28699999999999</c:v>
                </c:pt>
                <c:pt idx="1738">
                  <c:v>125.387</c:v>
                </c:pt>
                <c:pt idx="1739">
                  <c:v>125.48699999999999</c:v>
                </c:pt>
                <c:pt idx="1740">
                  <c:v>125.587</c:v>
                </c:pt>
                <c:pt idx="1741">
                  <c:v>125.687</c:v>
                </c:pt>
                <c:pt idx="1742">
                  <c:v>125.78699999999999</c:v>
                </c:pt>
                <c:pt idx="1743">
                  <c:v>125.887</c:v>
                </c:pt>
                <c:pt idx="1744">
                  <c:v>125.98699999999999</c:v>
                </c:pt>
                <c:pt idx="1745">
                  <c:v>126.087</c:v>
                </c:pt>
                <c:pt idx="1746">
                  <c:v>126.187</c:v>
                </c:pt>
                <c:pt idx="1747">
                  <c:v>126.28699999999999</c:v>
                </c:pt>
                <c:pt idx="1748">
                  <c:v>126.38699999999999</c:v>
                </c:pt>
                <c:pt idx="1749">
                  <c:v>126.48700000000001</c:v>
                </c:pt>
                <c:pt idx="1750">
                  <c:v>126.587</c:v>
                </c:pt>
                <c:pt idx="1751">
                  <c:v>126.687</c:v>
                </c:pt>
                <c:pt idx="1752">
                  <c:v>126.78699999999999</c:v>
                </c:pt>
                <c:pt idx="1753">
                  <c:v>126.88699999999999</c:v>
                </c:pt>
                <c:pt idx="1754">
                  <c:v>126.98700000000001</c:v>
                </c:pt>
                <c:pt idx="1755">
                  <c:v>127.087</c:v>
                </c:pt>
                <c:pt idx="1756">
                  <c:v>127.187</c:v>
                </c:pt>
                <c:pt idx="1757">
                  <c:v>127.28699999999999</c:v>
                </c:pt>
                <c:pt idx="1758">
                  <c:v>127.38699999999999</c:v>
                </c:pt>
                <c:pt idx="1759">
                  <c:v>127.48700000000001</c:v>
                </c:pt>
                <c:pt idx="1760">
                  <c:v>127.587</c:v>
                </c:pt>
                <c:pt idx="1761">
                  <c:v>127.687</c:v>
                </c:pt>
                <c:pt idx="1762">
                  <c:v>127.78699999999999</c:v>
                </c:pt>
                <c:pt idx="1763">
                  <c:v>127.88699999999999</c:v>
                </c:pt>
                <c:pt idx="1764">
                  <c:v>127.98700000000001</c:v>
                </c:pt>
                <c:pt idx="1765">
                  <c:v>128.08700000000002</c:v>
                </c:pt>
                <c:pt idx="1766">
                  <c:v>128.18700000000001</c:v>
                </c:pt>
                <c:pt idx="1767">
                  <c:v>128.28700000000001</c:v>
                </c:pt>
                <c:pt idx="1768">
                  <c:v>128.387</c:v>
                </c:pt>
                <c:pt idx="1769">
                  <c:v>128.48700000000002</c:v>
                </c:pt>
                <c:pt idx="1770">
                  <c:v>128.58700000000002</c:v>
                </c:pt>
                <c:pt idx="1771">
                  <c:v>128.68700000000001</c:v>
                </c:pt>
                <c:pt idx="1772">
                  <c:v>128.78700000000001</c:v>
                </c:pt>
                <c:pt idx="1773">
                  <c:v>128.887</c:v>
                </c:pt>
                <c:pt idx="1774">
                  <c:v>128.98700000000002</c:v>
                </c:pt>
                <c:pt idx="1775">
                  <c:v>129.08700000000002</c:v>
                </c:pt>
                <c:pt idx="1776">
                  <c:v>129.18700000000001</c:v>
                </c:pt>
                <c:pt idx="1777">
                  <c:v>129.28700000000001</c:v>
                </c:pt>
                <c:pt idx="1778">
                  <c:v>129.387</c:v>
                </c:pt>
                <c:pt idx="1779">
                  <c:v>129.48700000000002</c:v>
                </c:pt>
                <c:pt idx="1780">
                  <c:v>129.58700000000002</c:v>
                </c:pt>
                <c:pt idx="1781">
                  <c:v>129.68700000000001</c:v>
                </c:pt>
                <c:pt idx="1782">
                  <c:v>129.78700000000001</c:v>
                </c:pt>
                <c:pt idx="1783">
                  <c:v>129.887</c:v>
                </c:pt>
                <c:pt idx="1784">
                  <c:v>129.98700000000002</c:v>
                </c:pt>
                <c:pt idx="1785">
                  <c:v>130.08700000000002</c:v>
                </c:pt>
                <c:pt idx="1786">
                  <c:v>130.18700000000001</c:v>
                </c:pt>
                <c:pt idx="1787">
                  <c:v>130.28700000000001</c:v>
                </c:pt>
                <c:pt idx="1788">
                  <c:v>130.387</c:v>
                </c:pt>
                <c:pt idx="1789">
                  <c:v>130.48700000000002</c:v>
                </c:pt>
                <c:pt idx="1790">
                  <c:v>130.58700000000002</c:v>
                </c:pt>
                <c:pt idx="1791">
                  <c:v>130.68700000000001</c:v>
                </c:pt>
                <c:pt idx="1792">
                  <c:v>130.78700000000001</c:v>
                </c:pt>
                <c:pt idx="1793">
                  <c:v>130.887</c:v>
                </c:pt>
                <c:pt idx="1794">
                  <c:v>130.98700000000002</c:v>
                </c:pt>
                <c:pt idx="1795">
                  <c:v>131.08700000000002</c:v>
                </c:pt>
                <c:pt idx="1796">
                  <c:v>131.18700000000001</c:v>
                </c:pt>
                <c:pt idx="1797">
                  <c:v>131.28700000000001</c:v>
                </c:pt>
                <c:pt idx="1798">
                  <c:v>131.387</c:v>
                </c:pt>
                <c:pt idx="1799">
                  <c:v>131.48700000000002</c:v>
                </c:pt>
                <c:pt idx="1800">
                  <c:v>131.58700000000002</c:v>
                </c:pt>
                <c:pt idx="1801">
                  <c:v>131.68700000000001</c:v>
                </c:pt>
                <c:pt idx="1802">
                  <c:v>131.78700000000001</c:v>
                </c:pt>
                <c:pt idx="1803">
                  <c:v>131.887</c:v>
                </c:pt>
                <c:pt idx="1804">
                  <c:v>131.98700000000002</c:v>
                </c:pt>
                <c:pt idx="1805">
                  <c:v>132.08700000000002</c:v>
                </c:pt>
                <c:pt idx="1806">
                  <c:v>132.18700000000001</c:v>
                </c:pt>
                <c:pt idx="1807">
                  <c:v>132.28700000000001</c:v>
                </c:pt>
                <c:pt idx="1808">
                  <c:v>132.387</c:v>
                </c:pt>
                <c:pt idx="1809">
                  <c:v>132.48700000000002</c:v>
                </c:pt>
                <c:pt idx="1810">
                  <c:v>132.58700000000002</c:v>
                </c:pt>
                <c:pt idx="1811">
                  <c:v>132.68700000000001</c:v>
                </c:pt>
                <c:pt idx="1812">
                  <c:v>132.78700000000001</c:v>
                </c:pt>
                <c:pt idx="1813">
                  <c:v>132.887</c:v>
                </c:pt>
                <c:pt idx="1814">
                  <c:v>132.98700000000002</c:v>
                </c:pt>
                <c:pt idx="1815">
                  <c:v>133.08700000000002</c:v>
                </c:pt>
                <c:pt idx="1816">
                  <c:v>133.18700000000001</c:v>
                </c:pt>
                <c:pt idx="1817">
                  <c:v>133.28700000000001</c:v>
                </c:pt>
                <c:pt idx="1818">
                  <c:v>133.387</c:v>
                </c:pt>
                <c:pt idx="1819">
                  <c:v>133.48700000000002</c:v>
                </c:pt>
                <c:pt idx="1820">
                  <c:v>133.58700000000002</c:v>
                </c:pt>
                <c:pt idx="1821">
                  <c:v>133.68700000000001</c:v>
                </c:pt>
                <c:pt idx="1822">
                  <c:v>133.78700000000001</c:v>
                </c:pt>
                <c:pt idx="1823">
                  <c:v>133.887</c:v>
                </c:pt>
                <c:pt idx="1824">
                  <c:v>133.98700000000002</c:v>
                </c:pt>
                <c:pt idx="1825">
                  <c:v>134.08700000000002</c:v>
                </c:pt>
                <c:pt idx="1826">
                  <c:v>134.18700000000001</c:v>
                </c:pt>
                <c:pt idx="1827">
                  <c:v>134.28700000000001</c:v>
                </c:pt>
                <c:pt idx="1828">
                  <c:v>134.387</c:v>
                </c:pt>
                <c:pt idx="1829">
                  <c:v>134.48700000000002</c:v>
                </c:pt>
                <c:pt idx="1830">
                  <c:v>134.58700000000002</c:v>
                </c:pt>
                <c:pt idx="1831">
                  <c:v>134.68700000000001</c:v>
                </c:pt>
                <c:pt idx="1832">
                  <c:v>134.78700000000001</c:v>
                </c:pt>
                <c:pt idx="1833">
                  <c:v>134.887</c:v>
                </c:pt>
                <c:pt idx="1834">
                  <c:v>134.98700000000002</c:v>
                </c:pt>
                <c:pt idx="1835">
                  <c:v>135.08700000000002</c:v>
                </c:pt>
                <c:pt idx="1836">
                  <c:v>135.18700000000001</c:v>
                </c:pt>
                <c:pt idx="1837">
                  <c:v>135.28700000000001</c:v>
                </c:pt>
                <c:pt idx="1838">
                  <c:v>135.387</c:v>
                </c:pt>
                <c:pt idx="1839">
                  <c:v>135.48700000000002</c:v>
                </c:pt>
                <c:pt idx="1840">
                  <c:v>135.58700000000002</c:v>
                </c:pt>
                <c:pt idx="1841">
                  <c:v>135.68700000000001</c:v>
                </c:pt>
                <c:pt idx="1842">
                  <c:v>135.78700000000001</c:v>
                </c:pt>
                <c:pt idx="1843">
                  <c:v>135.887</c:v>
                </c:pt>
                <c:pt idx="1844">
                  <c:v>135.98700000000002</c:v>
                </c:pt>
                <c:pt idx="1845">
                  <c:v>136.08700000000002</c:v>
                </c:pt>
                <c:pt idx="1846">
                  <c:v>136.18700000000001</c:v>
                </c:pt>
                <c:pt idx="1847">
                  <c:v>136.28700000000001</c:v>
                </c:pt>
                <c:pt idx="1848">
                  <c:v>136.387</c:v>
                </c:pt>
                <c:pt idx="1849">
                  <c:v>136.48700000000002</c:v>
                </c:pt>
                <c:pt idx="1850">
                  <c:v>136.58700000000002</c:v>
                </c:pt>
                <c:pt idx="1851">
                  <c:v>136.68700000000001</c:v>
                </c:pt>
                <c:pt idx="1852">
                  <c:v>136.78700000000001</c:v>
                </c:pt>
                <c:pt idx="1853">
                  <c:v>136.887</c:v>
                </c:pt>
                <c:pt idx="1854">
                  <c:v>136.98700000000002</c:v>
                </c:pt>
                <c:pt idx="1855">
                  <c:v>137.08700000000002</c:v>
                </c:pt>
                <c:pt idx="1856">
                  <c:v>137.18700000000001</c:v>
                </c:pt>
                <c:pt idx="1857">
                  <c:v>137.28700000000001</c:v>
                </c:pt>
                <c:pt idx="1858">
                  <c:v>137.387</c:v>
                </c:pt>
                <c:pt idx="1859">
                  <c:v>137.48700000000002</c:v>
                </c:pt>
                <c:pt idx="1860">
                  <c:v>137.58700000000002</c:v>
                </c:pt>
                <c:pt idx="1861">
                  <c:v>137.68700000000001</c:v>
                </c:pt>
                <c:pt idx="1862">
                  <c:v>137.78700000000001</c:v>
                </c:pt>
                <c:pt idx="1863">
                  <c:v>137.887</c:v>
                </c:pt>
                <c:pt idx="1864">
                  <c:v>137.98700000000002</c:v>
                </c:pt>
                <c:pt idx="1865">
                  <c:v>138.08700000000002</c:v>
                </c:pt>
                <c:pt idx="1866">
                  <c:v>138.18700000000001</c:v>
                </c:pt>
                <c:pt idx="1867">
                  <c:v>138.28700000000001</c:v>
                </c:pt>
                <c:pt idx="1868">
                  <c:v>138.387</c:v>
                </c:pt>
                <c:pt idx="1869">
                  <c:v>138.48700000000002</c:v>
                </c:pt>
                <c:pt idx="1870">
                  <c:v>138.58700000000002</c:v>
                </c:pt>
                <c:pt idx="1871">
                  <c:v>138.68700000000001</c:v>
                </c:pt>
                <c:pt idx="1872">
                  <c:v>138.78700000000001</c:v>
                </c:pt>
                <c:pt idx="1873">
                  <c:v>138.887</c:v>
                </c:pt>
                <c:pt idx="1874">
                  <c:v>138.98700000000002</c:v>
                </c:pt>
                <c:pt idx="1875">
                  <c:v>139.08700000000002</c:v>
                </c:pt>
                <c:pt idx="1876">
                  <c:v>139.18700000000001</c:v>
                </c:pt>
                <c:pt idx="1877">
                  <c:v>139.28700000000001</c:v>
                </c:pt>
                <c:pt idx="1878">
                  <c:v>139.387</c:v>
                </c:pt>
                <c:pt idx="1879">
                  <c:v>139.48700000000002</c:v>
                </c:pt>
                <c:pt idx="1880">
                  <c:v>139.58700000000002</c:v>
                </c:pt>
                <c:pt idx="1881">
                  <c:v>139.68700000000001</c:v>
                </c:pt>
                <c:pt idx="1882">
                  <c:v>139.78700000000001</c:v>
                </c:pt>
                <c:pt idx="1883">
                  <c:v>139.887</c:v>
                </c:pt>
                <c:pt idx="1884">
                  <c:v>139.98700000000002</c:v>
                </c:pt>
                <c:pt idx="1885">
                  <c:v>140.08700000000002</c:v>
                </c:pt>
                <c:pt idx="1886">
                  <c:v>140.18700000000001</c:v>
                </c:pt>
                <c:pt idx="1887">
                  <c:v>140.28700000000001</c:v>
                </c:pt>
                <c:pt idx="1888">
                  <c:v>140.387</c:v>
                </c:pt>
                <c:pt idx="1889">
                  <c:v>140.48700000000002</c:v>
                </c:pt>
                <c:pt idx="1890">
                  <c:v>140.58700000000002</c:v>
                </c:pt>
                <c:pt idx="1891">
                  <c:v>140.68700000000001</c:v>
                </c:pt>
                <c:pt idx="1892">
                  <c:v>140.78700000000001</c:v>
                </c:pt>
                <c:pt idx="1893">
                  <c:v>140.887</c:v>
                </c:pt>
                <c:pt idx="1894">
                  <c:v>140.98700000000002</c:v>
                </c:pt>
                <c:pt idx="1895">
                  <c:v>141.08700000000002</c:v>
                </c:pt>
                <c:pt idx="1896">
                  <c:v>141.18700000000001</c:v>
                </c:pt>
                <c:pt idx="1897">
                  <c:v>141.28700000000001</c:v>
                </c:pt>
                <c:pt idx="1898">
                  <c:v>141.387</c:v>
                </c:pt>
                <c:pt idx="1899">
                  <c:v>141.48700000000002</c:v>
                </c:pt>
                <c:pt idx="1900">
                  <c:v>141.58700000000002</c:v>
                </c:pt>
                <c:pt idx="1901">
                  <c:v>141.68700000000001</c:v>
                </c:pt>
                <c:pt idx="1902">
                  <c:v>141.78700000000001</c:v>
                </c:pt>
                <c:pt idx="1903">
                  <c:v>141.887</c:v>
                </c:pt>
                <c:pt idx="1904">
                  <c:v>141.98700000000002</c:v>
                </c:pt>
                <c:pt idx="1905">
                  <c:v>142.08700000000002</c:v>
                </c:pt>
                <c:pt idx="1906">
                  <c:v>142.18700000000001</c:v>
                </c:pt>
                <c:pt idx="1907">
                  <c:v>142.28700000000001</c:v>
                </c:pt>
                <c:pt idx="1908">
                  <c:v>142.387</c:v>
                </c:pt>
                <c:pt idx="1909">
                  <c:v>142.48700000000002</c:v>
                </c:pt>
                <c:pt idx="1910">
                  <c:v>142.58700000000002</c:v>
                </c:pt>
                <c:pt idx="1911">
                  <c:v>142.68700000000001</c:v>
                </c:pt>
                <c:pt idx="1912">
                  <c:v>142.78700000000001</c:v>
                </c:pt>
                <c:pt idx="1913">
                  <c:v>142.887</c:v>
                </c:pt>
                <c:pt idx="1914">
                  <c:v>142.98700000000002</c:v>
                </c:pt>
                <c:pt idx="1915">
                  <c:v>143.08700000000002</c:v>
                </c:pt>
                <c:pt idx="1916">
                  <c:v>143.18700000000001</c:v>
                </c:pt>
                <c:pt idx="1917">
                  <c:v>143.28700000000001</c:v>
                </c:pt>
                <c:pt idx="1918">
                  <c:v>143.387</c:v>
                </c:pt>
                <c:pt idx="1919">
                  <c:v>143.48700000000002</c:v>
                </c:pt>
                <c:pt idx="1920">
                  <c:v>143.58700000000002</c:v>
                </c:pt>
                <c:pt idx="1921">
                  <c:v>143.68700000000001</c:v>
                </c:pt>
                <c:pt idx="1922">
                  <c:v>143.78700000000001</c:v>
                </c:pt>
                <c:pt idx="1923">
                  <c:v>143.887</c:v>
                </c:pt>
                <c:pt idx="1924">
                  <c:v>143.98700000000002</c:v>
                </c:pt>
                <c:pt idx="1925">
                  <c:v>144.08700000000002</c:v>
                </c:pt>
                <c:pt idx="1926">
                  <c:v>144.18700000000001</c:v>
                </c:pt>
                <c:pt idx="1927">
                  <c:v>144.28700000000001</c:v>
                </c:pt>
                <c:pt idx="1928">
                  <c:v>144.387</c:v>
                </c:pt>
                <c:pt idx="1929">
                  <c:v>144.48700000000002</c:v>
                </c:pt>
                <c:pt idx="1930">
                  <c:v>144.58700000000002</c:v>
                </c:pt>
                <c:pt idx="1931">
                  <c:v>144.68700000000001</c:v>
                </c:pt>
                <c:pt idx="1932">
                  <c:v>144.78700000000001</c:v>
                </c:pt>
                <c:pt idx="1933">
                  <c:v>144.887</c:v>
                </c:pt>
                <c:pt idx="1934">
                  <c:v>144.98700000000002</c:v>
                </c:pt>
                <c:pt idx="1935">
                  <c:v>145.08700000000002</c:v>
                </c:pt>
                <c:pt idx="1936">
                  <c:v>145.18700000000001</c:v>
                </c:pt>
                <c:pt idx="1937">
                  <c:v>145.28700000000001</c:v>
                </c:pt>
                <c:pt idx="1938">
                  <c:v>145.387</c:v>
                </c:pt>
                <c:pt idx="1939">
                  <c:v>145.48700000000002</c:v>
                </c:pt>
                <c:pt idx="1940">
                  <c:v>145.58700000000002</c:v>
                </c:pt>
                <c:pt idx="1941">
                  <c:v>145.68700000000001</c:v>
                </c:pt>
                <c:pt idx="1942">
                  <c:v>145.78700000000001</c:v>
                </c:pt>
                <c:pt idx="1943">
                  <c:v>145.887</c:v>
                </c:pt>
                <c:pt idx="1944">
                  <c:v>145.98700000000002</c:v>
                </c:pt>
                <c:pt idx="1945">
                  <c:v>146.08700000000002</c:v>
                </c:pt>
                <c:pt idx="1946">
                  <c:v>146.18700000000001</c:v>
                </c:pt>
                <c:pt idx="1947">
                  <c:v>146.28700000000001</c:v>
                </c:pt>
                <c:pt idx="1948">
                  <c:v>146.387</c:v>
                </c:pt>
                <c:pt idx="1949">
                  <c:v>146.48700000000002</c:v>
                </c:pt>
                <c:pt idx="1950">
                  <c:v>146.58700000000002</c:v>
                </c:pt>
                <c:pt idx="1951">
                  <c:v>146.68700000000001</c:v>
                </c:pt>
                <c:pt idx="1952">
                  <c:v>146.78700000000001</c:v>
                </c:pt>
                <c:pt idx="1953">
                  <c:v>146.887</c:v>
                </c:pt>
                <c:pt idx="1954">
                  <c:v>146.98700000000002</c:v>
                </c:pt>
                <c:pt idx="1955">
                  <c:v>147.08700000000002</c:v>
                </c:pt>
                <c:pt idx="1956">
                  <c:v>147.18700000000001</c:v>
                </c:pt>
                <c:pt idx="1957">
                  <c:v>147.28700000000001</c:v>
                </c:pt>
                <c:pt idx="1958">
                  <c:v>147.387</c:v>
                </c:pt>
                <c:pt idx="1959">
                  <c:v>147.48700000000002</c:v>
                </c:pt>
                <c:pt idx="1960">
                  <c:v>147.58700000000002</c:v>
                </c:pt>
                <c:pt idx="1961">
                  <c:v>147.68700000000001</c:v>
                </c:pt>
                <c:pt idx="1962">
                  <c:v>147.78700000000001</c:v>
                </c:pt>
                <c:pt idx="1963">
                  <c:v>147.887</c:v>
                </c:pt>
                <c:pt idx="1964">
                  <c:v>147.98700000000002</c:v>
                </c:pt>
                <c:pt idx="1965">
                  <c:v>148.08700000000002</c:v>
                </c:pt>
                <c:pt idx="1966">
                  <c:v>148.18700000000001</c:v>
                </c:pt>
                <c:pt idx="1967">
                  <c:v>148.28700000000001</c:v>
                </c:pt>
                <c:pt idx="1968">
                  <c:v>148.387</c:v>
                </c:pt>
                <c:pt idx="1969">
                  <c:v>148.48700000000002</c:v>
                </c:pt>
                <c:pt idx="1970">
                  <c:v>148.58700000000002</c:v>
                </c:pt>
                <c:pt idx="1971">
                  <c:v>148.68700000000001</c:v>
                </c:pt>
                <c:pt idx="1972">
                  <c:v>148.78700000000001</c:v>
                </c:pt>
                <c:pt idx="1973">
                  <c:v>148.887</c:v>
                </c:pt>
                <c:pt idx="1974">
                  <c:v>148.98700000000002</c:v>
                </c:pt>
                <c:pt idx="1975">
                  <c:v>149.08700000000002</c:v>
                </c:pt>
                <c:pt idx="1976">
                  <c:v>149.18700000000001</c:v>
                </c:pt>
                <c:pt idx="1977">
                  <c:v>149.28700000000001</c:v>
                </c:pt>
                <c:pt idx="1978">
                  <c:v>149.387</c:v>
                </c:pt>
                <c:pt idx="1979">
                  <c:v>149.48700000000002</c:v>
                </c:pt>
                <c:pt idx="1980">
                  <c:v>149.58700000000002</c:v>
                </c:pt>
                <c:pt idx="1981">
                  <c:v>149.68700000000001</c:v>
                </c:pt>
                <c:pt idx="1982">
                  <c:v>149.78700000000001</c:v>
                </c:pt>
                <c:pt idx="1983">
                  <c:v>149.887</c:v>
                </c:pt>
                <c:pt idx="1984">
                  <c:v>149.98700000000002</c:v>
                </c:pt>
                <c:pt idx="1985">
                  <c:v>150.08700000000002</c:v>
                </c:pt>
                <c:pt idx="1986">
                  <c:v>150.18700000000001</c:v>
                </c:pt>
                <c:pt idx="1987">
                  <c:v>150.28700000000001</c:v>
                </c:pt>
                <c:pt idx="1988">
                  <c:v>150.387</c:v>
                </c:pt>
                <c:pt idx="1989">
                  <c:v>150.48700000000002</c:v>
                </c:pt>
                <c:pt idx="1990">
                  <c:v>150.58700000000002</c:v>
                </c:pt>
                <c:pt idx="1991">
                  <c:v>150.68700000000001</c:v>
                </c:pt>
                <c:pt idx="1992">
                  <c:v>150.78700000000001</c:v>
                </c:pt>
                <c:pt idx="1993">
                  <c:v>150.887</c:v>
                </c:pt>
                <c:pt idx="1994">
                  <c:v>150.98700000000002</c:v>
                </c:pt>
                <c:pt idx="1995">
                  <c:v>151.08700000000002</c:v>
                </c:pt>
                <c:pt idx="1996">
                  <c:v>151.18700000000001</c:v>
                </c:pt>
                <c:pt idx="1997">
                  <c:v>151.28700000000001</c:v>
                </c:pt>
                <c:pt idx="1998">
                  <c:v>151.387</c:v>
                </c:pt>
                <c:pt idx="1999">
                  <c:v>151.48700000000002</c:v>
                </c:pt>
                <c:pt idx="2000">
                  <c:v>151.58700000000002</c:v>
                </c:pt>
                <c:pt idx="2001">
                  <c:v>151.68700000000001</c:v>
                </c:pt>
                <c:pt idx="2002">
                  <c:v>151.78700000000001</c:v>
                </c:pt>
                <c:pt idx="2003">
                  <c:v>151.887</c:v>
                </c:pt>
                <c:pt idx="2004">
                  <c:v>151.98700000000002</c:v>
                </c:pt>
                <c:pt idx="2005">
                  <c:v>152.08700000000002</c:v>
                </c:pt>
                <c:pt idx="2006">
                  <c:v>152.18700000000001</c:v>
                </c:pt>
                <c:pt idx="2007">
                  <c:v>152.28700000000001</c:v>
                </c:pt>
                <c:pt idx="2008">
                  <c:v>152.387</c:v>
                </c:pt>
                <c:pt idx="2009">
                  <c:v>152.48700000000002</c:v>
                </c:pt>
                <c:pt idx="2010">
                  <c:v>152.58700000000002</c:v>
                </c:pt>
                <c:pt idx="2011">
                  <c:v>152.68700000000001</c:v>
                </c:pt>
                <c:pt idx="2012">
                  <c:v>152.78700000000001</c:v>
                </c:pt>
                <c:pt idx="2013">
                  <c:v>152.887</c:v>
                </c:pt>
                <c:pt idx="2014">
                  <c:v>152.98700000000002</c:v>
                </c:pt>
                <c:pt idx="2015">
                  <c:v>153.08700000000002</c:v>
                </c:pt>
                <c:pt idx="2016">
                  <c:v>153.18700000000001</c:v>
                </c:pt>
                <c:pt idx="2017">
                  <c:v>153.28700000000001</c:v>
                </c:pt>
                <c:pt idx="2018">
                  <c:v>153.387</c:v>
                </c:pt>
                <c:pt idx="2019">
                  <c:v>153.48700000000002</c:v>
                </c:pt>
                <c:pt idx="2020">
                  <c:v>153.58700000000002</c:v>
                </c:pt>
                <c:pt idx="2021">
                  <c:v>153.68700000000001</c:v>
                </c:pt>
                <c:pt idx="2022">
                  <c:v>153.78700000000001</c:v>
                </c:pt>
                <c:pt idx="2023">
                  <c:v>153.887</c:v>
                </c:pt>
                <c:pt idx="2024">
                  <c:v>153.98700000000002</c:v>
                </c:pt>
                <c:pt idx="2025">
                  <c:v>154.08700000000002</c:v>
                </c:pt>
                <c:pt idx="2026">
                  <c:v>154.18700000000001</c:v>
                </c:pt>
                <c:pt idx="2027">
                  <c:v>154.28700000000001</c:v>
                </c:pt>
                <c:pt idx="2028">
                  <c:v>154.387</c:v>
                </c:pt>
                <c:pt idx="2029">
                  <c:v>154.48700000000002</c:v>
                </c:pt>
                <c:pt idx="2030">
                  <c:v>154.58700000000002</c:v>
                </c:pt>
                <c:pt idx="2031">
                  <c:v>154.68700000000001</c:v>
                </c:pt>
                <c:pt idx="2032">
                  <c:v>154.78700000000001</c:v>
                </c:pt>
                <c:pt idx="2033">
                  <c:v>154.887</c:v>
                </c:pt>
                <c:pt idx="2034">
                  <c:v>154.98700000000002</c:v>
                </c:pt>
                <c:pt idx="2035">
                  <c:v>155.08700000000002</c:v>
                </c:pt>
                <c:pt idx="2036">
                  <c:v>155.18700000000001</c:v>
                </c:pt>
                <c:pt idx="2037">
                  <c:v>155.28700000000001</c:v>
                </c:pt>
                <c:pt idx="2038">
                  <c:v>155.387</c:v>
                </c:pt>
                <c:pt idx="2039">
                  <c:v>155.48700000000002</c:v>
                </c:pt>
                <c:pt idx="2040">
                  <c:v>155.58700000000002</c:v>
                </c:pt>
                <c:pt idx="2041">
                  <c:v>155.68700000000001</c:v>
                </c:pt>
                <c:pt idx="2042">
                  <c:v>155.78700000000001</c:v>
                </c:pt>
                <c:pt idx="2043">
                  <c:v>155.887</c:v>
                </c:pt>
                <c:pt idx="2044">
                  <c:v>155.98700000000002</c:v>
                </c:pt>
                <c:pt idx="2045">
                  <c:v>156.08700000000002</c:v>
                </c:pt>
                <c:pt idx="2046">
                  <c:v>156.18700000000001</c:v>
                </c:pt>
                <c:pt idx="2047">
                  <c:v>156.28700000000001</c:v>
                </c:pt>
                <c:pt idx="2048">
                  <c:v>156.387</c:v>
                </c:pt>
                <c:pt idx="2049">
                  <c:v>156.48700000000002</c:v>
                </c:pt>
                <c:pt idx="2050">
                  <c:v>156.58700000000002</c:v>
                </c:pt>
                <c:pt idx="2051">
                  <c:v>156.68700000000001</c:v>
                </c:pt>
                <c:pt idx="2052">
                  <c:v>156.78700000000001</c:v>
                </c:pt>
                <c:pt idx="2053">
                  <c:v>156.887</c:v>
                </c:pt>
                <c:pt idx="2054">
                  <c:v>156.98700000000002</c:v>
                </c:pt>
                <c:pt idx="2055">
                  <c:v>157.08700000000002</c:v>
                </c:pt>
                <c:pt idx="2056">
                  <c:v>157.18700000000001</c:v>
                </c:pt>
                <c:pt idx="2057">
                  <c:v>157.28700000000001</c:v>
                </c:pt>
                <c:pt idx="2058">
                  <c:v>157.387</c:v>
                </c:pt>
                <c:pt idx="2059">
                  <c:v>157.48700000000002</c:v>
                </c:pt>
                <c:pt idx="2060">
                  <c:v>157.58700000000002</c:v>
                </c:pt>
                <c:pt idx="2061">
                  <c:v>157.68700000000001</c:v>
                </c:pt>
                <c:pt idx="2062">
                  <c:v>157.78700000000001</c:v>
                </c:pt>
                <c:pt idx="2063">
                  <c:v>157.887</c:v>
                </c:pt>
                <c:pt idx="2064">
                  <c:v>157.98700000000002</c:v>
                </c:pt>
                <c:pt idx="2065">
                  <c:v>158.08700000000002</c:v>
                </c:pt>
                <c:pt idx="2066">
                  <c:v>158.18700000000001</c:v>
                </c:pt>
                <c:pt idx="2067">
                  <c:v>158.28700000000001</c:v>
                </c:pt>
                <c:pt idx="2068">
                  <c:v>158.387</c:v>
                </c:pt>
                <c:pt idx="2069">
                  <c:v>158.48700000000002</c:v>
                </c:pt>
                <c:pt idx="2070">
                  <c:v>158.58700000000002</c:v>
                </c:pt>
                <c:pt idx="2071">
                  <c:v>158.68700000000001</c:v>
                </c:pt>
                <c:pt idx="2072">
                  <c:v>158.78700000000001</c:v>
                </c:pt>
                <c:pt idx="2073">
                  <c:v>158.887</c:v>
                </c:pt>
                <c:pt idx="2074">
                  <c:v>158.98700000000002</c:v>
                </c:pt>
                <c:pt idx="2075">
                  <c:v>159.08700000000002</c:v>
                </c:pt>
                <c:pt idx="2076">
                  <c:v>159.18700000000001</c:v>
                </c:pt>
                <c:pt idx="2077">
                  <c:v>159.28700000000001</c:v>
                </c:pt>
                <c:pt idx="2078">
                  <c:v>159.387</c:v>
                </c:pt>
                <c:pt idx="2079">
                  <c:v>159.48700000000002</c:v>
                </c:pt>
                <c:pt idx="2080">
                  <c:v>159.58700000000002</c:v>
                </c:pt>
                <c:pt idx="2081">
                  <c:v>159.68700000000001</c:v>
                </c:pt>
                <c:pt idx="2082">
                  <c:v>159.78700000000001</c:v>
                </c:pt>
                <c:pt idx="2083">
                  <c:v>159.887</c:v>
                </c:pt>
                <c:pt idx="2084">
                  <c:v>159.98700000000002</c:v>
                </c:pt>
                <c:pt idx="2085">
                  <c:v>160.08700000000002</c:v>
                </c:pt>
                <c:pt idx="2086">
                  <c:v>160.18700000000001</c:v>
                </c:pt>
                <c:pt idx="2087">
                  <c:v>160.28700000000001</c:v>
                </c:pt>
                <c:pt idx="2088">
                  <c:v>160.387</c:v>
                </c:pt>
                <c:pt idx="2089">
                  <c:v>160.48700000000002</c:v>
                </c:pt>
                <c:pt idx="2090">
                  <c:v>160.58700000000002</c:v>
                </c:pt>
                <c:pt idx="2091">
                  <c:v>160.68700000000001</c:v>
                </c:pt>
                <c:pt idx="2092">
                  <c:v>160.78700000000001</c:v>
                </c:pt>
                <c:pt idx="2093">
                  <c:v>160.887</c:v>
                </c:pt>
                <c:pt idx="2094">
                  <c:v>160.98700000000002</c:v>
                </c:pt>
                <c:pt idx="2095">
                  <c:v>161.08700000000002</c:v>
                </c:pt>
                <c:pt idx="2096">
                  <c:v>161.18700000000001</c:v>
                </c:pt>
                <c:pt idx="2097">
                  <c:v>161.28700000000001</c:v>
                </c:pt>
                <c:pt idx="2098">
                  <c:v>161.387</c:v>
                </c:pt>
                <c:pt idx="2099">
                  <c:v>161.48700000000002</c:v>
                </c:pt>
                <c:pt idx="2100">
                  <c:v>161.58700000000002</c:v>
                </c:pt>
                <c:pt idx="2101">
                  <c:v>161.68700000000001</c:v>
                </c:pt>
                <c:pt idx="2102">
                  <c:v>161.78700000000001</c:v>
                </c:pt>
                <c:pt idx="2103">
                  <c:v>161.887</c:v>
                </c:pt>
                <c:pt idx="2104">
                  <c:v>161.98700000000002</c:v>
                </c:pt>
                <c:pt idx="2105">
                  <c:v>162.08700000000002</c:v>
                </c:pt>
                <c:pt idx="2106">
                  <c:v>162.18700000000001</c:v>
                </c:pt>
                <c:pt idx="2107">
                  <c:v>162.28700000000001</c:v>
                </c:pt>
                <c:pt idx="2108">
                  <c:v>162.387</c:v>
                </c:pt>
                <c:pt idx="2109">
                  <c:v>162.48700000000002</c:v>
                </c:pt>
                <c:pt idx="2110">
                  <c:v>162.58700000000002</c:v>
                </c:pt>
                <c:pt idx="2111">
                  <c:v>162.68700000000001</c:v>
                </c:pt>
                <c:pt idx="2112">
                  <c:v>162.78700000000001</c:v>
                </c:pt>
                <c:pt idx="2113">
                  <c:v>162.887</c:v>
                </c:pt>
                <c:pt idx="2114">
                  <c:v>162.98700000000002</c:v>
                </c:pt>
                <c:pt idx="2115">
                  <c:v>163.08700000000002</c:v>
                </c:pt>
                <c:pt idx="2116">
                  <c:v>163.18700000000001</c:v>
                </c:pt>
                <c:pt idx="2117">
                  <c:v>163.28700000000001</c:v>
                </c:pt>
                <c:pt idx="2118">
                  <c:v>163.387</c:v>
                </c:pt>
                <c:pt idx="2119">
                  <c:v>163.48700000000002</c:v>
                </c:pt>
                <c:pt idx="2120">
                  <c:v>163.58700000000002</c:v>
                </c:pt>
                <c:pt idx="2121">
                  <c:v>163.68700000000001</c:v>
                </c:pt>
                <c:pt idx="2122">
                  <c:v>163.78700000000001</c:v>
                </c:pt>
                <c:pt idx="2123">
                  <c:v>163.887</c:v>
                </c:pt>
                <c:pt idx="2124">
                  <c:v>163.98700000000002</c:v>
                </c:pt>
                <c:pt idx="2125">
                  <c:v>164.08700000000002</c:v>
                </c:pt>
                <c:pt idx="2126">
                  <c:v>164.18700000000001</c:v>
                </c:pt>
                <c:pt idx="2127">
                  <c:v>164.28700000000001</c:v>
                </c:pt>
                <c:pt idx="2128">
                  <c:v>164.387</c:v>
                </c:pt>
                <c:pt idx="2129">
                  <c:v>164.48700000000002</c:v>
                </c:pt>
                <c:pt idx="2130">
                  <c:v>164.58700000000002</c:v>
                </c:pt>
                <c:pt idx="2131">
                  <c:v>164.68700000000001</c:v>
                </c:pt>
                <c:pt idx="2132">
                  <c:v>164.78700000000001</c:v>
                </c:pt>
                <c:pt idx="2133">
                  <c:v>164.887</c:v>
                </c:pt>
                <c:pt idx="2134">
                  <c:v>164.98700000000002</c:v>
                </c:pt>
                <c:pt idx="2135">
                  <c:v>165.08700000000002</c:v>
                </c:pt>
                <c:pt idx="2136">
                  <c:v>165.18700000000001</c:v>
                </c:pt>
                <c:pt idx="2137">
                  <c:v>165.28700000000001</c:v>
                </c:pt>
                <c:pt idx="2138">
                  <c:v>165.387</c:v>
                </c:pt>
                <c:pt idx="2139">
                  <c:v>165.48700000000002</c:v>
                </c:pt>
                <c:pt idx="2140">
                  <c:v>165.58700000000002</c:v>
                </c:pt>
                <c:pt idx="2141">
                  <c:v>165.68700000000001</c:v>
                </c:pt>
                <c:pt idx="2142">
                  <c:v>165.78700000000001</c:v>
                </c:pt>
                <c:pt idx="2143">
                  <c:v>165.887</c:v>
                </c:pt>
                <c:pt idx="2144">
                  <c:v>165.98700000000002</c:v>
                </c:pt>
                <c:pt idx="2145">
                  <c:v>166.08700000000002</c:v>
                </c:pt>
                <c:pt idx="2146">
                  <c:v>166.18700000000001</c:v>
                </c:pt>
                <c:pt idx="2147">
                  <c:v>166.28700000000001</c:v>
                </c:pt>
                <c:pt idx="2148">
                  <c:v>166.387</c:v>
                </c:pt>
                <c:pt idx="2149">
                  <c:v>166.48700000000002</c:v>
                </c:pt>
                <c:pt idx="2150">
                  <c:v>166.58700000000002</c:v>
                </c:pt>
                <c:pt idx="2151">
                  <c:v>166.68700000000001</c:v>
                </c:pt>
                <c:pt idx="2152">
                  <c:v>166.78700000000001</c:v>
                </c:pt>
                <c:pt idx="2153">
                  <c:v>166.887</c:v>
                </c:pt>
                <c:pt idx="2154">
                  <c:v>166.98700000000002</c:v>
                </c:pt>
                <c:pt idx="2155">
                  <c:v>167.08700000000002</c:v>
                </c:pt>
                <c:pt idx="2156">
                  <c:v>167.18700000000001</c:v>
                </c:pt>
                <c:pt idx="2157">
                  <c:v>167.28700000000001</c:v>
                </c:pt>
                <c:pt idx="2158">
                  <c:v>167.387</c:v>
                </c:pt>
                <c:pt idx="2159">
                  <c:v>167.48700000000002</c:v>
                </c:pt>
                <c:pt idx="2160">
                  <c:v>167.58700000000002</c:v>
                </c:pt>
                <c:pt idx="2161">
                  <c:v>167.68700000000001</c:v>
                </c:pt>
                <c:pt idx="2162">
                  <c:v>167.78700000000001</c:v>
                </c:pt>
                <c:pt idx="2163">
                  <c:v>167.887</c:v>
                </c:pt>
                <c:pt idx="2164">
                  <c:v>167.98700000000002</c:v>
                </c:pt>
                <c:pt idx="2165">
                  <c:v>168.08700000000002</c:v>
                </c:pt>
                <c:pt idx="2166">
                  <c:v>168.18700000000001</c:v>
                </c:pt>
                <c:pt idx="2167">
                  <c:v>168.28700000000001</c:v>
                </c:pt>
                <c:pt idx="2168">
                  <c:v>168.387</c:v>
                </c:pt>
                <c:pt idx="2169">
                  <c:v>168.48700000000002</c:v>
                </c:pt>
                <c:pt idx="2170">
                  <c:v>168.58700000000002</c:v>
                </c:pt>
                <c:pt idx="2171">
                  <c:v>168.68700000000001</c:v>
                </c:pt>
                <c:pt idx="2172">
                  <c:v>168.78700000000001</c:v>
                </c:pt>
                <c:pt idx="2173">
                  <c:v>168.887</c:v>
                </c:pt>
                <c:pt idx="2174">
                  <c:v>168.98700000000002</c:v>
                </c:pt>
                <c:pt idx="2175">
                  <c:v>169.08700000000002</c:v>
                </c:pt>
                <c:pt idx="2176">
                  <c:v>169.18700000000001</c:v>
                </c:pt>
                <c:pt idx="2177">
                  <c:v>169.28700000000001</c:v>
                </c:pt>
                <c:pt idx="2178">
                  <c:v>169.387</c:v>
                </c:pt>
                <c:pt idx="2179">
                  <c:v>169.48700000000002</c:v>
                </c:pt>
                <c:pt idx="2180">
                  <c:v>169.58700000000002</c:v>
                </c:pt>
                <c:pt idx="2181">
                  <c:v>169.68700000000001</c:v>
                </c:pt>
                <c:pt idx="2182">
                  <c:v>169.78700000000001</c:v>
                </c:pt>
                <c:pt idx="2183">
                  <c:v>169.887</c:v>
                </c:pt>
                <c:pt idx="2184">
                  <c:v>169.98700000000002</c:v>
                </c:pt>
                <c:pt idx="2185">
                  <c:v>170.08700000000002</c:v>
                </c:pt>
                <c:pt idx="2186">
                  <c:v>170.18700000000001</c:v>
                </c:pt>
                <c:pt idx="2187">
                  <c:v>170.28700000000001</c:v>
                </c:pt>
                <c:pt idx="2188">
                  <c:v>170.387</c:v>
                </c:pt>
                <c:pt idx="2189">
                  <c:v>170.48700000000002</c:v>
                </c:pt>
                <c:pt idx="2190">
                  <c:v>170.58700000000002</c:v>
                </c:pt>
                <c:pt idx="2191">
                  <c:v>170.68700000000001</c:v>
                </c:pt>
                <c:pt idx="2192">
                  <c:v>170.78700000000001</c:v>
                </c:pt>
                <c:pt idx="2193">
                  <c:v>170.887</c:v>
                </c:pt>
                <c:pt idx="2194">
                  <c:v>170.98700000000002</c:v>
                </c:pt>
                <c:pt idx="2195">
                  <c:v>171.08700000000002</c:v>
                </c:pt>
                <c:pt idx="2196">
                  <c:v>171.18700000000001</c:v>
                </c:pt>
                <c:pt idx="2197">
                  <c:v>171.28700000000001</c:v>
                </c:pt>
                <c:pt idx="2198">
                  <c:v>171.387</c:v>
                </c:pt>
                <c:pt idx="2199">
                  <c:v>171.48700000000002</c:v>
                </c:pt>
                <c:pt idx="2200">
                  <c:v>171.58700000000002</c:v>
                </c:pt>
                <c:pt idx="2201">
                  <c:v>171.68700000000001</c:v>
                </c:pt>
                <c:pt idx="2202">
                  <c:v>171.78700000000001</c:v>
                </c:pt>
                <c:pt idx="2203">
                  <c:v>171.887</c:v>
                </c:pt>
                <c:pt idx="2204">
                  <c:v>171.98700000000002</c:v>
                </c:pt>
                <c:pt idx="2205">
                  <c:v>172.08700000000002</c:v>
                </c:pt>
                <c:pt idx="2206">
                  <c:v>172.18700000000001</c:v>
                </c:pt>
                <c:pt idx="2207">
                  <c:v>172.28700000000001</c:v>
                </c:pt>
                <c:pt idx="2208">
                  <c:v>172.387</c:v>
                </c:pt>
                <c:pt idx="2209">
                  <c:v>172.48700000000002</c:v>
                </c:pt>
                <c:pt idx="2210">
                  <c:v>172.58700000000002</c:v>
                </c:pt>
                <c:pt idx="2211">
                  <c:v>172.68700000000001</c:v>
                </c:pt>
                <c:pt idx="2212">
                  <c:v>172.78700000000001</c:v>
                </c:pt>
                <c:pt idx="2213">
                  <c:v>172.887</c:v>
                </c:pt>
                <c:pt idx="2214">
                  <c:v>172.98700000000002</c:v>
                </c:pt>
                <c:pt idx="2215">
                  <c:v>173.08700000000002</c:v>
                </c:pt>
                <c:pt idx="2216">
                  <c:v>173.18700000000001</c:v>
                </c:pt>
                <c:pt idx="2217">
                  <c:v>173.28700000000001</c:v>
                </c:pt>
                <c:pt idx="2218">
                  <c:v>173.387</c:v>
                </c:pt>
                <c:pt idx="2219">
                  <c:v>173.48700000000002</c:v>
                </c:pt>
                <c:pt idx="2220">
                  <c:v>173.58700000000002</c:v>
                </c:pt>
                <c:pt idx="2221">
                  <c:v>173.68700000000001</c:v>
                </c:pt>
                <c:pt idx="2222">
                  <c:v>173.78700000000001</c:v>
                </c:pt>
                <c:pt idx="2223">
                  <c:v>173.887</c:v>
                </c:pt>
                <c:pt idx="2224">
                  <c:v>173.98700000000002</c:v>
                </c:pt>
                <c:pt idx="2225">
                  <c:v>174.08700000000002</c:v>
                </c:pt>
                <c:pt idx="2226">
                  <c:v>174.18700000000001</c:v>
                </c:pt>
                <c:pt idx="2227">
                  <c:v>174.28700000000001</c:v>
                </c:pt>
                <c:pt idx="2228">
                  <c:v>174.387</c:v>
                </c:pt>
                <c:pt idx="2229">
                  <c:v>174.48700000000002</c:v>
                </c:pt>
                <c:pt idx="2230">
                  <c:v>174.58700000000002</c:v>
                </c:pt>
                <c:pt idx="2231">
                  <c:v>174.68700000000001</c:v>
                </c:pt>
                <c:pt idx="2232">
                  <c:v>174.78700000000001</c:v>
                </c:pt>
                <c:pt idx="2233">
                  <c:v>174.887</c:v>
                </c:pt>
                <c:pt idx="2234">
                  <c:v>174.98700000000002</c:v>
                </c:pt>
                <c:pt idx="2235">
                  <c:v>175.08700000000002</c:v>
                </c:pt>
                <c:pt idx="2236">
                  <c:v>175.18700000000001</c:v>
                </c:pt>
                <c:pt idx="2237">
                  <c:v>175.28700000000001</c:v>
                </c:pt>
                <c:pt idx="2238">
                  <c:v>175.387</c:v>
                </c:pt>
                <c:pt idx="2239">
                  <c:v>175.48700000000002</c:v>
                </c:pt>
                <c:pt idx="2240">
                  <c:v>175.58700000000002</c:v>
                </c:pt>
                <c:pt idx="2241">
                  <c:v>175.68700000000001</c:v>
                </c:pt>
                <c:pt idx="2242">
                  <c:v>175.78700000000001</c:v>
                </c:pt>
                <c:pt idx="2243">
                  <c:v>175.887</c:v>
                </c:pt>
                <c:pt idx="2244">
                  <c:v>175.98700000000002</c:v>
                </c:pt>
                <c:pt idx="2245">
                  <c:v>176.08700000000002</c:v>
                </c:pt>
                <c:pt idx="2246">
                  <c:v>176.18700000000001</c:v>
                </c:pt>
                <c:pt idx="2247">
                  <c:v>176.28700000000001</c:v>
                </c:pt>
                <c:pt idx="2248">
                  <c:v>176.387</c:v>
                </c:pt>
                <c:pt idx="2249">
                  <c:v>176.48700000000002</c:v>
                </c:pt>
                <c:pt idx="2250">
                  <c:v>176.58700000000002</c:v>
                </c:pt>
                <c:pt idx="2251">
                  <c:v>176.68700000000001</c:v>
                </c:pt>
                <c:pt idx="2252">
                  <c:v>176.78700000000001</c:v>
                </c:pt>
                <c:pt idx="2253">
                  <c:v>176.887</c:v>
                </c:pt>
                <c:pt idx="2254">
                  <c:v>176.98700000000002</c:v>
                </c:pt>
                <c:pt idx="2255">
                  <c:v>177.08700000000002</c:v>
                </c:pt>
                <c:pt idx="2256">
                  <c:v>177.18700000000001</c:v>
                </c:pt>
                <c:pt idx="2257">
                  <c:v>177.28700000000001</c:v>
                </c:pt>
                <c:pt idx="2258">
                  <c:v>177.387</c:v>
                </c:pt>
                <c:pt idx="2259">
                  <c:v>177.48700000000002</c:v>
                </c:pt>
                <c:pt idx="2260">
                  <c:v>177.58700000000002</c:v>
                </c:pt>
                <c:pt idx="2261">
                  <c:v>177.68700000000001</c:v>
                </c:pt>
                <c:pt idx="2262">
                  <c:v>177.78700000000001</c:v>
                </c:pt>
                <c:pt idx="2263">
                  <c:v>177.887</c:v>
                </c:pt>
                <c:pt idx="2264">
                  <c:v>177.98700000000002</c:v>
                </c:pt>
                <c:pt idx="2265">
                  <c:v>178.08700000000002</c:v>
                </c:pt>
                <c:pt idx="2266">
                  <c:v>178.18700000000001</c:v>
                </c:pt>
                <c:pt idx="2267">
                  <c:v>178.28700000000001</c:v>
                </c:pt>
                <c:pt idx="2268">
                  <c:v>178.387</c:v>
                </c:pt>
                <c:pt idx="2269">
                  <c:v>178.48700000000002</c:v>
                </c:pt>
                <c:pt idx="2270">
                  <c:v>178.58700000000002</c:v>
                </c:pt>
                <c:pt idx="2271">
                  <c:v>178.68700000000001</c:v>
                </c:pt>
                <c:pt idx="2272">
                  <c:v>178.78700000000001</c:v>
                </c:pt>
                <c:pt idx="2273">
                  <c:v>178.887</c:v>
                </c:pt>
                <c:pt idx="2274">
                  <c:v>178.98700000000002</c:v>
                </c:pt>
                <c:pt idx="2275">
                  <c:v>179.08700000000002</c:v>
                </c:pt>
                <c:pt idx="2276">
                  <c:v>179.18700000000001</c:v>
                </c:pt>
                <c:pt idx="2277">
                  <c:v>179.28700000000001</c:v>
                </c:pt>
                <c:pt idx="2278">
                  <c:v>179.387</c:v>
                </c:pt>
                <c:pt idx="2279">
                  <c:v>179.48700000000002</c:v>
                </c:pt>
                <c:pt idx="2280">
                  <c:v>179.58700000000002</c:v>
                </c:pt>
                <c:pt idx="2281">
                  <c:v>179.68700000000001</c:v>
                </c:pt>
                <c:pt idx="2282">
                  <c:v>179.78700000000001</c:v>
                </c:pt>
                <c:pt idx="2283">
                  <c:v>179.887</c:v>
                </c:pt>
                <c:pt idx="2284">
                  <c:v>179.98700000000002</c:v>
                </c:pt>
                <c:pt idx="2285">
                  <c:v>180.08700000000002</c:v>
                </c:pt>
                <c:pt idx="2286">
                  <c:v>180.18700000000001</c:v>
                </c:pt>
                <c:pt idx="2287">
                  <c:v>180.28700000000001</c:v>
                </c:pt>
                <c:pt idx="2288">
                  <c:v>180.387</c:v>
                </c:pt>
                <c:pt idx="2289">
                  <c:v>180.48700000000002</c:v>
                </c:pt>
                <c:pt idx="2290">
                  <c:v>180.58700000000002</c:v>
                </c:pt>
                <c:pt idx="2291">
                  <c:v>180.68700000000001</c:v>
                </c:pt>
                <c:pt idx="2292">
                  <c:v>180.78700000000001</c:v>
                </c:pt>
                <c:pt idx="2293">
                  <c:v>180.887</c:v>
                </c:pt>
                <c:pt idx="2294">
                  <c:v>180.98700000000002</c:v>
                </c:pt>
                <c:pt idx="2295">
                  <c:v>181.08700000000002</c:v>
                </c:pt>
                <c:pt idx="2296">
                  <c:v>181.18700000000001</c:v>
                </c:pt>
                <c:pt idx="2297">
                  <c:v>181.28700000000001</c:v>
                </c:pt>
                <c:pt idx="2298">
                  <c:v>181.387</c:v>
                </c:pt>
                <c:pt idx="2299">
                  <c:v>181.48700000000002</c:v>
                </c:pt>
                <c:pt idx="2300">
                  <c:v>181.58700000000002</c:v>
                </c:pt>
                <c:pt idx="2301">
                  <c:v>181.68700000000001</c:v>
                </c:pt>
                <c:pt idx="2302">
                  <c:v>181.78700000000001</c:v>
                </c:pt>
                <c:pt idx="2303">
                  <c:v>181.887</c:v>
                </c:pt>
                <c:pt idx="2304">
                  <c:v>181.98700000000002</c:v>
                </c:pt>
                <c:pt idx="2305">
                  <c:v>182.08700000000002</c:v>
                </c:pt>
                <c:pt idx="2306">
                  <c:v>182.18700000000001</c:v>
                </c:pt>
                <c:pt idx="2307">
                  <c:v>182.28700000000001</c:v>
                </c:pt>
                <c:pt idx="2308">
                  <c:v>182.387</c:v>
                </c:pt>
                <c:pt idx="2309">
                  <c:v>182.48700000000002</c:v>
                </c:pt>
                <c:pt idx="2310">
                  <c:v>182.58700000000002</c:v>
                </c:pt>
                <c:pt idx="2311">
                  <c:v>182.68700000000001</c:v>
                </c:pt>
                <c:pt idx="2312">
                  <c:v>182.78700000000001</c:v>
                </c:pt>
                <c:pt idx="2313">
                  <c:v>182.887</c:v>
                </c:pt>
                <c:pt idx="2314">
                  <c:v>182.98700000000002</c:v>
                </c:pt>
                <c:pt idx="2315">
                  <c:v>183.08700000000002</c:v>
                </c:pt>
                <c:pt idx="2316">
                  <c:v>183.18700000000001</c:v>
                </c:pt>
                <c:pt idx="2317">
                  <c:v>183.28700000000001</c:v>
                </c:pt>
                <c:pt idx="2318">
                  <c:v>183.387</c:v>
                </c:pt>
                <c:pt idx="2319">
                  <c:v>183.48700000000002</c:v>
                </c:pt>
                <c:pt idx="2320">
                  <c:v>183.58700000000002</c:v>
                </c:pt>
                <c:pt idx="2321">
                  <c:v>183.68700000000001</c:v>
                </c:pt>
                <c:pt idx="2322">
                  <c:v>183.78700000000001</c:v>
                </c:pt>
                <c:pt idx="2323">
                  <c:v>183.887</c:v>
                </c:pt>
                <c:pt idx="2324">
                  <c:v>183.98700000000002</c:v>
                </c:pt>
                <c:pt idx="2325">
                  <c:v>184.08700000000002</c:v>
                </c:pt>
                <c:pt idx="2326">
                  <c:v>184.18700000000001</c:v>
                </c:pt>
                <c:pt idx="2327">
                  <c:v>184.28700000000001</c:v>
                </c:pt>
                <c:pt idx="2328">
                  <c:v>184.387</c:v>
                </c:pt>
                <c:pt idx="2329">
                  <c:v>184.48700000000002</c:v>
                </c:pt>
                <c:pt idx="2330">
                  <c:v>184.58700000000002</c:v>
                </c:pt>
                <c:pt idx="2331">
                  <c:v>184.68700000000001</c:v>
                </c:pt>
                <c:pt idx="2332">
                  <c:v>184.78700000000001</c:v>
                </c:pt>
                <c:pt idx="2333">
                  <c:v>184.887</c:v>
                </c:pt>
                <c:pt idx="2334">
                  <c:v>184.98700000000002</c:v>
                </c:pt>
                <c:pt idx="2335">
                  <c:v>185.08700000000002</c:v>
                </c:pt>
                <c:pt idx="2336">
                  <c:v>185.18700000000001</c:v>
                </c:pt>
                <c:pt idx="2337">
                  <c:v>185.28700000000001</c:v>
                </c:pt>
                <c:pt idx="2338">
                  <c:v>185.387</c:v>
                </c:pt>
                <c:pt idx="2339">
                  <c:v>185.48700000000002</c:v>
                </c:pt>
                <c:pt idx="2340">
                  <c:v>185.58700000000002</c:v>
                </c:pt>
                <c:pt idx="2341">
                  <c:v>185.68700000000001</c:v>
                </c:pt>
                <c:pt idx="2342">
                  <c:v>185.78700000000001</c:v>
                </c:pt>
                <c:pt idx="2343">
                  <c:v>185.887</c:v>
                </c:pt>
                <c:pt idx="2344">
                  <c:v>185.98700000000002</c:v>
                </c:pt>
                <c:pt idx="2345">
                  <c:v>186.08700000000002</c:v>
                </c:pt>
                <c:pt idx="2346">
                  <c:v>186.18700000000001</c:v>
                </c:pt>
                <c:pt idx="2347">
                  <c:v>186.28700000000001</c:v>
                </c:pt>
                <c:pt idx="2348">
                  <c:v>186.387</c:v>
                </c:pt>
                <c:pt idx="2349">
                  <c:v>186.48700000000002</c:v>
                </c:pt>
                <c:pt idx="2350">
                  <c:v>186.58700000000002</c:v>
                </c:pt>
                <c:pt idx="2351">
                  <c:v>186.68700000000001</c:v>
                </c:pt>
                <c:pt idx="2352">
                  <c:v>186.78700000000001</c:v>
                </c:pt>
                <c:pt idx="2353">
                  <c:v>186.887</c:v>
                </c:pt>
                <c:pt idx="2354">
                  <c:v>186.98700000000002</c:v>
                </c:pt>
                <c:pt idx="2355">
                  <c:v>187.08700000000002</c:v>
                </c:pt>
                <c:pt idx="2356">
                  <c:v>187.18700000000001</c:v>
                </c:pt>
                <c:pt idx="2357">
                  <c:v>187.28700000000001</c:v>
                </c:pt>
                <c:pt idx="2358">
                  <c:v>187.387</c:v>
                </c:pt>
                <c:pt idx="2359">
                  <c:v>187.48700000000002</c:v>
                </c:pt>
                <c:pt idx="2360">
                  <c:v>187.58700000000002</c:v>
                </c:pt>
                <c:pt idx="2361">
                  <c:v>187.68700000000001</c:v>
                </c:pt>
                <c:pt idx="2362">
                  <c:v>187.78700000000001</c:v>
                </c:pt>
                <c:pt idx="2363">
                  <c:v>187.887</c:v>
                </c:pt>
                <c:pt idx="2364">
                  <c:v>187.98700000000002</c:v>
                </c:pt>
                <c:pt idx="2365">
                  <c:v>188.08700000000002</c:v>
                </c:pt>
                <c:pt idx="2366">
                  <c:v>188.18700000000001</c:v>
                </c:pt>
                <c:pt idx="2367">
                  <c:v>188.28700000000001</c:v>
                </c:pt>
                <c:pt idx="2368">
                  <c:v>188.387</c:v>
                </c:pt>
                <c:pt idx="2369">
                  <c:v>188.48700000000002</c:v>
                </c:pt>
                <c:pt idx="2370">
                  <c:v>188.58700000000002</c:v>
                </c:pt>
                <c:pt idx="2371">
                  <c:v>188.68700000000001</c:v>
                </c:pt>
                <c:pt idx="2372">
                  <c:v>188.78700000000001</c:v>
                </c:pt>
                <c:pt idx="2373">
                  <c:v>188.887</c:v>
                </c:pt>
                <c:pt idx="2374">
                  <c:v>188.98700000000002</c:v>
                </c:pt>
                <c:pt idx="2375">
                  <c:v>189.08700000000002</c:v>
                </c:pt>
                <c:pt idx="2376">
                  <c:v>189.18700000000001</c:v>
                </c:pt>
                <c:pt idx="2377">
                  <c:v>189.28700000000001</c:v>
                </c:pt>
                <c:pt idx="2378">
                  <c:v>189.387</c:v>
                </c:pt>
                <c:pt idx="2379">
                  <c:v>189.48700000000002</c:v>
                </c:pt>
                <c:pt idx="2380">
                  <c:v>189.58700000000002</c:v>
                </c:pt>
                <c:pt idx="2381">
                  <c:v>189.68700000000001</c:v>
                </c:pt>
                <c:pt idx="2382">
                  <c:v>189.78700000000001</c:v>
                </c:pt>
                <c:pt idx="2383">
                  <c:v>189.887</c:v>
                </c:pt>
                <c:pt idx="2384">
                  <c:v>189.98700000000002</c:v>
                </c:pt>
                <c:pt idx="2385">
                  <c:v>190.08700000000002</c:v>
                </c:pt>
                <c:pt idx="2386">
                  <c:v>190.18700000000001</c:v>
                </c:pt>
                <c:pt idx="2387">
                  <c:v>190.28700000000001</c:v>
                </c:pt>
                <c:pt idx="2388">
                  <c:v>190.387</c:v>
                </c:pt>
                <c:pt idx="2389">
                  <c:v>190.48700000000002</c:v>
                </c:pt>
                <c:pt idx="2390">
                  <c:v>190.58700000000002</c:v>
                </c:pt>
                <c:pt idx="2391">
                  <c:v>190.68700000000001</c:v>
                </c:pt>
                <c:pt idx="2392">
                  <c:v>190.78700000000001</c:v>
                </c:pt>
                <c:pt idx="2393">
                  <c:v>190.887</c:v>
                </c:pt>
                <c:pt idx="2394">
                  <c:v>190.98700000000002</c:v>
                </c:pt>
                <c:pt idx="2395">
                  <c:v>191.08700000000002</c:v>
                </c:pt>
                <c:pt idx="2396">
                  <c:v>191.18700000000001</c:v>
                </c:pt>
                <c:pt idx="2397">
                  <c:v>191.28700000000001</c:v>
                </c:pt>
                <c:pt idx="2398">
                  <c:v>191.387</c:v>
                </c:pt>
                <c:pt idx="2399">
                  <c:v>191.48700000000002</c:v>
                </c:pt>
                <c:pt idx="2400">
                  <c:v>191.58700000000002</c:v>
                </c:pt>
                <c:pt idx="2401">
                  <c:v>191.68700000000001</c:v>
                </c:pt>
                <c:pt idx="2402">
                  <c:v>191.78700000000001</c:v>
                </c:pt>
                <c:pt idx="2403">
                  <c:v>191.887</c:v>
                </c:pt>
                <c:pt idx="2404">
                  <c:v>191.98700000000002</c:v>
                </c:pt>
                <c:pt idx="2405">
                  <c:v>192.08700000000002</c:v>
                </c:pt>
                <c:pt idx="2406">
                  <c:v>192.18700000000001</c:v>
                </c:pt>
                <c:pt idx="2407">
                  <c:v>192.28700000000001</c:v>
                </c:pt>
                <c:pt idx="2408">
                  <c:v>192.387</c:v>
                </c:pt>
                <c:pt idx="2409">
                  <c:v>192.48700000000002</c:v>
                </c:pt>
                <c:pt idx="2410">
                  <c:v>192.58700000000002</c:v>
                </c:pt>
                <c:pt idx="2411">
                  <c:v>192.68700000000001</c:v>
                </c:pt>
                <c:pt idx="2412">
                  <c:v>192.78700000000001</c:v>
                </c:pt>
                <c:pt idx="2413">
                  <c:v>192.887</c:v>
                </c:pt>
                <c:pt idx="2414">
                  <c:v>192.98700000000002</c:v>
                </c:pt>
                <c:pt idx="2415">
                  <c:v>193.08700000000002</c:v>
                </c:pt>
                <c:pt idx="2416">
                  <c:v>193.18700000000001</c:v>
                </c:pt>
                <c:pt idx="2417">
                  <c:v>193.28700000000001</c:v>
                </c:pt>
                <c:pt idx="2418">
                  <c:v>193.387</c:v>
                </c:pt>
                <c:pt idx="2419">
                  <c:v>193.48700000000002</c:v>
                </c:pt>
                <c:pt idx="2420">
                  <c:v>193.58700000000002</c:v>
                </c:pt>
                <c:pt idx="2421">
                  <c:v>193.68700000000001</c:v>
                </c:pt>
                <c:pt idx="2422">
                  <c:v>193.78700000000001</c:v>
                </c:pt>
                <c:pt idx="2423">
                  <c:v>193.887</c:v>
                </c:pt>
                <c:pt idx="2424">
                  <c:v>193.98700000000002</c:v>
                </c:pt>
                <c:pt idx="2425">
                  <c:v>194.08700000000002</c:v>
                </c:pt>
                <c:pt idx="2426">
                  <c:v>194.18700000000001</c:v>
                </c:pt>
                <c:pt idx="2427">
                  <c:v>194.28700000000001</c:v>
                </c:pt>
                <c:pt idx="2428">
                  <c:v>194.387</c:v>
                </c:pt>
                <c:pt idx="2429">
                  <c:v>194.48700000000002</c:v>
                </c:pt>
                <c:pt idx="2430">
                  <c:v>194.58700000000002</c:v>
                </c:pt>
                <c:pt idx="2431">
                  <c:v>194.68700000000001</c:v>
                </c:pt>
                <c:pt idx="2432">
                  <c:v>194.78700000000001</c:v>
                </c:pt>
                <c:pt idx="2433">
                  <c:v>194.887</c:v>
                </c:pt>
                <c:pt idx="2434">
                  <c:v>194.98700000000002</c:v>
                </c:pt>
                <c:pt idx="2435">
                  <c:v>195.08700000000002</c:v>
                </c:pt>
                <c:pt idx="2436">
                  <c:v>195.18700000000001</c:v>
                </c:pt>
                <c:pt idx="2437">
                  <c:v>195.28700000000001</c:v>
                </c:pt>
                <c:pt idx="2438">
                  <c:v>195.387</c:v>
                </c:pt>
                <c:pt idx="2439">
                  <c:v>195.48700000000002</c:v>
                </c:pt>
                <c:pt idx="2440">
                  <c:v>195.58700000000002</c:v>
                </c:pt>
                <c:pt idx="2441">
                  <c:v>195.68700000000001</c:v>
                </c:pt>
                <c:pt idx="2442">
                  <c:v>195.78700000000001</c:v>
                </c:pt>
                <c:pt idx="2443">
                  <c:v>195.887</c:v>
                </c:pt>
                <c:pt idx="2444">
                  <c:v>195.98700000000002</c:v>
                </c:pt>
                <c:pt idx="2445">
                  <c:v>196.08700000000002</c:v>
                </c:pt>
                <c:pt idx="2446">
                  <c:v>196.18700000000001</c:v>
                </c:pt>
                <c:pt idx="2447">
                  <c:v>196.28700000000001</c:v>
                </c:pt>
                <c:pt idx="2448">
                  <c:v>196.387</c:v>
                </c:pt>
                <c:pt idx="2449">
                  <c:v>196.48700000000002</c:v>
                </c:pt>
                <c:pt idx="2450">
                  <c:v>196.58700000000002</c:v>
                </c:pt>
                <c:pt idx="2451">
                  <c:v>196.68700000000001</c:v>
                </c:pt>
                <c:pt idx="2452">
                  <c:v>196.78700000000001</c:v>
                </c:pt>
                <c:pt idx="2453">
                  <c:v>196.887</c:v>
                </c:pt>
                <c:pt idx="2454">
                  <c:v>196.98700000000002</c:v>
                </c:pt>
                <c:pt idx="2455">
                  <c:v>197.08700000000002</c:v>
                </c:pt>
                <c:pt idx="2456">
                  <c:v>197.18700000000001</c:v>
                </c:pt>
                <c:pt idx="2457">
                  <c:v>197.28700000000001</c:v>
                </c:pt>
                <c:pt idx="2458">
                  <c:v>197.387</c:v>
                </c:pt>
                <c:pt idx="2459">
                  <c:v>197.48700000000002</c:v>
                </c:pt>
                <c:pt idx="2460">
                  <c:v>197.58700000000002</c:v>
                </c:pt>
                <c:pt idx="2461">
                  <c:v>197.68700000000001</c:v>
                </c:pt>
                <c:pt idx="2462">
                  <c:v>197.78700000000001</c:v>
                </c:pt>
                <c:pt idx="2463">
                  <c:v>197.887</c:v>
                </c:pt>
                <c:pt idx="2464">
                  <c:v>197.98700000000002</c:v>
                </c:pt>
                <c:pt idx="2465">
                  <c:v>198.08700000000002</c:v>
                </c:pt>
                <c:pt idx="2466">
                  <c:v>198.18700000000001</c:v>
                </c:pt>
                <c:pt idx="2467">
                  <c:v>198.28700000000001</c:v>
                </c:pt>
                <c:pt idx="2468">
                  <c:v>198.387</c:v>
                </c:pt>
                <c:pt idx="2469">
                  <c:v>198.48700000000002</c:v>
                </c:pt>
                <c:pt idx="2470">
                  <c:v>198.58700000000002</c:v>
                </c:pt>
                <c:pt idx="2471">
                  <c:v>198.68700000000001</c:v>
                </c:pt>
                <c:pt idx="2472">
                  <c:v>198.78700000000001</c:v>
                </c:pt>
                <c:pt idx="2473">
                  <c:v>198.887</c:v>
                </c:pt>
                <c:pt idx="2474">
                  <c:v>198.98700000000002</c:v>
                </c:pt>
                <c:pt idx="2475">
                  <c:v>199.08700000000002</c:v>
                </c:pt>
                <c:pt idx="2476">
                  <c:v>199.18700000000001</c:v>
                </c:pt>
                <c:pt idx="2477">
                  <c:v>199.28700000000001</c:v>
                </c:pt>
                <c:pt idx="2478">
                  <c:v>199.387</c:v>
                </c:pt>
                <c:pt idx="2479">
                  <c:v>199.48700000000002</c:v>
                </c:pt>
                <c:pt idx="2480">
                  <c:v>199.58700000000002</c:v>
                </c:pt>
                <c:pt idx="2481">
                  <c:v>199.68700000000001</c:v>
                </c:pt>
                <c:pt idx="2482">
                  <c:v>199.78700000000001</c:v>
                </c:pt>
                <c:pt idx="2483">
                  <c:v>199.887</c:v>
                </c:pt>
                <c:pt idx="2484">
                  <c:v>199.98700000000002</c:v>
                </c:pt>
                <c:pt idx="2485">
                  <c:v>200.08700000000002</c:v>
                </c:pt>
                <c:pt idx="2486">
                  <c:v>200.18700000000001</c:v>
                </c:pt>
                <c:pt idx="2487">
                  <c:v>200.28700000000001</c:v>
                </c:pt>
                <c:pt idx="2488">
                  <c:v>200.387</c:v>
                </c:pt>
                <c:pt idx="2489">
                  <c:v>200.48700000000002</c:v>
                </c:pt>
                <c:pt idx="2490">
                  <c:v>200.58700000000002</c:v>
                </c:pt>
                <c:pt idx="2491">
                  <c:v>200.68700000000001</c:v>
                </c:pt>
                <c:pt idx="2492">
                  <c:v>200.78700000000001</c:v>
                </c:pt>
                <c:pt idx="2493">
                  <c:v>200.887</c:v>
                </c:pt>
                <c:pt idx="2494">
                  <c:v>200.98700000000002</c:v>
                </c:pt>
                <c:pt idx="2495">
                  <c:v>201.08700000000002</c:v>
                </c:pt>
                <c:pt idx="2496">
                  <c:v>201.18700000000001</c:v>
                </c:pt>
                <c:pt idx="2497">
                  <c:v>201.28700000000001</c:v>
                </c:pt>
                <c:pt idx="2498">
                  <c:v>201.387</c:v>
                </c:pt>
                <c:pt idx="2499">
                  <c:v>201.48700000000002</c:v>
                </c:pt>
                <c:pt idx="2500">
                  <c:v>201.58700000000002</c:v>
                </c:pt>
                <c:pt idx="2501">
                  <c:v>201.68700000000001</c:v>
                </c:pt>
                <c:pt idx="2502">
                  <c:v>201.78700000000001</c:v>
                </c:pt>
                <c:pt idx="2503">
                  <c:v>201.887</c:v>
                </c:pt>
                <c:pt idx="2504">
                  <c:v>201.98700000000002</c:v>
                </c:pt>
                <c:pt idx="2505">
                  <c:v>202.08700000000002</c:v>
                </c:pt>
                <c:pt idx="2506">
                  <c:v>202.18700000000001</c:v>
                </c:pt>
                <c:pt idx="2507">
                  <c:v>202.28700000000001</c:v>
                </c:pt>
                <c:pt idx="2508">
                  <c:v>202.387</c:v>
                </c:pt>
                <c:pt idx="2509">
                  <c:v>202.48700000000002</c:v>
                </c:pt>
                <c:pt idx="2510">
                  <c:v>202.58700000000002</c:v>
                </c:pt>
                <c:pt idx="2511">
                  <c:v>202.68700000000001</c:v>
                </c:pt>
                <c:pt idx="2512">
                  <c:v>202.78700000000001</c:v>
                </c:pt>
                <c:pt idx="2513">
                  <c:v>202.887</c:v>
                </c:pt>
                <c:pt idx="2514">
                  <c:v>202.98700000000002</c:v>
                </c:pt>
                <c:pt idx="2515">
                  <c:v>203.08700000000002</c:v>
                </c:pt>
                <c:pt idx="2516">
                  <c:v>203.18700000000001</c:v>
                </c:pt>
                <c:pt idx="2517">
                  <c:v>203.28700000000001</c:v>
                </c:pt>
                <c:pt idx="2518">
                  <c:v>203.387</c:v>
                </c:pt>
                <c:pt idx="2519">
                  <c:v>203.48700000000002</c:v>
                </c:pt>
                <c:pt idx="2520">
                  <c:v>203.58700000000002</c:v>
                </c:pt>
                <c:pt idx="2521">
                  <c:v>203.68700000000001</c:v>
                </c:pt>
                <c:pt idx="2522">
                  <c:v>203.78700000000001</c:v>
                </c:pt>
                <c:pt idx="2523">
                  <c:v>203.887</c:v>
                </c:pt>
                <c:pt idx="2524">
                  <c:v>203.98700000000002</c:v>
                </c:pt>
                <c:pt idx="2525">
                  <c:v>204.08700000000002</c:v>
                </c:pt>
                <c:pt idx="2526">
                  <c:v>204.18700000000001</c:v>
                </c:pt>
                <c:pt idx="2527">
                  <c:v>204.28700000000001</c:v>
                </c:pt>
                <c:pt idx="2528">
                  <c:v>204.387</c:v>
                </c:pt>
                <c:pt idx="2529">
                  <c:v>204.48700000000002</c:v>
                </c:pt>
                <c:pt idx="2530">
                  <c:v>204.58700000000002</c:v>
                </c:pt>
                <c:pt idx="2531">
                  <c:v>204.68700000000001</c:v>
                </c:pt>
                <c:pt idx="2532">
                  <c:v>204.78700000000001</c:v>
                </c:pt>
                <c:pt idx="2533">
                  <c:v>204.887</c:v>
                </c:pt>
                <c:pt idx="2534">
                  <c:v>204.98700000000002</c:v>
                </c:pt>
                <c:pt idx="2535">
                  <c:v>205.08700000000002</c:v>
                </c:pt>
                <c:pt idx="2536">
                  <c:v>205.18700000000001</c:v>
                </c:pt>
                <c:pt idx="2537">
                  <c:v>205.28700000000001</c:v>
                </c:pt>
                <c:pt idx="2538">
                  <c:v>205.387</c:v>
                </c:pt>
                <c:pt idx="2539">
                  <c:v>205.48700000000002</c:v>
                </c:pt>
                <c:pt idx="2540">
                  <c:v>205.58700000000002</c:v>
                </c:pt>
                <c:pt idx="2541">
                  <c:v>205.68700000000001</c:v>
                </c:pt>
                <c:pt idx="2542">
                  <c:v>205.78700000000001</c:v>
                </c:pt>
                <c:pt idx="2543">
                  <c:v>205.887</c:v>
                </c:pt>
                <c:pt idx="2544">
                  <c:v>205.98700000000002</c:v>
                </c:pt>
                <c:pt idx="2545">
                  <c:v>206.08700000000002</c:v>
                </c:pt>
                <c:pt idx="2546">
                  <c:v>206.18700000000001</c:v>
                </c:pt>
                <c:pt idx="2547">
                  <c:v>206.28700000000001</c:v>
                </c:pt>
                <c:pt idx="2548">
                  <c:v>206.387</c:v>
                </c:pt>
                <c:pt idx="2549">
                  <c:v>206.48700000000002</c:v>
                </c:pt>
                <c:pt idx="2550">
                  <c:v>206.58700000000002</c:v>
                </c:pt>
                <c:pt idx="2551">
                  <c:v>206.68700000000001</c:v>
                </c:pt>
                <c:pt idx="2552">
                  <c:v>206.78700000000001</c:v>
                </c:pt>
                <c:pt idx="2553">
                  <c:v>206.887</c:v>
                </c:pt>
                <c:pt idx="2554">
                  <c:v>206.98700000000002</c:v>
                </c:pt>
                <c:pt idx="2555">
                  <c:v>207.08700000000002</c:v>
                </c:pt>
                <c:pt idx="2556">
                  <c:v>207.18700000000001</c:v>
                </c:pt>
                <c:pt idx="2557">
                  <c:v>207.28700000000001</c:v>
                </c:pt>
                <c:pt idx="2558">
                  <c:v>207.387</c:v>
                </c:pt>
                <c:pt idx="2559">
                  <c:v>207.48700000000002</c:v>
                </c:pt>
                <c:pt idx="2560">
                  <c:v>207.58700000000002</c:v>
                </c:pt>
                <c:pt idx="2561">
                  <c:v>207.68700000000001</c:v>
                </c:pt>
                <c:pt idx="2562">
                  <c:v>207.78700000000001</c:v>
                </c:pt>
                <c:pt idx="2563">
                  <c:v>207.887</c:v>
                </c:pt>
                <c:pt idx="2564">
                  <c:v>207.98700000000002</c:v>
                </c:pt>
                <c:pt idx="2565">
                  <c:v>208.08700000000002</c:v>
                </c:pt>
                <c:pt idx="2566">
                  <c:v>208.18700000000001</c:v>
                </c:pt>
                <c:pt idx="2567">
                  <c:v>208.28700000000001</c:v>
                </c:pt>
                <c:pt idx="2568">
                  <c:v>208.387</c:v>
                </c:pt>
                <c:pt idx="2569">
                  <c:v>208.48700000000002</c:v>
                </c:pt>
                <c:pt idx="2570">
                  <c:v>208.58700000000002</c:v>
                </c:pt>
                <c:pt idx="2571">
                  <c:v>208.68700000000001</c:v>
                </c:pt>
                <c:pt idx="2572">
                  <c:v>208.78700000000001</c:v>
                </c:pt>
                <c:pt idx="2573">
                  <c:v>208.887</c:v>
                </c:pt>
                <c:pt idx="2574">
                  <c:v>208.98700000000002</c:v>
                </c:pt>
                <c:pt idx="2575">
                  <c:v>209.08700000000002</c:v>
                </c:pt>
                <c:pt idx="2576">
                  <c:v>209.18700000000001</c:v>
                </c:pt>
                <c:pt idx="2577">
                  <c:v>209.28700000000001</c:v>
                </c:pt>
                <c:pt idx="2578">
                  <c:v>209.387</c:v>
                </c:pt>
                <c:pt idx="2579">
                  <c:v>209.48700000000002</c:v>
                </c:pt>
                <c:pt idx="2580">
                  <c:v>209.58700000000002</c:v>
                </c:pt>
                <c:pt idx="2581">
                  <c:v>209.68700000000001</c:v>
                </c:pt>
                <c:pt idx="2582">
                  <c:v>209.78700000000001</c:v>
                </c:pt>
                <c:pt idx="2583">
                  <c:v>209.887</c:v>
                </c:pt>
                <c:pt idx="2584">
                  <c:v>209.98700000000002</c:v>
                </c:pt>
                <c:pt idx="2585">
                  <c:v>210.08700000000002</c:v>
                </c:pt>
                <c:pt idx="2586">
                  <c:v>210.18700000000001</c:v>
                </c:pt>
                <c:pt idx="2587">
                  <c:v>210.28700000000001</c:v>
                </c:pt>
                <c:pt idx="2588">
                  <c:v>210.387</c:v>
                </c:pt>
                <c:pt idx="2589">
                  <c:v>210.48700000000002</c:v>
                </c:pt>
                <c:pt idx="2590">
                  <c:v>210.58700000000002</c:v>
                </c:pt>
                <c:pt idx="2591">
                  <c:v>210.68700000000001</c:v>
                </c:pt>
                <c:pt idx="2592">
                  <c:v>210.78700000000001</c:v>
                </c:pt>
                <c:pt idx="2593">
                  <c:v>210.887</c:v>
                </c:pt>
                <c:pt idx="2594">
                  <c:v>210.98700000000002</c:v>
                </c:pt>
                <c:pt idx="2595">
                  <c:v>211.08700000000002</c:v>
                </c:pt>
                <c:pt idx="2596">
                  <c:v>211.18700000000001</c:v>
                </c:pt>
                <c:pt idx="2597">
                  <c:v>211.28700000000001</c:v>
                </c:pt>
                <c:pt idx="2598">
                  <c:v>211.387</c:v>
                </c:pt>
                <c:pt idx="2599">
                  <c:v>211.48700000000002</c:v>
                </c:pt>
                <c:pt idx="2600">
                  <c:v>211.58700000000002</c:v>
                </c:pt>
                <c:pt idx="2601">
                  <c:v>211.68700000000001</c:v>
                </c:pt>
                <c:pt idx="2602">
                  <c:v>211.78700000000001</c:v>
                </c:pt>
                <c:pt idx="2603">
                  <c:v>211.887</c:v>
                </c:pt>
                <c:pt idx="2604">
                  <c:v>211.98700000000002</c:v>
                </c:pt>
                <c:pt idx="2605">
                  <c:v>212.08700000000002</c:v>
                </c:pt>
                <c:pt idx="2606">
                  <c:v>212.18700000000001</c:v>
                </c:pt>
                <c:pt idx="2607">
                  <c:v>212.28700000000001</c:v>
                </c:pt>
                <c:pt idx="2608">
                  <c:v>212.387</c:v>
                </c:pt>
                <c:pt idx="2609">
                  <c:v>212.48700000000002</c:v>
                </c:pt>
                <c:pt idx="2610">
                  <c:v>212.58700000000002</c:v>
                </c:pt>
                <c:pt idx="2611">
                  <c:v>212.68700000000001</c:v>
                </c:pt>
                <c:pt idx="2612">
                  <c:v>212.78700000000001</c:v>
                </c:pt>
                <c:pt idx="2613">
                  <c:v>212.887</c:v>
                </c:pt>
                <c:pt idx="2614">
                  <c:v>212.98700000000002</c:v>
                </c:pt>
                <c:pt idx="2615">
                  <c:v>213.08700000000002</c:v>
                </c:pt>
                <c:pt idx="2616">
                  <c:v>213.18700000000001</c:v>
                </c:pt>
                <c:pt idx="2617">
                  <c:v>213.28700000000001</c:v>
                </c:pt>
                <c:pt idx="2618">
                  <c:v>213.387</c:v>
                </c:pt>
                <c:pt idx="2619">
                  <c:v>213.48700000000002</c:v>
                </c:pt>
                <c:pt idx="2620">
                  <c:v>213.58700000000002</c:v>
                </c:pt>
                <c:pt idx="2621">
                  <c:v>213.68700000000001</c:v>
                </c:pt>
                <c:pt idx="2622">
                  <c:v>213.78700000000001</c:v>
                </c:pt>
                <c:pt idx="2623">
                  <c:v>213.887</c:v>
                </c:pt>
                <c:pt idx="2624">
                  <c:v>213.98700000000002</c:v>
                </c:pt>
                <c:pt idx="2625">
                  <c:v>214.08700000000002</c:v>
                </c:pt>
                <c:pt idx="2626">
                  <c:v>214.18700000000001</c:v>
                </c:pt>
                <c:pt idx="2627">
                  <c:v>214.28700000000001</c:v>
                </c:pt>
                <c:pt idx="2628">
                  <c:v>214.387</c:v>
                </c:pt>
                <c:pt idx="2629">
                  <c:v>214.48700000000002</c:v>
                </c:pt>
                <c:pt idx="2630">
                  <c:v>214.58700000000002</c:v>
                </c:pt>
                <c:pt idx="2631">
                  <c:v>214.68700000000001</c:v>
                </c:pt>
                <c:pt idx="2632">
                  <c:v>214.78700000000001</c:v>
                </c:pt>
                <c:pt idx="2633">
                  <c:v>214.887</c:v>
                </c:pt>
                <c:pt idx="2634">
                  <c:v>214.98700000000002</c:v>
                </c:pt>
                <c:pt idx="2635">
                  <c:v>215.08700000000002</c:v>
                </c:pt>
                <c:pt idx="2636">
                  <c:v>215.18700000000001</c:v>
                </c:pt>
                <c:pt idx="2637">
                  <c:v>215.28700000000001</c:v>
                </c:pt>
                <c:pt idx="2638">
                  <c:v>215.387</c:v>
                </c:pt>
                <c:pt idx="2639">
                  <c:v>215.48700000000002</c:v>
                </c:pt>
                <c:pt idx="2640">
                  <c:v>215.58700000000002</c:v>
                </c:pt>
                <c:pt idx="2641">
                  <c:v>215.68700000000001</c:v>
                </c:pt>
                <c:pt idx="2642">
                  <c:v>215.78700000000001</c:v>
                </c:pt>
                <c:pt idx="2643">
                  <c:v>215.887</c:v>
                </c:pt>
                <c:pt idx="2644">
                  <c:v>215.98700000000002</c:v>
                </c:pt>
                <c:pt idx="2645">
                  <c:v>216.08700000000002</c:v>
                </c:pt>
                <c:pt idx="2646">
                  <c:v>216.18700000000001</c:v>
                </c:pt>
                <c:pt idx="2647">
                  <c:v>216.28700000000001</c:v>
                </c:pt>
                <c:pt idx="2648">
                  <c:v>216.387</c:v>
                </c:pt>
                <c:pt idx="2649">
                  <c:v>216.48700000000002</c:v>
                </c:pt>
                <c:pt idx="2650">
                  <c:v>216.58700000000002</c:v>
                </c:pt>
                <c:pt idx="2651">
                  <c:v>216.68700000000001</c:v>
                </c:pt>
                <c:pt idx="2652">
                  <c:v>216.78700000000001</c:v>
                </c:pt>
                <c:pt idx="2653">
                  <c:v>216.887</c:v>
                </c:pt>
                <c:pt idx="2654">
                  <c:v>216.98700000000002</c:v>
                </c:pt>
                <c:pt idx="2655">
                  <c:v>217.08700000000002</c:v>
                </c:pt>
                <c:pt idx="2656">
                  <c:v>217.18700000000001</c:v>
                </c:pt>
                <c:pt idx="2657">
                  <c:v>217.28700000000001</c:v>
                </c:pt>
                <c:pt idx="2658">
                  <c:v>217.387</c:v>
                </c:pt>
                <c:pt idx="2659">
                  <c:v>217.48700000000002</c:v>
                </c:pt>
                <c:pt idx="2660">
                  <c:v>217.58700000000002</c:v>
                </c:pt>
                <c:pt idx="2661">
                  <c:v>217.68700000000001</c:v>
                </c:pt>
                <c:pt idx="2662">
                  <c:v>217.78700000000001</c:v>
                </c:pt>
                <c:pt idx="2663">
                  <c:v>217.887</c:v>
                </c:pt>
                <c:pt idx="2664">
                  <c:v>217.98700000000002</c:v>
                </c:pt>
                <c:pt idx="2665">
                  <c:v>218.08700000000002</c:v>
                </c:pt>
                <c:pt idx="2666">
                  <c:v>218.18700000000001</c:v>
                </c:pt>
                <c:pt idx="2667">
                  <c:v>218.28700000000001</c:v>
                </c:pt>
                <c:pt idx="2668">
                  <c:v>218.387</c:v>
                </c:pt>
                <c:pt idx="2669">
                  <c:v>218.48700000000002</c:v>
                </c:pt>
                <c:pt idx="2670">
                  <c:v>218.58700000000002</c:v>
                </c:pt>
                <c:pt idx="2671">
                  <c:v>218.68700000000001</c:v>
                </c:pt>
                <c:pt idx="2672">
                  <c:v>218.78700000000001</c:v>
                </c:pt>
                <c:pt idx="2673">
                  <c:v>218.887</c:v>
                </c:pt>
                <c:pt idx="2674">
                  <c:v>218.98700000000002</c:v>
                </c:pt>
                <c:pt idx="2675">
                  <c:v>219.08700000000002</c:v>
                </c:pt>
                <c:pt idx="2676">
                  <c:v>219.18700000000001</c:v>
                </c:pt>
                <c:pt idx="2677">
                  <c:v>219.28700000000001</c:v>
                </c:pt>
                <c:pt idx="2678">
                  <c:v>219.387</c:v>
                </c:pt>
                <c:pt idx="2679">
                  <c:v>219.48700000000002</c:v>
                </c:pt>
                <c:pt idx="2680">
                  <c:v>219.58700000000002</c:v>
                </c:pt>
                <c:pt idx="2681">
                  <c:v>219.68700000000001</c:v>
                </c:pt>
                <c:pt idx="2682">
                  <c:v>219.78700000000001</c:v>
                </c:pt>
                <c:pt idx="2683">
                  <c:v>219.887</c:v>
                </c:pt>
                <c:pt idx="2684">
                  <c:v>219.98700000000002</c:v>
                </c:pt>
                <c:pt idx="2685">
                  <c:v>220.08700000000002</c:v>
                </c:pt>
                <c:pt idx="2686">
                  <c:v>220.18700000000001</c:v>
                </c:pt>
                <c:pt idx="2687">
                  <c:v>220.28700000000001</c:v>
                </c:pt>
                <c:pt idx="2688">
                  <c:v>220.387</c:v>
                </c:pt>
                <c:pt idx="2689">
                  <c:v>220.48700000000002</c:v>
                </c:pt>
                <c:pt idx="2690">
                  <c:v>220.58700000000002</c:v>
                </c:pt>
                <c:pt idx="2691">
                  <c:v>220.68700000000001</c:v>
                </c:pt>
                <c:pt idx="2692">
                  <c:v>220.78700000000001</c:v>
                </c:pt>
                <c:pt idx="2693">
                  <c:v>220.887</c:v>
                </c:pt>
                <c:pt idx="2694">
                  <c:v>220.98700000000002</c:v>
                </c:pt>
                <c:pt idx="2695">
                  <c:v>221.08700000000002</c:v>
                </c:pt>
                <c:pt idx="2696">
                  <c:v>221.18700000000001</c:v>
                </c:pt>
                <c:pt idx="2697">
                  <c:v>221.28700000000001</c:v>
                </c:pt>
                <c:pt idx="2698">
                  <c:v>221.387</c:v>
                </c:pt>
                <c:pt idx="2699">
                  <c:v>221.48700000000002</c:v>
                </c:pt>
                <c:pt idx="2700">
                  <c:v>221.58700000000002</c:v>
                </c:pt>
                <c:pt idx="2701">
                  <c:v>221.68700000000001</c:v>
                </c:pt>
                <c:pt idx="2702">
                  <c:v>221.78700000000001</c:v>
                </c:pt>
                <c:pt idx="2703">
                  <c:v>221.887</c:v>
                </c:pt>
                <c:pt idx="2704">
                  <c:v>221.98700000000002</c:v>
                </c:pt>
                <c:pt idx="2705">
                  <c:v>222.08700000000002</c:v>
                </c:pt>
                <c:pt idx="2706">
                  <c:v>222.18700000000001</c:v>
                </c:pt>
                <c:pt idx="2707">
                  <c:v>222.28700000000001</c:v>
                </c:pt>
                <c:pt idx="2708">
                  <c:v>222.387</c:v>
                </c:pt>
                <c:pt idx="2709">
                  <c:v>222.48700000000002</c:v>
                </c:pt>
                <c:pt idx="2710">
                  <c:v>222.58700000000002</c:v>
                </c:pt>
                <c:pt idx="2711">
                  <c:v>222.68700000000001</c:v>
                </c:pt>
                <c:pt idx="2712">
                  <c:v>222.78700000000001</c:v>
                </c:pt>
                <c:pt idx="2713">
                  <c:v>222.887</c:v>
                </c:pt>
                <c:pt idx="2714">
                  <c:v>222.98700000000002</c:v>
                </c:pt>
                <c:pt idx="2715">
                  <c:v>223.08700000000002</c:v>
                </c:pt>
                <c:pt idx="2716">
                  <c:v>223.18700000000001</c:v>
                </c:pt>
                <c:pt idx="2717">
                  <c:v>223.28700000000001</c:v>
                </c:pt>
                <c:pt idx="2718">
                  <c:v>223.387</c:v>
                </c:pt>
                <c:pt idx="2719">
                  <c:v>223.48700000000002</c:v>
                </c:pt>
                <c:pt idx="2720">
                  <c:v>223.58700000000002</c:v>
                </c:pt>
                <c:pt idx="2721">
                  <c:v>223.68700000000001</c:v>
                </c:pt>
                <c:pt idx="2722">
                  <c:v>223.78700000000001</c:v>
                </c:pt>
                <c:pt idx="2723">
                  <c:v>223.887</c:v>
                </c:pt>
                <c:pt idx="2724">
                  <c:v>223.98700000000002</c:v>
                </c:pt>
                <c:pt idx="2725">
                  <c:v>224.08700000000002</c:v>
                </c:pt>
                <c:pt idx="2726">
                  <c:v>224.18700000000001</c:v>
                </c:pt>
                <c:pt idx="2727">
                  <c:v>224.28700000000001</c:v>
                </c:pt>
                <c:pt idx="2728">
                  <c:v>224.387</c:v>
                </c:pt>
                <c:pt idx="2729">
                  <c:v>224.48700000000002</c:v>
                </c:pt>
                <c:pt idx="2730">
                  <c:v>224.58700000000002</c:v>
                </c:pt>
                <c:pt idx="2731">
                  <c:v>224.68700000000001</c:v>
                </c:pt>
                <c:pt idx="2732">
                  <c:v>224.78700000000001</c:v>
                </c:pt>
                <c:pt idx="2733">
                  <c:v>224.887</c:v>
                </c:pt>
                <c:pt idx="2734">
                  <c:v>224.98700000000002</c:v>
                </c:pt>
                <c:pt idx="2735">
                  <c:v>225.08700000000002</c:v>
                </c:pt>
                <c:pt idx="2736">
                  <c:v>225.18700000000001</c:v>
                </c:pt>
                <c:pt idx="2737">
                  <c:v>225.28700000000001</c:v>
                </c:pt>
                <c:pt idx="2738">
                  <c:v>225.387</c:v>
                </c:pt>
                <c:pt idx="2739">
                  <c:v>225.48700000000002</c:v>
                </c:pt>
                <c:pt idx="2740">
                  <c:v>225.58700000000002</c:v>
                </c:pt>
                <c:pt idx="2741">
                  <c:v>225.68700000000001</c:v>
                </c:pt>
                <c:pt idx="2742">
                  <c:v>225.78700000000001</c:v>
                </c:pt>
                <c:pt idx="2743">
                  <c:v>225.887</c:v>
                </c:pt>
                <c:pt idx="2744">
                  <c:v>225.98700000000002</c:v>
                </c:pt>
                <c:pt idx="2745">
                  <c:v>226.08700000000002</c:v>
                </c:pt>
                <c:pt idx="2746">
                  <c:v>226.18700000000001</c:v>
                </c:pt>
                <c:pt idx="2747">
                  <c:v>226.28700000000001</c:v>
                </c:pt>
                <c:pt idx="2748">
                  <c:v>226.387</c:v>
                </c:pt>
                <c:pt idx="2749">
                  <c:v>226.48700000000002</c:v>
                </c:pt>
                <c:pt idx="2750">
                  <c:v>226.58700000000002</c:v>
                </c:pt>
                <c:pt idx="2751">
                  <c:v>226.68700000000001</c:v>
                </c:pt>
                <c:pt idx="2752">
                  <c:v>226.78700000000001</c:v>
                </c:pt>
                <c:pt idx="2753">
                  <c:v>226.887</c:v>
                </c:pt>
                <c:pt idx="2754">
                  <c:v>226.98700000000002</c:v>
                </c:pt>
                <c:pt idx="2755">
                  <c:v>227.08700000000002</c:v>
                </c:pt>
                <c:pt idx="2756">
                  <c:v>227.18700000000001</c:v>
                </c:pt>
                <c:pt idx="2757">
                  <c:v>227.28700000000001</c:v>
                </c:pt>
                <c:pt idx="2758">
                  <c:v>227.387</c:v>
                </c:pt>
                <c:pt idx="2759">
                  <c:v>227.48700000000002</c:v>
                </c:pt>
                <c:pt idx="2760">
                  <c:v>227.58700000000002</c:v>
                </c:pt>
                <c:pt idx="2761">
                  <c:v>227.68700000000001</c:v>
                </c:pt>
                <c:pt idx="2762">
                  <c:v>227.78700000000001</c:v>
                </c:pt>
                <c:pt idx="2763">
                  <c:v>227.887</c:v>
                </c:pt>
                <c:pt idx="2764">
                  <c:v>227.98700000000002</c:v>
                </c:pt>
                <c:pt idx="2765">
                  <c:v>228.08700000000002</c:v>
                </c:pt>
                <c:pt idx="2766">
                  <c:v>228.18700000000001</c:v>
                </c:pt>
                <c:pt idx="2767">
                  <c:v>228.28700000000001</c:v>
                </c:pt>
                <c:pt idx="2768">
                  <c:v>228.387</c:v>
                </c:pt>
                <c:pt idx="2769">
                  <c:v>228.48700000000002</c:v>
                </c:pt>
                <c:pt idx="2770">
                  <c:v>228.58700000000002</c:v>
                </c:pt>
                <c:pt idx="2771">
                  <c:v>228.68700000000001</c:v>
                </c:pt>
                <c:pt idx="2772">
                  <c:v>228.78700000000001</c:v>
                </c:pt>
                <c:pt idx="2773">
                  <c:v>228.887</c:v>
                </c:pt>
                <c:pt idx="2774">
                  <c:v>228.98700000000002</c:v>
                </c:pt>
                <c:pt idx="2775">
                  <c:v>229.08700000000002</c:v>
                </c:pt>
                <c:pt idx="2776">
                  <c:v>229.18700000000001</c:v>
                </c:pt>
                <c:pt idx="2777">
                  <c:v>229.28700000000001</c:v>
                </c:pt>
                <c:pt idx="2778">
                  <c:v>229.387</c:v>
                </c:pt>
                <c:pt idx="2779">
                  <c:v>229.48700000000002</c:v>
                </c:pt>
                <c:pt idx="2780">
                  <c:v>229.58700000000002</c:v>
                </c:pt>
                <c:pt idx="2781">
                  <c:v>229.68700000000001</c:v>
                </c:pt>
                <c:pt idx="2782">
                  <c:v>229.78700000000001</c:v>
                </c:pt>
                <c:pt idx="2783">
                  <c:v>229.887</c:v>
                </c:pt>
                <c:pt idx="2784">
                  <c:v>229.98700000000002</c:v>
                </c:pt>
                <c:pt idx="2785">
                  <c:v>230.08700000000002</c:v>
                </c:pt>
                <c:pt idx="2786">
                  <c:v>230.18700000000001</c:v>
                </c:pt>
                <c:pt idx="2787">
                  <c:v>230.28700000000001</c:v>
                </c:pt>
                <c:pt idx="2788">
                  <c:v>230.387</c:v>
                </c:pt>
                <c:pt idx="2789">
                  <c:v>230.48700000000002</c:v>
                </c:pt>
                <c:pt idx="2790">
                  <c:v>230.58700000000002</c:v>
                </c:pt>
                <c:pt idx="2791">
                  <c:v>230.68700000000001</c:v>
                </c:pt>
                <c:pt idx="2792">
                  <c:v>230.78700000000001</c:v>
                </c:pt>
                <c:pt idx="2793">
                  <c:v>230.887</c:v>
                </c:pt>
                <c:pt idx="2794">
                  <c:v>230.98700000000002</c:v>
                </c:pt>
                <c:pt idx="2795">
                  <c:v>231.08700000000002</c:v>
                </c:pt>
                <c:pt idx="2796">
                  <c:v>231.18700000000001</c:v>
                </c:pt>
                <c:pt idx="2797">
                  <c:v>231.28700000000001</c:v>
                </c:pt>
                <c:pt idx="2798">
                  <c:v>231.387</c:v>
                </c:pt>
                <c:pt idx="2799">
                  <c:v>231.48700000000002</c:v>
                </c:pt>
                <c:pt idx="2800">
                  <c:v>231.58700000000002</c:v>
                </c:pt>
                <c:pt idx="2801">
                  <c:v>231.68700000000001</c:v>
                </c:pt>
                <c:pt idx="2802">
                  <c:v>231.78700000000001</c:v>
                </c:pt>
                <c:pt idx="2803">
                  <c:v>231.887</c:v>
                </c:pt>
                <c:pt idx="2804">
                  <c:v>231.98700000000002</c:v>
                </c:pt>
                <c:pt idx="2805">
                  <c:v>232.08700000000002</c:v>
                </c:pt>
                <c:pt idx="2806">
                  <c:v>232.18700000000001</c:v>
                </c:pt>
                <c:pt idx="2807">
                  <c:v>232.28700000000001</c:v>
                </c:pt>
                <c:pt idx="2808">
                  <c:v>232.387</c:v>
                </c:pt>
                <c:pt idx="2809">
                  <c:v>232.48700000000002</c:v>
                </c:pt>
                <c:pt idx="2810">
                  <c:v>232.58700000000002</c:v>
                </c:pt>
                <c:pt idx="2811">
                  <c:v>232.68700000000001</c:v>
                </c:pt>
                <c:pt idx="2812">
                  <c:v>232.78700000000001</c:v>
                </c:pt>
                <c:pt idx="2813">
                  <c:v>232.887</c:v>
                </c:pt>
                <c:pt idx="2814">
                  <c:v>232.98700000000002</c:v>
                </c:pt>
                <c:pt idx="2815">
                  <c:v>233.08700000000002</c:v>
                </c:pt>
                <c:pt idx="2816">
                  <c:v>233.18700000000001</c:v>
                </c:pt>
                <c:pt idx="2817">
                  <c:v>233.28700000000001</c:v>
                </c:pt>
                <c:pt idx="2818">
                  <c:v>233.387</c:v>
                </c:pt>
                <c:pt idx="2819">
                  <c:v>233.48700000000002</c:v>
                </c:pt>
                <c:pt idx="2820">
                  <c:v>233.58700000000002</c:v>
                </c:pt>
                <c:pt idx="2821">
                  <c:v>233.68700000000001</c:v>
                </c:pt>
                <c:pt idx="2822">
                  <c:v>233.78700000000001</c:v>
                </c:pt>
                <c:pt idx="2823">
                  <c:v>233.887</c:v>
                </c:pt>
                <c:pt idx="2824">
                  <c:v>233.98700000000002</c:v>
                </c:pt>
                <c:pt idx="2825">
                  <c:v>234.08700000000002</c:v>
                </c:pt>
                <c:pt idx="2826">
                  <c:v>234.18700000000001</c:v>
                </c:pt>
                <c:pt idx="2827">
                  <c:v>234.28700000000001</c:v>
                </c:pt>
                <c:pt idx="2828">
                  <c:v>234.387</c:v>
                </c:pt>
                <c:pt idx="2829">
                  <c:v>234.48700000000002</c:v>
                </c:pt>
                <c:pt idx="2830">
                  <c:v>234.58700000000002</c:v>
                </c:pt>
                <c:pt idx="2831">
                  <c:v>234.68700000000001</c:v>
                </c:pt>
                <c:pt idx="2832">
                  <c:v>234.78700000000001</c:v>
                </c:pt>
                <c:pt idx="2833">
                  <c:v>234.887</c:v>
                </c:pt>
                <c:pt idx="2834">
                  <c:v>234.98700000000002</c:v>
                </c:pt>
                <c:pt idx="2835">
                  <c:v>235.08700000000002</c:v>
                </c:pt>
                <c:pt idx="2836">
                  <c:v>235.18700000000001</c:v>
                </c:pt>
                <c:pt idx="2837">
                  <c:v>235.28700000000001</c:v>
                </c:pt>
                <c:pt idx="2838">
                  <c:v>235.387</c:v>
                </c:pt>
                <c:pt idx="2839">
                  <c:v>235.48700000000002</c:v>
                </c:pt>
                <c:pt idx="2840">
                  <c:v>235.58700000000002</c:v>
                </c:pt>
                <c:pt idx="2841">
                  <c:v>235.68700000000001</c:v>
                </c:pt>
                <c:pt idx="2842">
                  <c:v>235.78700000000001</c:v>
                </c:pt>
                <c:pt idx="2843">
                  <c:v>235.887</c:v>
                </c:pt>
                <c:pt idx="2844">
                  <c:v>235.98700000000002</c:v>
                </c:pt>
                <c:pt idx="2845">
                  <c:v>236.08700000000002</c:v>
                </c:pt>
                <c:pt idx="2846">
                  <c:v>236.18700000000001</c:v>
                </c:pt>
                <c:pt idx="2847">
                  <c:v>236.28700000000001</c:v>
                </c:pt>
                <c:pt idx="2848">
                  <c:v>236.387</c:v>
                </c:pt>
                <c:pt idx="2849">
                  <c:v>236.48700000000002</c:v>
                </c:pt>
                <c:pt idx="2850">
                  <c:v>236.58700000000002</c:v>
                </c:pt>
                <c:pt idx="2851">
                  <c:v>236.68700000000001</c:v>
                </c:pt>
                <c:pt idx="2852">
                  <c:v>236.78700000000001</c:v>
                </c:pt>
                <c:pt idx="2853">
                  <c:v>236.887</c:v>
                </c:pt>
                <c:pt idx="2854">
                  <c:v>236.98700000000002</c:v>
                </c:pt>
                <c:pt idx="2855">
                  <c:v>237.08700000000002</c:v>
                </c:pt>
                <c:pt idx="2856">
                  <c:v>237.18700000000001</c:v>
                </c:pt>
                <c:pt idx="2857">
                  <c:v>237.28700000000001</c:v>
                </c:pt>
                <c:pt idx="2858">
                  <c:v>237.387</c:v>
                </c:pt>
                <c:pt idx="2859">
                  <c:v>237.48700000000002</c:v>
                </c:pt>
                <c:pt idx="2860">
                  <c:v>237.58700000000002</c:v>
                </c:pt>
                <c:pt idx="2861">
                  <c:v>237.68700000000001</c:v>
                </c:pt>
                <c:pt idx="2862">
                  <c:v>237.78700000000001</c:v>
                </c:pt>
                <c:pt idx="2863">
                  <c:v>237.887</c:v>
                </c:pt>
                <c:pt idx="2864">
                  <c:v>237.98700000000002</c:v>
                </c:pt>
                <c:pt idx="2865">
                  <c:v>238.08700000000002</c:v>
                </c:pt>
                <c:pt idx="2866">
                  <c:v>238.18700000000001</c:v>
                </c:pt>
                <c:pt idx="2867">
                  <c:v>238.28700000000001</c:v>
                </c:pt>
                <c:pt idx="2868">
                  <c:v>238.387</c:v>
                </c:pt>
                <c:pt idx="2869">
                  <c:v>238.48700000000002</c:v>
                </c:pt>
                <c:pt idx="2870">
                  <c:v>238.58700000000002</c:v>
                </c:pt>
                <c:pt idx="2871">
                  <c:v>238.68700000000001</c:v>
                </c:pt>
                <c:pt idx="2872">
                  <c:v>238.78700000000001</c:v>
                </c:pt>
                <c:pt idx="2873">
                  <c:v>238.887</c:v>
                </c:pt>
                <c:pt idx="2874">
                  <c:v>238.98700000000002</c:v>
                </c:pt>
                <c:pt idx="2875">
                  <c:v>239.08700000000002</c:v>
                </c:pt>
                <c:pt idx="2876">
                  <c:v>239.18700000000001</c:v>
                </c:pt>
                <c:pt idx="2877">
                  <c:v>239.28700000000001</c:v>
                </c:pt>
                <c:pt idx="2878">
                  <c:v>239.387</c:v>
                </c:pt>
                <c:pt idx="2879">
                  <c:v>239.48700000000002</c:v>
                </c:pt>
                <c:pt idx="2880">
                  <c:v>239.58700000000002</c:v>
                </c:pt>
                <c:pt idx="2881">
                  <c:v>239.68700000000001</c:v>
                </c:pt>
                <c:pt idx="2882">
                  <c:v>239.78700000000001</c:v>
                </c:pt>
                <c:pt idx="2883">
                  <c:v>239.887</c:v>
                </c:pt>
                <c:pt idx="2884">
                  <c:v>239.98700000000002</c:v>
                </c:pt>
                <c:pt idx="2885">
                  <c:v>240.08700000000002</c:v>
                </c:pt>
                <c:pt idx="2886">
                  <c:v>240.18700000000001</c:v>
                </c:pt>
                <c:pt idx="2887">
                  <c:v>240.28700000000001</c:v>
                </c:pt>
                <c:pt idx="2888">
                  <c:v>240.387</c:v>
                </c:pt>
                <c:pt idx="2889">
                  <c:v>240.48700000000002</c:v>
                </c:pt>
                <c:pt idx="2890">
                  <c:v>240.58700000000002</c:v>
                </c:pt>
                <c:pt idx="2891">
                  <c:v>240.68700000000001</c:v>
                </c:pt>
                <c:pt idx="2892">
                  <c:v>240.78700000000001</c:v>
                </c:pt>
                <c:pt idx="2893">
                  <c:v>240.887</c:v>
                </c:pt>
                <c:pt idx="2894">
                  <c:v>240.98700000000002</c:v>
                </c:pt>
                <c:pt idx="2895">
                  <c:v>241.08700000000002</c:v>
                </c:pt>
                <c:pt idx="2896">
                  <c:v>241.18700000000001</c:v>
                </c:pt>
                <c:pt idx="2897">
                  <c:v>241.28700000000001</c:v>
                </c:pt>
                <c:pt idx="2898">
                  <c:v>241.387</c:v>
                </c:pt>
                <c:pt idx="2899">
                  <c:v>241.48700000000002</c:v>
                </c:pt>
                <c:pt idx="2900">
                  <c:v>241.58700000000002</c:v>
                </c:pt>
                <c:pt idx="2901">
                  <c:v>241.68700000000001</c:v>
                </c:pt>
                <c:pt idx="2902">
                  <c:v>241.78700000000001</c:v>
                </c:pt>
                <c:pt idx="2903">
                  <c:v>241.887</c:v>
                </c:pt>
                <c:pt idx="2904">
                  <c:v>241.98700000000002</c:v>
                </c:pt>
                <c:pt idx="2905">
                  <c:v>242.08700000000002</c:v>
                </c:pt>
                <c:pt idx="2906">
                  <c:v>242.18700000000001</c:v>
                </c:pt>
                <c:pt idx="2907">
                  <c:v>242.28700000000001</c:v>
                </c:pt>
                <c:pt idx="2908">
                  <c:v>242.387</c:v>
                </c:pt>
                <c:pt idx="2909">
                  <c:v>242.48700000000002</c:v>
                </c:pt>
                <c:pt idx="2910">
                  <c:v>242.58700000000002</c:v>
                </c:pt>
                <c:pt idx="2911">
                  <c:v>242.68700000000001</c:v>
                </c:pt>
                <c:pt idx="2912">
                  <c:v>242.78700000000001</c:v>
                </c:pt>
                <c:pt idx="2913">
                  <c:v>242.887</c:v>
                </c:pt>
                <c:pt idx="2914">
                  <c:v>242.98700000000002</c:v>
                </c:pt>
                <c:pt idx="2915">
                  <c:v>243.08700000000002</c:v>
                </c:pt>
                <c:pt idx="2916">
                  <c:v>243.18700000000001</c:v>
                </c:pt>
                <c:pt idx="2917">
                  <c:v>243.28700000000001</c:v>
                </c:pt>
                <c:pt idx="2918">
                  <c:v>243.387</c:v>
                </c:pt>
                <c:pt idx="2919">
                  <c:v>243.48700000000002</c:v>
                </c:pt>
                <c:pt idx="2920">
                  <c:v>243.58700000000002</c:v>
                </c:pt>
                <c:pt idx="2921">
                  <c:v>243.68700000000001</c:v>
                </c:pt>
                <c:pt idx="2922">
                  <c:v>243.78700000000001</c:v>
                </c:pt>
                <c:pt idx="2923">
                  <c:v>243.887</c:v>
                </c:pt>
                <c:pt idx="2924">
                  <c:v>243.98700000000002</c:v>
                </c:pt>
                <c:pt idx="2925">
                  <c:v>244.08700000000002</c:v>
                </c:pt>
                <c:pt idx="2926">
                  <c:v>244.18700000000001</c:v>
                </c:pt>
                <c:pt idx="2927">
                  <c:v>244.28700000000001</c:v>
                </c:pt>
                <c:pt idx="2928">
                  <c:v>244.387</c:v>
                </c:pt>
                <c:pt idx="2929">
                  <c:v>244.48700000000002</c:v>
                </c:pt>
                <c:pt idx="2930">
                  <c:v>244.58700000000002</c:v>
                </c:pt>
                <c:pt idx="2931">
                  <c:v>244.68700000000001</c:v>
                </c:pt>
                <c:pt idx="2932">
                  <c:v>244.78700000000001</c:v>
                </c:pt>
                <c:pt idx="2933">
                  <c:v>244.887</c:v>
                </c:pt>
                <c:pt idx="2934">
                  <c:v>244.98700000000002</c:v>
                </c:pt>
                <c:pt idx="2935">
                  <c:v>245.08700000000002</c:v>
                </c:pt>
                <c:pt idx="2936">
                  <c:v>245.18700000000001</c:v>
                </c:pt>
                <c:pt idx="2937">
                  <c:v>245.28700000000001</c:v>
                </c:pt>
                <c:pt idx="2938">
                  <c:v>245.387</c:v>
                </c:pt>
                <c:pt idx="2939">
                  <c:v>245.48700000000002</c:v>
                </c:pt>
                <c:pt idx="2940">
                  <c:v>245.58700000000002</c:v>
                </c:pt>
                <c:pt idx="2941">
                  <c:v>245.68700000000001</c:v>
                </c:pt>
                <c:pt idx="2942">
                  <c:v>245.78700000000001</c:v>
                </c:pt>
                <c:pt idx="2943">
                  <c:v>245.887</c:v>
                </c:pt>
                <c:pt idx="2944">
                  <c:v>245.98700000000002</c:v>
                </c:pt>
                <c:pt idx="2945">
                  <c:v>246.08700000000002</c:v>
                </c:pt>
                <c:pt idx="2946">
                  <c:v>246.18700000000001</c:v>
                </c:pt>
                <c:pt idx="2947">
                  <c:v>246.28700000000001</c:v>
                </c:pt>
                <c:pt idx="2948">
                  <c:v>246.387</c:v>
                </c:pt>
                <c:pt idx="2949">
                  <c:v>246.48700000000002</c:v>
                </c:pt>
                <c:pt idx="2950">
                  <c:v>246.58700000000002</c:v>
                </c:pt>
                <c:pt idx="2951">
                  <c:v>246.68700000000001</c:v>
                </c:pt>
                <c:pt idx="2952">
                  <c:v>246.78700000000001</c:v>
                </c:pt>
                <c:pt idx="2953">
                  <c:v>246.887</c:v>
                </c:pt>
                <c:pt idx="2954">
                  <c:v>246.98700000000002</c:v>
                </c:pt>
                <c:pt idx="2955">
                  <c:v>247.08700000000002</c:v>
                </c:pt>
                <c:pt idx="2956">
                  <c:v>247.18700000000001</c:v>
                </c:pt>
                <c:pt idx="2957">
                  <c:v>247.28700000000001</c:v>
                </c:pt>
                <c:pt idx="2958">
                  <c:v>247.387</c:v>
                </c:pt>
                <c:pt idx="2959">
                  <c:v>247.48700000000002</c:v>
                </c:pt>
                <c:pt idx="2960">
                  <c:v>247.58700000000002</c:v>
                </c:pt>
                <c:pt idx="2961">
                  <c:v>247.68700000000001</c:v>
                </c:pt>
                <c:pt idx="2962">
                  <c:v>247.78700000000001</c:v>
                </c:pt>
                <c:pt idx="2963">
                  <c:v>247.887</c:v>
                </c:pt>
                <c:pt idx="2964">
                  <c:v>247.98700000000002</c:v>
                </c:pt>
                <c:pt idx="2965">
                  <c:v>248.08700000000002</c:v>
                </c:pt>
                <c:pt idx="2966">
                  <c:v>248.18700000000001</c:v>
                </c:pt>
                <c:pt idx="2967">
                  <c:v>248.28700000000001</c:v>
                </c:pt>
                <c:pt idx="2968">
                  <c:v>248.387</c:v>
                </c:pt>
                <c:pt idx="2969">
                  <c:v>248.48700000000002</c:v>
                </c:pt>
                <c:pt idx="2970">
                  <c:v>248.58700000000002</c:v>
                </c:pt>
                <c:pt idx="2971">
                  <c:v>248.68700000000001</c:v>
                </c:pt>
                <c:pt idx="2972">
                  <c:v>248.78700000000001</c:v>
                </c:pt>
                <c:pt idx="2973">
                  <c:v>248.887</c:v>
                </c:pt>
                <c:pt idx="2974">
                  <c:v>248.98700000000002</c:v>
                </c:pt>
                <c:pt idx="2975">
                  <c:v>249.08700000000002</c:v>
                </c:pt>
                <c:pt idx="2976">
                  <c:v>249.18700000000001</c:v>
                </c:pt>
                <c:pt idx="2977">
                  <c:v>249.28700000000001</c:v>
                </c:pt>
                <c:pt idx="2978">
                  <c:v>249.387</c:v>
                </c:pt>
                <c:pt idx="2979">
                  <c:v>249.48700000000002</c:v>
                </c:pt>
                <c:pt idx="2980">
                  <c:v>249.58700000000002</c:v>
                </c:pt>
                <c:pt idx="2981">
                  <c:v>249.68700000000001</c:v>
                </c:pt>
                <c:pt idx="2982">
                  <c:v>249.78700000000001</c:v>
                </c:pt>
                <c:pt idx="2983">
                  <c:v>249.887</c:v>
                </c:pt>
                <c:pt idx="2984">
                  <c:v>249.98700000000002</c:v>
                </c:pt>
                <c:pt idx="2985">
                  <c:v>250.08700000000002</c:v>
                </c:pt>
                <c:pt idx="2986">
                  <c:v>250.18700000000001</c:v>
                </c:pt>
                <c:pt idx="2987">
                  <c:v>250.28700000000001</c:v>
                </c:pt>
                <c:pt idx="2988">
                  <c:v>250.387</c:v>
                </c:pt>
                <c:pt idx="2989">
                  <c:v>250.48700000000002</c:v>
                </c:pt>
                <c:pt idx="2990">
                  <c:v>250.58700000000002</c:v>
                </c:pt>
                <c:pt idx="2991">
                  <c:v>250.68700000000001</c:v>
                </c:pt>
                <c:pt idx="2992">
                  <c:v>250.78700000000001</c:v>
                </c:pt>
                <c:pt idx="2993">
                  <c:v>250.887</c:v>
                </c:pt>
                <c:pt idx="2994">
                  <c:v>250.98700000000002</c:v>
                </c:pt>
                <c:pt idx="2995">
                  <c:v>251.08700000000002</c:v>
                </c:pt>
                <c:pt idx="2996">
                  <c:v>251.18700000000001</c:v>
                </c:pt>
                <c:pt idx="2997">
                  <c:v>251.28700000000001</c:v>
                </c:pt>
                <c:pt idx="2998">
                  <c:v>251.387</c:v>
                </c:pt>
                <c:pt idx="2999">
                  <c:v>251.48700000000002</c:v>
                </c:pt>
                <c:pt idx="3000">
                  <c:v>251.58700000000002</c:v>
                </c:pt>
                <c:pt idx="3001">
                  <c:v>251.68700000000001</c:v>
                </c:pt>
                <c:pt idx="3002">
                  <c:v>251.78700000000001</c:v>
                </c:pt>
                <c:pt idx="3003">
                  <c:v>251.887</c:v>
                </c:pt>
                <c:pt idx="3004">
                  <c:v>251.98700000000002</c:v>
                </c:pt>
                <c:pt idx="3005">
                  <c:v>252.08700000000002</c:v>
                </c:pt>
                <c:pt idx="3006">
                  <c:v>252.18700000000001</c:v>
                </c:pt>
                <c:pt idx="3007">
                  <c:v>252.28700000000001</c:v>
                </c:pt>
                <c:pt idx="3008">
                  <c:v>252.387</c:v>
                </c:pt>
                <c:pt idx="3009">
                  <c:v>252.48700000000002</c:v>
                </c:pt>
                <c:pt idx="3010">
                  <c:v>252.58700000000002</c:v>
                </c:pt>
                <c:pt idx="3011">
                  <c:v>252.68700000000001</c:v>
                </c:pt>
                <c:pt idx="3012">
                  <c:v>252.78700000000001</c:v>
                </c:pt>
                <c:pt idx="3013">
                  <c:v>252.887</c:v>
                </c:pt>
                <c:pt idx="3014">
                  <c:v>252.98700000000002</c:v>
                </c:pt>
                <c:pt idx="3015">
                  <c:v>253.08700000000002</c:v>
                </c:pt>
                <c:pt idx="3016">
                  <c:v>253.18700000000001</c:v>
                </c:pt>
                <c:pt idx="3017">
                  <c:v>253.28700000000001</c:v>
                </c:pt>
                <c:pt idx="3018">
                  <c:v>253.387</c:v>
                </c:pt>
                <c:pt idx="3019">
                  <c:v>253.48700000000002</c:v>
                </c:pt>
                <c:pt idx="3020">
                  <c:v>253.58700000000002</c:v>
                </c:pt>
                <c:pt idx="3021">
                  <c:v>253.68700000000001</c:v>
                </c:pt>
                <c:pt idx="3022">
                  <c:v>253.78700000000001</c:v>
                </c:pt>
                <c:pt idx="3023">
                  <c:v>253.887</c:v>
                </c:pt>
                <c:pt idx="3024">
                  <c:v>253.98700000000002</c:v>
                </c:pt>
                <c:pt idx="3025">
                  <c:v>254.08700000000002</c:v>
                </c:pt>
                <c:pt idx="3026">
                  <c:v>254.18700000000001</c:v>
                </c:pt>
                <c:pt idx="3027">
                  <c:v>254.28700000000001</c:v>
                </c:pt>
                <c:pt idx="3028">
                  <c:v>254.38700000000003</c:v>
                </c:pt>
                <c:pt idx="3029">
                  <c:v>254.48699999999999</c:v>
                </c:pt>
                <c:pt idx="3030">
                  <c:v>254.58700000000002</c:v>
                </c:pt>
                <c:pt idx="3031">
                  <c:v>254.68699999999998</c:v>
                </c:pt>
                <c:pt idx="3032">
                  <c:v>254.78700000000001</c:v>
                </c:pt>
                <c:pt idx="3033">
                  <c:v>254.88700000000003</c:v>
                </c:pt>
                <c:pt idx="3034">
                  <c:v>254.98699999999999</c:v>
                </c:pt>
                <c:pt idx="3035">
                  <c:v>255.08700000000002</c:v>
                </c:pt>
                <c:pt idx="3036">
                  <c:v>255.18699999999998</c:v>
                </c:pt>
                <c:pt idx="3037">
                  <c:v>255.28700000000001</c:v>
                </c:pt>
                <c:pt idx="3038">
                  <c:v>255.38700000000003</c:v>
                </c:pt>
                <c:pt idx="3039">
                  <c:v>255.48699999999999</c:v>
                </c:pt>
                <c:pt idx="3040">
                  <c:v>255.58700000000002</c:v>
                </c:pt>
                <c:pt idx="3041">
                  <c:v>255.68699999999998</c:v>
                </c:pt>
                <c:pt idx="3042">
                  <c:v>255.78700000000001</c:v>
                </c:pt>
                <c:pt idx="3043">
                  <c:v>255.88700000000003</c:v>
                </c:pt>
                <c:pt idx="3044">
                  <c:v>255.98699999999999</c:v>
                </c:pt>
                <c:pt idx="3045">
                  <c:v>256.08699999999999</c:v>
                </c:pt>
                <c:pt idx="3046">
                  <c:v>256.18699999999995</c:v>
                </c:pt>
                <c:pt idx="3047">
                  <c:v>256.28699999999998</c:v>
                </c:pt>
                <c:pt idx="3048">
                  <c:v>256.387</c:v>
                </c:pt>
                <c:pt idx="3049">
                  <c:v>256.48699999999997</c:v>
                </c:pt>
                <c:pt idx="3050">
                  <c:v>256.58699999999999</c:v>
                </c:pt>
                <c:pt idx="3051">
                  <c:v>256.68699999999995</c:v>
                </c:pt>
                <c:pt idx="3052">
                  <c:v>256.78699999999998</c:v>
                </c:pt>
                <c:pt idx="3053">
                  <c:v>256.887</c:v>
                </c:pt>
                <c:pt idx="3054">
                  <c:v>256.98699999999997</c:v>
                </c:pt>
                <c:pt idx="3055">
                  <c:v>257.08699999999999</c:v>
                </c:pt>
                <c:pt idx="3056">
                  <c:v>257.18699999999995</c:v>
                </c:pt>
                <c:pt idx="3057">
                  <c:v>257.28699999999998</c:v>
                </c:pt>
                <c:pt idx="3058">
                  <c:v>257.387</c:v>
                </c:pt>
                <c:pt idx="3059">
                  <c:v>257.48699999999997</c:v>
                </c:pt>
                <c:pt idx="3060">
                  <c:v>257.58699999999999</c:v>
                </c:pt>
                <c:pt idx="3061">
                  <c:v>257.68699999999995</c:v>
                </c:pt>
                <c:pt idx="3062">
                  <c:v>257.78699999999998</c:v>
                </c:pt>
                <c:pt idx="3063">
                  <c:v>257.887</c:v>
                </c:pt>
                <c:pt idx="3064">
                  <c:v>257.98699999999997</c:v>
                </c:pt>
                <c:pt idx="3065">
                  <c:v>258.08699999999999</c:v>
                </c:pt>
                <c:pt idx="3066">
                  <c:v>258.18699999999995</c:v>
                </c:pt>
                <c:pt idx="3067">
                  <c:v>258.28699999999998</c:v>
                </c:pt>
                <c:pt idx="3068">
                  <c:v>258.387</c:v>
                </c:pt>
                <c:pt idx="3069">
                  <c:v>258.48699999999997</c:v>
                </c:pt>
                <c:pt idx="3070">
                  <c:v>258.58699999999999</c:v>
                </c:pt>
                <c:pt idx="3071">
                  <c:v>258.68699999999995</c:v>
                </c:pt>
                <c:pt idx="3072">
                  <c:v>258.78699999999998</c:v>
                </c:pt>
                <c:pt idx="3073">
                  <c:v>258.887</c:v>
                </c:pt>
                <c:pt idx="3074">
                  <c:v>258.98699999999997</c:v>
                </c:pt>
                <c:pt idx="3075">
                  <c:v>259.08699999999999</c:v>
                </c:pt>
                <c:pt idx="3076">
                  <c:v>259.18699999999995</c:v>
                </c:pt>
                <c:pt idx="3077">
                  <c:v>259.28699999999998</c:v>
                </c:pt>
                <c:pt idx="3078">
                  <c:v>259.387</c:v>
                </c:pt>
                <c:pt idx="3079">
                  <c:v>259.48699999999997</c:v>
                </c:pt>
                <c:pt idx="3080">
                  <c:v>259.58699999999999</c:v>
                </c:pt>
                <c:pt idx="3081">
                  <c:v>259.68699999999995</c:v>
                </c:pt>
                <c:pt idx="3082">
                  <c:v>259.78699999999998</c:v>
                </c:pt>
                <c:pt idx="3083">
                  <c:v>259.887</c:v>
                </c:pt>
                <c:pt idx="3084">
                  <c:v>259.98699999999997</c:v>
                </c:pt>
                <c:pt idx="3085">
                  <c:v>260.08699999999999</c:v>
                </c:pt>
                <c:pt idx="3086">
                  <c:v>260.18699999999995</c:v>
                </c:pt>
                <c:pt idx="3087">
                  <c:v>260.28699999999998</c:v>
                </c:pt>
                <c:pt idx="3088">
                  <c:v>260.387</c:v>
                </c:pt>
                <c:pt idx="3089">
                  <c:v>260.48699999999997</c:v>
                </c:pt>
                <c:pt idx="3090">
                  <c:v>260.58699999999999</c:v>
                </c:pt>
                <c:pt idx="3091">
                  <c:v>260.68699999999995</c:v>
                </c:pt>
                <c:pt idx="3092">
                  <c:v>260.78699999999998</c:v>
                </c:pt>
                <c:pt idx="3093">
                  <c:v>260.887</c:v>
                </c:pt>
                <c:pt idx="3094">
                  <c:v>260.98699999999997</c:v>
                </c:pt>
                <c:pt idx="3095">
                  <c:v>261.08699999999999</c:v>
                </c:pt>
                <c:pt idx="3096">
                  <c:v>261.18699999999995</c:v>
                </c:pt>
                <c:pt idx="3097">
                  <c:v>261.28699999999998</c:v>
                </c:pt>
                <c:pt idx="3098">
                  <c:v>261.387</c:v>
                </c:pt>
                <c:pt idx="3099">
                  <c:v>261.48699999999997</c:v>
                </c:pt>
                <c:pt idx="3100">
                  <c:v>261.58699999999999</c:v>
                </c:pt>
                <c:pt idx="3101">
                  <c:v>261.68699999999995</c:v>
                </c:pt>
                <c:pt idx="3102">
                  <c:v>261.78699999999998</c:v>
                </c:pt>
                <c:pt idx="3103">
                  <c:v>261.887</c:v>
                </c:pt>
                <c:pt idx="3104">
                  <c:v>261.98699999999997</c:v>
                </c:pt>
                <c:pt idx="3105">
                  <c:v>262.08699999999999</c:v>
                </c:pt>
                <c:pt idx="3106">
                  <c:v>262.18699999999995</c:v>
                </c:pt>
                <c:pt idx="3107">
                  <c:v>262.28699999999998</c:v>
                </c:pt>
                <c:pt idx="3108">
                  <c:v>262.387</c:v>
                </c:pt>
                <c:pt idx="3109">
                  <c:v>262.48699999999997</c:v>
                </c:pt>
                <c:pt idx="3110">
                  <c:v>262.58699999999999</c:v>
                </c:pt>
                <c:pt idx="3111">
                  <c:v>262.68699999999995</c:v>
                </c:pt>
                <c:pt idx="3112">
                  <c:v>262.78699999999998</c:v>
                </c:pt>
                <c:pt idx="3113">
                  <c:v>262.887</c:v>
                </c:pt>
                <c:pt idx="3114">
                  <c:v>262.98699999999997</c:v>
                </c:pt>
                <c:pt idx="3115">
                  <c:v>263.08699999999999</c:v>
                </c:pt>
                <c:pt idx="3116">
                  <c:v>263.18699999999995</c:v>
                </c:pt>
                <c:pt idx="3117">
                  <c:v>263.28699999999998</c:v>
                </c:pt>
                <c:pt idx="3118">
                  <c:v>263.387</c:v>
                </c:pt>
                <c:pt idx="3119">
                  <c:v>263.48699999999997</c:v>
                </c:pt>
                <c:pt idx="3120">
                  <c:v>263.58699999999999</c:v>
                </c:pt>
                <c:pt idx="3121">
                  <c:v>263.68699999999995</c:v>
                </c:pt>
                <c:pt idx="3122">
                  <c:v>263.78699999999998</c:v>
                </c:pt>
                <c:pt idx="3123">
                  <c:v>263.887</c:v>
                </c:pt>
                <c:pt idx="3124">
                  <c:v>263.98699999999997</c:v>
                </c:pt>
                <c:pt idx="3125">
                  <c:v>264.08699999999999</c:v>
                </c:pt>
                <c:pt idx="3126">
                  <c:v>264.18699999999995</c:v>
                </c:pt>
                <c:pt idx="3127">
                  <c:v>264.28699999999998</c:v>
                </c:pt>
                <c:pt idx="3128">
                  <c:v>264.387</c:v>
                </c:pt>
                <c:pt idx="3129">
                  <c:v>264.48699999999997</c:v>
                </c:pt>
                <c:pt idx="3130">
                  <c:v>264.58699999999999</c:v>
                </c:pt>
                <c:pt idx="3131">
                  <c:v>264.68699999999995</c:v>
                </c:pt>
                <c:pt idx="3132">
                  <c:v>264.78699999999998</c:v>
                </c:pt>
                <c:pt idx="3133">
                  <c:v>264.887</c:v>
                </c:pt>
                <c:pt idx="3134">
                  <c:v>264.98699999999997</c:v>
                </c:pt>
                <c:pt idx="3135">
                  <c:v>265.08699999999999</c:v>
                </c:pt>
                <c:pt idx="3136">
                  <c:v>265.18699999999995</c:v>
                </c:pt>
                <c:pt idx="3137">
                  <c:v>265.28699999999998</c:v>
                </c:pt>
                <c:pt idx="3138">
                  <c:v>265.387</c:v>
                </c:pt>
                <c:pt idx="3139">
                  <c:v>265.48699999999997</c:v>
                </c:pt>
                <c:pt idx="3140">
                  <c:v>265.58699999999999</c:v>
                </c:pt>
                <c:pt idx="3141">
                  <c:v>265.68699999999995</c:v>
                </c:pt>
                <c:pt idx="3142">
                  <c:v>265.78699999999998</c:v>
                </c:pt>
                <c:pt idx="3143">
                  <c:v>265.887</c:v>
                </c:pt>
                <c:pt idx="3144">
                  <c:v>265.98699999999997</c:v>
                </c:pt>
                <c:pt idx="3145">
                  <c:v>266.08699999999999</c:v>
                </c:pt>
                <c:pt idx="3146">
                  <c:v>266.18699999999995</c:v>
                </c:pt>
                <c:pt idx="3147">
                  <c:v>266.28699999999998</c:v>
                </c:pt>
                <c:pt idx="3148">
                  <c:v>266.387</c:v>
                </c:pt>
                <c:pt idx="3149">
                  <c:v>266.48699999999997</c:v>
                </c:pt>
                <c:pt idx="3150">
                  <c:v>266.58699999999999</c:v>
                </c:pt>
                <c:pt idx="3151">
                  <c:v>266.68699999999995</c:v>
                </c:pt>
                <c:pt idx="3152">
                  <c:v>266.78699999999998</c:v>
                </c:pt>
                <c:pt idx="3153">
                  <c:v>266.887</c:v>
                </c:pt>
                <c:pt idx="3154">
                  <c:v>266.98699999999997</c:v>
                </c:pt>
                <c:pt idx="3155">
                  <c:v>267.08699999999999</c:v>
                </c:pt>
                <c:pt idx="3156">
                  <c:v>267.18699999999995</c:v>
                </c:pt>
                <c:pt idx="3157">
                  <c:v>267.28699999999998</c:v>
                </c:pt>
                <c:pt idx="3158">
                  <c:v>267.387</c:v>
                </c:pt>
                <c:pt idx="3159">
                  <c:v>267.48699999999997</c:v>
                </c:pt>
                <c:pt idx="3160">
                  <c:v>267.58699999999999</c:v>
                </c:pt>
                <c:pt idx="3161">
                  <c:v>267.68699999999995</c:v>
                </c:pt>
                <c:pt idx="3162">
                  <c:v>267.78699999999998</c:v>
                </c:pt>
                <c:pt idx="3163">
                  <c:v>267.887</c:v>
                </c:pt>
                <c:pt idx="3164">
                  <c:v>267.98699999999997</c:v>
                </c:pt>
                <c:pt idx="3165">
                  <c:v>268.08699999999999</c:v>
                </c:pt>
                <c:pt idx="3166">
                  <c:v>268.18699999999995</c:v>
                </c:pt>
                <c:pt idx="3167">
                  <c:v>268.28699999999998</c:v>
                </c:pt>
                <c:pt idx="3168">
                  <c:v>268.387</c:v>
                </c:pt>
                <c:pt idx="3169">
                  <c:v>268.48699999999997</c:v>
                </c:pt>
                <c:pt idx="3170">
                  <c:v>268.58699999999999</c:v>
                </c:pt>
                <c:pt idx="3171">
                  <c:v>268.68699999999995</c:v>
                </c:pt>
                <c:pt idx="3172">
                  <c:v>268.78699999999998</c:v>
                </c:pt>
                <c:pt idx="3173">
                  <c:v>268.887</c:v>
                </c:pt>
                <c:pt idx="3174">
                  <c:v>268.98699999999997</c:v>
                </c:pt>
                <c:pt idx="3175">
                  <c:v>269.08699999999999</c:v>
                </c:pt>
                <c:pt idx="3176">
                  <c:v>269.18699999999995</c:v>
                </c:pt>
                <c:pt idx="3177">
                  <c:v>269.28699999999998</c:v>
                </c:pt>
                <c:pt idx="3178">
                  <c:v>269.387</c:v>
                </c:pt>
                <c:pt idx="3179">
                  <c:v>269.48699999999997</c:v>
                </c:pt>
                <c:pt idx="3180">
                  <c:v>269.58699999999999</c:v>
                </c:pt>
                <c:pt idx="3181">
                  <c:v>269.68699999999995</c:v>
                </c:pt>
                <c:pt idx="3182">
                  <c:v>269.78699999999998</c:v>
                </c:pt>
                <c:pt idx="3183">
                  <c:v>269.887</c:v>
                </c:pt>
                <c:pt idx="3184">
                  <c:v>269.98699999999997</c:v>
                </c:pt>
                <c:pt idx="3185">
                  <c:v>270.08699999999999</c:v>
                </c:pt>
                <c:pt idx="3186">
                  <c:v>270.18699999999995</c:v>
                </c:pt>
                <c:pt idx="3187">
                  <c:v>270.28699999999998</c:v>
                </c:pt>
                <c:pt idx="3188">
                  <c:v>270.387</c:v>
                </c:pt>
                <c:pt idx="3189">
                  <c:v>270.48699999999997</c:v>
                </c:pt>
                <c:pt idx="3190">
                  <c:v>270.58699999999999</c:v>
                </c:pt>
                <c:pt idx="3191">
                  <c:v>270.68699999999995</c:v>
                </c:pt>
                <c:pt idx="3192">
                  <c:v>270.78699999999998</c:v>
                </c:pt>
                <c:pt idx="3193">
                  <c:v>270.887</c:v>
                </c:pt>
                <c:pt idx="3194">
                  <c:v>270.98699999999997</c:v>
                </c:pt>
                <c:pt idx="3195">
                  <c:v>271.08699999999999</c:v>
                </c:pt>
                <c:pt idx="3196">
                  <c:v>271.18699999999995</c:v>
                </c:pt>
                <c:pt idx="3197">
                  <c:v>271.28699999999998</c:v>
                </c:pt>
                <c:pt idx="3198">
                  <c:v>271.387</c:v>
                </c:pt>
                <c:pt idx="3199">
                  <c:v>271.48699999999997</c:v>
                </c:pt>
                <c:pt idx="3200">
                  <c:v>271.58699999999999</c:v>
                </c:pt>
                <c:pt idx="3201">
                  <c:v>271.68699999999995</c:v>
                </c:pt>
                <c:pt idx="3202">
                  <c:v>271.78699999999998</c:v>
                </c:pt>
                <c:pt idx="3203">
                  <c:v>271.887</c:v>
                </c:pt>
                <c:pt idx="3204">
                  <c:v>271.98699999999997</c:v>
                </c:pt>
                <c:pt idx="3205">
                  <c:v>272.08699999999999</c:v>
                </c:pt>
                <c:pt idx="3206">
                  <c:v>272.18699999999995</c:v>
                </c:pt>
                <c:pt idx="3207">
                  <c:v>272.28699999999998</c:v>
                </c:pt>
                <c:pt idx="3208">
                  <c:v>272.387</c:v>
                </c:pt>
                <c:pt idx="3209">
                  <c:v>272.48699999999997</c:v>
                </c:pt>
                <c:pt idx="3210">
                  <c:v>272.58699999999999</c:v>
                </c:pt>
                <c:pt idx="3211">
                  <c:v>272.68699999999995</c:v>
                </c:pt>
                <c:pt idx="3212">
                  <c:v>272.78699999999998</c:v>
                </c:pt>
                <c:pt idx="3213">
                  <c:v>272.887</c:v>
                </c:pt>
                <c:pt idx="3214">
                  <c:v>272.98699999999997</c:v>
                </c:pt>
                <c:pt idx="3215">
                  <c:v>273.08699999999999</c:v>
                </c:pt>
                <c:pt idx="3216">
                  <c:v>273.18699999999995</c:v>
                </c:pt>
                <c:pt idx="3217">
                  <c:v>273.28699999999998</c:v>
                </c:pt>
                <c:pt idx="3218">
                  <c:v>273.387</c:v>
                </c:pt>
                <c:pt idx="3219">
                  <c:v>273.48699999999997</c:v>
                </c:pt>
                <c:pt idx="3220">
                  <c:v>273.58699999999999</c:v>
                </c:pt>
                <c:pt idx="3221">
                  <c:v>273.68699999999995</c:v>
                </c:pt>
                <c:pt idx="3222">
                  <c:v>273.78699999999998</c:v>
                </c:pt>
                <c:pt idx="3223">
                  <c:v>273.887</c:v>
                </c:pt>
                <c:pt idx="3224">
                  <c:v>273.98699999999997</c:v>
                </c:pt>
                <c:pt idx="3225">
                  <c:v>274.08699999999999</c:v>
                </c:pt>
                <c:pt idx="3226">
                  <c:v>274.18699999999995</c:v>
                </c:pt>
                <c:pt idx="3227">
                  <c:v>274.28699999999998</c:v>
                </c:pt>
                <c:pt idx="3228">
                  <c:v>274.387</c:v>
                </c:pt>
                <c:pt idx="3229">
                  <c:v>274.48699999999997</c:v>
                </c:pt>
                <c:pt idx="3230">
                  <c:v>274.58699999999999</c:v>
                </c:pt>
                <c:pt idx="3231">
                  <c:v>274.68699999999995</c:v>
                </c:pt>
                <c:pt idx="3232">
                  <c:v>274.78699999999998</c:v>
                </c:pt>
                <c:pt idx="3233">
                  <c:v>274.887</c:v>
                </c:pt>
                <c:pt idx="3234">
                  <c:v>274.98699999999997</c:v>
                </c:pt>
                <c:pt idx="3235">
                  <c:v>275.08699999999999</c:v>
                </c:pt>
                <c:pt idx="3236">
                  <c:v>275.18699999999995</c:v>
                </c:pt>
                <c:pt idx="3237">
                  <c:v>275.28699999999998</c:v>
                </c:pt>
                <c:pt idx="3238">
                  <c:v>275.387</c:v>
                </c:pt>
                <c:pt idx="3239">
                  <c:v>275.48699999999997</c:v>
                </c:pt>
                <c:pt idx="3240">
                  <c:v>275.58699999999999</c:v>
                </c:pt>
                <c:pt idx="3241">
                  <c:v>275.68699999999995</c:v>
                </c:pt>
                <c:pt idx="3242">
                  <c:v>275.78699999999998</c:v>
                </c:pt>
                <c:pt idx="3243">
                  <c:v>275.887</c:v>
                </c:pt>
                <c:pt idx="3244">
                  <c:v>275.98699999999997</c:v>
                </c:pt>
                <c:pt idx="3245">
                  <c:v>276.08699999999999</c:v>
                </c:pt>
                <c:pt idx="3246">
                  <c:v>276.18699999999995</c:v>
                </c:pt>
                <c:pt idx="3247">
                  <c:v>276.28699999999998</c:v>
                </c:pt>
                <c:pt idx="3248">
                  <c:v>276.387</c:v>
                </c:pt>
                <c:pt idx="3249">
                  <c:v>276.48699999999997</c:v>
                </c:pt>
                <c:pt idx="3250">
                  <c:v>276.58699999999999</c:v>
                </c:pt>
                <c:pt idx="3251">
                  <c:v>276.68699999999995</c:v>
                </c:pt>
                <c:pt idx="3252">
                  <c:v>276.78699999999998</c:v>
                </c:pt>
                <c:pt idx="3253">
                  <c:v>276.887</c:v>
                </c:pt>
                <c:pt idx="3254">
                  <c:v>276.98699999999997</c:v>
                </c:pt>
                <c:pt idx="3255">
                  <c:v>277.08699999999999</c:v>
                </c:pt>
                <c:pt idx="3256">
                  <c:v>277.18699999999995</c:v>
                </c:pt>
                <c:pt idx="3257">
                  <c:v>277.28699999999998</c:v>
                </c:pt>
                <c:pt idx="3258">
                  <c:v>277.387</c:v>
                </c:pt>
                <c:pt idx="3259">
                  <c:v>277.48699999999997</c:v>
                </c:pt>
                <c:pt idx="3260">
                  <c:v>277.58699999999999</c:v>
                </c:pt>
                <c:pt idx="3261">
                  <c:v>277.68699999999995</c:v>
                </c:pt>
                <c:pt idx="3262">
                  <c:v>277.78699999999998</c:v>
                </c:pt>
                <c:pt idx="3263">
                  <c:v>277.887</c:v>
                </c:pt>
                <c:pt idx="3264">
                  <c:v>277.98699999999997</c:v>
                </c:pt>
                <c:pt idx="3265">
                  <c:v>278.08699999999999</c:v>
                </c:pt>
                <c:pt idx="3266">
                  <c:v>278.18699999999995</c:v>
                </c:pt>
                <c:pt idx="3267">
                  <c:v>278.28699999999998</c:v>
                </c:pt>
                <c:pt idx="3268">
                  <c:v>278.387</c:v>
                </c:pt>
                <c:pt idx="3269">
                  <c:v>278.48699999999997</c:v>
                </c:pt>
                <c:pt idx="3270">
                  <c:v>278.58699999999999</c:v>
                </c:pt>
                <c:pt idx="3271">
                  <c:v>278.68699999999995</c:v>
                </c:pt>
                <c:pt idx="3272">
                  <c:v>278.78699999999998</c:v>
                </c:pt>
                <c:pt idx="3273">
                  <c:v>278.887</c:v>
                </c:pt>
                <c:pt idx="3274">
                  <c:v>278.98699999999997</c:v>
                </c:pt>
                <c:pt idx="3275">
                  <c:v>279.08699999999999</c:v>
                </c:pt>
                <c:pt idx="3276">
                  <c:v>279.18699999999995</c:v>
                </c:pt>
                <c:pt idx="3277">
                  <c:v>279.28699999999998</c:v>
                </c:pt>
                <c:pt idx="3278">
                  <c:v>279.387</c:v>
                </c:pt>
                <c:pt idx="3279">
                  <c:v>279.48699999999997</c:v>
                </c:pt>
                <c:pt idx="3280">
                  <c:v>279.58699999999999</c:v>
                </c:pt>
                <c:pt idx="3281">
                  <c:v>279.68699999999995</c:v>
                </c:pt>
                <c:pt idx="3282">
                  <c:v>279.78699999999998</c:v>
                </c:pt>
                <c:pt idx="3283">
                  <c:v>279.887</c:v>
                </c:pt>
                <c:pt idx="3284">
                  <c:v>279.98699999999997</c:v>
                </c:pt>
                <c:pt idx="3285">
                  <c:v>280.08699999999999</c:v>
                </c:pt>
                <c:pt idx="3286">
                  <c:v>280.18699999999995</c:v>
                </c:pt>
                <c:pt idx="3287">
                  <c:v>280.28699999999998</c:v>
                </c:pt>
                <c:pt idx="3288">
                  <c:v>280.387</c:v>
                </c:pt>
                <c:pt idx="3289">
                  <c:v>280.48699999999997</c:v>
                </c:pt>
                <c:pt idx="3290">
                  <c:v>280.58699999999999</c:v>
                </c:pt>
                <c:pt idx="3291">
                  <c:v>280.68699999999995</c:v>
                </c:pt>
                <c:pt idx="3292">
                  <c:v>280.78699999999998</c:v>
                </c:pt>
                <c:pt idx="3293">
                  <c:v>280.887</c:v>
                </c:pt>
                <c:pt idx="3294">
                  <c:v>280.98699999999997</c:v>
                </c:pt>
                <c:pt idx="3295">
                  <c:v>281.08699999999999</c:v>
                </c:pt>
                <c:pt idx="3296">
                  <c:v>281.18699999999995</c:v>
                </c:pt>
                <c:pt idx="3297">
                  <c:v>281.28699999999998</c:v>
                </c:pt>
                <c:pt idx="3298">
                  <c:v>281.387</c:v>
                </c:pt>
                <c:pt idx="3299">
                  <c:v>281.48699999999997</c:v>
                </c:pt>
                <c:pt idx="3300">
                  <c:v>281.58699999999999</c:v>
                </c:pt>
                <c:pt idx="3301">
                  <c:v>281.68699999999995</c:v>
                </c:pt>
                <c:pt idx="3302">
                  <c:v>281.78699999999998</c:v>
                </c:pt>
                <c:pt idx="3303">
                  <c:v>281.887</c:v>
                </c:pt>
                <c:pt idx="3304">
                  <c:v>281.98699999999997</c:v>
                </c:pt>
                <c:pt idx="3305">
                  <c:v>282.08699999999999</c:v>
                </c:pt>
                <c:pt idx="3306">
                  <c:v>282.18699999999995</c:v>
                </c:pt>
                <c:pt idx="3307">
                  <c:v>282.28699999999998</c:v>
                </c:pt>
                <c:pt idx="3308">
                  <c:v>282.387</c:v>
                </c:pt>
                <c:pt idx="3309">
                  <c:v>282.48699999999997</c:v>
                </c:pt>
                <c:pt idx="3310">
                  <c:v>282.58699999999999</c:v>
                </c:pt>
                <c:pt idx="3311">
                  <c:v>282.68699999999995</c:v>
                </c:pt>
                <c:pt idx="3312">
                  <c:v>282.78699999999998</c:v>
                </c:pt>
                <c:pt idx="3313">
                  <c:v>282.887</c:v>
                </c:pt>
                <c:pt idx="3314">
                  <c:v>282.98699999999997</c:v>
                </c:pt>
                <c:pt idx="3315">
                  <c:v>283.08699999999999</c:v>
                </c:pt>
                <c:pt idx="3316">
                  <c:v>283.18699999999995</c:v>
                </c:pt>
                <c:pt idx="3317">
                  <c:v>283.28699999999998</c:v>
                </c:pt>
                <c:pt idx="3318">
                  <c:v>283.387</c:v>
                </c:pt>
                <c:pt idx="3319">
                  <c:v>283.48699999999997</c:v>
                </c:pt>
                <c:pt idx="3320">
                  <c:v>283.58699999999999</c:v>
                </c:pt>
                <c:pt idx="3321">
                  <c:v>283.68699999999995</c:v>
                </c:pt>
                <c:pt idx="3322">
                  <c:v>283.78699999999998</c:v>
                </c:pt>
                <c:pt idx="3323">
                  <c:v>283.887</c:v>
                </c:pt>
                <c:pt idx="3324">
                  <c:v>283.98699999999997</c:v>
                </c:pt>
                <c:pt idx="3325">
                  <c:v>284.08699999999999</c:v>
                </c:pt>
                <c:pt idx="3326">
                  <c:v>284.18699999999995</c:v>
                </c:pt>
                <c:pt idx="3327">
                  <c:v>284.28699999999998</c:v>
                </c:pt>
                <c:pt idx="3328">
                  <c:v>284.387</c:v>
                </c:pt>
                <c:pt idx="3329">
                  <c:v>284.48699999999997</c:v>
                </c:pt>
                <c:pt idx="3330">
                  <c:v>284.58699999999999</c:v>
                </c:pt>
                <c:pt idx="3331">
                  <c:v>284.68699999999995</c:v>
                </c:pt>
                <c:pt idx="3332">
                  <c:v>284.78699999999998</c:v>
                </c:pt>
                <c:pt idx="3333">
                  <c:v>284.887</c:v>
                </c:pt>
                <c:pt idx="3334">
                  <c:v>284.98699999999997</c:v>
                </c:pt>
                <c:pt idx="3335">
                  <c:v>285.08699999999999</c:v>
                </c:pt>
                <c:pt idx="3336">
                  <c:v>285.18699999999995</c:v>
                </c:pt>
                <c:pt idx="3337">
                  <c:v>285.28699999999998</c:v>
                </c:pt>
                <c:pt idx="3338">
                  <c:v>285.387</c:v>
                </c:pt>
                <c:pt idx="3339">
                  <c:v>285.48699999999997</c:v>
                </c:pt>
                <c:pt idx="3340">
                  <c:v>285.58699999999999</c:v>
                </c:pt>
                <c:pt idx="3341">
                  <c:v>285.68699999999995</c:v>
                </c:pt>
                <c:pt idx="3342">
                  <c:v>285.78699999999998</c:v>
                </c:pt>
                <c:pt idx="3343">
                  <c:v>285.887</c:v>
                </c:pt>
                <c:pt idx="3344">
                  <c:v>285.98699999999997</c:v>
                </c:pt>
                <c:pt idx="3345">
                  <c:v>286.08699999999999</c:v>
                </c:pt>
                <c:pt idx="3346">
                  <c:v>286.18699999999995</c:v>
                </c:pt>
                <c:pt idx="3347">
                  <c:v>286.28699999999998</c:v>
                </c:pt>
                <c:pt idx="3348">
                  <c:v>286.387</c:v>
                </c:pt>
                <c:pt idx="3349">
                  <c:v>286.48699999999997</c:v>
                </c:pt>
                <c:pt idx="3350">
                  <c:v>286.58699999999999</c:v>
                </c:pt>
                <c:pt idx="3351">
                  <c:v>286.68699999999995</c:v>
                </c:pt>
                <c:pt idx="3352">
                  <c:v>286.78699999999998</c:v>
                </c:pt>
                <c:pt idx="3353">
                  <c:v>286.887</c:v>
                </c:pt>
                <c:pt idx="3354">
                  <c:v>286.98699999999997</c:v>
                </c:pt>
                <c:pt idx="3355">
                  <c:v>287.08699999999999</c:v>
                </c:pt>
                <c:pt idx="3356">
                  <c:v>287.18699999999995</c:v>
                </c:pt>
                <c:pt idx="3357">
                  <c:v>287.28699999999998</c:v>
                </c:pt>
                <c:pt idx="3358">
                  <c:v>287.387</c:v>
                </c:pt>
                <c:pt idx="3359">
                  <c:v>287.48699999999997</c:v>
                </c:pt>
                <c:pt idx="3360">
                  <c:v>287.58699999999999</c:v>
                </c:pt>
                <c:pt idx="3361">
                  <c:v>287.68699999999995</c:v>
                </c:pt>
                <c:pt idx="3362">
                  <c:v>287.78699999999998</c:v>
                </c:pt>
                <c:pt idx="3363">
                  <c:v>287.887</c:v>
                </c:pt>
                <c:pt idx="3364">
                  <c:v>287.98699999999997</c:v>
                </c:pt>
                <c:pt idx="3365">
                  <c:v>288.08699999999999</c:v>
                </c:pt>
                <c:pt idx="3366">
                  <c:v>288.18699999999995</c:v>
                </c:pt>
                <c:pt idx="3367">
                  <c:v>288.28699999999998</c:v>
                </c:pt>
                <c:pt idx="3368">
                  <c:v>288.387</c:v>
                </c:pt>
                <c:pt idx="3369">
                  <c:v>288.48699999999997</c:v>
                </c:pt>
                <c:pt idx="3370">
                  <c:v>288.58699999999999</c:v>
                </c:pt>
                <c:pt idx="3371">
                  <c:v>288.68699999999995</c:v>
                </c:pt>
                <c:pt idx="3372">
                  <c:v>288.78699999999998</c:v>
                </c:pt>
                <c:pt idx="3373">
                  <c:v>288.887</c:v>
                </c:pt>
                <c:pt idx="3374">
                  <c:v>288.98699999999997</c:v>
                </c:pt>
                <c:pt idx="3375">
                  <c:v>289.08699999999999</c:v>
                </c:pt>
                <c:pt idx="3376">
                  <c:v>289.18699999999995</c:v>
                </c:pt>
                <c:pt idx="3377">
                  <c:v>289.28699999999998</c:v>
                </c:pt>
                <c:pt idx="3378">
                  <c:v>289.387</c:v>
                </c:pt>
                <c:pt idx="3379">
                  <c:v>289.48699999999997</c:v>
                </c:pt>
                <c:pt idx="3380">
                  <c:v>289.58699999999999</c:v>
                </c:pt>
                <c:pt idx="3381">
                  <c:v>289.68699999999995</c:v>
                </c:pt>
                <c:pt idx="3382">
                  <c:v>289.78699999999998</c:v>
                </c:pt>
                <c:pt idx="3383">
                  <c:v>289.887</c:v>
                </c:pt>
                <c:pt idx="3384">
                  <c:v>289.98699999999997</c:v>
                </c:pt>
                <c:pt idx="3385">
                  <c:v>290.08699999999999</c:v>
                </c:pt>
                <c:pt idx="3386">
                  <c:v>290.18699999999995</c:v>
                </c:pt>
                <c:pt idx="3387">
                  <c:v>290.28699999999998</c:v>
                </c:pt>
                <c:pt idx="3388">
                  <c:v>290.387</c:v>
                </c:pt>
                <c:pt idx="3389">
                  <c:v>290.48699999999997</c:v>
                </c:pt>
                <c:pt idx="3390">
                  <c:v>290.58699999999999</c:v>
                </c:pt>
                <c:pt idx="3391">
                  <c:v>290.68699999999995</c:v>
                </c:pt>
                <c:pt idx="3392">
                  <c:v>290.78699999999998</c:v>
                </c:pt>
                <c:pt idx="3393">
                  <c:v>290.887</c:v>
                </c:pt>
                <c:pt idx="3394">
                  <c:v>290.98699999999997</c:v>
                </c:pt>
                <c:pt idx="3395">
                  <c:v>291.08699999999999</c:v>
                </c:pt>
                <c:pt idx="3396">
                  <c:v>291.18699999999995</c:v>
                </c:pt>
                <c:pt idx="3397">
                  <c:v>291.28699999999998</c:v>
                </c:pt>
                <c:pt idx="3398">
                  <c:v>291.387</c:v>
                </c:pt>
                <c:pt idx="3399">
                  <c:v>291.48699999999997</c:v>
                </c:pt>
                <c:pt idx="3400">
                  <c:v>291.58699999999999</c:v>
                </c:pt>
                <c:pt idx="3401">
                  <c:v>291.68699999999995</c:v>
                </c:pt>
                <c:pt idx="3402">
                  <c:v>291.78699999999998</c:v>
                </c:pt>
                <c:pt idx="3403">
                  <c:v>291.887</c:v>
                </c:pt>
                <c:pt idx="3404">
                  <c:v>291.98699999999997</c:v>
                </c:pt>
                <c:pt idx="3405">
                  <c:v>292.08699999999999</c:v>
                </c:pt>
                <c:pt idx="3406">
                  <c:v>292.18699999999995</c:v>
                </c:pt>
                <c:pt idx="3407">
                  <c:v>292.28699999999998</c:v>
                </c:pt>
                <c:pt idx="3408">
                  <c:v>292.387</c:v>
                </c:pt>
                <c:pt idx="3409">
                  <c:v>292.48699999999997</c:v>
                </c:pt>
                <c:pt idx="3410">
                  <c:v>292.58699999999999</c:v>
                </c:pt>
                <c:pt idx="3411">
                  <c:v>292.68699999999995</c:v>
                </c:pt>
                <c:pt idx="3412">
                  <c:v>292.78699999999998</c:v>
                </c:pt>
                <c:pt idx="3413">
                  <c:v>292.887</c:v>
                </c:pt>
                <c:pt idx="3414">
                  <c:v>292.98699999999997</c:v>
                </c:pt>
                <c:pt idx="3415">
                  <c:v>293.08699999999999</c:v>
                </c:pt>
                <c:pt idx="3416">
                  <c:v>293.18699999999995</c:v>
                </c:pt>
                <c:pt idx="3417">
                  <c:v>293.28699999999998</c:v>
                </c:pt>
                <c:pt idx="3418">
                  <c:v>293.387</c:v>
                </c:pt>
                <c:pt idx="3419">
                  <c:v>293.48699999999997</c:v>
                </c:pt>
                <c:pt idx="3420">
                  <c:v>293.58699999999999</c:v>
                </c:pt>
                <c:pt idx="3421">
                  <c:v>293.68699999999995</c:v>
                </c:pt>
                <c:pt idx="3422">
                  <c:v>293.78699999999998</c:v>
                </c:pt>
                <c:pt idx="3423">
                  <c:v>293.887</c:v>
                </c:pt>
                <c:pt idx="3424">
                  <c:v>293.98699999999997</c:v>
                </c:pt>
                <c:pt idx="3425">
                  <c:v>294.08699999999999</c:v>
                </c:pt>
                <c:pt idx="3426">
                  <c:v>294.18699999999995</c:v>
                </c:pt>
                <c:pt idx="3427">
                  <c:v>294.28699999999998</c:v>
                </c:pt>
                <c:pt idx="3428">
                  <c:v>294.387</c:v>
                </c:pt>
                <c:pt idx="3429">
                  <c:v>294.48699999999997</c:v>
                </c:pt>
                <c:pt idx="3430">
                  <c:v>294.58699999999999</c:v>
                </c:pt>
                <c:pt idx="3431">
                  <c:v>294.68699999999995</c:v>
                </c:pt>
                <c:pt idx="3432">
                  <c:v>294.78699999999998</c:v>
                </c:pt>
                <c:pt idx="3433">
                  <c:v>294.887</c:v>
                </c:pt>
                <c:pt idx="3434">
                  <c:v>294.98699999999997</c:v>
                </c:pt>
                <c:pt idx="3435">
                  <c:v>295.08699999999999</c:v>
                </c:pt>
                <c:pt idx="3436">
                  <c:v>295.18699999999995</c:v>
                </c:pt>
                <c:pt idx="3437">
                  <c:v>295.28699999999998</c:v>
                </c:pt>
                <c:pt idx="3438">
                  <c:v>295.387</c:v>
                </c:pt>
                <c:pt idx="3439">
                  <c:v>295.48699999999997</c:v>
                </c:pt>
                <c:pt idx="3440">
                  <c:v>295.58699999999999</c:v>
                </c:pt>
                <c:pt idx="3441">
                  <c:v>295.68699999999995</c:v>
                </c:pt>
                <c:pt idx="3442">
                  <c:v>295.78699999999998</c:v>
                </c:pt>
                <c:pt idx="3443">
                  <c:v>295.887</c:v>
                </c:pt>
                <c:pt idx="3444">
                  <c:v>295.98699999999997</c:v>
                </c:pt>
                <c:pt idx="3445">
                  <c:v>296.08699999999999</c:v>
                </c:pt>
                <c:pt idx="3446">
                  <c:v>296.18699999999995</c:v>
                </c:pt>
                <c:pt idx="3447">
                  <c:v>296.28699999999998</c:v>
                </c:pt>
                <c:pt idx="3448">
                  <c:v>296.387</c:v>
                </c:pt>
                <c:pt idx="3449">
                  <c:v>296.48699999999997</c:v>
                </c:pt>
                <c:pt idx="3450">
                  <c:v>296.58699999999999</c:v>
                </c:pt>
                <c:pt idx="3451">
                  <c:v>296.68699999999995</c:v>
                </c:pt>
                <c:pt idx="3452">
                  <c:v>296.78699999999998</c:v>
                </c:pt>
                <c:pt idx="3453">
                  <c:v>296.887</c:v>
                </c:pt>
                <c:pt idx="3454">
                  <c:v>296.98699999999997</c:v>
                </c:pt>
                <c:pt idx="3455">
                  <c:v>297.08699999999999</c:v>
                </c:pt>
                <c:pt idx="3456">
                  <c:v>297.18699999999995</c:v>
                </c:pt>
                <c:pt idx="3457">
                  <c:v>297.28699999999998</c:v>
                </c:pt>
                <c:pt idx="3458">
                  <c:v>297.387</c:v>
                </c:pt>
                <c:pt idx="3459">
                  <c:v>297.48699999999997</c:v>
                </c:pt>
                <c:pt idx="3460">
                  <c:v>297.58699999999999</c:v>
                </c:pt>
                <c:pt idx="3461">
                  <c:v>297.68699999999995</c:v>
                </c:pt>
                <c:pt idx="3462">
                  <c:v>297.78699999999998</c:v>
                </c:pt>
                <c:pt idx="3463">
                  <c:v>297.887</c:v>
                </c:pt>
                <c:pt idx="3464">
                  <c:v>297.98699999999997</c:v>
                </c:pt>
                <c:pt idx="3465">
                  <c:v>298.08699999999999</c:v>
                </c:pt>
                <c:pt idx="3466">
                  <c:v>298.18699999999995</c:v>
                </c:pt>
                <c:pt idx="3467">
                  <c:v>298.28699999999998</c:v>
                </c:pt>
                <c:pt idx="3468">
                  <c:v>298.387</c:v>
                </c:pt>
                <c:pt idx="3469">
                  <c:v>298.48699999999997</c:v>
                </c:pt>
                <c:pt idx="3470">
                  <c:v>298.58699999999999</c:v>
                </c:pt>
                <c:pt idx="3471">
                  <c:v>298.68699999999995</c:v>
                </c:pt>
                <c:pt idx="3472">
                  <c:v>298.78699999999998</c:v>
                </c:pt>
                <c:pt idx="3473">
                  <c:v>298.887</c:v>
                </c:pt>
                <c:pt idx="3474">
                  <c:v>298.98699999999997</c:v>
                </c:pt>
                <c:pt idx="3475">
                  <c:v>299.08699999999999</c:v>
                </c:pt>
                <c:pt idx="3476">
                  <c:v>299.18699999999995</c:v>
                </c:pt>
                <c:pt idx="3477">
                  <c:v>299.28699999999998</c:v>
                </c:pt>
                <c:pt idx="3478">
                  <c:v>299.387</c:v>
                </c:pt>
                <c:pt idx="3479">
                  <c:v>299.48699999999997</c:v>
                </c:pt>
                <c:pt idx="3480">
                  <c:v>299.58699999999999</c:v>
                </c:pt>
                <c:pt idx="3481">
                  <c:v>299.68699999999995</c:v>
                </c:pt>
                <c:pt idx="3482">
                  <c:v>299.78699999999998</c:v>
                </c:pt>
                <c:pt idx="3483">
                  <c:v>299.887</c:v>
                </c:pt>
                <c:pt idx="3484">
                  <c:v>299.98699999999997</c:v>
                </c:pt>
                <c:pt idx="3485">
                  <c:v>300.08699999999999</c:v>
                </c:pt>
                <c:pt idx="3486">
                  <c:v>300.18699999999995</c:v>
                </c:pt>
                <c:pt idx="3487">
                  <c:v>300.28699999999998</c:v>
                </c:pt>
                <c:pt idx="3488">
                  <c:v>300.387</c:v>
                </c:pt>
                <c:pt idx="3489">
                  <c:v>300.48699999999997</c:v>
                </c:pt>
                <c:pt idx="3490">
                  <c:v>300.58699999999999</c:v>
                </c:pt>
                <c:pt idx="3491">
                  <c:v>300.68699999999995</c:v>
                </c:pt>
                <c:pt idx="3492">
                  <c:v>300.78699999999998</c:v>
                </c:pt>
                <c:pt idx="3493">
                  <c:v>300.887</c:v>
                </c:pt>
                <c:pt idx="3494">
                  <c:v>300.98699999999997</c:v>
                </c:pt>
                <c:pt idx="3495">
                  <c:v>301.08699999999999</c:v>
                </c:pt>
                <c:pt idx="3496">
                  <c:v>301.18699999999995</c:v>
                </c:pt>
                <c:pt idx="3497">
                  <c:v>301.28699999999998</c:v>
                </c:pt>
                <c:pt idx="3498">
                  <c:v>301.387</c:v>
                </c:pt>
                <c:pt idx="3499">
                  <c:v>301.48699999999997</c:v>
                </c:pt>
                <c:pt idx="3500">
                  <c:v>301.58699999999999</c:v>
                </c:pt>
                <c:pt idx="3501">
                  <c:v>301.68699999999995</c:v>
                </c:pt>
                <c:pt idx="3502">
                  <c:v>301.78699999999998</c:v>
                </c:pt>
                <c:pt idx="3503">
                  <c:v>301.887</c:v>
                </c:pt>
                <c:pt idx="3504">
                  <c:v>301.98699999999997</c:v>
                </c:pt>
                <c:pt idx="3505">
                  <c:v>302.08699999999999</c:v>
                </c:pt>
                <c:pt idx="3506">
                  <c:v>302.18699999999995</c:v>
                </c:pt>
                <c:pt idx="3507">
                  <c:v>302.28699999999998</c:v>
                </c:pt>
                <c:pt idx="3508">
                  <c:v>302.387</c:v>
                </c:pt>
                <c:pt idx="3509">
                  <c:v>302.48699999999997</c:v>
                </c:pt>
                <c:pt idx="3510">
                  <c:v>302.58699999999999</c:v>
                </c:pt>
                <c:pt idx="3511">
                  <c:v>302.68699999999995</c:v>
                </c:pt>
                <c:pt idx="3512">
                  <c:v>302.78699999999998</c:v>
                </c:pt>
                <c:pt idx="3513">
                  <c:v>302.887</c:v>
                </c:pt>
                <c:pt idx="3514">
                  <c:v>302.98699999999997</c:v>
                </c:pt>
                <c:pt idx="3515">
                  <c:v>303.08699999999999</c:v>
                </c:pt>
                <c:pt idx="3516">
                  <c:v>303.18699999999995</c:v>
                </c:pt>
                <c:pt idx="3517">
                  <c:v>303.28699999999998</c:v>
                </c:pt>
                <c:pt idx="3518">
                  <c:v>303.387</c:v>
                </c:pt>
                <c:pt idx="3519">
                  <c:v>303.48699999999997</c:v>
                </c:pt>
                <c:pt idx="3520">
                  <c:v>303.58699999999999</c:v>
                </c:pt>
                <c:pt idx="3521">
                  <c:v>303.68699999999995</c:v>
                </c:pt>
                <c:pt idx="3522">
                  <c:v>303.78699999999998</c:v>
                </c:pt>
                <c:pt idx="3523">
                  <c:v>303.887</c:v>
                </c:pt>
                <c:pt idx="3524">
                  <c:v>303.98699999999997</c:v>
                </c:pt>
                <c:pt idx="3525">
                  <c:v>304.08699999999999</c:v>
                </c:pt>
                <c:pt idx="3526">
                  <c:v>304.18699999999995</c:v>
                </c:pt>
                <c:pt idx="3527">
                  <c:v>304.28699999999998</c:v>
                </c:pt>
                <c:pt idx="3528">
                  <c:v>304.387</c:v>
                </c:pt>
                <c:pt idx="3529">
                  <c:v>304.48699999999997</c:v>
                </c:pt>
                <c:pt idx="3530">
                  <c:v>304.58699999999999</c:v>
                </c:pt>
                <c:pt idx="3531">
                  <c:v>304.68699999999995</c:v>
                </c:pt>
                <c:pt idx="3532">
                  <c:v>304.78699999999998</c:v>
                </c:pt>
                <c:pt idx="3533">
                  <c:v>304.887</c:v>
                </c:pt>
                <c:pt idx="3534">
                  <c:v>304.98699999999997</c:v>
                </c:pt>
                <c:pt idx="3535">
                  <c:v>305.08699999999999</c:v>
                </c:pt>
                <c:pt idx="3536">
                  <c:v>305.18699999999995</c:v>
                </c:pt>
                <c:pt idx="3537">
                  <c:v>305.28699999999998</c:v>
                </c:pt>
                <c:pt idx="3538">
                  <c:v>305.387</c:v>
                </c:pt>
                <c:pt idx="3539">
                  <c:v>305.48699999999997</c:v>
                </c:pt>
                <c:pt idx="3540">
                  <c:v>305.58699999999999</c:v>
                </c:pt>
                <c:pt idx="3541">
                  <c:v>305.68699999999995</c:v>
                </c:pt>
                <c:pt idx="3542">
                  <c:v>305.78699999999998</c:v>
                </c:pt>
                <c:pt idx="3543">
                  <c:v>305.887</c:v>
                </c:pt>
                <c:pt idx="3544">
                  <c:v>305.98699999999997</c:v>
                </c:pt>
                <c:pt idx="3545">
                  <c:v>306.08699999999999</c:v>
                </c:pt>
                <c:pt idx="3546">
                  <c:v>306.18699999999995</c:v>
                </c:pt>
                <c:pt idx="3547">
                  <c:v>306.28699999999998</c:v>
                </c:pt>
                <c:pt idx="3548">
                  <c:v>306.387</c:v>
                </c:pt>
                <c:pt idx="3549">
                  <c:v>306.48699999999997</c:v>
                </c:pt>
                <c:pt idx="3550">
                  <c:v>306.58699999999999</c:v>
                </c:pt>
                <c:pt idx="3551">
                  <c:v>306.68699999999995</c:v>
                </c:pt>
                <c:pt idx="3552">
                  <c:v>306.78699999999998</c:v>
                </c:pt>
                <c:pt idx="3553">
                  <c:v>306.887</c:v>
                </c:pt>
                <c:pt idx="3554">
                  <c:v>306.98699999999997</c:v>
                </c:pt>
                <c:pt idx="3555">
                  <c:v>307.08699999999999</c:v>
                </c:pt>
                <c:pt idx="3556">
                  <c:v>307.18699999999995</c:v>
                </c:pt>
                <c:pt idx="3557">
                  <c:v>307.28699999999998</c:v>
                </c:pt>
                <c:pt idx="3558">
                  <c:v>307.387</c:v>
                </c:pt>
                <c:pt idx="3559">
                  <c:v>307.48699999999997</c:v>
                </c:pt>
                <c:pt idx="3560">
                  <c:v>307.58699999999999</c:v>
                </c:pt>
                <c:pt idx="3561">
                  <c:v>307.68699999999995</c:v>
                </c:pt>
                <c:pt idx="3562">
                  <c:v>307.78699999999998</c:v>
                </c:pt>
                <c:pt idx="3563">
                  <c:v>307.887</c:v>
                </c:pt>
                <c:pt idx="3564">
                  <c:v>307.98699999999997</c:v>
                </c:pt>
                <c:pt idx="3565">
                  <c:v>308.08699999999999</c:v>
                </c:pt>
                <c:pt idx="3566">
                  <c:v>308.18699999999995</c:v>
                </c:pt>
                <c:pt idx="3567">
                  <c:v>308.28699999999998</c:v>
                </c:pt>
                <c:pt idx="3568">
                  <c:v>308.387</c:v>
                </c:pt>
                <c:pt idx="3569">
                  <c:v>308.48699999999997</c:v>
                </c:pt>
                <c:pt idx="3570">
                  <c:v>308.58699999999999</c:v>
                </c:pt>
                <c:pt idx="3571">
                  <c:v>308.68699999999995</c:v>
                </c:pt>
                <c:pt idx="3572">
                  <c:v>308.78699999999998</c:v>
                </c:pt>
                <c:pt idx="3573">
                  <c:v>308.887</c:v>
                </c:pt>
                <c:pt idx="3574">
                  <c:v>308.98699999999997</c:v>
                </c:pt>
                <c:pt idx="3575">
                  <c:v>309.08699999999999</c:v>
                </c:pt>
                <c:pt idx="3576">
                  <c:v>309.18699999999995</c:v>
                </c:pt>
                <c:pt idx="3577">
                  <c:v>309.28699999999998</c:v>
                </c:pt>
                <c:pt idx="3578">
                  <c:v>309.387</c:v>
                </c:pt>
                <c:pt idx="3579">
                  <c:v>309.48699999999997</c:v>
                </c:pt>
                <c:pt idx="3580">
                  <c:v>309.58699999999999</c:v>
                </c:pt>
                <c:pt idx="3581">
                  <c:v>309.68699999999995</c:v>
                </c:pt>
                <c:pt idx="3582">
                  <c:v>309.78699999999998</c:v>
                </c:pt>
                <c:pt idx="3583">
                  <c:v>309.887</c:v>
                </c:pt>
                <c:pt idx="3584">
                  <c:v>309.98699999999997</c:v>
                </c:pt>
                <c:pt idx="3585">
                  <c:v>310.08699999999999</c:v>
                </c:pt>
                <c:pt idx="3586">
                  <c:v>310.18699999999995</c:v>
                </c:pt>
                <c:pt idx="3587">
                  <c:v>310.28699999999998</c:v>
                </c:pt>
                <c:pt idx="3588">
                  <c:v>310.387</c:v>
                </c:pt>
                <c:pt idx="3589">
                  <c:v>310.48699999999997</c:v>
                </c:pt>
                <c:pt idx="3590">
                  <c:v>310.58699999999999</c:v>
                </c:pt>
                <c:pt idx="3591">
                  <c:v>310.68699999999995</c:v>
                </c:pt>
                <c:pt idx="3592">
                  <c:v>310.78699999999998</c:v>
                </c:pt>
                <c:pt idx="3593">
                  <c:v>310.887</c:v>
                </c:pt>
                <c:pt idx="3594">
                  <c:v>310.98699999999997</c:v>
                </c:pt>
                <c:pt idx="3595">
                  <c:v>311.08699999999999</c:v>
                </c:pt>
                <c:pt idx="3596">
                  <c:v>311.18699999999995</c:v>
                </c:pt>
                <c:pt idx="3597">
                  <c:v>311.28699999999998</c:v>
                </c:pt>
                <c:pt idx="3598">
                  <c:v>311.387</c:v>
                </c:pt>
                <c:pt idx="3599">
                  <c:v>311.48699999999997</c:v>
                </c:pt>
                <c:pt idx="3600">
                  <c:v>311.58699999999999</c:v>
                </c:pt>
                <c:pt idx="3601">
                  <c:v>311.68699999999995</c:v>
                </c:pt>
                <c:pt idx="3602">
                  <c:v>311.78699999999998</c:v>
                </c:pt>
                <c:pt idx="3603">
                  <c:v>311.887</c:v>
                </c:pt>
                <c:pt idx="3604">
                  <c:v>311.98699999999997</c:v>
                </c:pt>
                <c:pt idx="3605">
                  <c:v>312.08699999999999</c:v>
                </c:pt>
                <c:pt idx="3606">
                  <c:v>312.18699999999995</c:v>
                </c:pt>
                <c:pt idx="3607">
                  <c:v>312.28699999999998</c:v>
                </c:pt>
                <c:pt idx="3608">
                  <c:v>312.387</c:v>
                </c:pt>
                <c:pt idx="3609">
                  <c:v>312.48699999999997</c:v>
                </c:pt>
                <c:pt idx="3610">
                  <c:v>312.58699999999999</c:v>
                </c:pt>
                <c:pt idx="3611">
                  <c:v>312.68699999999995</c:v>
                </c:pt>
                <c:pt idx="3612">
                  <c:v>312.78699999999998</c:v>
                </c:pt>
                <c:pt idx="3613">
                  <c:v>312.887</c:v>
                </c:pt>
                <c:pt idx="3614">
                  <c:v>312.98699999999997</c:v>
                </c:pt>
                <c:pt idx="3615">
                  <c:v>313.08699999999999</c:v>
                </c:pt>
                <c:pt idx="3616">
                  <c:v>313.18699999999995</c:v>
                </c:pt>
                <c:pt idx="3617">
                  <c:v>313.28699999999998</c:v>
                </c:pt>
                <c:pt idx="3618">
                  <c:v>313.387</c:v>
                </c:pt>
                <c:pt idx="3619">
                  <c:v>313.48699999999997</c:v>
                </c:pt>
                <c:pt idx="3620">
                  <c:v>313.58699999999999</c:v>
                </c:pt>
                <c:pt idx="3621">
                  <c:v>313.68699999999995</c:v>
                </c:pt>
                <c:pt idx="3622">
                  <c:v>313.78699999999998</c:v>
                </c:pt>
                <c:pt idx="3623">
                  <c:v>313.887</c:v>
                </c:pt>
                <c:pt idx="3624">
                  <c:v>313.98699999999997</c:v>
                </c:pt>
                <c:pt idx="3625">
                  <c:v>314.08699999999999</c:v>
                </c:pt>
                <c:pt idx="3626">
                  <c:v>314.18699999999995</c:v>
                </c:pt>
                <c:pt idx="3627">
                  <c:v>314.28699999999998</c:v>
                </c:pt>
                <c:pt idx="3628">
                  <c:v>314.387</c:v>
                </c:pt>
                <c:pt idx="3629">
                  <c:v>314.48699999999997</c:v>
                </c:pt>
                <c:pt idx="3630">
                  <c:v>314.58699999999999</c:v>
                </c:pt>
                <c:pt idx="3631">
                  <c:v>314.68699999999995</c:v>
                </c:pt>
                <c:pt idx="3632">
                  <c:v>314.78699999999998</c:v>
                </c:pt>
                <c:pt idx="3633">
                  <c:v>314.887</c:v>
                </c:pt>
                <c:pt idx="3634">
                  <c:v>314.98699999999997</c:v>
                </c:pt>
                <c:pt idx="3635">
                  <c:v>315.08699999999999</c:v>
                </c:pt>
                <c:pt idx="3636">
                  <c:v>315.18699999999995</c:v>
                </c:pt>
                <c:pt idx="3637">
                  <c:v>315.28699999999998</c:v>
                </c:pt>
                <c:pt idx="3638">
                  <c:v>315.387</c:v>
                </c:pt>
                <c:pt idx="3639">
                  <c:v>315.48699999999997</c:v>
                </c:pt>
                <c:pt idx="3640">
                  <c:v>315.58699999999999</c:v>
                </c:pt>
                <c:pt idx="3641">
                  <c:v>315.68699999999995</c:v>
                </c:pt>
                <c:pt idx="3642">
                  <c:v>315.78699999999998</c:v>
                </c:pt>
                <c:pt idx="3643">
                  <c:v>315.887</c:v>
                </c:pt>
                <c:pt idx="3644">
                  <c:v>315.98699999999997</c:v>
                </c:pt>
                <c:pt idx="3645">
                  <c:v>316.08699999999999</c:v>
                </c:pt>
                <c:pt idx="3646">
                  <c:v>316.18699999999995</c:v>
                </c:pt>
                <c:pt idx="3647">
                  <c:v>316.28699999999998</c:v>
                </c:pt>
                <c:pt idx="3648">
                  <c:v>316.387</c:v>
                </c:pt>
                <c:pt idx="3649">
                  <c:v>316.48699999999997</c:v>
                </c:pt>
                <c:pt idx="3650">
                  <c:v>316.58699999999999</c:v>
                </c:pt>
                <c:pt idx="3651">
                  <c:v>316.68699999999995</c:v>
                </c:pt>
                <c:pt idx="3652">
                  <c:v>316.78699999999998</c:v>
                </c:pt>
                <c:pt idx="3653">
                  <c:v>316.887</c:v>
                </c:pt>
                <c:pt idx="3654">
                  <c:v>316.98699999999997</c:v>
                </c:pt>
                <c:pt idx="3655">
                  <c:v>317.08699999999999</c:v>
                </c:pt>
                <c:pt idx="3656">
                  <c:v>317.18699999999995</c:v>
                </c:pt>
                <c:pt idx="3657">
                  <c:v>317.28699999999998</c:v>
                </c:pt>
                <c:pt idx="3658">
                  <c:v>317.387</c:v>
                </c:pt>
                <c:pt idx="3659">
                  <c:v>317.48699999999997</c:v>
                </c:pt>
                <c:pt idx="3660">
                  <c:v>317.58699999999999</c:v>
                </c:pt>
                <c:pt idx="3661">
                  <c:v>317.68699999999995</c:v>
                </c:pt>
                <c:pt idx="3662">
                  <c:v>317.78699999999998</c:v>
                </c:pt>
                <c:pt idx="3663">
                  <c:v>317.887</c:v>
                </c:pt>
                <c:pt idx="3664">
                  <c:v>317.98699999999997</c:v>
                </c:pt>
                <c:pt idx="3665">
                  <c:v>318.08699999999999</c:v>
                </c:pt>
                <c:pt idx="3666">
                  <c:v>318.18699999999995</c:v>
                </c:pt>
                <c:pt idx="3667">
                  <c:v>318.28699999999998</c:v>
                </c:pt>
                <c:pt idx="3668">
                  <c:v>318.387</c:v>
                </c:pt>
                <c:pt idx="3669">
                  <c:v>318.48699999999997</c:v>
                </c:pt>
                <c:pt idx="3670">
                  <c:v>318.58699999999999</c:v>
                </c:pt>
                <c:pt idx="3671">
                  <c:v>318.68699999999995</c:v>
                </c:pt>
                <c:pt idx="3672">
                  <c:v>318.78699999999998</c:v>
                </c:pt>
                <c:pt idx="3673">
                  <c:v>318.887</c:v>
                </c:pt>
                <c:pt idx="3674">
                  <c:v>318.98699999999997</c:v>
                </c:pt>
                <c:pt idx="3675">
                  <c:v>319.08699999999999</c:v>
                </c:pt>
                <c:pt idx="3676">
                  <c:v>319.18699999999995</c:v>
                </c:pt>
                <c:pt idx="3677">
                  <c:v>319.28699999999998</c:v>
                </c:pt>
                <c:pt idx="3678">
                  <c:v>319.387</c:v>
                </c:pt>
                <c:pt idx="3679">
                  <c:v>319.48699999999997</c:v>
                </c:pt>
                <c:pt idx="3680">
                  <c:v>319.58699999999999</c:v>
                </c:pt>
                <c:pt idx="3681">
                  <c:v>319.68699999999995</c:v>
                </c:pt>
                <c:pt idx="3682">
                  <c:v>319.78699999999998</c:v>
                </c:pt>
                <c:pt idx="3683">
                  <c:v>319.887</c:v>
                </c:pt>
                <c:pt idx="3684">
                  <c:v>319.98699999999997</c:v>
                </c:pt>
                <c:pt idx="3685">
                  <c:v>320.08699999999999</c:v>
                </c:pt>
                <c:pt idx="3686">
                  <c:v>320.18699999999995</c:v>
                </c:pt>
                <c:pt idx="3687">
                  <c:v>320.28699999999998</c:v>
                </c:pt>
                <c:pt idx="3688">
                  <c:v>320.387</c:v>
                </c:pt>
                <c:pt idx="3689">
                  <c:v>320.48699999999997</c:v>
                </c:pt>
                <c:pt idx="3690">
                  <c:v>320.58699999999999</c:v>
                </c:pt>
                <c:pt idx="3691">
                  <c:v>320.68699999999995</c:v>
                </c:pt>
                <c:pt idx="3692">
                  <c:v>320.78699999999998</c:v>
                </c:pt>
                <c:pt idx="3693">
                  <c:v>320.887</c:v>
                </c:pt>
                <c:pt idx="3694">
                  <c:v>320.98699999999997</c:v>
                </c:pt>
                <c:pt idx="3695">
                  <c:v>321.08699999999999</c:v>
                </c:pt>
                <c:pt idx="3696">
                  <c:v>321.18699999999995</c:v>
                </c:pt>
                <c:pt idx="3697">
                  <c:v>321.28699999999998</c:v>
                </c:pt>
                <c:pt idx="3698">
                  <c:v>321.387</c:v>
                </c:pt>
                <c:pt idx="3699">
                  <c:v>321.48699999999997</c:v>
                </c:pt>
                <c:pt idx="3700">
                  <c:v>321.58699999999999</c:v>
                </c:pt>
                <c:pt idx="3701">
                  <c:v>321.68699999999995</c:v>
                </c:pt>
                <c:pt idx="3702">
                  <c:v>321.78699999999998</c:v>
                </c:pt>
                <c:pt idx="3703">
                  <c:v>321.887</c:v>
                </c:pt>
                <c:pt idx="3704">
                  <c:v>321.98699999999997</c:v>
                </c:pt>
                <c:pt idx="3705">
                  <c:v>322.08699999999999</c:v>
                </c:pt>
                <c:pt idx="3706">
                  <c:v>322.18699999999995</c:v>
                </c:pt>
                <c:pt idx="3707">
                  <c:v>322.28699999999998</c:v>
                </c:pt>
                <c:pt idx="3708">
                  <c:v>322.387</c:v>
                </c:pt>
                <c:pt idx="3709">
                  <c:v>322.48699999999997</c:v>
                </c:pt>
                <c:pt idx="3710">
                  <c:v>322.58699999999999</c:v>
                </c:pt>
                <c:pt idx="3711">
                  <c:v>322.68699999999995</c:v>
                </c:pt>
                <c:pt idx="3712">
                  <c:v>322.78699999999998</c:v>
                </c:pt>
                <c:pt idx="3713">
                  <c:v>322.887</c:v>
                </c:pt>
                <c:pt idx="3714">
                  <c:v>322.98699999999997</c:v>
                </c:pt>
                <c:pt idx="3715">
                  <c:v>323.08699999999999</c:v>
                </c:pt>
                <c:pt idx="3716">
                  <c:v>323.18699999999995</c:v>
                </c:pt>
                <c:pt idx="3717">
                  <c:v>323.28699999999998</c:v>
                </c:pt>
                <c:pt idx="3718">
                  <c:v>323.387</c:v>
                </c:pt>
                <c:pt idx="3719">
                  <c:v>323.48699999999997</c:v>
                </c:pt>
                <c:pt idx="3720">
                  <c:v>323.58699999999999</c:v>
                </c:pt>
                <c:pt idx="3721">
                  <c:v>323.68699999999995</c:v>
                </c:pt>
                <c:pt idx="3722">
                  <c:v>323.78699999999998</c:v>
                </c:pt>
                <c:pt idx="3723">
                  <c:v>323.887</c:v>
                </c:pt>
                <c:pt idx="3724">
                  <c:v>323.98699999999997</c:v>
                </c:pt>
                <c:pt idx="3725">
                  <c:v>324.08699999999999</c:v>
                </c:pt>
                <c:pt idx="3726">
                  <c:v>324.18699999999995</c:v>
                </c:pt>
                <c:pt idx="3727">
                  <c:v>324.28699999999998</c:v>
                </c:pt>
                <c:pt idx="3728">
                  <c:v>324.387</c:v>
                </c:pt>
                <c:pt idx="3729">
                  <c:v>324.48699999999997</c:v>
                </c:pt>
                <c:pt idx="3730">
                  <c:v>324.58699999999999</c:v>
                </c:pt>
                <c:pt idx="3731">
                  <c:v>324.68699999999995</c:v>
                </c:pt>
                <c:pt idx="3732">
                  <c:v>324.78699999999998</c:v>
                </c:pt>
                <c:pt idx="3733">
                  <c:v>324.887</c:v>
                </c:pt>
                <c:pt idx="3734">
                  <c:v>324.98699999999997</c:v>
                </c:pt>
                <c:pt idx="3735">
                  <c:v>325.08699999999999</c:v>
                </c:pt>
                <c:pt idx="3736">
                  <c:v>325.18699999999995</c:v>
                </c:pt>
                <c:pt idx="3737">
                  <c:v>325.28699999999998</c:v>
                </c:pt>
                <c:pt idx="3738">
                  <c:v>325.387</c:v>
                </c:pt>
                <c:pt idx="3739">
                  <c:v>325.48699999999997</c:v>
                </c:pt>
                <c:pt idx="3740">
                  <c:v>325.58699999999999</c:v>
                </c:pt>
                <c:pt idx="3741">
                  <c:v>325.68699999999995</c:v>
                </c:pt>
                <c:pt idx="3742">
                  <c:v>325.78699999999998</c:v>
                </c:pt>
                <c:pt idx="3743">
                  <c:v>325.887</c:v>
                </c:pt>
                <c:pt idx="3744">
                  <c:v>325.98699999999997</c:v>
                </c:pt>
                <c:pt idx="3745">
                  <c:v>326.08699999999999</c:v>
                </c:pt>
                <c:pt idx="3746">
                  <c:v>326.18699999999995</c:v>
                </c:pt>
                <c:pt idx="3747">
                  <c:v>326.28699999999998</c:v>
                </c:pt>
                <c:pt idx="3748">
                  <c:v>326.387</c:v>
                </c:pt>
                <c:pt idx="3749">
                  <c:v>326.48699999999997</c:v>
                </c:pt>
                <c:pt idx="3750">
                  <c:v>326.58699999999999</c:v>
                </c:pt>
                <c:pt idx="3751">
                  <c:v>326.68699999999995</c:v>
                </c:pt>
                <c:pt idx="3752">
                  <c:v>326.78699999999998</c:v>
                </c:pt>
                <c:pt idx="3753">
                  <c:v>326.887</c:v>
                </c:pt>
                <c:pt idx="3754">
                  <c:v>326.98699999999997</c:v>
                </c:pt>
                <c:pt idx="3755">
                  <c:v>327.08699999999999</c:v>
                </c:pt>
                <c:pt idx="3756">
                  <c:v>327.18699999999995</c:v>
                </c:pt>
                <c:pt idx="3757">
                  <c:v>327.28699999999998</c:v>
                </c:pt>
                <c:pt idx="3758">
                  <c:v>327.387</c:v>
                </c:pt>
                <c:pt idx="3759">
                  <c:v>327.48699999999997</c:v>
                </c:pt>
                <c:pt idx="3760">
                  <c:v>327.58699999999999</c:v>
                </c:pt>
                <c:pt idx="3761">
                  <c:v>327.68699999999995</c:v>
                </c:pt>
                <c:pt idx="3762">
                  <c:v>327.78699999999998</c:v>
                </c:pt>
                <c:pt idx="3763">
                  <c:v>327.887</c:v>
                </c:pt>
                <c:pt idx="3764">
                  <c:v>327.98699999999997</c:v>
                </c:pt>
                <c:pt idx="3765">
                  <c:v>328.08699999999999</c:v>
                </c:pt>
                <c:pt idx="3766">
                  <c:v>328.18699999999995</c:v>
                </c:pt>
                <c:pt idx="3767">
                  <c:v>328.28699999999998</c:v>
                </c:pt>
                <c:pt idx="3768">
                  <c:v>328.387</c:v>
                </c:pt>
                <c:pt idx="3769">
                  <c:v>328.48699999999997</c:v>
                </c:pt>
                <c:pt idx="3770">
                  <c:v>328.58699999999999</c:v>
                </c:pt>
                <c:pt idx="3771">
                  <c:v>328.68699999999995</c:v>
                </c:pt>
                <c:pt idx="3772">
                  <c:v>328.78699999999998</c:v>
                </c:pt>
                <c:pt idx="3773">
                  <c:v>328.887</c:v>
                </c:pt>
                <c:pt idx="3774">
                  <c:v>328.98699999999997</c:v>
                </c:pt>
                <c:pt idx="3775">
                  <c:v>329.08699999999999</c:v>
                </c:pt>
                <c:pt idx="3776">
                  <c:v>329.18699999999995</c:v>
                </c:pt>
                <c:pt idx="3777">
                  <c:v>329.28699999999998</c:v>
                </c:pt>
                <c:pt idx="3778">
                  <c:v>329.387</c:v>
                </c:pt>
                <c:pt idx="3779">
                  <c:v>329.48699999999997</c:v>
                </c:pt>
                <c:pt idx="3780">
                  <c:v>329.58699999999999</c:v>
                </c:pt>
                <c:pt idx="3781">
                  <c:v>329.68699999999995</c:v>
                </c:pt>
                <c:pt idx="3782">
                  <c:v>329.78699999999998</c:v>
                </c:pt>
                <c:pt idx="3783">
                  <c:v>329.887</c:v>
                </c:pt>
                <c:pt idx="3784">
                  <c:v>329.98699999999997</c:v>
                </c:pt>
                <c:pt idx="3785">
                  <c:v>330.08699999999999</c:v>
                </c:pt>
                <c:pt idx="3786">
                  <c:v>330.18699999999995</c:v>
                </c:pt>
                <c:pt idx="3787">
                  <c:v>330.28699999999998</c:v>
                </c:pt>
                <c:pt idx="3788">
                  <c:v>330.387</c:v>
                </c:pt>
                <c:pt idx="3789">
                  <c:v>330.48699999999997</c:v>
                </c:pt>
                <c:pt idx="3790">
                  <c:v>330.58699999999999</c:v>
                </c:pt>
                <c:pt idx="3791">
                  <c:v>330.68699999999995</c:v>
                </c:pt>
                <c:pt idx="3792">
                  <c:v>330.78699999999998</c:v>
                </c:pt>
                <c:pt idx="3793">
                  <c:v>330.887</c:v>
                </c:pt>
                <c:pt idx="3794">
                  <c:v>330.98699999999997</c:v>
                </c:pt>
                <c:pt idx="3795">
                  <c:v>331.08699999999999</c:v>
                </c:pt>
                <c:pt idx="3796">
                  <c:v>331.18699999999995</c:v>
                </c:pt>
                <c:pt idx="3797">
                  <c:v>331.28699999999998</c:v>
                </c:pt>
                <c:pt idx="3798">
                  <c:v>331.387</c:v>
                </c:pt>
                <c:pt idx="3799">
                  <c:v>331.48699999999997</c:v>
                </c:pt>
                <c:pt idx="3800">
                  <c:v>331.58699999999999</c:v>
                </c:pt>
                <c:pt idx="3801">
                  <c:v>331.68699999999995</c:v>
                </c:pt>
                <c:pt idx="3802">
                  <c:v>331.78699999999998</c:v>
                </c:pt>
                <c:pt idx="3803">
                  <c:v>331.887</c:v>
                </c:pt>
                <c:pt idx="3804">
                  <c:v>331.98699999999997</c:v>
                </c:pt>
                <c:pt idx="3805">
                  <c:v>332.08699999999999</c:v>
                </c:pt>
                <c:pt idx="3806">
                  <c:v>332.18699999999995</c:v>
                </c:pt>
                <c:pt idx="3807">
                  <c:v>332.28699999999998</c:v>
                </c:pt>
                <c:pt idx="3808">
                  <c:v>332.387</c:v>
                </c:pt>
                <c:pt idx="3809">
                  <c:v>332.48699999999997</c:v>
                </c:pt>
                <c:pt idx="3810">
                  <c:v>332.58699999999999</c:v>
                </c:pt>
                <c:pt idx="3811">
                  <c:v>332.68699999999995</c:v>
                </c:pt>
                <c:pt idx="3812">
                  <c:v>332.78699999999998</c:v>
                </c:pt>
                <c:pt idx="3813">
                  <c:v>332.887</c:v>
                </c:pt>
                <c:pt idx="3814">
                  <c:v>332.98699999999997</c:v>
                </c:pt>
                <c:pt idx="3815">
                  <c:v>333.08699999999999</c:v>
                </c:pt>
                <c:pt idx="3816">
                  <c:v>333.18699999999995</c:v>
                </c:pt>
                <c:pt idx="3817">
                  <c:v>333.28699999999998</c:v>
                </c:pt>
                <c:pt idx="3818">
                  <c:v>333.387</c:v>
                </c:pt>
                <c:pt idx="3819">
                  <c:v>333.48699999999997</c:v>
                </c:pt>
                <c:pt idx="3820">
                  <c:v>333.58699999999999</c:v>
                </c:pt>
                <c:pt idx="3821">
                  <c:v>333.68699999999995</c:v>
                </c:pt>
                <c:pt idx="3822">
                  <c:v>333.78699999999998</c:v>
                </c:pt>
                <c:pt idx="3823">
                  <c:v>333.887</c:v>
                </c:pt>
                <c:pt idx="3824">
                  <c:v>333.98699999999997</c:v>
                </c:pt>
                <c:pt idx="3825">
                  <c:v>334.08699999999999</c:v>
                </c:pt>
                <c:pt idx="3826">
                  <c:v>334.18699999999995</c:v>
                </c:pt>
                <c:pt idx="3827">
                  <c:v>334.28699999999998</c:v>
                </c:pt>
                <c:pt idx="3828">
                  <c:v>334.387</c:v>
                </c:pt>
                <c:pt idx="3829">
                  <c:v>334.48699999999997</c:v>
                </c:pt>
                <c:pt idx="3830">
                  <c:v>334.58699999999999</c:v>
                </c:pt>
                <c:pt idx="3831">
                  <c:v>334.68699999999995</c:v>
                </c:pt>
                <c:pt idx="3832">
                  <c:v>334.78699999999998</c:v>
                </c:pt>
                <c:pt idx="3833">
                  <c:v>334.887</c:v>
                </c:pt>
                <c:pt idx="3834">
                  <c:v>334.98699999999997</c:v>
                </c:pt>
                <c:pt idx="3835">
                  <c:v>335.08699999999999</c:v>
                </c:pt>
                <c:pt idx="3836">
                  <c:v>335.18699999999995</c:v>
                </c:pt>
                <c:pt idx="3837">
                  <c:v>335.28699999999998</c:v>
                </c:pt>
                <c:pt idx="3838">
                  <c:v>335.387</c:v>
                </c:pt>
                <c:pt idx="3839">
                  <c:v>335.48699999999997</c:v>
                </c:pt>
                <c:pt idx="3840">
                  <c:v>335.58699999999999</c:v>
                </c:pt>
                <c:pt idx="3841">
                  <c:v>335.68699999999995</c:v>
                </c:pt>
                <c:pt idx="3842">
                  <c:v>335.78699999999998</c:v>
                </c:pt>
                <c:pt idx="3843">
                  <c:v>335.887</c:v>
                </c:pt>
                <c:pt idx="3844">
                  <c:v>335.98699999999997</c:v>
                </c:pt>
                <c:pt idx="3845">
                  <c:v>336.08699999999999</c:v>
                </c:pt>
                <c:pt idx="3846">
                  <c:v>336.18699999999995</c:v>
                </c:pt>
                <c:pt idx="3847">
                  <c:v>336.28699999999998</c:v>
                </c:pt>
                <c:pt idx="3848">
                  <c:v>336.387</c:v>
                </c:pt>
                <c:pt idx="3849">
                  <c:v>336.48699999999997</c:v>
                </c:pt>
                <c:pt idx="3850">
                  <c:v>336.58699999999999</c:v>
                </c:pt>
                <c:pt idx="3851">
                  <c:v>336.68699999999995</c:v>
                </c:pt>
                <c:pt idx="3852">
                  <c:v>336.78699999999998</c:v>
                </c:pt>
                <c:pt idx="3853">
                  <c:v>336.887</c:v>
                </c:pt>
                <c:pt idx="3854">
                  <c:v>336.98699999999997</c:v>
                </c:pt>
                <c:pt idx="3855">
                  <c:v>337.08699999999999</c:v>
                </c:pt>
                <c:pt idx="3856">
                  <c:v>337.18699999999995</c:v>
                </c:pt>
                <c:pt idx="3857">
                  <c:v>337.28699999999998</c:v>
                </c:pt>
                <c:pt idx="3858">
                  <c:v>337.387</c:v>
                </c:pt>
                <c:pt idx="3859">
                  <c:v>337.48699999999997</c:v>
                </c:pt>
                <c:pt idx="3860">
                  <c:v>337.58699999999999</c:v>
                </c:pt>
                <c:pt idx="3861">
                  <c:v>337.68699999999995</c:v>
                </c:pt>
                <c:pt idx="3862">
                  <c:v>337.78699999999998</c:v>
                </c:pt>
                <c:pt idx="3863">
                  <c:v>337.887</c:v>
                </c:pt>
                <c:pt idx="3864">
                  <c:v>337.98699999999997</c:v>
                </c:pt>
                <c:pt idx="3865">
                  <c:v>338.08699999999999</c:v>
                </c:pt>
                <c:pt idx="3866">
                  <c:v>338.18699999999995</c:v>
                </c:pt>
                <c:pt idx="3867">
                  <c:v>338.28699999999998</c:v>
                </c:pt>
                <c:pt idx="3868">
                  <c:v>338.387</c:v>
                </c:pt>
                <c:pt idx="3869">
                  <c:v>338.48699999999997</c:v>
                </c:pt>
                <c:pt idx="3870">
                  <c:v>338.58699999999999</c:v>
                </c:pt>
                <c:pt idx="3871">
                  <c:v>338.68699999999995</c:v>
                </c:pt>
                <c:pt idx="3872">
                  <c:v>338.78699999999998</c:v>
                </c:pt>
                <c:pt idx="3873">
                  <c:v>338.887</c:v>
                </c:pt>
                <c:pt idx="3874">
                  <c:v>338.98699999999997</c:v>
                </c:pt>
                <c:pt idx="3875">
                  <c:v>339.08699999999999</c:v>
                </c:pt>
                <c:pt idx="3876">
                  <c:v>339.18699999999995</c:v>
                </c:pt>
                <c:pt idx="3877">
                  <c:v>339.28699999999998</c:v>
                </c:pt>
                <c:pt idx="3878">
                  <c:v>339.387</c:v>
                </c:pt>
                <c:pt idx="3879">
                  <c:v>339.48699999999997</c:v>
                </c:pt>
                <c:pt idx="3880">
                  <c:v>339.58699999999999</c:v>
                </c:pt>
                <c:pt idx="3881">
                  <c:v>339.68699999999995</c:v>
                </c:pt>
                <c:pt idx="3882">
                  <c:v>339.78699999999998</c:v>
                </c:pt>
                <c:pt idx="3883">
                  <c:v>339.887</c:v>
                </c:pt>
                <c:pt idx="3884">
                  <c:v>339.98699999999997</c:v>
                </c:pt>
                <c:pt idx="3885">
                  <c:v>340.08699999999999</c:v>
                </c:pt>
                <c:pt idx="3886">
                  <c:v>340.18699999999995</c:v>
                </c:pt>
                <c:pt idx="3887">
                  <c:v>340.28699999999998</c:v>
                </c:pt>
                <c:pt idx="3888">
                  <c:v>340.387</c:v>
                </c:pt>
                <c:pt idx="3889">
                  <c:v>340.48699999999997</c:v>
                </c:pt>
                <c:pt idx="3890">
                  <c:v>340.58699999999999</c:v>
                </c:pt>
                <c:pt idx="3891">
                  <c:v>340.68699999999995</c:v>
                </c:pt>
                <c:pt idx="3892">
                  <c:v>340.78699999999998</c:v>
                </c:pt>
                <c:pt idx="3893">
                  <c:v>340.887</c:v>
                </c:pt>
                <c:pt idx="3894">
                  <c:v>340.98699999999997</c:v>
                </c:pt>
                <c:pt idx="3895">
                  <c:v>341.08699999999999</c:v>
                </c:pt>
                <c:pt idx="3896">
                  <c:v>341.18699999999995</c:v>
                </c:pt>
                <c:pt idx="3897">
                  <c:v>341.28699999999998</c:v>
                </c:pt>
                <c:pt idx="3898">
                  <c:v>341.387</c:v>
                </c:pt>
                <c:pt idx="3899">
                  <c:v>341.48699999999997</c:v>
                </c:pt>
                <c:pt idx="3900">
                  <c:v>341.58699999999999</c:v>
                </c:pt>
                <c:pt idx="3901">
                  <c:v>341.68699999999995</c:v>
                </c:pt>
                <c:pt idx="3902">
                  <c:v>341.78699999999998</c:v>
                </c:pt>
                <c:pt idx="3903">
                  <c:v>341.887</c:v>
                </c:pt>
                <c:pt idx="3904">
                  <c:v>341.98699999999997</c:v>
                </c:pt>
                <c:pt idx="3905">
                  <c:v>342.08699999999999</c:v>
                </c:pt>
                <c:pt idx="3906">
                  <c:v>342.18699999999995</c:v>
                </c:pt>
                <c:pt idx="3907">
                  <c:v>342.28699999999998</c:v>
                </c:pt>
                <c:pt idx="3908">
                  <c:v>342.387</c:v>
                </c:pt>
                <c:pt idx="3909">
                  <c:v>342.48699999999997</c:v>
                </c:pt>
                <c:pt idx="3910">
                  <c:v>342.58699999999999</c:v>
                </c:pt>
                <c:pt idx="3911">
                  <c:v>342.68699999999995</c:v>
                </c:pt>
                <c:pt idx="3912">
                  <c:v>342.78699999999998</c:v>
                </c:pt>
                <c:pt idx="3913">
                  <c:v>342.887</c:v>
                </c:pt>
                <c:pt idx="3914">
                  <c:v>342.98699999999997</c:v>
                </c:pt>
                <c:pt idx="3915">
                  <c:v>343.08699999999999</c:v>
                </c:pt>
                <c:pt idx="3916">
                  <c:v>343.18699999999995</c:v>
                </c:pt>
                <c:pt idx="3917">
                  <c:v>343.28699999999998</c:v>
                </c:pt>
                <c:pt idx="3918">
                  <c:v>343.387</c:v>
                </c:pt>
                <c:pt idx="3919">
                  <c:v>343.48699999999997</c:v>
                </c:pt>
                <c:pt idx="3920">
                  <c:v>343.58699999999999</c:v>
                </c:pt>
                <c:pt idx="3921">
                  <c:v>343.68699999999995</c:v>
                </c:pt>
                <c:pt idx="3922">
                  <c:v>343.78699999999998</c:v>
                </c:pt>
                <c:pt idx="3923">
                  <c:v>343.887</c:v>
                </c:pt>
                <c:pt idx="3924">
                  <c:v>343.98699999999997</c:v>
                </c:pt>
                <c:pt idx="3925">
                  <c:v>344.08699999999999</c:v>
                </c:pt>
                <c:pt idx="3926">
                  <c:v>344.18699999999995</c:v>
                </c:pt>
                <c:pt idx="3927">
                  <c:v>344.28699999999998</c:v>
                </c:pt>
                <c:pt idx="3928">
                  <c:v>344.387</c:v>
                </c:pt>
                <c:pt idx="3929">
                  <c:v>344.48699999999997</c:v>
                </c:pt>
                <c:pt idx="3930">
                  <c:v>344.58699999999999</c:v>
                </c:pt>
                <c:pt idx="3931">
                  <c:v>344.68699999999995</c:v>
                </c:pt>
                <c:pt idx="3932">
                  <c:v>344.78699999999998</c:v>
                </c:pt>
                <c:pt idx="3933">
                  <c:v>344.887</c:v>
                </c:pt>
                <c:pt idx="3934">
                  <c:v>344.98699999999997</c:v>
                </c:pt>
                <c:pt idx="3935">
                  <c:v>345.08699999999999</c:v>
                </c:pt>
                <c:pt idx="3936">
                  <c:v>345.18699999999995</c:v>
                </c:pt>
                <c:pt idx="3937">
                  <c:v>345.28699999999998</c:v>
                </c:pt>
                <c:pt idx="3938">
                  <c:v>345.387</c:v>
                </c:pt>
                <c:pt idx="3939">
                  <c:v>345.48699999999997</c:v>
                </c:pt>
                <c:pt idx="3940">
                  <c:v>345.58699999999999</c:v>
                </c:pt>
                <c:pt idx="3941">
                  <c:v>345.68699999999995</c:v>
                </c:pt>
                <c:pt idx="3942">
                  <c:v>345.78699999999998</c:v>
                </c:pt>
                <c:pt idx="3943">
                  <c:v>345.887</c:v>
                </c:pt>
                <c:pt idx="3944">
                  <c:v>345.98699999999997</c:v>
                </c:pt>
                <c:pt idx="3945">
                  <c:v>346.08699999999999</c:v>
                </c:pt>
                <c:pt idx="3946">
                  <c:v>346.18699999999995</c:v>
                </c:pt>
                <c:pt idx="3947">
                  <c:v>346.28699999999998</c:v>
                </c:pt>
                <c:pt idx="3948">
                  <c:v>346.387</c:v>
                </c:pt>
                <c:pt idx="3949">
                  <c:v>346.48699999999997</c:v>
                </c:pt>
                <c:pt idx="3950">
                  <c:v>346.58699999999999</c:v>
                </c:pt>
                <c:pt idx="3951">
                  <c:v>346.68699999999995</c:v>
                </c:pt>
                <c:pt idx="3952">
                  <c:v>346.78699999999998</c:v>
                </c:pt>
                <c:pt idx="3953">
                  <c:v>346.887</c:v>
                </c:pt>
                <c:pt idx="3954">
                  <c:v>346.98699999999997</c:v>
                </c:pt>
                <c:pt idx="3955">
                  <c:v>347.08699999999999</c:v>
                </c:pt>
                <c:pt idx="3956">
                  <c:v>347.18699999999995</c:v>
                </c:pt>
                <c:pt idx="3957">
                  <c:v>347.28699999999998</c:v>
                </c:pt>
                <c:pt idx="3958">
                  <c:v>347.387</c:v>
                </c:pt>
                <c:pt idx="3959">
                  <c:v>347.48699999999997</c:v>
                </c:pt>
                <c:pt idx="3960">
                  <c:v>347.58699999999999</c:v>
                </c:pt>
                <c:pt idx="3961">
                  <c:v>347.68699999999995</c:v>
                </c:pt>
                <c:pt idx="3962">
                  <c:v>347.78699999999998</c:v>
                </c:pt>
                <c:pt idx="3963">
                  <c:v>347.887</c:v>
                </c:pt>
                <c:pt idx="3964">
                  <c:v>347.98699999999997</c:v>
                </c:pt>
                <c:pt idx="3965">
                  <c:v>348.08699999999999</c:v>
                </c:pt>
                <c:pt idx="3966">
                  <c:v>348.18699999999995</c:v>
                </c:pt>
                <c:pt idx="3967">
                  <c:v>348.28699999999998</c:v>
                </c:pt>
                <c:pt idx="3968">
                  <c:v>348.387</c:v>
                </c:pt>
                <c:pt idx="3969">
                  <c:v>348.48699999999997</c:v>
                </c:pt>
                <c:pt idx="3970">
                  <c:v>348.58699999999999</c:v>
                </c:pt>
                <c:pt idx="3971">
                  <c:v>348.68699999999995</c:v>
                </c:pt>
                <c:pt idx="3972">
                  <c:v>348.78699999999998</c:v>
                </c:pt>
                <c:pt idx="3973">
                  <c:v>348.887</c:v>
                </c:pt>
                <c:pt idx="3974">
                  <c:v>348.98699999999997</c:v>
                </c:pt>
                <c:pt idx="3975">
                  <c:v>349.08699999999999</c:v>
                </c:pt>
                <c:pt idx="3976">
                  <c:v>349.18699999999995</c:v>
                </c:pt>
                <c:pt idx="3977">
                  <c:v>349.28699999999998</c:v>
                </c:pt>
                <c:pt idx="3978">
                  <c:v>349.387</c:v>
                </c:pt>
                <c:pt idx="3979">
                  <c:v>349.48699999999997</c:v>
                </c:pt>
                <c:pt idx="3980">
                  <c:v>349.58699999999999</c:v>
                </c:pt>
                <c:pt idx="3981">
                  <c:v>349.68699999999995</c:v>
                </c:pt>
                <c:pt idx="3982">
                  <c:v>349.78699999999998</c:v>
                </c:pt>
                <c:pt idx="3983">
                  <c:v>349.887</c:v>
                </c:pt>
                <c:pt idx="3984">
                  <c:v>349.98699999999997</c:v>
                </c:pt>
                <c:pt idx="3985">
                  <c:v>350.08699999999999</c:v>
                </c:pt>
                <c:pt idx="3986">
                  <c:v>350.18699999999995</c:v>
                </c:pt>
                <c:pt idx="3987">
                  <c:v>350.28699999999998</c:v>
                </c:pt>
                <c:pt idx="3988">
                  <c:v>350.387</c:v>
                </c:pt>
                <c:pt idx="3989">
                  <c:v>350.48699999999997</c:v>
                </c:pt>
                <c:pt idx="3990">
                  <c:v>350.58699999999999</c:v>
                </c:pt>
                <c:pt idx="3991">
                  <c:v>350.68699999999995</c:v>
                </c:pt>
                <c:pt idx="3992">
                  <c:v>350.78699999999998</c:v>
                </c:pt>
                <c:pt idx="3993">
                  <c:v>350.887</c:v>
                </c:pt>
                <c:pt idx="3994">
                  <c:v>350.98699999999997</c:v>
                </c:pt>
                <c:pt idx="3995">
                  <c:v>351.08699999999999</c:v>
                </c:pt>
                <c:pt idx="3996">
                  <c:v>351.18699999999995</c:v>
                </c:pt>
                <c:pt idx="3997">
                  <c:v>351.28699999999998</c:v>
                </c:pt>
                <c:pt idx="3998">
                  <c:v>351.387</c:v>
                </c:pt>
                <c:pt idx="3999">
                  <c:v>351.48699999999997</c:v>
                </c:pt>
                <c:pt idx="4000">
                  <c:v>351.58699999999999</c:v>
                </c:pt>
                <c:pt idx="4001">
                  <c:v>351.68699999999995</c:v>
                </c:pt>
                <c:pt idx="4002">
                  <c:v>351.78699999999998</c:v>
                </c:pt>
                <c:pt idx="4003">
                  <c:v>351.887</c:v>
                </c:pt>
                <c:pt idx="4004">
                  <c:v>351.98699999999997</c:v>
                </c:pt>
                <c:pt idx="4005">
                  <c:v>352.08699999999999</c:v>
                </c:pt>
                <c:pt idx="4006">
                  <c:v>352.18699999999995</c:v>
                </c:pt>
                <c:pt idx="4007">
                  <c:v>352.28699999999998</c:v>
                </c:pt>
                <c:pt idx="4008">
                  <c:v>352.387</c:v>
                </c:pt>
                <c:pt idx="4009">
                  <c:v>352.48699999999997</c:v>
                </c:pt>
                <c:pt idx="4010">
                  <c:v>352.58699999999999</c:v>
                </c:pt>
                <c:pt idx="4011">
                  <c:v>352.68699999999995</c:v>
                </c:pt>
                <c:pt idx="4012">
                  <c:v>352.78699999999998</c:v>
                </c:pt>
                <c:pt idx="4013">
                  <c:v>352.887</c:v>
                </c:pt>
                <c:pt idx="4014">
                  <c:v>352.98699999999997</c:v>
                </c:pt>
                <c:pt idx="4015">
                  <c:v>353.08699999999999</c:v>
                </c:pt>
                <c:pt idx="4016">
                  <c:v>353.18699999999995</c:v>
                </c:pt>
                <c:pt idx="4017">
                  <c:v>353.28699999999998</c:v>
                </c:pt>
                <c:pt idx="4018">
                  <c:v>353.387</c:v>
                </c:pt>
                <c:pt idx="4019">
                  <c:v>353.48699999999997</c:v>
                </c:pt>
                <c:pt idx="4020">
                  <c:v>353.58699999999999</c:v>
                </c:pt>
                <c:pt idx="4021">
                  <c:v>353.68699999999995</c:v>
                </c:pt>
                <c:pt idx="4022">
                  <c:v>353.78699999999998</c:v>
                </c:pt>
                <c:pt idx="4023">
                  <c:v>353.887</c:v>
                </c:pt>
                <c:pt idx="4024">
                  <c:v>353.98699999999997</c:v>
                </c:pt>
                <c:pt idx="4025">
                  <c:v>354.08699999999999</c:v>
                </c:pt>
                <c:pt idx="4026">
                  <c:v>354.18699999999995</c:v>
                </c:pt>
                <c:pt idx="4027">
                  <c:v>354.28699999999998</c:v>
                </c:pt>
                <c:pt idx="4028">
                  <c:v>354.387</c:v>
                </c:pt>
                <c:pt idx="4029">
                  <c:v>354.48699999999997</c:v>
                </c:pt>
                <c:pt idx="4030">
                  <c:v>354.58699999999999</c:v>
                </c:pt>
                <c:pt idx="4031">
                  <c:v>354.68699999999995</c:v>
                </c:pt>
                <c:pt idx="4032">
                  <c:v>354.78699999999998</c:v>
                </c:pt>
                <c:pt idx="4033">
                  <c:v>354.887</c:v>
                </c:pt>
                <c:pt idx="4034">
                  <c:v>354.98699999999997</c:v>
                </c:pt>
                <c:pt idx="4035">
                  <c:v>355.08699999999999</c:v>
                </c:pt>
                <c:pt idx="4036">
                  <c:v>355.18699999999995</c:v>
                </c:pt>
                <c:pt idx="4037">
                  <c:v>355.28699999999998</c:v>
                </c:pt>
                <c:pt idx="4038">
                  <c:v>355.387</c:v>
                </c:pt>
                <c:pt idx="4039">
                  <c:v>355.48699999999997</c:v>
                </c:pt>
                <c:pt idx="4040">
                  <c:v>355.58699999999999</c:v>
                </c:pt>
                <c:pt idx="4041">
                  <c:v>355.68699999999995</c:v>
                </c:pt>
                <c:pt idx="4042">
                  <c:v>355.78699999999998</c:v>
                </c:pt>
                <c:pt idx="4043">
                  <c:v>355.887</c:v>
                </c:pt>
                <c:pt idx="4044">
                  <c:v>355.98699999999997</c:v>
                </c:pt>
                <c:pt idx="4045">
                  <c:v>356.08699999999999</c:v>
                </c:pt>
                <c:pt idx="4046">
                  <c:v>356.18699999999995</c:v>
                </c:pt>
                <c:pt idx="4047">
                  <c:v>356.28699999999998</c:v>
                </c:pt>
                <c:pt idx="4048">
                  <c:v>356.387</c:v>
                </c:pt>
                <c:pt idx="4049">
                  <c:v>356.48699999999997</c:v>
                </c:pt>
                <c:pt idx="4050">
                  <c:v>356.58699999999999</c:v>
                </c:pt>
                <c:pt idx="4051">
                  <c:v>356.68699999999995</c:v>
                </c:pt>
                <c:pt idx="4052">
                  <c:v>356.78699999999998</c:v>
                </c:pt>
                <c:pt idx="4053">
                  <c:v>356.887</c:v>
                </c:pt>
                <c:pt idx="4054">
                  <c:v>356.98699999999997</c:v>
                </c:pt>
                <c:pt idx="4055">
                  <c:v>357.08699999999999</c:v>
                </c:pt>
                <c:pt idx="4056">
                  <c:v>357.18699999999995</c:v>
                </c:pt>
                <c:pt idx="4057">
                  <c:v>357.28699999999998</c:v>
                </c:pt>
                <c:pt idx="4058">
                  <c:v>357.387</c:v>
                </c:pt>
                <c:pt idx="4059">
                  <c:v>357.48699999999997</c:v>
                </c:pt>
                <c:pt idx="4060">
                  <c:v>357.58699999999999</c:v>
                </c:pt>
                <c:pt idx="4061">
                  <c:v>357.68699999999995</c:v>
                </c:pt>
                <c:pt idx="4062">
                  <c:v>357.78699999999998</c:v>
                </c:pt>
                <c:pt idx="4063">
                  <c:v>357.887</c:v>
                </c:pt>
                <c:pt idx="4064">
                  <c:v>357.98699999999997</c:v>
                </c:pt>
                <c:pt idx="4065">
                  <c:v>358.08699999999999</c:v>
                </c:pt>
                <c:pt idx="4066">
                  <c:v>358.18699999999995</c:v>
                </c:pt>
                <c:pt idx="4067">
                  <c:v>358.28699999999998</c:v>
                </c:pt>
                <c:pt idx="4068">
                  <c:v>358.387</c:v>
                </c:pt>
                <c:pt idx="4069">
                  <c:v>358.48699999999997</c:v>
                </c:pt>
                <c:pt idx="4070">
                  <c:v>358.58699999999999</c:v>
                </c:pt>
                <c:pt idx="4071">
                  <c:v>358.68699999999995</c:v>
                </c:pt>
                <c:pt idx="4072">
                  <c:v>358.78699999999998</c:v>
                </c:pt>
                <c:pt idx="4073">
                  <c:v>358.887</c:v>
                </c:pt>
                <c:pt idx="4074">
                  <c:v>358.98699999999997</c:v>
                </c:pt>
                <c:pt idx="4075">
                  <c:v>359.08699999999999</c:v>
                </c:pt>
                <c:pt idx="4076">
                  <c:v>359.18699999999995</c:v>
                </c:pt>
                <c:pt idx="4077">
                  <c:v>359.28699999999998</c:v>
                </c:pt>
                <c:pt idx="4078">
                  <c:v>359.387</c:v>
                </c:pt>
                <c:pt idx="4079">
                  <c:v>359.48699999999997</c:v>
                </c:pt>
                <c:pt idx="4080">
                  <c:v>359.58699999999999</c:v>
                </c:pt>
                <c:pt idx="4081">
                  <c:v>359.68699999999995</c:v>
                </c:pt>
                <c:pt idx="4082">
                  <c:v>359.78699999999998</c:v>
                </c:pt>
                <c:pt idx="4083">
                  <c:v>359.887</c:v>
                </c:pt>
                <c:pt idx="4084">
                  <c:v>359.98699999999997</c:v>
                </c:pt>
                <c:pt idx="4085">
                  <c:v>360.08699999999999</c:v>
                </c:pt>
                <c:pt idx="4086">
                  <c:v>360.18699999999995</c:v>
                </c:pt>
                <c:pt idx="4087">
                  <c:v>360.28699999999998</c:v>
                </c:pt>
                <c:pt idx="4088">
                  <c:v>360.387</c:v>
                </c:pt>
                <c:pt idx="4089">
                  <c:v>360.48699999999997</c:v>
                </c:pt>
                <c:pt idx="4090">
                  <c:v>360.58699999999999</c:v>
                </c:pt>
                <c:pt idx="4091">
                  <c:v>360.68699999999995</c:v>
                </c:pt>
                <c:pt idx="4092">
                  <c:v>360.78699999999998</c:v>
                </c:pt>
                <c:pt idx="4093">
                  <c:v>360.887</c:v>
                </c:pt>
                <c:pt idx="4094">
                  <c:v>360.98699999999997</c:v>
                </c:pt>
                <c:pt idx="4095">
                  <c:v>361.08699999999999</c:v>
                </c:pt>
                <c:pt idx="4096">
                  <c:v>361.18699999999995</c:v>
                </c:pt>
                <c:pt idx="4097">
                  <c:v>361.28699999999998</c:v>
                </c:pt>
                <c:pt idx="4098">
                  <c:v>361.387</c:v>
                </c:pt>
                <c:pt idx="4099">
                  <c:v>361.48699999999997</c:v>
                </c:pt>
                <c:pt idx="4100">
                  <c:v>361.58699999999999</c:v>
                </c:pt>
                <c:pt idx="4101">
                  <c:v>361.68699999999995</c:v>
                </c:pt>
                <c:pt idx="4102">
                  <c:v>361.78699999999998</c:v>
                </c:pt>
                <c:pt idx="4103">
                  <c:v>361.887</c:v>
                </c:pt>
                <c:pt idx="4104">
                  <c:v>361.98699999999997</c:v>
                </c:pt>
                <c:pt idx="4105">
                  <c:v>362.08699999999999</c:v>
                </c:pt>
                <c:pt idx="4106">
                  <c:v>362.18699999999995</c:v>
                </c:pt>
                <c:pt idx="4107">
                  <c:v>362.28699999999998</c:v>
                </c:pt>
                <c:pt idx="4108">
                  <c:v>362.387</c:v>
                </c:pt>
                <c:pt idx="4109">
                  <c:v>362.48699999999997</c:v>
                </c:pt>
                <c:pt idx="4110">
                  <c:v>362.58699999999999</c:v>
                </c:pt>
                <c:pt idx="4111">
                  <c:v>362.68699999999995</c:v>
                </c:pt>
                <c:pt idx="4112">
                  <c:v>362.78699999999998</c:v>
                </c:pt>
                <c:pt idx="4113">
                  <c:v>362.887</c:v>
                </c:pt>
                <c:pt idx="4114">
                  <c:v>362.98699999999997</c:v>
                </c:pt>
                <c:pt idx="4115">
                  <c:v>363.08699999999999</c:v>
                </c:pt>
                <c:pt idx="4116">
                  <c:v>363.18699999999995</c:v>
                </c:pt>
                <c:pt idx="4117">
                  <c:v>363.28699999999998</c:v>
                </c:pt>
                <c:pt idx="4118">
                  <c:v>363.387</c:v>
                </c:pt>
                <c:pt idx="4119">
                  <c:v>363.48699999999997</c:v>
                </c:pt>
                <c:pt idx="4120">
                  <c:v>363.58699999999999</c:v>
                </c:pt>
                <c:pt idx="4121">
                  <c:v>363.68699999999995</c:v>
                </c:pt>
                <c:pt idx="4122">
                  <c:v>363.78699999999998</c:v>
                </c:pt>
                <c:pt idx="4123">
                  <c:v>363.887</c:v>
                </c:pt>
                <c:pt idx="4124">
                  <c:v>363.98699999999997</c:v>
                </c:pt>
                <c:pt idx="4125">
                  <c:v>364.08699999999999</c:v>
                </c:pt>
                <c:pt idx="4126">
                  <c:v>364.18699999999995</c:v>
                </c:pt>
                <c:pt idx="4127">
                  <c:v>364.28699999999998</c:v>
                </c:pt>
                <c:pt idx="4128">
                  <c:v>364.387</c:v>
                </c:pt>
                <c:pt idx="4129">
                  <c:v>364.48699999999997</c:v>
                </c:pt>
                <c:pt idx="4130">
                  <c:v>364.58699999999999</c:v>
                </c:pt>
                <c:pt idx="4131">
                  <c:v>364.68699999999995</c:v>
                </c:pt>
                <c:pt idx="4132">
                  <c:v>364.78699999999998</c:v>
                </c:pt>
                <c:pt idx="4133">
                  <c:v>364.887</c:v>
                </c:pt>
                <c:pt idx="4134">
                  <c:v>364.98699999999997</c:v>
                </c:pt>
                <c:pt idx="4135">
                  <c:v>365.08699999999999</c:v>
                </c:pt>
                <c:pt idx="4136">
                  <c:v>365.18699999999995</c:v>
                </c:pt>
                <c:pt idx="4137">
                  <c:v>365.28699999999998</c:v>
                </c:pt>
                <c:pt idx="4138">
                  <c:v>365.387</c:v>
                </c:pt>
                <c:pt idx="4139">
                  <c:v>365.48699999999997</c:v>
                </c:pt>
                <c:pt idx="4140">
                  <c:v>365.58699999999999</c:v>
                </c:pt>
                <c:pt idx="4141">
                  <c:v>365.68699999999995</c:v>
                </c:pt>
                <c:pt idx="4142">
                  <c:v>365.78699999999998</c:v>
                </c:pt>
                <c:pt idx="4143">
                  <c:v>365.887</c:v>
                </c:pt>
                <c:pt idx="4144">
                  <c:v>365.98699999999997</c:v>
                </c:pt>
                <c:pt idx="4145">
                  <c:v>366.08699999999999</c:v>
                </c:pt>
                <c:pt idx="4146">
                  <c:v>366.18699999999995</c:v>
                </c:pt>
                <c:pt idx="4147">
                  <c:v>366.28699999999998</c:v>
                </c:pt>
                <c:pt idx="4148">
                  <c:v>366.387</c:v>
                </c:pt>
                <c:pt idx="4149">
                  <c:v>366.48699999999997</c:v>
                </c:pt>
                <c:pt idx="4150">
                  <c:v>366.58699999999999</c:v>
                </c:pt>
                <c:pt idx="4151">
                  <c:v>366.68699999999995</c:v>
                </c:pt>
                <c:pt idx="4152">
                  <c:v>366.78699999999998</c:v>
                </c:pt>
                <c:pt idx="4153">
                  <c:v>366.887</c:v>
                </c:pt>
                <c:pt idx="4154">
                  <c:v>366.98699999999997</c:v>
                </c:pt>
                <c:pt idx="4155">
                  <c:v>367.08699999999999</c:v>
                </c:pt>
                <c:pt idx="4156">
                  <c:v>367.18699999999995</c:v>
                </c:pt>
                <c:pt idx="4157">
                  <c:v>367.28699999999998</c:v>
                </c:pt>
                <c:pt idx="4158">
                  <c:v>367.387</c:v>
                </c:pt>
                <c:pt idx="4159">
                  <c:v>367.48699999999997</c:v>
                </c:pt>
                <c:pt idx="4160">
                  <c:v>367.58699999999999</c:v>
                </c:pt>
                <c:pt idx="4161">
                  <c:v>367.68699999999995</c:v>
                </c:pt>
                <c:pt idx="4162">
                  <c:v>367.78699999999998</c:v>
                </c:pt>
                <c:pt idx="4163">
                  <c:v>367.887</c:v>
                </c:pt>
                <c:pt idx="4164">
                  <c:v>367.98699999999997</c:v>
                </c:pt>
                <c:pt idx="4165">
                  <c:v>368.08699999999999</c:v>
                </c:pt>
                <c:pt idx="4166">
                  <c:v>368.18699999999995</c:v>
                </c:pt>
                <c:pt idx="4167">
                  <c:v>368.28699999999998</c:v>
                </c:pt>
                <c:pt idx="4168">
                  <c:v>368.387</c:v>
                </c:pt>
                <c:pt idx="4169">
                  <c:v>368.48699999999997</c:v>
                </c:pt>
                <c:pt idx="4170">
                  <c:v>368.58699999999999</c:v>
                </c:pt>
                <c:pt idx="4171">
                  <c:v>368.68699999999995</c:v>
                </c:pt>
                <c:pt idx="4172">
                  <c:v>368.78699999999998</c:v>
                </c:pt>
                <c:pt idx="4173">
                  <c:v>368.887</c:v>
                </c:pt>
                <c:pt idx="4174">
                  <c:v>368.98699999999997</c:v>
                </c:pt>
                <c:pt idx="4175">
                  <c:v>369.08699999999999</c:v>
                </c:pt>
                <c:pt idx="4176">
                  <c:v>369.18699999999995</c:v>
                </c:pt>
                <c:pt idx="4177">
                  <c:v>369.28699999999998</c:v>
                </c:pt>
                <c:pt idx="4178">
                  <c:v>369.387</c:v>
                </c:pt>
                <c:pt idx="4179">
                  <c:v>369.48699999999997</c:v>
                </c:pt>
                <c:pt idx="4180">
                  <c:v>369.58699999999999</c:v>
                </c:pt>
                <c:pt idx="4181">
                  <c:v>369.68699999999995</c:v>
                </c:pt>
                <c:pt idx="4182">
                  <c:v>369.78699999999998</c:v>
                </c:pt>
                <c:pt idx="4183">
                  <c:v>369.887</c:v>
                </c:pt>
                <c:pt idx="4184">
                  <c:v>369.98699999999997</c:v>
                </c:pt>
                <c:pt idx="4185">
                  <c:v>370.08699999999999</c:v>
                </c:pt>
                <c:pt idx="4186">
                  <c:v>370.18699999999995</c:v>
                </c:pt>
                <c:pt idx="4187">
                  <c:v>370.28699999999998</c:v>
                </c:pt>
                <c:pt idx="4188">
                  <c:v>370.387</c:v>
                </c:pt>
                <c:pt idx="4189">
                  <c:v>370.48699999999997</c:v>
                </c:pt>
                <c:pt idx="4190">
                  <c:v>370.58699999999999</c:v>
                </c:pt>
                <c:pt idx="4191">
                  <c:v>370.68699999999995</c:v>
                </c:pt>
                <c:pt idx="4192">
                  <c:v>370.78699999999998</c:v>
                </c:pt>
                <c:pt idx="4193">
                  <c:v>370.887</c:v>
                </c:pt>
                <c:pt idx="4194">
                  <c:v>370.98699999999997</c:v>
                </c:pt>
                <c:pt idx="4195">
                  <c:v>371.08699999999999</c:v>
                </c:pt>
                <c:pt idx="4196">
                  <c:v>371.18699999999995</c:v>
                </c:pt>
                <c:pt idx="4197">
                  <c:v>371.28699999999998</c:v>
                </c:pt>
                <c:pt idx="4198">
                  <c:v>371.387</c:v>
                </c:pt>
                <c:pt idx="4199">
                  <c:v>371.48699999999997</c:v>
                </c:pt>
                <c:pt idx="4200">
                  <c:v>371.58699999999999</c:v>
                </c:pt>
                <c:pt idx="4201">
                  <c:v>371.68699999999995</c:v>
                </c:pt>
                <c:pt idx="4202">
                  <c:v>371.78699999999998</c:v>
                </c:pt>
                <c:pt idx="4203">
                  <c:v>371.887</c:v>
                </c:pt>
                <c:pt idx="4204">
                  <c:v>371.98699999999997</c:v>
                </c:pt>
                <c:pt idx="4205">
                  <c:v>372.08699999999999</c:v>
                </c:pt>
                <c:pt idx="4206">
                  <c:v>372.18699999999995</c:v>
                </c:pt>
                <c:pt idx="4207">
                  <c:v>372.28699999999998</c:v>
                </c:pt>
                <c:pt idx="4208">
                  <c:v>372.387</c:v>
                </c:pt>
                <c:pt idx="4209">
                  <c:v>372.48699999999997</c:v>
                </c:pt>
                <c:pt idx="4210">
                  <c:v>372.58699999999999</c:v>
                </c:pt>
                <c:pt idx="4211">
                  <c:v>372.68699999999995</c:v>
                </c:pt>
                <c:pt idx="4212">
                  <c:v>372.78699999999998</c:v>
                </c:pt>
                <c:pt idx="4213">
                  <c:v>372.887</c:v>
                </c:pt>
                <c:pt idx="4214">
                  <c:v>372.98699999999997</c:v>
                </c:pt>
                <c:pt idx="4215">
                  <c:v>373.08699999999999</c:v>
                </c:pt>
                <c:pt idx="4216">
                  <c:v>373.18699999999995</c:v>
                </c:pt>
                <c:pt idx="4217">
                  <c:v>373.28699999999998</c:v>
                </c:pt>
                <c:pt idx="4218">
                  <c:v>373.387</c:v>
                </c:pt>
                <c:pt idx="4219">
                  <c:v>373.48699999999997</c:v>
                </c:pt>
                <c:pt idx="4220">
                  <c:v>373.58699999999999</c:v>
                </c:pt>
                <c:pt idx="4221">
                  <c:v>373.68699999999995</c:v>
                </c:pt>
                <c:pt idx="4222">
                  <c:v>373.78699999999998</c:v>
                </c:pt>
                <c:pt idx="4223">
                  <c:v>373.887</c:v>
                </c:pt>
                <c:pt idx="4224">
                  <c:v>373.98699999999997</c:v>
                </c:pt>
                <c:pt idx="4225">
                  <c:v>374.08699999999999</c:v>
                </c:pt>
                <c:pt idx="4226">
                  <c:v>374.18699999999995</c:v>
                </c:pt>
                <c:pt idx="4227">
                  <c:v>374.28699999999998</c:v>
                </c:pt>
                <c:pt idx="4228">
                  <c:v>374.387</c:v>
                </c:pt>
                <c:pt idx="4229">
                  <c:v>374.48699999999997</c:v>
                </c:pt>
                <c:pt idx="4230">
                  <c:v>374.58699999999999</c:v>
                </c:pt>
                <c:pt idx="4231">
                  <c:v>374.68699999999995</c:v>
                </c:pt>
                <c:pt idx="4232">
                  <c:v>374.78699999999998</c:v>
                </c:pt>
                <c:pt idx="4233">
                  <c:v>374.887</c:v>
                </c:pt>
                <c:pt idx="4234">
                  <c:v>374.98699999999997</c:v>
                </c:pt>
                <c:pt idx="4235">
                  <c:v>375.08699999999999</c:v>
                </c:pt>
                <c:pt idx="4236">
                  <c:v>375.18699999999995</c:v>
                </c:pt>
                <c:pt idx="4237">
                  <c:v>375.28699999999998</c:v>
                </c:pt>
                <c:pt idx="4238">
                  <c:v>375.387</c:v>
                </c:pt>
                <c:pt idx="4239">
                  <c:v>375.48699999999997</c:v>
                </c:pt>
                <c:pt idx="4240">
                  <c:v>375.58699999999999</c:v>
                </c:pt>
                <c:pt idx="4241">
                  <c:v>375.68699999999995</c:v>
                </c:pt>
                <c:pt idx="4242">
                  <c:v>375.78699999999998</c:v>
                </c:pt>
                <c:pt idx="4243">
                  <c:v>375.887</c:v>
                </c:pt>
                <c:pt idx="4244">
                  <c:v>375.98699999999997</c:v>
                </c:pt>
                <c:pt idx="4245">
                  <c:v>376.08699999999999</c:v>
                </c:pt>
                <c:pt idx="4246">
                  <c:v>376.18699999999995</c:v>
                </c:pt>
                <c:pt idx="4247">
                  <c:v>376.28699999999998</c:v>
                </c:pt>
                <c:pt idx="4248">
                  <c:v>376.387</c:v>
                </c:pt>
                <c:pt idx="4249">
                  <c:v>376.48699999999997</c:v>
                </c:pt>
                <c:pt idx="4250">
                  <c:v>376.58699999999999</c:v>
                </c:pt>
                <c:pt idx="4251">
                  <c:v>376.68699999999995</c:v>
                </c:pt>
                <c:pt idx="4252">
                  <c:v>376.78699999999998</c:v>
                </c:pt>
                <c:pt idx="4253">
                  <c:v>376.887</c:v>
                </c:pt>
                <c:pt idx="4254">
                  <c:v>376.98699999999997</c:v>
                </c:pt>
                <c:pt idx="4255">
                  <c:v>377.08699999999999</c:v>
                </c:pt>
                <c:pt idx="4256">
                  <c:v>377.18699999999995</c:v>
                </c:pt>
                <c:pt idx="4257">
                  <c:v>377.28699999999998</c:v>
                </c:pt>
                <c:pt idx="4258">
                  <c:v>377.387</c:v>
                </c:pt>
                <c:pt idx="4259">
                  <c:v>377.48699999999997</c:v>
                </c:pt>
                <c:pt idx="4260">
                  <c:v>377.58699999999999</c:v>
                </c:pt>
                <c:pt idx="4261">
                  <c:v>377.68699999999995</c:v>
                </c:pt>
                <c:pt idx="4262">
                  <c:v>377.78699999999998</c:v>
                </c:pt>
                <c:pt idx="4263">
                  <c:v>377.887</c:v>
                </c:pt>
                <c:pt idx="4264">
                  <c:v>377.98699999999997</c:v>
                </c:pt>
                <c:pt idx="4265">
                  <c:v>378.08699999999999</c:v>
                </c:pt>
                <c:pt idx="4266">
                  <c:v>378.18699999999995</c:v>
                </c:pt>
                <c:pt idx="4267">
                  <c:v>378.28699999999998</c:v>
                </c:pt>
                <c:pt idx="4268">
                  <c:v>378.387</c:v>
                </c:pt>
                <c:pt idx="4269">
                  <c:v>378.48699999999997</c:v>
                </c:pt>
                <c:pt idx="4270">
                  <c:v>378.58699999999999</c:v>
                </c:pt>
                <c:pt idx="4271">
                  <c:v>378.68699999999995</c:v>
                </c:pt>
                <c:pt idx="4272">
                  <c:v>378.78699999999998</c:v>
                </c:pt>
                <c:pt idx="4273">
                  <c:v>378.887</c:v>
                </c:pt>
                <c:pt idx="4274">
                  <c:v>378.98699999999997</c:v>
                </c:pt>
                <c:pt idx="4275">
                  <c:v>379.08699999999999</c:v>
                </c:pt>
                <c:pt idx="4276">
                  <c:v>379.18699999999995</c:v>
                </c:pt>
                <c:pt idx="4277">
                  <c:v>379.28699999999998</c:v>
                </c:pt>
                <c:pt idx="4278">
                  <c:v>379.387</c:v>
                </c:pt>
                <c:pt idx="4279">
                  <c:v>379.48699999999997</c:v>
                </c:pt>
                <c:pt idx="4280">
                  <c:v>379.58699999999999</c:v>
                </c:pt>
                <c:pt idx="4281">
                  <c:v>379.68699999999995</c:v>
                </c:pt>
                <c:pt idx="4282">
                  <c:v>379.78699999999998</c:v>
                </c:pt>
                <c:pt idx="4283">
                  <c:v>379.887</c:v>
                </c:pt>
                <c:pt idx="4284">
                  <c:v>379.98699999999997</c:v>
                </c:pt>
                <c:pt idx="4285">
                  <c:v>380.08699999999999</c:v>
                </c:pt>
                <c:pt idx="4286">
                  <c:v>380.18699999999995</c:v>
                </c:pt>
                <c:pt idx="4287">
                  <c:v>380.28699999999998</c:v>
                </c:pt>
                <c:pt idx="4288">
                  <c:v>380.387</c:v>
                </c:pt>
                <c:pt idx="4289">
                  <c:v>380.48699999999997</c:v>
                </c:pt>
                <c:pt idx="4290">
                  <c:v>380.58699999999999</c:v>
                </c:pt>
                <c:pt idx="4291">
                  <c:v>380.68699999999995</c:v>
                </c:pt>
                <c:pt idx="4292">
                  <c:v>380.78699999999998</c:v>
                </c:pt>
                <c:pt idx="4293">
                  <c:v>380.887</c:v>
                </c:pt>
                <c:pt idx="4294">
                  <c:v>380.98699999999997</c:v>
                </c:pt>
                <c:pt idx="4295">
                  <c:v>381.08699999999999</c:v>
                </c:pt>
                <c:pt idx="4296">
                  <c:v>381.18699999999995</c:v>
                </c:pt>
                <c:pt idx="4297">
                  <c:v>381.28699999999998</c:v>
                </c:pt>
                <c:pt idx="4298">
                  <c:v>381.387</c:v>
                </c:pt>
                <c:pt idx="4299">
                  <c:v>381.48699999999997</c:v>
                </c:pt>
                <c:pt idx="4300">
                  <c:v>381.58699999999999</c:v>
                </c:pt>
                <c:pt idx="4301">
                  <c:v>381.68699999999995</c:v>
                </c:pt>
                <c:pt idx="4302">
                  <c:v>381.78699999999998</c:v>
                </c:pt>
                <c:pt idx="4303">
                  <c:v>381.887</c:v>
                </c:pt>
                <c:pt idx="4304">
                  <c:v>381.98699999999997</c:v>
                </c:pt>
                <c:pt idx="4305">
                  <c:v>382.08699999999999</c:v>
                </c:pt>
                <c:pt idx="4306">
                  <c:v>382.18699999999995</c:v>
                </c:pt>
                <c:pt idx="4307">
                  <c:v>382.28699999999998</c:v>
                </c:pt>
                <c:pt idx="4308">
                  <c:v>382.387</c:v>
                </c:pt>
                <c:pt idx="4309">
                  <c:v>382.48699999999997</c:v>
                </c:pt>
                <c:pt idx="4310">
                  <c:v>382.58699999999999</c:v>
                </c:pt>
                <c:pt idx="4311">
                  <c:v>382.68699999999995</c:v>
                </c:pt>
                <c:pt idx="4312">
                  <c:v>382.78699999999998</c:v>
                </c:pt>
                <c:pt idx="4313">
                  <c:v>382.887</c:v>
                </c:pt>
                <c:pt idx="4314">
                  <c:v>382.98699999999997</c:v>
                </c:pt>
                <c:pt idx="4315">
                  <c:v>383.08699999999999</c:v>
                </c:pt>
                <c:pt idx="4316">
                  <c:v>383.18699999999995</c:v>
                </c:pt>
                <c:pt idx="4317">
                  <c:v>383.28699999999998</c:v>
                </c:pt>
                <c:pt idx="4318">
                  <c:v>383.387</c:v>
                </c:pt>
                <c:pt idx="4319">
                  <c:v>383.48699999999997</c:v>
                </c:pt>
                <c:pt idx="4320">
                  <c:v>383.58699999999999</c:v>
                </c:pt>
                <c:pt idx="4321">
                  <c:v>383.68699999999995</c:v>
                </c:pt>
                <c:pt idx="4322">
                  <c:v>383.78699999999998</c:v>
                </c:pt>
                <c:pt idx="4323">
                  <c:v>383.887</c:v>
                </c:pt>
                <c:pt idx="4324">
                  <c:v>383.98699999999997</c:v>
                </c:pt>
                <c:pt idx="4325">
                  <c:v>384.08699999999999</c:v>
                </c:pt>
                <c:pt idx="4326">
                  <c:v>384.18699999999995</c:v>
                </c:pt>
                <c:pt idx="4327">
                  <c:v>384.28699999999998</c:v>
                </c:pt>
                <c:pt idx="4328">
                  <c:v>384.387</c:v>
                </c:pt>
                <c:pt idx="4329">
                  <c:v>384.48699999999997</c:v>
                </c:pt>
                <c:pt idx="4330">
                  <c:v>384.58699999999999</c:v>
                </c:pt>
                <c:pt idx="4331">
                  <c:v>384.68699999999995</c:v>
                </c:pt>
                <c:pt idx="4332">
                  <c:v>384.78699999999998</c:v>
                </c:pt>
                <c:pt idx="4333">
                  <c:v>384.887</c:v>
                </c:pt>
                <c:pt idx="4334">
                  <c:v>384.98699999999997</c:v>
                </c:pt>
                <c:pt idx="4335">
                  <c:v>385.08699999999999</c:v>
                </c:pt>
                <c:pt idx="4336">
                  <c:v>385.18699999999995</c:v>
                </c:pt>
                <c:pt idx="4337">
                  <c:v>385.28699999999998</c:v>
                </c:pt>
                <c:pt idx="4338">
                  <c:v>385.387</c:v>
                </c:pt>
                <c:pt idx="4339">
                  <c:v>385.48699999999997</c:v>
                </c:pt>
                <c:pt idx="4340">
                  <c:v>385.58699999999999</c:v>
                </c:pt>
                <c:pt idx="4341">
                  <c:v>385.68699999999995</c:v>
                </c:pt>
                <c:pt idx="4342">
                  <c:v>385.78699999999998</c:v>
                </c:pt>
                <c:pt idx="4343">
                  <c:v>385.887</c:v>
                </c:pt>
                <c:pt idx="4344">
                  <c:v>385.98699999999997</c:v>
                </c:pt>
                <c:pt idx="4345">
                  <c:v>386.08699999999999</c:v>
                </c:pt>
                <c:pt idx="4346">
                  <c:v>386.18699999999995</c:v>
                </c:pt>
                <c:pt idx="4347">
                  <c:v>386.28699999999998</c:v>
                </c:pt>
                <c:pt idx="4348">
                  <c:v>386.387</c:v>
                </c:pt>
                <c:pt idx="4349">
                  <c:v>386.48699999999997</c:v>
                </c:pt>
                <c:pt idx="4350">
                  <c:v>386.58699999999999</c:v>
                </c:pt>
                <c:pt idx="4351">
                  <c:v>386.68699999999995</c:v>
                </c:pt>
                <c:pt idx="4352">
                  <c:v>386.78699999999998</c:v>
                </c:pt>
                <c:pt idx="4353">
                  <c:v>386.887</c:v>
                </c:pt>
                <c:pt idx="4354">
                  <c:v>386.98699999999997</c:v>
                </c:pt>
                <c:pt idx="4355">
                  <c:v>387.08699999999999</c:v>
                </c:pt>
                <c:pt idx="4356">
                  <c:v>387.18699999999995</c:v>
                </c:pt>
                <c:pt idx="4357">
                  <c:v>387.28699999999998</c:v>
                </c:pt>
                <c:pt idx="4358">
                  <c:v>387.387</c:v>
                </c:pt>
                <c:pt idx="4359">
                  <c:v>387.48699999999997</c:v>
                </c:pt>
                <c:pt idx="4360">
                  <c:v>387.58699999999999</c:v>
                </c:pt>
                <c:pt idx="4361">
                  <c:v>387.68699999999995</c:v>
                </c:pt>
                <c:pt idx="4362">
                  <c:v>387.78699999999998</c:v>
                </c:pt>
                <c:pt idx="4363">
                  <c:v>387.887</c:v>
                </c:pt>
                <c:pt idx="4364">
                  <c:v>387.98699999999997</c:v>
                </c:pt>
                <c:pt idx="4365">
                  <c:v>388.08699999999999</c:v>
                </c:pt>
                <c:pt idx="4366">
                  <c:v>388.18699999999995</c:v>
                </c:pt>
                <c:pt idx="4367">
                  <c:v>388.28699999999998</c:v>
                </c:pt>
                <c:pt idx="4368">
                  <c:v>388.387</c:v>
                </c:pt>
                <c:pt idx="4369">
                  <c:v>388.48699999999997</c:v>
                </c:pt>
                <c:pt idx="4370">
                  <c:v>388.58699999999999</c:v>
                </c:pt>
                <c:pt idx="4371">
                  <c:v>388.68699999999995</c:v>
                </c:pt>
                <c:pt idx="4372">
                  <c:v>388.78699999999998</c:v>
                </c:pt>
                <c:pt idx="4373">
                  <c:v>388.887</c:v>
                </c:pt>
                <c:pt idx="4374">
                  <c:v>388.98699999999997</c:v>
                </c:pt>
                <c:pt idx="4375">
                  <c:v>389.08699999999999</c:v>
                </c:pt>
                <c:pt idx="4376">
                  <c:v>389.18699999999995</c:v>
                </c:pt>
                <c:pt idx="4377">
                  <c:v>389.28699999999998</c:v>
                </c:pt>
                <c:pt idx="4378">
                  <c:v>389.387</c:v>
                </c:pt>
                <c:pt idx="4379">
                  <c:v>389.48699999999997</c:v>
                </c:pt>
                <c:pt idx="4380">
                  <c:v>389.58699999999999</c:v>
                </c:pt>
                <c:pt idx="4381">
                  <c:v>389.68699999999995</c:v>
                </c:pt>
                <c:pt idx="4382">
                  <c:v>389.78699999999998</c:v>
                </c:pt>
                <c:pt idx="4383">
                  <c:v>389.887</c:v>
                </c:pt>
                <c:pt idx="4384">
                  <c:v>389.98699999999997</c:v>
                </c:pt>
                <c:pt idx="4385">
                  <c:v>390.08699999999999</c:v>
                </c:pt>
                <c:pt idx="4386">
                  <c:v>390.18699999999995</c:v>
                </c:pt>
                <c:pt idx="4387">
                  <c:v>390.28699999999998</c:v>
                </c:pt>
                <c:pt idx="4388">
                  <c:v>390.387</c:v>
                </c:pt>
                <c:pt idx="4389">
                  <c:v>390.48699999999997</c:v>
                </c:pt>
                <c:pt idx="4390">
                  <c:v>390.58699999999999</c:v>
                </c:pt>
                <c:pt idx="4391">
                  <c:v>390.68699999999995</c:v>
                </c:pt>
                <c:pt idx="4392">
                  <c:v>390.78699999999998</c:v>
                </c:pt>
                <c:pt idx="4393">
                  <c:v>390.887</c:v>
                </c:pt>
                <c:pt idx="4394">
                  <c:v>390.98699999999997</c:v>
                </c:pt>
                <c:pt idx="4395">
                  <c:v>391.08699999999999</c:v>
                </c:pt>
                <c:pt idx="4396">
                  <c:v>391.18699999999995</c:v>
                </c:pt>
                <c:pt idx="4397">
                  <c:v>391.28699999999998</c:v>
                </c:pt>
                <c:pt idx="4398">
                  <c:v>391.387</c:v>
                </c:pt>
                <c:pt idx="4399">
                  <c:v>391.48699999999997</c:v>
                </c:pt>
                <c:pt idx="4400">
                  <c:v>391.58699999999999</c:v>
                </c:pt>
                <c:pt idx="4401">
                  <c:v>391.68699999999995</c:v>
                </c:pt>
                <c:pt idx="4402">
                  <c:v>391.78699999999998</c:v>
                </c:pt>
                <c:pt idx="4403">
                  <c:v>391.887</c:v>
                </c:pt>
                <c:pt idx="4404">
                  <c:v>391.98699999999997</c:v>
                </c:pt>
                <c:pt idx="4405">
                  <c:v>392.08699999999999</c:v>
                </c:pt>
                <c:pt idx="4406">
                  <c:v>392.18699999999995</c:v>
                </c:pt>
                <c:pt idx="4407">
                  <c:v>392.28699999999998</c:v>
                </c:pt>
                <c:pt idx="4408">
                  <c:v>392.387</c:v>
                </c:pt>
                <c:pt idx="4409">
                  <c:v>392.48699999999997</c:v>
                </c:pt>
                <c:pt idx="4410">
                  <c:v>392.58699999999999</c:v>
                </c:pt>
                <c:pt idx="4411">
                  <c:v>392.68699999999995</c:v>
                </c:pt>
                <c:pt idx="4412">
                  <c:v>392.78699999999998</c:v>
                </c:pt>
                <c:pt idx="4413">
                  <c:v>392.887</c:v>
                </c:pt>
                <c:pt idx="4414">
                  <c:v>392.98699999999997</c:v>
                </c:pt>
                <c:pt idx="4415">
                  <c:v>393.08699999999999</c:v>
                </c:pt>
                <c:pt idx="4416">
                  <c:v>393.18699999999995</c:v>
                </c:pt>
                <c:pt idx="4417">
                  <c:v>393.28699999999998</c:v>
                </c:pt>
                <c:pt idx="4418">
                  <c:v>393.387</c:v>
                </c:pt>
                <c:pt idx="4419">
                  <c:v>393.48699999999997</c:v>
                </c:pt>
                <c:pt idx="4420">
                  <c:v>393.58699999999999</c:v>
                </c:pt>
                <c:pt idx="4421">
                  <c:v>393.68699999999995</c:v>
                </c:pt>
                <c:pt idx="4422">
                  <c:v>393.78699999999998</c:v>
                </c:pt>
                <c:pt idx="4423">
                  <c:v>393.887</c:v>
                </c:pt>
                <c:pt idx="4424">
                  <c:v>393.98699999999997</c:v>
                </c:pt>
                <c:pt idx="4425">
                  <c:v>394.08699999999999</c:v>
                </c:pt>
                <c:pt idx="4426">
                  <c:v>394.18699999999995</c:v>
                </c:pt>
                <c:pt idx="4427">
                  <c:v>394.28699999999998</c:v>
                </c:pt>
                <c:pt idx="4428">
                  <c:v>394.387</c:v>
                </c:pt>
                <c:pt idx="4429">
                  <c:v>394.48699999999997</c:v>
                </c:pt>
                <c:pt idx="4430">
                  <c:v>394.58699999999999</c:v>
                </c:pt>
                <c:pt idx="4431">
                  <c:v>394.68699999999995</c:v>
                </c:pt>
                <c:pt idx="4432">
                  <c:v>394.78699999999998</c:v>
                </c:pt>
                <c:pt idx="4433">
                  <c:v>394.887</c:v>
                </c:pt>
                <c:pt idx="4434">
                  <c:v>394.98699999999997</c:v>
                </c:pt>
                <c:pt idx="4435">
                  <c:v>395.08699999999999</c:v>
                </c:pt>
                <c:pt idx="4436">
                  <c:v>395.18699999999995</c:v>
                </c:pt>
                <c:pt idx="4437">
                  <c:v>395.28699999999998</c:v>
                </c:pt>
                <c:pt idx="4438">
                  <c:v>395.387</c:v>
                </c:pt>
                <c:pt idx="4439">
                  <c:v>395.48699999999997</c:v>
                </c:pt>
                <c:pt idx="4440">
                  <c:v>395.58699999999999</c:v>
                </c:pt>
                <c:pt idx="4441">
                  <c:v>395.68699999999995</c:v>
                </c:pt>
                <c:pt idx="4442">
                  <c:v>395.78699999999998</c:v>
                </c:pt>
                <c:pt idx="4443">
                  <c:v>395.887</c:v>
                </c:pt>
                <c:pt idx="4444">
                  <c:v>395.98699999999997</c:v>
                </c:pt>
                <c:pt idx="4445">
                  <c:v>396.08699999999999</c:v>
                </c:pt>
                <c:pt idx="4446">
                  <c:v>396.18699999999995</c:v>
                </c:pt>
                <c:pt idx="4447">
                  <c:v>396.28699999999998</c:v>
                </c:pt>
                <c:pt idx="4448">
                  <c:v>396.387</c:v>
                </c:pt>
                <c:pt idx="4449">
                  <c:v>396.48699999999997</c:v>
                </c:pt>
                <c:pt idx="4450">
                  <c:v>396.58699999999999</c:v>
                </c:pt>
                <c:pt idx="4451">
                  <c:v>396.68699999999995</c:v>
                </c:pt>
                <c:pt idx="4452">
                  <c:v>396.78699999999998</c:v>
                </c:pt>
                <c:pt idx="4453">
                  <c:v>396.887</c:v>
                </c:pt>
                <c:pt idx="4454">
                  <c:v>396.98699999999997</c:v>
                </c:pt>
                <c:pt idx="4455">
                  <c:v>397.08699999999999</c:v>
                </c:pt>
                <c:pt idx="4456">
                  <c:v>397.18699999999995</c:v>
                </c:pt>
                <c:pt idx="4457">
                  <c:v>397.28699999999998</c:v>
                </c:pt>
                <c:pt idx="4458">
                  <c:v>397.387</c:v>
                </c:pt>
                <c:pt idx="4459">
                  <c:v>397.48699999999997</c:v>
                </c:pt>
                <c:pt idx="4460">
                  <c:v>397.58699999999999</c:v>
                </c:pt>
                <c:pt idx="4461">
                  <c:v>397.68699999999995</c:v>
                </c:pt>
                <c:pt idx="4462">
                  <c:v>397.78699999999998</c:v>
                </c:pt>
                <c:pt idx="4463">
                  <c:v>397.887</c:v>
                </c:pt>
                <c:pt idx="4464">
                  <c:v>397.98699999999997</c:v>
                </c:pt>
                <c:pt idx="4465">
                  <c:v>398.08699999999999</c:v>
                </c:pt>
                <c:pt idx="4466">
                  <c:v>398.18699999999995</c:v>
                </c:pt>
                <c:pt idx="4467">
                  <c:v>398.28699999999998</c:v>
                </c:pt>
                <c:pt idx="4468">
                  <c:v>398.387</c:v>
                </c:pt>
                <c:pt idx="4469">
                  <c:v>398.48699999999997</c:v>
                </c:pt>
                <c:pt idx="4470">
                  <c:v>398.58699999999999</c:v>
                </c:pt>
                <c:pt idx="4471">
                  <c:v>398.68699999999995</c:v>
                </c:pt>
                <c:pt idx="4472">
                  <c:v>398.78699999999998</c:v>
                </c:pt>
                <c:pt idx="4473">
                  <c:v>398.887</c:v>
                </c:pt>
                <c:pt idx="4474">
                  <c:v>398.98699999999997</c:v>
                </c:pt>
                <c:pt idx="4475">
                  <c:v>399.08699999999999</c:v>
                </c:pt>
                <c:pt idx="4476">
                  <c:v>399.18699999999995</c:v>
                </c:pt>
                <c:pt idx="4477">
                  <c:v>399.28699999999998</c:v>
                </c:pt>
                <c:pt idx="4478">
                  <c:v>399.387</c:v>
                </c:pt>
                <c:pt idx="4479">
                  <c:v>399.48699999999997</c:v>
                </c:pt>
                <c:pt idx="4480">
                  <c:v>399.58699999999999</c:v>
                </c:pt>
                <c:pt idx="4481">
                  <c:v>399.68699999999995</c:v>
                </c:pt>
                <c:pt idx="4482">
                  <c:v>399.78699999999998</c:v>
                </c:pt>
                <c:pt idx="4483">
                  <c:v>399.887</c:v>
                </c:pt>
                <c:pt idx="4484">
                  <c:v>399.98699999999997</c:v>
                </c:pt>
                <c:pt idx="4485">
                  <c:v>400.08699999999999</c:v>
                </c:pt>
                <c:pt idx="4486">
                  <c:v>400.18699999999995</c:v>
                </c:pt>
                <c:pt idx="4487">
                  <c:v>400.28699999999998</c:v>
                </c:pt>
                <c:pt idx="4488">
                  <c:v>400.387</c:v>
                </c:pt>
                <c:pt idx="4489">
                  <c:v>400.48699999999997</c:v>
                </c:pt>
                <c:pt idx="4490">
                  <c:v>400.58699999999999</c:v>
                </c:pt>
                <c:pt idx="4491">
                  <c:v>400.68699999999995</c:v>
                </c:pt>
                <c:pt idx="4492">
                  <c:v>400.78699999999998</c:v>
                </c:pt>
                <c:pt idx="4493">
                  <c:v>400.887</c:v>
                </c:pt>
                <c:pt idx="4494">
                  <c:v>400.98699999999997</c:v>
                </c:pt>
                <c:pt idx="4495">
                  <c:v>401.08699999999999</c:v>
                </c:pt>
                <c:pt idx="4496">
                  <c:v>401.18699999999995</c:v>
                </c:pt>
                <c:pt idx="4497">
                  <c:v>401.28699999999998</c:v>
                </c:pt>
                <c:pt idx="4498">
                  <c:v>401.387</c:v>
                </c:pt>
                <c:pt idx="4499">
                  <c:v>401.48699999999997</c:v>
                </c:pt>
                <c:pt idx="4500">
                  <c:v>401.58699999999999</c:v>
                </c:pt>
                <c:pt idx="4501">
                  <c:v>401.68699999999995</c:v>
                </c:pt>
                <c:pt idx="4502">
                  <c:v>401.78699999999998</c:v>
                </c:pt>
                <c:pt idx="4503">
                  <c:v>401.887</c:v>
                </c:pt>
                <c:pt idx="4504">
                  <c:v>401.98699999999997</c:v>
                </c:pt>
                <c:pt idx="4505">
                  <c:v>402.08699999999999</c:v>
                </c:pt>
                <c:pt idx="4506">
                  <c:v>402.18699999999995</c:v>
                </c:pt>
                <c:pt idx="4507">
                  <c:v>402.28699999999998</c:v>
                </c:pt>
                <c:pt idx="4508">
                  <c:v>402.387</c:v>
                </c:pt>
                <c:pt idx="4509">
                  <c:v>402.48699999999997</c:v>
                </c:pt>
                <c:pt idx="4510">
                  <c:v>402.58699999999999</c:v>
                </c:pt>
                <c:pt idx="4511">
                  <c:v>402.68699999999995</c:v>
                </c:pt>
                <c:pt idx="4512">
                  <c:v>402.78699999999998</c:v>
                </c:pt>
                <c:pt idx="4513">
                  <c:v>402.887</c:v>
                </c:pt>
                <c:pt idx="4514">
                  <c:v>402.98699999999997</c:v>
                </c:pt>
                <c:pt idx="4515">
                  <c:v>403.08699999999999</c:v>
                </c:pt>
                <c:pt idx="4516">
                  <c:v>403.18699999999995</c:v>
                </c:pt>
                <c:pt idx="4517">
                  <c:v>403.28699999999998</c:v>
                </c:pt>
                <c:pt idx="4518">
                  <c:v>403.387</c:v>
                </c:pt>
                <c:pt idx="4519">
                  <c:v>403.48699999999997</c:v>
                </c:pt>
                <c:pt idx="4520">
                  <c:v>403.58699999999999</c:v>
                </c:pt>
                <c:pt idx="4521">
                  <c:v>403.68699999999995</c:v>
                </c:pt>
                <c:pt idx="4522">
                  <c:v>403.78699999999998</c:v>
                </c:pt>
                <c:pt idx="4523">
                  <c:v>403.887</c:v>
                </c:pt>
                <c:pt idx="4524">
                  <c:v>403.98699999999997</c:v>
                </c:pt>
                <c:pt idx="4525">
                  <c:v>404.08699999999999</c:v>
                </c:pt>
                <c:pt idx="4526">
                  <c:v>404.18699999999995</c:v>
                </c:pt>
                <c:pt idx="4527">
                  <c:v>404.28699999999998</c:v>
                </c:pt>
                <c:pt idx="4528">
                  <c:v>404.387</c:v>
                </c:pt>
                <c:pt idx="4529">
                  <c:v>404.48699999999997</c:v>
                </c:pt>
                <c:pt idx="4530">
                  <c:v>404.58699999999999</c:v>
                </c:pt>
                <c:pt idx="4531">
                  <c:v>404.68699999999995</c:v>
                </c:pt>
                <c:pt idx="4532">
                  <c:v>404.78699999999998</c:v>
                </c:pt>
                <c:pt idx="4533">
                  <c:v>404.887</c:v>
                </c:pt>
                <c:pt idx="4534">
                  <c:v>404.98699999999997</c:v>
                </c:pt>
                <c:pt idx="4535">
                  <c:v>405.08699999999999</c:v>
                </c:pt>
                <c:pt idx="4536">
                  <c:v>405.18699999999995</c:v>
                </c:pt>
                <c:pt idx="4537">
                  <c:v>405.28699999999998</c:v>
                </c:pt>
                <c:pt idx="4538">
                  <c:v>405.387</c:v>
                </c:pt>
                <c:pt idx="4539">
                  <c:v>405.48699999999997</c:v>
                </c:pt>
                <c:pt idx="4540">
                  <c:v>405.58699999999999</c:v>
                </c:pt>
                <c:pt idx="4541">
                  <c:v>405.68699999999995</c:v>
                </c:pt>
                <c:pt idx="4542">
                  <c:v>405.78699999999998</c:v>
                </c:pt>
                <c:pt idx="4543">
                  <c:v>405.887</c:v>
                </c:pt>
                <c:pt idx="4544">
                  <c:v>405.98699999999997</c:v>
                </c:pt>
                <c:pt idx="4545">
                  <c:v>406.08699999999999</c:v>
                </c:pt>
                <c:pt idx="4546">
                  <c:v>406.18699999999995</c:v>
                </c:pt>
                <c:pt idx="4547">
                  <c:v>406.28699999999998</c:v>
                </c:pt>
                <c:pt idx="4548">
                  <c:v>406.387</c:v>
                </c:pt>
                <c:pt idx="4549">
                  <c:v>406.48699999999997</c:v>
                </c:pt>
                <c:pt idx="4550">
                  <c:v>406.58699999999999</c:v>
                </c:pt>
                <c:pt idx="4551">
                  <c:v>406.68699999999995</c:v>
                </c:pt>
                <c:pt idx="4552">
                  <c:v>406.78699999999998</c:v>
                </c:pt>
                <c:pt idx="4553">
                  <c:v>406.887</c:v>
                </c:pt>
                <c:pt idx="4554">
                  <c:v>406.98699999999997</c:v>
                </c:pt>
                <c:pt idx="4555">
                  <c:v>407.08699999999999</c:v>
                </c:pt>
                <c:pt idx="4556">
                  <c:v>407.18699999999995</c:v>
                </c:pt>
                <c:pt idx="4557">
                  <c:v>407.28699999999998</c:v>
                </c:pt>
                <c:pt idx="4558">
                  <c:v>407.387</c:v>
                </c:pt>
                <c:pt idx="4559">
                  <c:v>407.48699999999997</c:v>
                </c:pt>
                <c:pt idx="4560">
                  <c:v>407.58699999999999</c:v>
                </c:pt>
                <c:pt idx="4561">
                  <c:v>407.68699999999995</c:v>
                </c:pt>
                <c:pt idx="4562">
                  <c:v>407.78699999999998</c:v>
                </c:pt>
                <c:pt idx="4563">
                  <c:v>407.887</c:v>
                </c:pt>
                <c:pt idx="4564">
                  <c:v>407.98699999999997</c:v>
                </c:pt>
                <c:pt idx="4565">
                  <c:v>408.08699999999999</c:v>
                </c:pt>
                <c:pt idx="4566">
                  <c:v>408.18699999999995</c:v>
                </c:pt>
                <c:pt idx="4567">
                  <c:v>408.28699999999998</c:v>
                </c:pt>
                <c:pt idx="4568">
                  <c:v>408.387</c:v>
                </c:pt>
                <c:pt idx="4569">
                  <c:v>408.48699999999997</c:v>
                </c:pt>
                <c:pt idx="4570">
                  <c:v>408.58699999999999</c:v>
                </c:pt>
                <c:pt idx="4571">
                  <c:v>408.68699999999995</c:v>
                </c:pt>
                <c:pt idx="4572">
                  <c:v>408.78699999999998</c:v>
                </c:pt>
                <c:pt idx="4573">
                  <c:v>408.887</c:v>
                </c:pt>
                <c:pt idx="4574">
                  <c:v>408.98699999999997</c:v>
                </c:pt>
                <c:pt idx="4575">
                  <c:v>409.08699999999999</c:v>
                </c:pt>
                <c:pt idx="4576">
                  <c:v>409.18699999999995</c:v>
                </c:pt>
                <c:pt idx="4577">
                  <c:v>409.28699999999998</c:v>
                </c:pt>
                <c:pt idx="4578">
                  <c:v>409.387</c:v>
                </c:pt>
                <c:pt idx="4579">
                  <c:v>409.48699999999997</c:v>
                </c:pt>
                <c:pt idx="4580">
                  <c:v>409.58699999999999</c:v>
                </c:pt>
                <c:pt idx="4581">
                  <c:v>409.68699999999995</c:v>
                </c:pt>
                <c:pt idx="4582">
                  <c:v>409.78699999999998</c:v>
                </c:pt>
                <c:pt idx="4583">
                  <c:v>409.887</c:v>
                </c:pt>
                <c:pt idx="4584">
                  <c:v>409.98699999999997</c:v>
                </c:pt>
                <c:pt idx="4585">
                  <c:v>410.08699999999999</c:v>
                </c:pt>
                <c:pt idx="4586">
                  <c:v>410.18699999999995</c:v>
                </c:pt>
                <c:pt idx="4587">
                  <c:v>410.28699999999998</c:v>
                </c:pt>
                <c:pt idx="4588">
                  <c:v>410.387</c:v>
                </c:pt>
                <c:pt idx="4589">
                  <c:v>410.48699999999997</c:v>
                </c:pt>
                <c:pt idx="4590">
                  <c:v>410.58699999999999</c:v>
                </c:pt>
                <c:pt idx="4591">
                  <c:v>410.68699999999995</c:v>
                </c:pt>
                <c:pt idx="4592">
                  <c:v>410.78699999999998</c:v>
                </c:pt>
                <c:pt idx="4593">
                  <c:v>410.887</c:v>
                </c:pt>
                <c:pt idx="4594">
                  <c:v>410.98699999999997</c:v>
                </c:pt>
                <c:pt idx="4595">
                  <c:v>411.08699999999999</c:v>
                </c:pt>
                <c:pt idx="4596">
                  <c:v>411.18699999999995</c:v>
                </c:pt>
                <c:pt idx="4597">
                  <c:v>411.28699999999998</c:v>
                </c:pt>
                <c:pt idx="4598">
                  <c:v>411.387</c:v>
                </c:pt>
                <c:pt idx="4599">
                  <c:v>411.48699999999997</c:v>
                </c:pt>
                <c:pt idx="4600">
                  <c:v>411.58699999999999</c:v>
                </c:pt>
                <c:pt idx="4601">
                  <c:v>411.68699999999995</c:v>
                </c:pt>
                <c:pt idx="4602">
                  <c:v>411.78699999999998</c:v>
                </c:pt>
                <c:pt idx="4603">
                  <c:v>411.887</c:v>
                </c:pt>
                <c:pt idx="4604">
                  <c:v>411.98699999999997</c:v>
                </c:pt>
                <c:pt idx="4605">
                  <c:v>412.08699999999999</c:v>
                </c:pt>
                <c:pt idx="4606">
                  <c:v>412.18699999999995</c:v>
                </c:pt>
                <c:pt idx="4607">
                  <c:v>412.28699999999998</c:v>
                </c:pt>
                <c:pt idx="4608">
                  <c:v>412.387</c:v>
                </c:pt>
                <c:pt idx="4609">
                  <c:v>412.48699999999997</c:v>
                </c:pt>
                <c:pt idx="4610">
                  <c:v>412.58699999999999</c:v>
                </c:pt>
                <c:pt idx="4611">
                  <c:v>412.68699999999995</c:v>
                </c:pt>
                <c:pt idx="4612">
                  <c:v>412.78699999999998</c:v>
                </c:pt>
                <c:pt idx="4613">
                  <c:v>412.887</c:v>
                </c:pt>
                <c:pt idx="4614">
                  <c:v>412.98699999999997</c:v>
                </c:pt>
                <c:pt idx="4615">
                  <c:v>413.08699999999999</c:v>
                </c:pt>
                <c:pt idx="4616">
                  <c:v>413.18699999999995</c:v>
                </c:pt>
                <c:pt idx="4617">
                  <c:v>413.28699999999998</c:v>
                </c:pt>
                <c:pt idx="4618">
                  <c:v>413.387</c:v>
                </c:pt>
                <c:pt idx="4619">
                  <c:v>413.48699999999997</c:v>
                </c:pt>
                <c:pt idx="4620">
                  <c:v>413.58699999999999</c:v>
                </c:pt>
                <c:pt idx="4621">
                  <c:v>413.68699999999995</c:v>
                </c:pt>
                <c:pt idx="4622">
                  <c:v>413.78699999999998</c:v>
                </c:pt>
                <c:pt idx="4623">
                  <c:v>413.887</c:v>
                </c:pt>
                <c:pt idx="4624">
                  <c:v>413.98699999999997</c:v>
                </c:pt>
                <c:pt idx="4625">
                  <c:v>414.08699999999999</c:v>
                </c:pt>
                <c:pt idx="4626">
                  <c:v>414.18699999999995</c:v>
                </c:pt>
                <c:pt idx="4627">
                  <c:v>414.28699999999998</c:v>
                </c:pt>
                <c:pt idx="4628">
                  <c:v>414.387</c:v>
                </c:pt>
                <c:pt idx="4629">
                  <c:v>414.48699999999997</c:v>
                </c:pt>
                <c:pt idx="4630">
                  <c:v>414.58699999999999</c:v>
                </c:pt>
                <c:pt idx="4631">
                  <c:v>414.68699999999995</c:v>
                </c:pt>
                <c:pt idx="4632">
                  <c:v>414.78699999999998</c:v>
                </c:pt>
                <c:pt idx="4633">
                  <c:v>414.887</c:v>
                </c:pt>
                <c:pt idx="4634">
                  <c:v>414.98699999999997</c:v>
                </c:pt>
                <c:pt idx="4635">
                  <c:v>415.08699999999999</c:v>
                </c:pt>
                <c:pt idx="4636">
                  <c:v>415.18699999999995</c:v>
                </c:pt>
                <c:pt idx="4637">
                  <c:v>415.28699999999998</c:v>
                </c:pt>
                <c:pt idx="4638">
                  <c:v>415.387</c:v>
                </c:pt>
                <c:pt idx="4639">
                  <c:v>415.48699999999997</c:v>
                </c:pt>
                <c:pt idx="4640">
                  <c:v>415.58699999999999</c:v>
                </c:pt>
                <c:pt idx="4641">
                  <c:v>415.68699999999995</c:v>
                </c:pt>
                <c:pt idx="4642">
                  <c:v>415.78699999999998</c:v>
                </c:pt>
                <c:pt idx="4643">
                  <c:v>415.887</c:v>
                </c:pt>
                <c:pt idx="4644">
                  <c:v>415.98699999999997</c:v>
                </c:pt>
                <c:pt idx="4645">
                  <c:v>416.08699999999999</c:v>
                </c:pt>
                <c:pt idx="4646">
                  <c:v>416.18699999999995</c:v>
                </c:pt>
                <c:pt idx="4647">
                  <c:v>416.28699999999998</c:v>
                </c:pt>
                <c:pt idx="4648">
                  <c:v>416.387</c:v>
                </c:pt>
                <c:pt idx="4649">
                  <c:v>416.48699999999997</c:v>
                </c:pt>
                <c:pt idx="4650">
                  <c:v>416.58699999999999</c:v>
                </c:pt>
                <c:pt idx="4651">
                  <c:v>416.68699999999995</c:v>
                </c:pt>
                <c:pt idx="4652">
                  <c:v>416.78699999999998</c:v>
                </c:pt>
                <c:pt idx="4653">
                  <c:v>416.887</c:v>
                </c:pt>
                <c:pt idx="4654">
                  <c:v>416.98699999999997</c:v>
                </c:pt>
                <c:pt idx="4655">
                  <c:v>417.08699999999999</c:v>
                </c:pt>
                <c:pt idx="4656">
                  <c:v>417.18699999999995</c:v>
                </c:pt>
                <c:pt idx="4657">
                  <c:v>417.28699999999998</c:v>
                </c:pt>
                <c:pt idx="4658">
                  <c:v>417.387</c:v>
                </c:pt>
                <c:pt idx="4659">
                  <c:v>417.48699999999997</c:v>
                </c:pt>
                <c:pt idx="4660">
                  <c:v>417.58699999999999</c:v>
                </c:pt>
                <c:pt idx="4661">
                  <c:v>417.68699999999995</c:v>
                </c:pt>
                <c:pt idx="4662">
                  <c:v>417.78699999999998</c:v>
                </c:pt>
                <c:pt idx="4663">
                  <c:v>417.887</c:v>
                </c:pt>
                <c:pt idx="4664">
                  <c:v>417.98699999999997</c:v>
                </c:pt>
                <c:pt idx="4665">
                  <c:v>418.08699999999999</c:v>
                </c:pt>
                <c:pt idx="4666">
                  <c:v>418.18699999999995</c:v>
                </c:pt>
                <c:pt idx="4667">
                  <c:v>418.28699999999998</c:v>
                </c:pt>
                <c:pt idx="4668">
                  <c:v>418.387</c:v>
                </c:pt>
                <c:pt idx="4669">
                  <c:v>418.48699999999997</c:v>
                </c:pt>
                <c:pt idx="4670">
                  <c:v>418.58699999999999</c:v>
                </c:pt>
                <c:pt idx="4671">
                  <c:v>418.68699999999995</c:v>
                </c:pt>
                <c:pt idx="4672">
                  <c:v>418.78699999999998</c:v>
                </c:pt>
                <c:pt idx="4673">
                  <c:v>418.887</c:v>
                </c:pt>
                <c:pt idx="4674">
                  <c:v>418.98699999999997</c:v>
                </c:pt>
                <c:pt idx="4675">
                  <c:v>419.08699999999999</c:v>
                </c:pt>
                <c:pt idx="4676">
                  <c:v>419.18699999999995</c:v>
                </c:pt>
                <c:pt idx="4677">
                  <c:v>419.28699999999998</c:v>
                </c:pt>
                <c:pt idx="4678">
                  <c:v>419.387</c:v>
                </c:pt>
                <c:pt idx="4679">
                  <c:v>419.48699999999997</c:v>
                </c:pt>
                <c:pt idx="4680">
                  <c:v>419.58699999999999</c:v>
                </c:pt>
                <c:pt idx="4681">
                  <c:v>419.68699999999995</c:v>
                </c:pt>
                <c:pt idx="4682">
                  <c:v>419.78699999999998</c:v>
                </c:pt>
                <c:pt idx="4683">
                  <c:v>419.887</c:v>
                </c:pt>
                <c:pt idx="4684">
                  <c:v>419.98699999999997</c:v>
                </c:pt>
                <c:pt idx="4685">
                  <c:v>420.08699999999999</c:v>
                </c:pt>
                <c:pt idx="4686">
                  <c:v>420.18699999999995</c:v>
                </c:pt>
                <c:pt idx="4687">
                  <c:v>420.28699999999998</c:v>
                </c:pt>
                <c:pt idx="4688">
                  <c:v>420.387</c:v>
                </c:pt>
                <c:pt idx="4689">
                  <c:v>420.48699999999997</c:v>
                </c:pt>
                <c:pt idx="4690">
                  <c:v>420.58699999999999</c:v>
                </c:pt>
                <c:pt idx="4691">
                  <c:v>420.68699999999995</c:v>
                </c:pt>
                <c:pt idx="4692">
                  <c:v>420.78699999999998</c:v>
                </c:pt>
                <c:pt idx="4693">
                  <c:v>420.887</c:v>
                </c:pt>
                <c:pt idx="4694">
                  <c:v>420.98699999999997</c:v>
                </c:pt>
                <c:pt idx="4695">
                  <c:v>421.08699999999999</c:v>
                </c:pt>
                <c:pt idx="4696">
                  <c:v>421.18699999999995</c:v>
                </c:pt>
                <c:pt idx="4697">
                  <c:v>421.28699999999998</c:v>
                </c:pt>
                <c:pt idx="4698">
                  <c:v>421.387</c:v>
                </c:pt>
                <c:pt idx="4699">
                  <c:v>421.48699999999997</c:v>
                </c:pt>
                <c:pt idx="4700">
                  <c:v>421.58699999999999</c:v>
                </c:pt>
                <c:pt idx="4701">
                  <c:v>421.68699999999995</c:v>
                </c:pt>
                <c:pt idx="4702">
                  <c:v>421.78699999999998</c:v>
                </c:pt>
                <c:pt idx="4703">
                  <c:v>421.887</c:v>
                </c:pt>
                <c:pt idx="4704">
                  <c:v>421.98699999999997</c:v>
                </c:pt>
                <c:pt idx="4705">
                  <c:v>422.08699999999999</c:v>
                </c:pt>
                <c:pt idx="4706">
                  <c:v>422.18699999999995</c:v>
                </c:pt>
                <c:pt idx="4707">
                  <c:v>422.28699999999998</c:v>
                </c:pt>
                <c:pt idx="4708">
                  <c:v>422.387</c:v>
                </c:pt>
                <c:pt idx="4709">
                  <c:v>422.48699999999997</c:v>
                </c:pt>
                <c:pt idx="4710">
                  <c:v>422.58699999999999</c:v>
                </c:pt>
                <c:pt idx="4711">
                  <c:v>422.68699999999995</c:v>
                </c:pt>
                <c:pt idx="4712">
                  <c:v>422.78699999999998</c:v>
                </c:pt>
                <c:pt idx="4713">
                  <c:v>422.887</c:v>
                </c:pt>
                <c:pt idx="4714">
                  <c:v>422.98699999999997</c:v>
                </c:pt>
                <c:pt idx="4715">
                  <c:v>423.08699999999999</c:v>
                </c:pt>
                <c:pt idx="4716">
                  <c:v>423.18699999999995</c:v>
                </c:pt>
                <c:pt idx="4717">
                  <c:v>423.28699999999998</c:v>
                </c:pt>
                <c:pt idx="4718">
                  <c:v>423.387</c:v>
                </c:pt>
                <c:pt idx="4719">
                  <c:v>423.48699999999997</c:v>
                </c:pt>
                <c:pt idx="4720">
                  <c:v>423.58699999999999</c:v>
                </c:pt>
                <c:pt idx="4721">
                  <c:v>423.68699999999995</c:v>
                </c:pt>
                <c:pt idx="4722">
                  <c:v>423.78699999999998</c:v>
                </c:pt>
                <c:pt idx="4723">
                  <c:v>423.887</c:v>
                </c:pt>
                <c:pt idx="4724">
                  <c:v>423.98699999999997</c:v>
                </c:pt>
                <c:pt idx="4725">
                  <c:v>424.08699999999999</c:v>
                </c:pt>
                <c:pt idx="4726">
                  <c:v>424.18699999999995</c:v>
                </c:pt>
                <c:pt idx="4727">
                  <c:v>424.28699999999998</c:v>
                </c:pt>
                <c:pt idx="4728">
                  <c:v>424.387</c:v>
                </c:pt>
                <c:pt idx="4729">
                  <c:v>424.48699999999997</c:v>
                </c:pt>
                <c:pt idx="4730">
                  <c:v>424.58699999999999</c:v>
                </c:pt>
                <c:pt idx="4731">
                  <c:v>424.68699999999995</c:v>
                </c:pt>
                <c:pt idx="4732">
                  <c:v>424.78699999999998</c:v>
                </c:pt>
                <c:pt idx="4733">
                  <c:v>424.887</c:v>
                </c:pt>
                <c:pt idx="4734">
                  <c:v>424.98699999999997</c:v>
                </c:pt>
                <c:pt idx="4735">
                  <c:v>425.08699999999999</c:v>
                </c:pt>
                <c:pt idx="4736">
                  <c:v>425.18699999999995</c:v>
                </c:pt>
                <c:pt idx="4737">
                  <c:v>425.28699999999998</c:v>
                </c:pt>
                <c:pt idx="4738">
                  <c:v>425.387</c:v>
                </c:pt>
                <c:pt idx="4739">
                  <c:v>425.48699999999997</c:v>
                </c:pt>
                <c:pt idx="4740">
                  <c:v>425.58699999999999</c:v>
                </c:pt>
                <c:pt idx="4741">
                  <c:v>425.68699999999995</c:v>
                </c:pt>
                <c:pt idx="4742">
                  <c:v>425.78699999999998</c:v>
                </c:pt>
                <c:pt idx="4743">
                  <c:v>425.887</c:v>
                </c:pt>
                <c:pt idx="4744">
                  <c:v>425.98699999999997</c:v>
                </c:pt>
                <c:pt idx="4745">
                  <c:v>426.08699999999999</c:v>
                </c:pt>
                <c:pt idx="4746">
                  <c:v>426.18699999999995</c:v>
                </c:pt>
                <c:pt idx="4747">
                  <c:v>426.28699999999998</c:v>
                </c:pt>
                <c:pt idx="4748">
                  <c:v>426.387</c:v>
                </c:pt>
                <c:pt idx="4749">
                  <c:v>426.48699999999997</c:v>
                </c:pt>
                <c:pt idx="4750">
                  <c:v>426.58699999999999</c:v>
                </c:pt>
                <c:pt idx="4751">
                  <c:v>426.68699999999995</c:v>
                </c:pt>
                <c:pt idx="4752">
                  <c:v>426.78699999999998</c:v>
                </c:pt>
                <c:pt idx="4753">
                  <c:v>426.887</c:v>
                </c:pt>
                <c:pt idx="4754">
                  <c:v>426.98699999999997</c:v>
                </c:pt>
                <c:pt idx="4755">
                  <c:v>427.08699999999999</c:v>
                </c:pt>
                <c:pt idx="4756">
                  <c:v>427.18699999999995</c:v>
                </c:pt>
                <c:pt idx="4757">
                  <c:v>427.28699999999998</c:v>
                </c:pt>
                <c:pt idx="4758">
                  <c:v>427.387</c:v>
                </c:pt>
                <c:pt idx="4759">
                  <c:v>427.48699999999997</c:v>
                </c:pt>
                <c:pt idx="4760">
                  <c:v>427.58699999999999</c:v>
                </c:pt>
                <c:pt idx="4761">
                  <c:v>427.68699999999995</c:v>
                </c:pt>
                <c:pt idx="4762">
                  <c:v>427.78699999999998</c:v>
                </c:pt>
                <c:pt idx="4763">
                  <c:v>427.887</c:v>
                </c:pt>
                <c:pt idx="4764">
                  <c:v>427.98699999999997</c:v>
                </c:pt>
                <c:pt idx="4765">
                  <c:v>428.08699999999999</c:v>
                </c:pt>
                <c:pt idx="4766">
                  <c:v>428.18699999999995</c:v>
                </c:pt>
                <c:pt idx="4767">
                  <c:v>428.28699999999998</c:v>
                </c:pt>
                <c:pt idx="4768">
                  <c:v>428.387</c:v>
                </c:pt>
                <c:pt idx="4769">
                  <c:v>428.48699999999997</c:v>
                </c:pt>
                <c:pt idx="4770">
                  <c:v>428.58699999999999</c:v>
                </c:pt>
                <c:pt idx="4771">
                  <c:v>428.68699999999995</c:v>
                </c:pt>
                <c:pt idx="4772">
                  <c:v>428.78699999999998</c:v>
                </c:pt>
                <c:pt idx="4773">
                  <c:v>428.887</c:v>
                </c:pt>
                <c:pt idx="4774">
                  <c:v>428.98699999999997</c:v>
                </c:pt>
                <c:pt idx="4775">
                  <c:v>429.08699999999999</c:v>
                </c:pt>
                <c:pt idx="4776">
                  <c:v>429.18699999999995</c:v>
                </c:pt>
                <c:pt idx="4777">
                  <c:v>429.28699999999998</c:v>
                </c:pt>
                <c:pt idx="4778">
                  <c:v>429.387</c:v>
                </c:pt>
                <c:pt idx="4779">
                  <c:v>429.48699999999997</c:v>
                </c:pt>
                <c:pt idx="4780">
                  <c:v>429.58699999999999</c:v>
                </c:pt>
                <c:pt idx="4781">
                  <c:v>429.68699999999995</c:v>
                </c:pt>
                <c:pt idx="4782">
                  <c:v>429.78699999999998</c:v>
                </c:pt>
                <c:pt idx="4783">
                  <c:v>429.887</c:v>
                </c:pt>
                <c:pt idx="4784">
                  <c:v>429.98699999999997</c:v>
                </c:pt>
                <c:pt idx="4785">
                  <c:v>430.08699999999999</c:v>
                </c:pt>
                <c:pt idx="4786">
                  <c:v>430.18699999999995</c:v>
                </c:pt>
                <c:pt idx="4787">
                  <c:v>430.28699999999998</c:v>
                </c:pt>
                <c:pt idx="4788">
                  <c:v>430.387</c:v>
                </c:pt>
                <c:pt idx="4789">
                  <c:v>430.48699999999997</c:v>
                </c:pt>
                <c:pt idx="4790">
                  <c:v>430.58699999999999</c:v>
                </c:pt>
                <c:pt idx="4791">
                  <c:v>430.68699999999995</c:v>
                </c:pt>
                <c:pt idx="4792">
                  <c:v>430.78699999999998</c:v>
                </c:pt>
                <c:pt idx="4793">
                  <c:v>430.887</c:v>
                </c:pt>
                <c:pt idx="4794">
                  <c:v>430.98699999999997</c:v>
                </c:pt>
                <c:pt idx="4795">
                  <c:v>431.08699999999999</c:v>
                </c:pt>
                <c:pt idx="4796">
                  <c:v>431.18699999999995</c:v>
                </c:pt>
                <c:pt idx="4797">
                  <c:v>431.28699999999998</c:v>
                </c:pt>
                <c:pt idx="4798">
                  <c:v>431.387</c:v>
                </c:pt>
                <c:pt idx="4799">
                  <c:v>431.48699999999997</c:v>
                </c:pt>
                <c:pt idx="4800">
                  <c:v>431.58699999999999</c:v>
                </c:pt>
                <c:pt idx="4801">
                  <c:v>431.68699999999995</c:v>
                </c:pt>
                <c:pt idx="4802">
                  <c:v>431.78699999999998</c:v>
                </c:pt>
                <c:pt idx="4803">
                  <c:v>431.887</c:v>
                </c:pt>
                <c:pt idx="4804">
                  <c:v>431.98699999999997</c:v>
                </c:pt>
                <c:pt idx="4805">
                  <c:v>432.08699999999999</c:v>
                </c:pt>
                <c:pt idx="4806">
                  <c:v>432.18699999999995</c:v>
                </c:pt>
                <c:pt idx="4807">
                  <c:v>432.28699999999998</c:v>
                </c:pt>
                <c:pt idx="4808">
                  <c:v>432.387</c:v>
                </c:pt>
                <c:pt idx="4809">
                  <c:v>432.48699999999997</c:v>
                </c:pt>
                <c:pt idx="4810">
                  <c:v>432.58699999999999</c:v>
                </c:pt>
                <c:pt idx="4811">
                  <c:v>432.68699999999995</c:v>
                </c:pt>
                <c:pt idx="4812">
                  <c:v>432.78699999999998</c:v>
                </c:pt>
                <c:pt idx="4813">
                  <c:v>432.887</c:v>
                </c:pt>
                <c:pt idx="4814">
                  <c:v>432.98699999999997</c:v>
                </c:pt>
                <c:pt idx="4815">
                  <c:v>433.08699999999999</c:v>
                </c:pt>
                <c:pt idx="4816">
                  <c:v>433.18699999999995</c:v>
                </c:pt>
                <c:pt idx="4817">
                  <c:v>433.28699999999998</c:v>
                </c:pt>
                <c:pt idx="4818">
                  <c:v>433.387</c:v>
                </c:pt>
                <c:pt idx="4819">
                  <c:v>433.48699999999997</c:v>
                </c:pt>
                <c:pt idx="4820">
                  <c:v>433.58699999999999</c:v>
                </c:pt>
                <c:pt idx="4821">
                  <c:v>433.68699999999995</c:v>
                </c:pt>
                <c:pt idx="4822">
                  <c:v>433.78699999999998</c:v>
                </c:pt>
                <c:pt idx="4823">
                  <c:v>433.887</c:v>
                </c:pt>
                <c:pt idx="4824">
                  <c:v>433.98699999999997</c:v>
                </c:pt>
                <c:pt idx="4825">
                  <c:v>434.08699999999999</c:v>
                </c:pt>
                <c:pt idx="4826">
                  <c:v>434.18699999999995</c:v>
                </c:pt>
                <c:pt idx="4827">
                  <c:v>434.28699999999998</c:v>
                </c:pt>
                <c:pt idx="4828">
                  <c:v>434.387</c:v>
                </c:pt>
                <c:pt idx="4829">
                  <c:v>434.48699999999997</c:v>
                </c:pt>
                <c:pt idx="4830">
                  <c:v>434.58699999999999</c:v>
                </c:pt>
                <c:pt idx="4831">
                  <c:v>434.68699999999995</c:v>
                </c:pt>
                <c:pt idx="4832">
                  <c:v>434.78699999999998</c:v>
                </c:pt>
                <c:pt idx="4833">
                  <c:v>434.887</c:v>
                </c:pt>
                <c:pt idx="4834">
                  <c:v>434.98699999999997</c:v>
                </c:pt>
                <c:pt idx="4835">
                  <c:v>435.08699999999999</c:v>
                </c:pt>
                <c:pt idx="4836">
                  <c:v>435.18699999999995</c:v>
                </c:pt>
                <c:pt idx="4837">
                  <c:v>435.28699999999998</c:v>
                </c:pt>
                <c:pt idx="4838">
                  <c:v>435.387</c:v>
                </c:pt>
                <c:pt idx="4839">
                  <c:v>435.48699999999997</c:v>
                </c:pt>
                <c:pt idx="4840">
                  <c:v>435.58699999999999</c:v>
                </c:pt>
                <c:pt idx="4841">
                  <c:v>435.68699999999995</c:v>
                </c:pt>
                <c:pt idx="4842">
                  <c:v>435.78699999999998</c:v>
                </c:pt>
                <c:pt idx="4843">
                  <c:v>435.887</c:v>
                </c:pt>
                <c:pt idx="4844">
                  <c:v>435.98699999999997</c:v>
                </c:pt>
                <c:pt idx="4845">
                  <c:v>436.08699999999999</c:v>
                </c:pt>
                <c:pt idx="4846">
                  <c:v>436.18699999999995</c:v>
                </c:pt>
                <c:pt idx="4847">
                  <c:v>436.28699999999998</c:v>
                </c:pt>
                <c:pt idx="4848">
                  <c:v>436.387</c:v>
                </c:pt>
                <c:pt idx="4849">
                  <c:v>436.48699999999997</c:v>
                </c:pt>
                <c:pt idx="4850">
                  <c:v>436.58699999999999</c:v>
                </c:pt>
                <c:pt idx="4851">
                  <c:v>436.68699999999995</c:v>
                </c:pt>
                <c:pt idx="4852">
                  <c:v>436.78699999999998</c:v>
                </c:pt>
                <c:pt idx="4853">
                  <c:v>436.887</c:v>
                </c:pt>
                <c:pt idx="4854">
                  <c:v>436.98699999999997</c:v>
                </c:pt>
                <c:pt idx="4855">
                  <c:v>437.08699999999999</c:v>
                </c:pt>
                <c:pt idx="4856">
                  <c:v>437.18699999999995</c:v>
                </c:pt>
                <c:pt idx="4857">
                  <c:v>437.28699999999998</c:v>
                </c:pt>
                <c:pt idx="4858">
                  <c:v>437.387</c:v>
                </c:pt>
                <c:pt idx="4859">
                  <c:v>437.48699999999997</c:v>
                </c:pt>
                <c:pt idx="4860">
                  <c:v>437.58699999999999</c:v>
                </c:pt>
                <c:pt idx="4861">
                  <c:v>437.68699999999995</c:v>
                </c:pt>
                <c:pt idx="4862">
                  <c:v>437.78699999999998</c:v>
                </c:pt>
                <c:pt idx="4863">
                  <c:v>437.887</c:v>
                </c:pt>
                <c:pt idx="4864">
                  <c:v>437.98699999999997</c:v>
                </c:pt>
                <c:pt idx="4865">
                  <c:v>438.08699999999999</c:v>
                </c:pt>
                <c:pt idx="4866">
                  <c:v>438.18699999999995</c:v>
                </c:pt>
                <c:pt idx="4867">
                  <c:v>438.28699999999998</c:v>
                </c:pt>
                <c:pt idx="4868">
                  <c:v>438.387</c:v>
                </c:pt>
                <c:pt idx="4869">
                  <c:v>438.48699999999997</c:v>
                </c:pt>
                <c:pt idx="4870">
                  <c:v>438.58699999999999</c:v>
                </c:pt>
                <c:pt idx="4871">
                  <c:v>438.68699999999995</c:v>
                </c:pt>
                <c:pt idx="4872">
                  <c:v>438.78699999999998</c:v>
                </c:pt>
                <c:pt idx="4873">
                  <c:v>438.887</c:v>
                </c:pt>
                <c:pt idx="4874">
                  <c:v>438.98699999999997</c:v>
                </c:pt>
                <c:pt idx="4875">
                  <c:v>439.08699999999999</c:v>
                </c:pt>
                <c:pt idx="4876">
                  <c:v>439.18699999999995</c:v>
                </c:pt>
                <c:pt idx="4877">
                  <c:v>439.28699999999998</c:v>
                </c:pt>
                <c:pt idx="4878">
                  <c:v>439.387</c:v>
                </c:pt>
                <c:pt idx="4879">
                  <c:v>439.48699999999997</c:v>
                </c:pt>
                <c:pt idx="4880">
                  <c:v>439.58699999999999</c:v>
                </c:pt>
                <c:pt idx="4881">
                  <c:v>439.68699999999995</c:v>
                </c:pt>
                <c:pt idx="4882">
                  <c:v>439.78699999999998</c:v>
                </c:pt>
                <c:pt idx="4883">
                  <c:v>439.887</c:v>
                </c:pt>
                <c:pt idx="4884">
                  <c:v>439.98699999999997</c:v>
                </c:pt>
                <c:pt idx="4885">
                  <c:v>440.08699999999999</c:v>
                </c:pt>
                <c:pt idx="4886">
                  <c:v>440.18699999999995</c:v>
                </c:pt>
                <c:pt idx="4887">
                  <c:v>440.28699999999998</c:v>
                </c:pt>
                <c:pt idx="4888">
                  <c:v>440.387</c:v>
                </c:pt>
                <c:pt idx="4889">
                  <c:v>440.48699999999997</c:v>
                </c:pt>
                <c:pt idx="4890">
                  <c:v>440.58699999999999</c:v>
                </c:pt>
                <c:pt idx="4891">
                  <c:v>440.68699999999995</c:v>
                </c:pt>
                <c:pt idx="4892">
                  <c:v>440.78699999999998</c:v>
                </c:pt>
                <c:pt idx="4893">
                  <c:v>440.887</c:v>
                </c:pt>
                <c:pt idx="4894">
                  <c:v>440.98699999999997</c:v>
                </c:pt>
                <c:pt idx="4895">
                  <c:v>441.08699999999999</c:v>
                </c:pt>
                <c:pt idx="4896">
                  <c:v>441.18699999999995</c:v>
                </c:pt>
                <c:pt idx="4897">
                  <c:v>441.28699999999998</c:v>
                </c:pt>
                <c:pt idx="4898">
                  <c:v>441.387</c:v>
                </c:pt>
                <c:pt idx="4899">
                  <c:v>441.48699999999997</c:v>
                </c:pt>
                <c:pt idx="4900">
                  <c:v>441.58699999999999</c:v>
                </c:pt>
                <c:pt idx="4901">
                  <c:v>441.68699999999995</c:v>
                </c:pt>
                <c:pt idx="4902">
                  <c:v>441.78699999999998</c:v>
                </c:pt>
                <c:pt idx="4903">
                  <c:v>441.887</c:v>
                </c:pt>
                <c:pt idx="4904">
                  <c:v>441.98699999999997</c:v>
                </c:pt>
                <c:pt idx="4905">
                  <c:v>442.08699999999999</c:v>
                </c:pt>
                <c:pt idx="4906">
                  <c:v>442.18699999999995</c:v>
                </c:pt>
                <c:pt idx="4907">
                  <c:v>442.28699999999998</c:v>
                </c:pt>
                <c:pt idx="4908">
                  <c:v>442.387</c:v>
                </c:pt>
                <c:pt idx="4909">
                  <c:v>442.48699999999997</c:v>
                </c:pt>
                <c:pt idx="4910">
                  <c:v>442.58699999999999</c:v>
                </c:pt>
                <c:pt idx="4911">
                  <c:v>442.68699999999995</c:v>
                </c:pt>
                <c:pt idx="4912">
                  <c:v>442.78699999999998</c:v>
                </c:pt>
                <c:pt idx="4913">
                  <c:v>442.887</c:v>
                </c:pt>
                <c:pt idx="4914">
                  <c:v>442.98699999999997</c:v>
                </c:pt>
                <c:pt idx="4915">
                  <c:v>443.08699999999999</c:v>
                </c:pt>
                <c:pt idx="4916">
                  <c:v>443.18699999999995</c:v>
                </c:pt>
                <c:pt idx="4917">
                  <c:v>443.28699999999998</c:v>
                </c:pt>
                <c:pt idx="4918">
                  <c:v>443.387</c:v>
                </c:pt>
                <c:pt idx="4919">
                  <c:v>443.48699999999997</c:v>
                </c:pt>
                <c:pt idx="4920">
                  <c:v>443.58699999999999</c:v>
                </c:pt>
                <c:pt idx="4921">
                  <c:v>443.68699999999995</c:v>
                </c:pt>
                <c:pt idx="4922">
                  <c:v>443.78699999999998</c:v>
                </c:pt>
                <c:pt idx="4923">
                  <c:v>443.887</c:v>
                </c:pt>
                <c:pt idx="4924">
                  <c:v>443.98699999999997</c:v>
                </c:pt>
                <c:pt idx="4925">
                  <c:v>444.08699999999999</c:v>
                </c:pt>
                <c:pt idx="4926">
                  <c:v>444.18699999999995</c:v>
                </c:pt>
                <c:pt idx="4927">
                  <c:v>444.28699999999998</c:v>
                </c:pt>
                <c:pt idx="4928">
                  <c:v>444.387</c:v>
                </c:pt>
                <c:pt idx="4929">
                  <c:v>444.48699999999997</c:v>
                </c:pt>
                <c:pt idx="4930">
                  <c:v>444.58699999999999</c:v>
                </c:pt>
                <c:pt idx="4931">
                  <c:v>444.68699999999995</c:v>
                </c:pt>
                <c:pt idx="4932">
                  <c:v>444.78699999999998</c:v>
                </c:pt>
                <c:pt idx="4933">
                  <c:v>444.887</c:v>
                </c:pt>
                <c:pt idx="4934">
                  <c:v>444.98699999999997</c:v>
                </c:pt>
                <c:pt idx="4935">
                  <c:v>445.08699999999999</c:v>
                </c:pt>
                <c:pt idx="4936">
                  <c:v>445.18699999999995</c:v>
                </c:pt>
                <c:pt idx="4937">
                  <c:v>445.28699999999998</c:v>
                </c:pt>
                <c:pt idx="4938">
                  <c:v>445.387</c:v>
                </c:pt>
                <c:pt idx="4939">
                  <c:v>445.48699999999997</c:v>
                </c:pt>
                <c:pt idx="4940">
                  <c:v>445.58699999999999</c:v>
                </c:pt>
                <c:pt idx="4941">
                  <c:v>445.68699999999995</c:v>
                </c:pt>
                <c:pt idx="4942">
                  <c:v>445.78699999999998</c:v>
                </c:pt>
                <c:pt idx="4943">
                  <c:v>445.887</c:v>
                </c:pt>
                <c:pt idx="4944">
                  <c:v>445.98699999999997</c:v>
                </c:pt>
                <c:pt idx="4945">
                  <c:v>446.08699999999999</c:v>
                </c:pt>
                <c:pt idx="4946">
                  <c:v>446.18699999999995</c:v>
                </c:pt>
                <c:pt idx="4947">
                  <c:v>446.28699999999998</c:v>
                </c:pt>
                <c:pt idx="4948">
                  <c:v>446.387</c:v>
                </c:pt>
                <c:pt idx="4949">
                  <c:v>446.48699999999997</c:v>
                </c:pt>
                <c:pt idx="4950">
                  <c:v>446.58699999999999</c:v>
                </c:pt>
                <c:pt idx="4951">
                  <c:v>446.68699999999995</c:v>
                </c:pt>
                <c:pt idx="4952">
                  <c:v>446.78699999999998</c:v>
                </c:pt>
                <c:pt idx="4953">
                  <c:v>446.887</c:v>
                </c:pt>
                <c:pt idx="4954">
                  <c:v>446.98699999999997</c:v>
                </c:pt>
                <c:pt idx="4955">
                  <c:v>447.08699999999999</c:v>
                </c:pt>
                <c:pt idx="4956">
                  <c:v>447.18699999999995</c:v>
                </c:pt>
                <c:pt idx="4957">
                  <c:v>447.28699999999998</c:v>
                </c:pt>
                <c:pt idx="4958">
                  <c:v>447.387</c:v>
                </c:pt>
                <c:pt idx="4959">
                  <c:v>447.48699999999997</c:v>
                </c:pt>
                <c:pt idx="4960">
                  <c:v>447.58699999999999</c:v>
                </c:pt>
                <c:pt idx="4961">
                  <c:v>447.68699999999995</c:v>
                </c:pt>
                <c:pt idx="4962">
                  <c:v>447.78699999999998</c:v>
                </c:pt>
                <c:pt idx="4963">
                  <c:v>447.887</c:v>
                </c:pt>
                <c:pt idx="4964">
                  <c:v>447.98699999999997</c:v>
                </c:pt>
                <c:pt idx="4965">
                  <c:v>448.08699999999999</c:v>
                </c:pt>
                <c:pt idx="4966">
                  <c:v>448.18699999999995</c:v>
                </c:pt>
                <c:pt idx="4967">
                  <c:v>448.28699999999998</c:v>
                </c:pt>
                <c:pt idx="4968">
                  <c:v>448.387</c:v>
                </c:pt>
                <c:pt idx="4969">
                  <c:v>448.48699999999997</c:v>
                </c:pt>
                <c:pt idx="4970">
                  <c:v>448.58699999999999</c:v>
                </c:pt>
                <c:pt idx="4971">
                  <c:v>448.68699999999995</c:v>
                </c:pt>
                <c:pt idx="4972">
                  <c:v>448.78699999999998</c:v>
                </c:pt>
                <c:pt idx="4973">
                  <c:v>448.887</c:v>
                </c:pt>
                <c:pt idx="4974">
                  <c:v>448.98699999999997</c:v>
                </c:pt>
                <c:pt idx="4975">
                  <c:v>449.08699999999999</c:v>
                </c:pt>
                <c:pt idx="4976">
                  <c:v>449.18699999999995</c:v>
                </c:pt>
                <c:pt idx="4977">
                  <c:v>449.28699999999998</c:v>
                </c:pt>
                <c:pt idx="4978">
                  <c:v>449.387</c:v>
                </c:pt>
                <c:pt idx="4979">
                  <c:v>449.48699999999997</c:v>
                </c:pt>
                <c:pt idx="4980">
                  <c:v>449.58699999999999</c:v>
                </c:pt>
                <c:pt idx="4981">
                  <c:v>449.68699999999995</c:v>
                </c:pt>
                <c:pt idx="4982">
                  <c:v>449.78699999999998</c:v>
                </c:pt>
                <c:pt idx="4983">
                  <c:v>449.887</c:v>
                </c:pt>
                <c:pt idx="4984">
                  <c:v>449.98699999999997</c:v>
                </c:pt>
                <c:pt idx="4985">
                  <c:v>450.08699999999999</c:v>
                </c:pt>
                <c:pt idx="4986">
                  <c:v>450.18699999999995</c:v>
                </c:pt>
                <c:pt idx="4987">
                  <c:v>450.28699999999998</c:v>
                </c:pt>
                <c:pt idx="4988">
                  <c:v>450.387</c:v>
                </c:pt>
                <c:pt idx="4989">
                  <c:v>450.48699999999997</c:v>
                </c:pt>
                <c:pt idx="4990">
                  <c:v>450.58699999999999</c:v>
                </c:pt>
                <c:pt idx="4991">
                  <c:v>450.68699999999995</c:v>
                </c:pt>
                <c:pt idx="4992">
                  <c:v>450.78699999999998</c:v>
                </c:pt>
                <c:pt idx="4993">
                  <c:v>450.887</c:v>
                </c:pt>
                <c:pt idx="4994">
                  <c:v>450.98699999999997</c:v>
                </c:pt>
                <c:pt idx="4995">
                  <c:v>451.08699999999999</c:v>
                </c:pt>
                <c:pt idx="4996">
                  <c:v>451.18699999999995</c:v>
                </c:pt>
                <c:pt idx="4997">
                  <c:v>451.28699999999998</c:v>
                </c:pt>
                <c:pt idx="4998">
                  <c:v>451.387</c:v>
                </c:pt>
                <c:pt idx="4999">
                  <c:v>451.48699999999997</c:v>
                </c:pt>
                <c:pt idx="5000">
                  <c:v>451.58699999999999</c:v>
                </c:pt>
                <c:pt idx="5001">
                  <c:v>451.68699999999995</c:v>
                </c:pt>
                <c:pt idx="5002">
                  <c:v>451.78699999999998</c:v>
                </c:pt>
                <c:pt idx="5003">
                  <c:v>451.887</c:v>
                </c:pt>
                <c:pt idx="5004">
                  <c:v>451.98699999999997</c:v>
                </c:pt>
                <c:pt idx="5005">
                  <c:v>452.08699999999999</c:v>
                </c:pt>
                <c:pt idx="5006">
                  <c:v>452.18699999999995</c:v>
                </c:pt>
                <c:pt idx="5007">
                  <c:v>452.28699999999998</c:v>
                </c:pt>
                <c:pt idx="5008">
                  <c:v>452.387</c:v>
                </c:pt>
                <c:pt idx="5009">
                  <c:v>452.48699999999997</c:v>
                </c:pt>
                <c:pt idx="5010">
                  <c:v>452.58699999999999</c:v>
                </c:pt>
                <c:pt idx="5011">
                  <c:v>452.68699999999995</c:v>
                </c:pt>
                <c:pt idx="5012">
                  <c:v>452.78699999999998</c:v>
                </c:pt>
                <c:pt idx="5013">
                  <c:v>452.887</c:v>
                </c:pt>
                <c:pt idx="5014">
                  <c:v>452.98699999999997</c:v>
                </c:pt>
                <c:pt idx="5015">
                  <c:v>453.08699999999999</c:v>
                </c:pt>
                <c:pt idx="5016">
                  <c:v>453.18699999999995</c:v>
                </c:pt>
                <c:pt idx="5017">
                  <c:v>453.28699999999998</c:v>
                </c:pt>
                <c:pt idx="5018">
                  <c:v>453.387</c:v>
                </c:pt>
                <c:pt idx="5019">
                  <c:v>453.48699999999997</c:v>
                </c:pt>
                <c:pt idx="5020">
                  <c:v>453.58699999999999</c:v>
                </c:pt>
                <c:pt idx="5021">
                  <c:v>453.68699999999995</c:v>
                </c:pt>
                <c:pt idx="5022">
                  <c:v>453.78699999999998</c:v>
                </c:pt>
                <c:pt idx="5023">
                  <c:v>453.887</c:v>
                </c:pt>
                <c:pt idx="5024">
                  <c:v>453.98699999999997</c:v>
                </c:pt>
                <c:pt idx="5025">
                  <c:v>454.08699999999999</c:v>
                </c:pt>
                <c:pt idx="5026">
                  <c:v>454.18699999999995</c:v>
                </c:pt>
                <c:pt idx="5027">
                  <c:v>454.28699999999998</c:v>
                </c:pt>
                <c:pt idx="5028">
                  <c:v>454.387</c:v>
                </c:pt>
                <c:pt idx="5029">
                  <c:v>454.48699999999997</c:v>
                </c:pt>
                <c:pt idx="5030">
                  <c:v>454.58699999999999</c:v>
                </c:pt>
                <c:pt idx="5031">
                  <c:v>454.68699999999995</c:v>
                </c:pt>
                <c:pt idx="5032">
                  <c:v>454.78699999999998</c:v>
                </c:pt>
                <c:pt idx="5033">
                  <c:v>454.887</c:v>
                </c:pt>
                <c:pt idx="5034">
                  <c:v>454.98699999999997</c:v>
                </c:pt>
                <c:pt idx="5035">
                  <c:v>455.08699999999999</c:v>
                </c:pt>
                <c:pt idx="5036">
                  <c:v>455.18699999999995</c:v>
                </c:pt>
                <c:pt idx="5037">
                  <c:v>455.28699999999998</c:v>
                </c:pt>
                <c:pt idx="5038">
                  <c:v>455.387</c:v>
                </c:pt>
                <c:pt idx="5039">
                  <c:v>455.48699999999997</c:v>
                </c:pt>
                <c:pt idx="5040">
                  <c:v>455.58699999999999</c:v>
                </c:pt>
                <c:pt idx="5041">
                  <c:v>455.68699999999995</c:v>
                </c:pt>
                <c:pt idx="5042">
                  <c:v>455.78699999999998</c:v>
                </c:pt>
                <c:pt idx="5043">
                  <c:v>455.887</c:v>
                </c:pt>
                <c:pt idx="5044">
                  <c:v>455.98699999999997</c:v>
                </c:pt>
                <c:pt idx="5045">
                  <c:v>456.08699999999999</c:v>
                </c:pt>
                <c:pt idx="5046">
                  <c:v>456.18699999999995</c:v>
                </c:pt>
                <c:pt idx="5047">
                  <c:v>456.28699999999998</c:v>
                </c:pt>
                <c:pt idx="5048">
                  <c:v>456.387</c:v>
                </c:pt>
                <c:pt idx="5049">
                  <c:v>456.48699999999997</c:v>
                </c:pt>
                <c:pt idx="5050">
                  <c:v>456.58699999999999</c:v>
                </c:pt>
                <c:pt idx="5051">
                  <c:v>456.68699999999995</c:v>
                </c:pt>
                <c:pt idx="5052">
                  <c:v>456.78699999999998</c:v>
                </c:pt>
                <c:pt idx="5053">
                  <c:v>456.887</c:v>
                </c:pt>
                <c:pt idx="5054">
                  <c:v>456.98699999999997</c:v>
                </c:pt>
                <c:pt idx="5055">
                  <c:v>457.08699999999999</c:v>
                </c:pt>
                <c:pt idx="5056">
                  <c:v>457.18699999999995</c:v>
                </c:pt>
                <c:pt idx="5057">
                  <c:v>457.28699999999998</c:v>
                </c:pt>
                <c:pt idx="5058">
                  <c:v>457.387</c:v>
                </c:pt>
                <c:pt idx="5059">
                  <c:v>457.48699999999997</c:v>
                </c:pt>
                <c:pt idx="5060">
                  <c:v>457.58699999999999</c:v>
                </c:pt>
                <c:pt idx="5061">
                  <c:v>457.68699999999995</c:v>
                </c:pt>
                <c:pt idx="5062">
                  <c:v>457.78699999999998</c:v>
                </c:pt>
                <c:pt idx="5063">
                  <c:v>457.887</c:v>
                </c:pt>
                <c:pt idx="5064">
                  <c:v>457.98699999999997</c:v>
                </c:pt>
                <c:pt idx="5065">
                  <c:v>458.08699999999999</c:v>
                </c:pt>
                <c:pt idx="5066">
                  <c:v>458.18699999999995</c:v>
                </c:pt>
                <c:pt idx="5067">
                  <c:v>458.28699999999998</c:v>
                </c:pt>
                <c:pt idx="5068">
                  <c:v>458.387</c:v>
                </c:pt>
                <c:pt idx="5069">
                  <c:v>458.48699999999997</c:v>
                </c:pt>
                <c:pt idx="5070">
                  <c:v>458.58699999999999</c:v>
                </c:pt>
                <c:pt idx="5071">
                  <c:v>458.68699999999995</c:v>
                </c:pt>
                <c:pt idx="5072">
                  <c:v>458.78699999999998</c:v>
                </c:pt>
                <c:pt idx="5073">
                  <c:v>458.887</c:v>
                </c:pt>
                <c:pt idx="5074">
                  <c:v>458.98699999999997</c:v>
                </c:pt>
                <c:pt idx="5075">
                  <c:v>459.08699999999999</c:v>
                </c:pt>
                <c:pt idx="5076">
                  <c:v>459.18699999999995</c:v>
                </c:pt>
                <c:pt idx="5077">
                  <c:v>459.28699999999998</c:v>
                </c:pt>
                <c:pt idx="5078">
                  <c:v>459.387</c:v>
                </c:pt>
                <c:pt idx="5079">
                  <c:v>459.48699999999997</c:v>
                </c:pt>
                <c:pt idx="5080">
                  <c:v>459.58699999999999</c:v>
                </c:pt>
                <c:pt idx="5081">
                  <c:v>459.68699999999995</c:v>
                </c:pt>
                <c:pt idx="5082">
                  <c:v>459.78699999999998</c:v>
                </c:pt>
                <c:pt idx="5083">
                  <c:v>459.887</c:v>
                </c:pt>
                <c:pt idx="5084">
                  <c:v>459.98699999999997</c:v>
                </c:pt>
                <c:pt idx="5085">
                  <c:v>460.08699999999999</c:v>
                </c:pt>
                <c:pt idx="5086">
                  <c:v>460.18699999999995</c:v>
                </c:pt>
                <c:pt idx="5087">
                  <c:v>460.28699999999998</c:v>
                </c:pt>
                <c:pt idx="5088">
                  <c:v>460.387</c:v>
                </c:pt>
                <c:pt idx="5089">
                  <c:v>460.48699999999997</c:v>
                </c:pt>
                <c:pt idx="5090">
                  <c:v>460.58699999999999</c:v>
                </c:pt>
                <c:pt idx="5091">
                  <c:v>460.68699999999995</c:v>
                </c:pt>
                <c:pt idx="5092">
                  <c:v>460.78699999999998</c:v>
                </c:pt>
                <c:pt idx="5093">
                  <c:v>460.887</c:v>
                </c:pt>
                <c:pt idx="5094">
                  <c:v>460.98699999999997</c:v>
                </c:pt>
                <c:pt idx="5095">
                  <c:v>461.08699999999999</c:v>
                </c:pt>
                <c:pt idx="5096">
                  <c:v>461.18699999999995</c:v>
                </c:pt>
                <c:pt idx="5097">
                  <c:v>461.28699999999998</c:v>
                </c:pt>
                <c:pt idx="5098">
                  <c:v>461.387</c:v>
                </c:pt>
                <c:pt idx="5099">
                  <c:v>461.48699999999997</c:v>
                </c:pt>
                <c:pt idx="5100">
                  <c:v>461.58699999999999</c:v>
                </c:pt>
                <c:pt idx="5101">
                  <c:v>461.68699999999995</c:v>
                </c:pt>
                <c:pt idx="5102">
                  <c:v>461.78699999999998</c:v>
                </c:pt>
                <c:pt idx="5103">
                  <c:v>461.887</c:v>
                </c:pt>
                <c:pt idx="5104">
                  <c:v>461.98699999999997</c:v>
                </c:pt>
                <c:pt idx="5105">
                  <c:v>462.08699999999999</c:v>
                </c:pt>
                <c:pt idx="5106">
                  <c:v>462.18699999999995</c:v>
                </c:pt>
                <c:pt idx="5107">
                  <c:v>462.28699999999998</c:v>
                </c:pt>
                <c:pt idx="5108">
                  <c:v>462.387</c:v>
                </c:pt>
                <c:pt idx="5109">
                  <c:v>462.48699999999997</c:v>
                </c:pt>
                <c:pt idx="5110">
                  <c:v>462.58699999999999</c:v>
                </c:pt>
                <c:pt idx="5111">
                  <c:v>462.68699999999995</c:v>
                </c:pt>
                <c:pt idx="5112">
                  <c:v>462.78699999999998</c:v>
                </c:pt>
                <c:pt idx="5113">
                  <c:v>462.887</c:v>
                </c:pt>
                <c:pt idx="5114">
                  <c:v>462.98699999999997</c:v>
                </c:pt>
                <c:pt idx="5115">
                  <c:v>463.08699999999999</c:v>
                </c:pt>
                <c:pt idx="5116">
                  <c:v>463.18699999999995</c:v>
                </c:pt>
                <c:pt idx="5117">
                  <c:v>463.28699999999998</c:v>
                </c:pt>
                <c:pt idx="5118">
                  <c:v>463.387</c:v>
                </c:pt>
                <c:pt idx="5119">
                  <c:v>463.48699999999997</c:v>
                </c:pt>
                <c:pt idx="5120">
                  <c:v>463.58699999999999</c:v>
                </c:pt>
                <c:pt idx="5121">
                  <c:v>463.68699999999995</c:v>
                </c:pt>
                <c:pt idx="5122">
                  <c:v>463.78699999999998</c:v>
                </c:pt>
                <c:pt idx="5123">
                  <c:v>463.887</c:v>
                </c:pt>
                <c:pt idx="5124">
                  <c:v>463.98699999999997</c:v>
                </c:pt>
                <c:pt idx="5125">
                  <c:v>464.08699999999999</c:v>
                </c:pt>
                <c:pt idx="5126">
                  <c:v>464.18699999999995</c:v>
                </c:pt>
                <c:pt idx="5127">
                  <c:v>464.28699999999998</c:v>
                </c:pt>
                <c:pt idx="5128">
                  <c:v>464.387</c:v>
                </c:pt>
                <c:pt idx="5129">
                  <c:v>464.48699999999997</c:v>
                </c:pt>
                <c:pt idx="5130">
                  <c:v>464.58699999999999</c:v>
                </c:pt>
                <c:pt idx="5131">
                  <c:v>464.68699999999995</c:v>
                </c:pt>
                <c:pt idx="5132">
                  <c:v>464.78699999999998</c:v>
                </c:pt>
                <c:pt idx="5133">
                  <c:v>464.887</c:v>
                </c:pt>
                <c:pt idx="5134">
                  <c:v>464.98699999999997</c:v>
                </c:pt>
                <c:pt idx="5135">
                  <c:v>465.08699999999999</c:v>
                </c:pt>
                <c:pt idx="5136">
                  <c:v>465.18699999999995</c:v>
                </c:pt>
                <c:pt idx="5137">
                  <c:v>465.28699999999998</c:v>
                </c:pt>
                <c:pt idx="5138">
                  <c:v>465.387</c:v>
                </c:pt>
                <c:pt idx="5139">
                  <c:v>465.48699999999997</c:v>
                </c:pt>
                <c:pt idx="5140">
                  <c:v>465.58699999999999</c:v>
                </c:pt>
                <c:pt idx="5141">
                  <c:v>465.68699999999995</c:v>
                </c:pt>
                <c:pt idx="5142">
                  <c:v>465.78699999999998</c:v>
                </c:pt>
                <c:pt idx="5143">
                  <c:v>465.887</c:v>
                </c:pt>
                <c:pt idx="5144">
                  <c:v>465.98699999999997</c:v>
                </c:pt>
                <c:pt idx="5145">
                  <c:v>466.08699999999999</c:v>
                </c:pt>
                <c:pt idx="5146">
                  <c:v>466.18699999999995</c:v>
                </c:pt>
                <c:pt idx="5147">
                  <c:v>466.28699999999998</c:v>
                </c:pt>
                <c:pt idx="5148">
                  <c:v>466.387</c:v>
                </c:pt>
                <c:pt idx="5149">
                  <c:v>466.48699999999997</c:v>
                </c:pt>
                <c:pt idx="5150">
                  <c:v>466.58699999999999</c:v>
                </c:pt>
                <c:pt idx="5151">
                  <c:v>466.68699999999995</c:v>
                </c:pt>
                <c:pt idx="5152">
                  <c:v>466.78699999999998</c:v>
                </c:pt>
                <c:pt idx="5153">
                  <c:v>466.887</c:v>
                </c:pt>
                <c:pt idx="5154">
                  <c:v>466.98699999999997</c:v>
                </c:pt>
                <c:pt idx="5155">
                  <c:v>467.08699999999999</c:v>
                </c:pt>
                <c:pt idx="5156">
                  <c:v>467.18699999999995</c:v>
                </c:pt>
                <c:pt idx="5157">
                  <c:v>467.28699999999998</c:v>
                </c:pt>
                <c:pt idx="5158">
                  <c:v>467.387</c:v>
                </c:pt>
                <c:pt idx="5159">
                  <c:v>467.48699999999997</c:v>
                </c:pt>
                <c:pt idx="5160">
                  <c:v>467.58699999999999</c:v>
                </c:pt>
                <c:pt idx="5161">
                  <c:v>467.68699999999995</c:v>
                </c:pt>
                <c:pt idx="5162">
                  <c:v>467.78699999999998</c:v>
                </c:pt>
                <c:pt idx="5163">
                  <c:v>467.887</c:v>
                </c:pt>
                <c:pt idx="5164">
                  <c:v>467.98699999999997</c:v>
                </c:pt>
                <c:pt idx="5165">
                  <c:v>468.08699999999999</c:v>
                </c:pt>
                <c:pt idx="5166">
                  <c:v>468.18699999999995</c:v>
                </c:pt>
                <c:pt idx="5167">
                  <c:v>468.28699999999998</c:v>
                </c:pt>
                <c:pt idx="5168">
                  <c:v>468.387</c:v>
                </c:pt>
                <c:pt idx="5169">
                  <c:v>468.48699999999997</c:v>
                </c:pt>
                <c:pt idx="5170">
                  <c:v>468.58699999999999</c:v>
                </c:pt>
                <c:pt idx="5171">
                  <c:v>468.68699999999995</c:v>
                </c:pt>
                <c:pt idx="5172">
                  <c:v>468.78699999999998</c:v>
                </c:pt>
                <c:pt idx="5173">
                  <c:v>468.887</c:v>
                </c:pt>
                <c:pt idx="5174">
                  <c:v>468.98699999999997</c:v>
                </c:pt>
                <c:pt idx="5175">
                  <c:v>469.08699999999999</c:v>
                </c:pt>
                <c:pt idx="5176">
                  <c:v>469.18699999999995</c:v>
                </c:pt>
                <c:pt idx="5177">
                  <c:v>469.28699999999998</c:v>
                </c:pt>
                <c:pt idx="5178">
                  <c:v>469.387</c:v>
                </c:pt>
                <c:pt idx="5179">
                  <c:v>469.48699999999997</c:v>
                </c:pt>
                <c:pt idx="5180">
                  <c:v>469.58699999999999</c:v>
                </c:pt>
                <c:pt idx="5181">
                  <c:v>469.68699999999995</c:v>
                </c:pt>
                <c:pt idx="5182">
                  <c:v>469.78699999999998</c:v>
                </c:pt>
                <c:pt idx="5183">
                  <c:v>469.887</c:v>
                </c:pt>
                <c:pt idx="5184">
                  <c:v>469.98699999999997</c:v>
                </c:pt>
                <c:pt idx="5185">
                  <c:v>470.08699999999999</c:v>
                </c:pt>
                <c:pt idx="5186">
                  <c:v>470.18699999999995</c:v>
                </c:pt>
                <c:pt idx="5187">
                  <c:v>470.28699999999998</c:v>
                </c:pt>
                <c:pt idx="5188">
                  <c:v>470.387</c:v>
                </c:pt>
                <c:pt idx="5189">
                  <c:v>470.48699999999997</c:v>
                </c:pt>
                <c:pt idx="5190">
                  <c:v>470.58699999999999</c:v>
                </c:pt>
                <c:pt idx="5191">
                  <c:v>470.68699999999995</c:v>
                </c:pt>
                <c:pt idx="5192">
                  <c:v>470.78699999999998</c:v>
                </c:pt>
                <c:pt idx="5193">
                  <c:v>470.887</c:v>
                </c:pt>
                <c:pt idx="5194">
                  <c:v>470.98699999999997</c:v>
                </c:pt>
                <c:pt idx="5195">
                  <c:v>471.08699999999999</c:v>
                </c:pt>
                <c:pt idx="5196">
                  <c:v>471.18699999999995</c:v>
                </c:pt>
                <c:pt idx="5197">
                  <c:v>471.28699999999998</c:v>
                </c:pt>
                <c:pt idx="5198">
                  <c:v>471.387</c:v>
                </c:pt>
                <c:pt idx="5199">
                  <c:v>471.48699999999997</c:v>
                </c:pt>
                <c:pt idx="5200">
                  <c:v>471.58699999999999</c:v>
                </c:pt>
                <c:pt idx="5201">
                  <c:v>471.68699999999995</c:v>
                </c:pt>
                <c:pt idx="5202">
                  <c:v>471.78699999999998</c:v>
                </c:pt>
                <c:pt idx="5203">
                  <c:v>471.887</c:v>
                </c:pt>
                <c:pt idx="5204">
                  <c:v>471.98699999999997</c:v>
                </c:pt>
                <c:pt idx="5205">
                  <c:v>472.08699999999999</c:v>
                </c:pt>
                <c:pt idx="5206">
                  <c:v>472.18699999999995</c:v>
                </c:pt>
                <c:pt idx="5207">
                  <c:v>472.28699999999998</c:v>
                </c:pt>
                <c:pt idx="5208">
                  <c:v>472.387</c:v>
                </c:pt>
                <c:pt idx="5209">
                  <c:v>472.48699999999997</c:v>
                </c:pt>
                <c:pt idx="5210">
                  <c:v>472.58699999999999</c:v>
                </c:pt>
                <c:pt idx="5211">
                  <c:v>472.68699999999995</c:v>
                </c:pt>
                <c:pt idx="5212">
                  <c:v>472.78699999999998</c:v>
                </c:pt>
                <c:pt idx="5213">
                  <c:v>472.887</c:v>
                </c:pt>
                <c:pt idx="5214">
                  <c:v>472.98699999999997</c:v>
                </c:pt>
                <c:pt idx="5215">
                  <c:v>473.08699999999999</c:v>
                </c:pt>
                <c:pt idx="5216">
                  <c:v>473.18699999999995</c:v>
                </c:pt>
                <c:pt idx="5217">
                  <c:v>473.28699999999998</c:v>
                </c:pt>
                <c:pt idx="5218">
                  <c:v>473.387</c:v>
                </c:pt>
                <c:pt idx="5219">
                  <c:v>473.48699999999997</c:v>
                </c:pt>
                <c:pt idx="5220">
                  <c:v>473.58699999999999</c:v>
                </c:pt>
                <c:pt idx="5221">
                  <c:v>473.68699999999995</c:v>
                </c:pt>
                <c:pt idx="5222">
                  <c:v>473.78699999999998</c:v>
                </c:pt>
                <c:pt idx="5223">
                  <c:v>473.887</c:v>
                </c:pt>
                <c:pt idx="5224">
                  <c:v>473.98699999999997</c:v>
                </c:pt>
                <c:pt idx="5225">
                  <c:v>474.08699999999999</c:v>
                </c:pt>
                <c:pt idx="5226">
                  <c:v>474.18699999999995</c:v>
                </c:pt>
                <c:pt idx="5227">
                  <c:v>474.28699999999998</c:v>
                </c:pt>
                <c:pt idx="5228">
                  <c:v>474.387</c:v>
                </c:pt>
                <c:pt idx="5229">
                  <c:v>474.48699999999997</c:v>
                </c:pt>
                <c:pt idx="5230">
                  <c:v>474.58699999999999</c:v>
                </c:pt>
                <c:pt idx="5231">
                  <c:v>474.68699999999995</c:v>
                </c:pt>
                <c:pt idx="5232">
                  <c:v>474.78699999999998</c:v>
                </c:pt>
                <c:pt idx="5233">
                  <c:v>474.887</c:v>
                </c:pt>
                <c:pt idx="5234">
                  <c:v>474.98699999999997</c:v>
                </c:pt>
                <c:pt idx="5235">
                  <c:v>475.08699999999999</c:v>
                </c:pt>
                <c:pt idx="5236">
                  <c:v>475.18699999999995</c:v>
                </c:pt>
                <c:pt idx="5237">
                  <c:v>475.28699999999998</c:v>
                </c:pt>
                <c:pt idx="5238">
                  <c:v>475.387</c:v>
                </c:pt>
                <c:pt idx="5239">
                  <c:v>475.48699999999997</c:v>
                </c:pt>
                <c:pt idx="5240">
                  <c:v>475.58699999999999</c:v>
                </c:pt>
                <c:pt idx="5241">
                  <c:v>475.68699999999995</c:v>
                </c:pt>
                <c:pt idx="5242">
                  <c:v>475.78699999999998</c:v>
                </c:pt>
                <c:pt idx="5243">
                  <c:v>475.887</c:v>
                </c:pt>
                <c:pt idx="5244">
                  <c:v>475.98699999999997</c:v>
                </c:pt>
                <c:pt idx="5245">
                  <c:v>476.08699999999999</c:v>
                </c:pt>
                <c:pt idx="5246">
                  <c:v>476.18699999999995</c:v>
                </c:pt>
                <c:pt idx="5247">
                  <c:v>476.28699999999998</c:v>
                </c:pt>
                <c:pt idx="5248">
                  <c:v>476.387</c:v>
                </c:pt>
                <c:pt idx="5249">
                  <c:v>476.48699999999997</c:v>
                </c:pt>
                <c:pt idx="5250">
                  <c:v>476.58699999999999</c:v>
                </c:pt>
                <c:pt idx="5251">
                  <c:v>476.68699999999995</c:v>
                </c:pt>
                <c:pt idx="5252">
                  <c:v>476.78699999999998</c:v>
                </c:pt>
                <c:pt idx="5253">
                  <c:v>476.887</c:v>
                </c:pt>
                <c:pt idx="5254">
                  <c:v>476.98699999999997</c:v>
                </c:pt>
                <c:pt idx="5255">
                  <c:v>477.08699999999999</c:v>
                </c:pt>
                <c:pt idx="5256">
                  <c:v>477.18699999999995</c:v>
                </c:pt>
                <c:pt idx="5257">
                  <c:v>477.28699999999998</c:v>
                </c:pt>
                <c:pt idx="5258">
                  <c:v>477.387</c:v>
                </c:pt>
                <c:pt idx="5259">
                  <c:v>477.48699999999997</c:v>
                </c:pt>
                <c:pt idx="5260">
                  <c:v>477.58699999999999</c:v>
                </c:pt>
                <c:pt idx="5261">
                  <c:v>477.68699999999995</c:v>
                </c:pt>
                <c:pt idx="5262">
                  <c:v>477.78699999999998</c:v>
                </c:pt>
                <c:pt idx="5263">
                  <c:v>477.887</c:v>
                </c:pt>
                <c:pt idx="5264">
                  <c:v>477.98699999999997</c:v>
                </c:pt>
                <c:pt idx="5265">
                  <c:v>478.08699999999999</c:v>
                </c:pt>
                <c:pt idx="5266">
                  <c:v>478.18699999999995</c:v>
                </c:pt>
                <c:pt idx="5267">
                  <c:v>478.28699999999998</c:v>
                </c:pt>
                <c:pt idx="5268">
                  <c:v>478.387</c:v>
                </c:pt>
                <c:pt idx="5269">
                  <c:v>478.48699999999997</c:v>
                </c:pt>
                <c:pt idx="5270">
                  <c:v>478.58699999999999</c:v>
                </c:pt>
                <c:pt idx="5271">
                  <c:v>478.68699999999995</c:v>
                </c:pt>
                <c:pt idx="5272">
                  <c:v>478.78699999999998</c:v>
                </c:pt>
                <c:pt idx="5273">
                  <c:v>478.887</c:v>
                </c:pt>
                <c:pt idx="5274">
                  <c:v>478.98699999999997</c:v>
                </c:pt>
                <c:pt idx="5275">
                  <c:v>479.08699999999999</c:v>
                </c:pt>
                <c:pt idx="5276">
                  <c:v>479.18699999999995</c:v>
                </c:pt>
                <c:pt idx="5277">
                  <c:v>479.28699999999998</c:v>
                </c:pt>
                <c:pt idx="5278">
                  <c:v>479.387</c:v>
                </c:pt>
                <c:pt idx="5279">
                  <c:v>479.48699999999997</c:v>
                </c:pt>
                <c:pt idx="5280">
                  <c:v>479.58699999999999</c:v>
                </c:pt>
                <c:pt idx="5281">
                  <c:v>479.68699999999995</c:v>
                </c:pt>
                <c:pt idx="5282">
                  <c:v>479.78699999999998</c:v>
                </c:pt>
                <c:pt idx="5283">
                  <c:v>479.887</c:v>
                </c:pt>
                <c:pt idx="5284">
                  <c:v>479.98699999999997</c:v>
                </c:pt>
                <c:pt idx="5285">
                  <c:v>480.08699999999999</c:v>
                </c:pt>
                <c:pt idx="5286">
                  <c:v>480.18699999999995</c:v>
                </c:pt>
                <c:pt idx="5287">
                  <c:v>480.28699999999998</c:v>
                </c:pt>
                <c:pt idx="5288">
                  <c:v>480.387</c:v>
                </c:pt>
                <c:pt idx="5289">
                  <c:v>480.48699999999997</c:v>
                </c:pt>
                <c:pt idx="5290">
                  <c:v>480.58699999999999</c:v>
                </c:pt>
                <c:pt idx="5291">
                  <c:v>480.68699999999995</c:v>
                </c:pt>
                <c:pt idx="5292">
                  <c:v>480.78699999999998</c:v>
                </c:pt>
                <c:pt idx="5293">
                  <c:v>480.887</c:v>
                </c:pt>
                <c:pt idx="5294">
                  <c:v>480.98699999999997</c:v>
                </c:pt>
                <c:pt idx="5295">
                  <c:v>481.08699999999999</c:v>
                </c:pt>
                <c:pt idx="5296">
                  <c:v>481.18699999999995</c:v>
                </c:pt>
                <c:pt idx="5297">
                  <c:v>481.28699999999998</c:v>
                </c:pt>
                <c:pt idx="5298">
                  <c:v>481.387</c:v>
                </c:pt>
                <c:pt idx="5299">
                  <c:v>481.48699999999997</c:v>
                </c:pt>
                <c:pt idx="5300">
                  <c:v>481.58699999999999</c:v>
                </c:pt>
                <c:pt idx="5301">
                  <c:v>481.68699999999995</c:v>
                </c:pt>
                <c:pt idx="5302">
                  <c:v>481.78699999999998</c:v>
                </c:pt>
                <c:pt idx="5303">
                  <c:v>481.887</c:v>
                </c:pt>
                <c:pt idx="5304">
                  <c:v>481.98699999999997</c:v>
                </c:pt>
                <c:pt idx="5305">
                  <c:v>482.08699999999999</c:v>
                </c:pt>
                <c:pt idx="5306">
                  <c:v>482.18699999999995</c:v>
                </c:pt>
                <c:pt idx="5307">
                  <c:v>482.28699999999998</c:v>
                </c:pt>
                <c:pt idx="5308">
                  <c:v>482.387</c:v>
                </c:pt>
                <c:pt idx="5309">
                  <c:v>482.48699999999997</c:v>
                </c:pt>
                <c:pt idx="5310">
                  <c:v>482.58699999999999</c:v>
                </c:pt>
                <c:pt idx="5311">
                  <c:v>482.68699999999995</c:v>
                </c:pt>
                <c:pt idx="5312">
                  <c:v>482.78699999999998</c:v>
                </c:pt>
                <c:pt idx="5313">
                  <c:v>482.887</c:v>
                </c:pt>
                <c:pt idx="5314">
                  <c:v>482.98699999999997</c:v>
                </c:pt>
                <c:pt idx="5315">
                  <c:v>483.08699999999999</c:v>
                </c:pt>
                <c:pt idx="5316">
                  <c:v>483.18699999999995</c:v>
                </c:pt>
                <c:pt idx="5317">
                  <c:v>483.28699999999998</c:v>
                </c:pt>
                <c:pt idx="5318">
                  <c:v>483.387</c:v>
                </c:pt>
                <c:pt idx="5319">
                  <c:v>483.48699999999997</c:v>
                </c:pt>
                <c:pt idx="5320">
                  <c:v>483.58699999999999</c:v>
                </c:pt>
                <c:pt idx="5321">
                  <c:v>483.68699999999995</c:v>
                </c:pt>
                <c:pt idx="5322">
                  <c:v>483.78699999999998</c:v>
                </c:pt>
                <c:pt idx="5323">
                  <c:v>483.887</c:v>
                </c:pt>
                <c:pt idx="5324">
                  <c:v>483.98699999999997</c:v>
                </c:pt>
                <c:pt idx="5325">
                  <c:v>484.08699999999999</c:v>
                </c:pt>
                <c:pt idx="5326">
                  <c:v>484.18699999999995</c:v>
                </c:pt>
                <c:pt idx="5327">
                  <c:v>484.28699999999998</c:v>
                </c:pt>
                <c:pt idx="5328">
                  <c:v>484.387</c:v>
                </c:pt>
                <c:pt idx="5329">
                  <c:v>484.48699999999997</c:v>
                </c:pt>
                <c:pt idx="5330">
                  <c:v>484.58699999999999</c:v>
                </c:pt>
                <c:pt idx="5331">
                  <c:v>484.68699999999995</c:v>
                </c:pt>
                <c:pt idx="5332">
                  <c:v>484.78699999999998</c:v>
                </c:pt>
                <c:pt idx="5333">
                  <c:v>484.887</c:v>
                </c:pt>
                <c:pt idx="5334">
                  <c:v>484.98699999999997</c:v>
                </c:pt>
                <c:pt idx="5335">
                  <c:v>485.08699999999999</c:v>
                </c:pt>
                <c:pt idx="5336">
                  <c:v>485.18699999999995</c:v>
                </c:pt>
                <c:pt idx="5337">
                  <c:v>485.28699999999998</c:v>
                </c:pt>
                <c:pt idx="5338">
                  <c:v>485.387</c:v>
                </c:pt>
                <c:pt idx="5339">
                  <c:v>485.48699999999997</c:v>
                </c:pt>
                <c:pt idx="5340">
                  <c:v>485.58699999999999</c:v>
                </c:pt>
                <c:pt idx="5341">
                  <c:v>485.68699999999995</c:v>
                </c:pt>
                <c:pt idx="5342">
                  <c:v>485.78699999999998</c:v>
                </c:pt>
                <c:pt idx="5343">
                  <c:v>485.887</c:v>
                </c:pt>
                <c:pt idx="5344">
                  <c:v>485.98699999999997</c:v>
                </c:pt>
                <c:pt idx="5345">
                  <c:v>486.08699999999999</c:v>
                </c:pt>
                <c:pt idx="5346">
                  <c:v>486.18699999999995</c:v>
                </c:pt>
                <c:pt idx="5347">
                  <c:v>486.28699999999998</c:v>
                </c:pt>
                <c:pt idx="5348">
                  <c:v>486.387</c:v>
                </c:pt>
                <c:pt idx="5349">
                  <c:v>486.48699999999997</c:v>
                </c:pt>
                <c:pt idx="5350">
                  <c:v>486.58699999999999</c:v>
                </c:pt>
                <c:pt idx="5351">
                  <c:v>486.68699999999995</c:v>
                </c:pt>
                <c:pt idx="5352">
                  <c:v>486.78699999999998</c:v>
                </c:pt>
                <c:pt idx="5353">
                  <c:v>486.887</c:v>
                </c:pt>
                <c:pt idx="5354">
                  <c:v>486.98699999999997</c:v>
                </c:pt>
                <c:pt idx="5355">
                  <c:v>487.08699999999999</c:v>
                </c:pt>
                <c:pt idx="5356">
                  <c:v>487.18699999999995</c:v>
                </c:pt>
                <c:pt idx="5357">
                  <c:v>487.28699999999998</c:v>
                </c:pt>
                <c:pt idx="5358">
                  <c:v>487.387</c:v>
                </c:pt>
                <c:pt idx="5359">
                  <c:v>487.48699999999997</c:v>
                </c:pt>
                <c:pt idx="5360">
                  <c:v>487.58699999999999</c:v>
                </c:pt>
                <c:pt idx="5361">
                  <c:v>487.68699999999995</c:v>
                </c:pt>
                <c:pt idx="5362">
                  <c:v>487.78699999999998</c:v>
                </c:pt>
                <c:pt idx="5363">
                  <c:v>487.887</c:v>
                </c:pt>
                <c:pt idx="5364">
                  <c:v>487.98699999999997</c:v>
                </c:pt>
                <c:pt idx="5365">
                  <c:v>488.08699999999999</c:v>
                </c:pt>
                <c:pt idx="5366">
                  <c:v>488.18699999999995</c:v>
                </c:pt>
                <c:pt idx="5367">
                  <c:v>488.28699999999998</c:v>
                </c:pt>
                <c:pt idx="5368">
                  <c:v>488.387</c:v>
                </c:pt>
                <c:pt idx="5369">
                  <c:v>488.48699999999997</c:v>
                </c:pt>
                <c:pt idx="5370">
                  <c:v>488.58699999999999</c:v>
                </c:pt>
                <c:pt idx="5371">
                  <c:v>488.68699999999995</c:v>
                </c:pt>
                <c:pt idx="5372">
                  <c:v>488.78699999999998</c:v>
                </c:pt>
                <c:pt idx="5373">
                  <c:v>488.887</c:v>
                </c:pt>
                <c:pt idx="5374">
                  <c:v>488.98699999999997</c:v>
                </c:pt>
                <c:pt idx="5375">
                  <c:v>489.08699999999999</c:v>
                </c:pt>
                <c:pt idx="5376">
                  <c:v>489.18699999999995</c:v>
                </c:pt>
                <c:pt idx="5377">
                  <c:v>489.28699999999998</c:v>
                </c:pt>
                <c:pt idx="5378">
                  <c:v>489.387</c:v>
                </c:pt>
                <c:pt idx="5379">
                  <c:v>489.48699999999997</c:v>
                </c:pt>
                <c:pt idx="5380">
                  <c:v>489.58699999999999</c:v>
                </c:pt>
                <c:pt idx="5381">
                  <c:v>489.68699999999995</c:v>
                </c:pt>
                <c:pt idx="5382">
                  <c:v>489.78699999999998</c:v>
                </c:pt>
                <c:pt idx="5383">
                  <c:v>489.887</c:v>
                </c:pt>
                <c:pt idx="5384">
                  <c:v>489.98699999999997</c:v>
                </c:pt>
                <c:pt idx="5385">
                  <c:v>490.08699999999999</c:v>
                </c:pt>
                <c:pt idx="5386">
                  <c:v>490.18699999999995</c:v>
                </c:pt>
                <c:pt idx="5387">
                  <c:v>490.28699999999998</c:v>
                </c:pt>
                <c:pt idx="5388">
                  <c:v>490.387</c:v>
                </c:pt>
                <c:pt idx="5389">
                  <c:v>490.48699999999997</c:v>
                </c:pt>
                <c:pt idx="5390">
                  <c:v>490.58699999999999</c:v>
                </c:pt>
                <c:pt idx="5391">
                  <c:v>490.68699999999995</c:v>
                </c:pt>
                <c:pt idx="5392">
                  <c:v>490.78699999999998</c:v>
                </c:pt>
                <c:pt idx="5393">
                  <c:v>490.887</c:v>
                </c:pt>
                <c:pt idx="5394">
                  <c:v>490.98699999999997</c:v>
                </c:pt>
                <c:pt idx="5395">
                  <c:v>491.08699999999999</c:v>
                </c:pt>
                <c:pt idx="5396">
                  <c:v>491.18699999999995</c:v>
                </c:pt>
                <c:pt idx="5397">
                  <c:v>491.28699999999998</c:v>
                </c:pt>
                <c:pt idx="5398">
                  <c:v>491.387</c:v>
                </c:pt>
                <c:pt idx="5399">
                  <c:v>491.48699999999997</c:v>
                </c:pt>
                <c:pt idx="5400">
                  <c:v>491.58699999999999</c:v>
                </c:pt>
                <c:pt idx="5401">
                  <c:v>491.68699999999995</c:v>
                </c:pt>
                <c:pt idx="5402">
                  <c:v>491.78699999999998</c:v>
                </c:pt>
                <c:pt idx="5403">
                  <c:v>491.887</c:v>
                </c:pt>
                <c:pt idx="5404">
                  <c:v>491.98699999999997</c:v>
                </c:pt>
                <c:pt idx="5405">
                  <c:v>492.08699999999999</c:v>
                </c:pt>
                <c:pt idx="5406">
                  <c:v>492.18699999999995</c:v>
                </c:pt>
                <c:pt idx="5407">
                  <c:v>492.28699999999998</c:v>
                </c:pt>
                <c:pt idx="5408">
                  <c:v>492.387</c:v>
                </c:pt>
                <c:pt idx="5409">
                  <c:v>492.48699999999997</c:v>
                </c:pt>
                <c:pt idx="5410">
                  <c:v>492.58699999999999</c:v>
                </c:pt>
                <c:pt idx="5411">
                  <c:v>492.68699999999995</c:v>
                </c:pt>
                <c:pt idx="5412">
                  <c:v>492.78699999999998</c:v>
                </c:pt>
                <c:pt idx="5413">
                  <c:v>492.887</c:v>
                </c:pt>
                <c:pt idx="5414">
                  <c:v>492.98699999999997</c:v>
                </c:pt>
                <c:pt idx="5415">
                  <c:v>493.08699999999999</c:v>
                </c:pt>
                <c:pt idx="5416">
                  <c:v>493.18699999999995</c:v>
                </c:pt>
                <c:pt idx="5417">
                  <c:v>493.28699999999998</c:v>
                </c:pt>
                <c:pt idx="5418">
                  <c:v>493.387</c:v>
                </c:pt>
                <c:pt idx="5419">
                  <c:v>493.48699999999997</c:v>
                </c:pt>
                <c:pt idx="5420">
                  <c:v>493.58699999999999</c:v>
                </c:pt>
                <c:pt idx="5421">
                  <c:v>493.68699999999995</c:v>
                </c:pt>
                <c:pt idx="5422">
                  <c:v>493.78699999999998</c:v>
                </c:pt>
                <c:pt idx="5423">
                  <c:v>493.887</c:v>
                </c:pt>
                <c:pt idx="5424">
                  <c:v>493.98699999999997</c:v>
                </c:pt>
                <c:pt idx="5425">
                  <c:v>494.08699999999999</c:v>
                </c:pt>
                <c:pt idx="5426">
                  <c:v>494.18699999999995</c:v>
                </c:pt>
                <c:pt idx="5427">
                  <c:v>494.28699999999998</c:v>
                </c:pt>
                <c:pt idx="5428">
                  <c:v>494.387</c:v>
                </c:pt>
                <c:pt idx="5429">
                  <c:v>494.48699999999997</c:v>
                </c:pt>
                <c:pt idx="5430">
                  <c:v>494.58699999999999</c:v>
                </c:pt>
                <c:pt idx="5431">
                  <c:v>494.68699999999995</c:v>
                </c:pt>
                <c:pt idx="5432">
                  <c:v>494.78699999999998</c:v>
                </c:pt>
                <c:pt idx="5433">
                  <c:v>494.887</c:v>
                </c:pt>
                <c:pt idx="5434">
                  <c:v>494.98699999999997</c:v>
                </c:pt>
                <c:pt idx="5435">
                  <c:v>495.08699999999999</c:v>
                </c:pt>
                <c:pt idx="5436">
                  <c:v>495.18699999999995</c:v>
                </c:pt>
                <c:pt idx="5437">
                  <c:v>495.28699999999998</c:v>
                </c:pt>
                <c:pt idx="5438">
                  <c:v>495.387</c:v>
                </c:pt>
                <c:pt idx="5439">
                  <c:v>495.48699999999997</c:v>
                </c:pt>
                <c:pt idx="5440">
                  <c:v>495.58699999999999</c:v>
                </c:pt>
                <c:pt idx="5441">
                  <c:v>495.68699999999995</c:v>
                </c:pt>
                <c:pt idx="5442">
                  <c:v>495.78699999999998</c:v>
                </c:pt>
                <c:pt idx="5443">
                  <c:v>495.887</c:v>
                </c:pt>
                <c:pt idx="5444">
                  <c:v>495.98699999999997</c:v>
                </c:pt>
                <c:pt idx="5445">
                  <c:v>496.08699999999999</c:v>
                </c:pt>
                <c:pt idx="5446">
                  <c:v>496.18699999999995</c:v>
                </c:pt>
                <c:pt idx="5447">
                  <c:v>496.28699999999998</c:v>
                </c:pt>
                <c:pt idx="5448">
                  <c:v>496.387</c:v>
                </c:pt>
                <c:pt idx="5449">
                  <c:v>496.48699999999997</c:v>
                </c:pt>
                <c:pt idx="5450">
                  <c:v>496.58699999999999</c:v>
                </c:pt>
                <c:pt idx="5451">
                  <c:v>496.68699999999995</c:v>
                </c:pt>
                <c:pt idx="5452">
                  <c:v>496.78699999999998</c:v>
                </c:pt>
                <c:pt idx="5453">
                  <c:v>496.887</c:v>
                </c:pt>
                <c:pt idx="5454">
                  <c:v>496.98699999999997</c:v>
                </c:pt>
                <c:pt idx="5455">
                  <c:v>497.08699999999999</c:v>
                </c:pt>
                <c:pt idx="5456">
                  <c:v>497.18699999999995</c:v>
                </c:pt>
                <c:pt idx="5457">
                  <c:v>497.28699999999998</c:v>
                </c:pt>
                <c:pt idx="5458">
                  <c:v>497.387</c:v>
                </c:pt>
                <c:pt idx="5459">
                  <c:v>497.48699999999997</c:v>
                </c:pt>
                <c:pt idx="5460">
                  <c:v>497.58699999999999</c:v>
                </c:pt>
                <c:pt idx="5461">
                  <c:v>497.68699999999995</c:v>
                </c:pt>
                <c:pt idx="5462">
                  <c:v>497.78699999999998</c:v>
                </c:pt>
                <c:pt idx="5463">
                  <c:v>497.887</c:v>
                </c:pt>
                <c:pt idx="5464">
                  <c:v>497.98699999999997</c:v>
                </c:pt>
                <c:pt idx="5465">
                  <c:v>498.08699999999999</c:v>
                </c:pt>
                <c:pt idx="5466">
                  <c:v>498.18699999999995</c:v>
                </c:pt>
                <c:pt idx="5467">
                  <c:v>498.28699999999998</c:v>
                </c:pt>
                <c:pt idx="5468">
                  <c:v>498.387</c:v>
                </c:pt>
                <c:pt idx="5469">
                  <c:v>498.48699999999997</c:v>
                </c:pt>
                <c:pt idx="5470">
                  <c:v>498.58699999999999</c:v>
                </c:pt>
                <c:pt idx="5471">
                  <c:v>498.68699999999995</c:v>
                </c:pt>
                <c:pt idx="5472">
                  <c:v>498.78699999999998</c:v>
                </c:pt>
                <c:pt idx="5473">
                  <c:v>498.887</c:v>
                </c:pt>
                <c:pt idx="5474">
                  <c:v>498.98699999999997</c:v>
                </c:pt>
                <c:pt idx="5475">
                  <c:v>499.08699999999999</c:v>
                </c:pt>
                <c:pt idx="5476">
                  <c:v>499.18699999999995</c:v>
                </c:pt>
                <c:pt idx="5477">
                  <c:v>499.28699999999998</c:v>
                </c:pt>
                <c:pt idx="5478">
                  <c:v>499.387</c:v>
                </c:pt>
                <c:pt idx="5479">
                  <c:v>499.48699999999997</c:v>
                </c:pt>
                <c:pt idx="5480">
                  <c:v>499.58699999999999</c:v>
                </c:pt>
                <c:pt idx="5481">
                  <c:v>499.68699999999995</c:v>
                </c:pt>
                <c:pt idx="5482">
                  <c:v>499.78699999999998</c:v>
                </c:pt>
                <c:pt idx="5483">
                  <c:v>499.887</c:v>
                </c:pt>
                <c:pt idx="5484">
                  <c:v>499.98699999999997</c:v>
                </c:pt>
                <c:pt idx="5485">
                  <c:v>500.08699999999999</c:v>
                </c:pt>
                <c:pt idx="5486">
                  <c:v>500.18699999999995</c:v>
                </c:pt>
                <c:pt idx="5487">
                  <c:v>500.28699999999998</c:v>
                </c:pt>
                <c:pt idx="5488">
                  <c:v>500.387</c:v>
                </c:pt>
                <c:pt idx="5489">
                  <c:v>500.48699999999997</c:v>
                </c:pt>
                <c:pt idx="5490">
                  <c:v>500.58699999999999</c:v>
                </c:pt>
                <c:pt idx="5491">
                  <c:v>500.68699999999995</c:v>
                </c:pt>
                <c:pt idx="5492">
                  <c:v>500.78699999999998</c:v>
                </c:pt>
                <c:pt idx="5493">
                  <c:v>500.887</c:v>
                </c:pt>
                <c:pt idx="5494">
                  <c:v>500.98699999999997</c:v>
                </c:pt>
                <c:pt idx="5495">
                  <c:v>501.08699999999999</c:v>
                </c:pt>
                <c:pt idx="5496">
                  <c:v>501.18699999999995</c:v>
                </c:pt>
                <c:pt idx="5497">
                  <c:v>501.28699999999998</c:v>
                </c:pt>
                <c:pt idx="5498">
                  <c:v>501.387</c:v>
                </c:pt>
                <c:pt idx="5499">
                  <c:v>501.48699999999997</c:v>
                </c:pt>
                <c:pt idx="5500">
                  <c:v>501.58699999999999</c:v>
                </c:pt>
                <c:pt idx="5501">
                  <c:v>501.68699999999995</c:v>
                </c:pt>
                <c:pt idx="5502">
                  <c:v>501.78699999999998</c:v>
                </c:pt>
                <c:pt idx="5503">
                  <c:v>501.887</c:v>
                </c:pt>
                <c:pt idx="5504">
                  <c:v>501.98699999999997</c:v>
                </c:pt>
                <c:pt idx="5505">
                  <c:v>502.08699999999999</c:v>
                </c:pt>
                <c:pt idx="5506">
                  <c:v>502.18699999999995</c:v>
                </c:pt>
                <c:pt idx="5507">
                  <c:v>502.28699999999998</c:v>
                </c:pt>
                <c:pt idx="5508">
                  <c:v>502.387</c:v>
                </c:pt>
                <c:pt idx="5509">
                  <c:v>502.48699999999997</c:v>
                </c:pt>
                <c:pt idx="5510">
                  <c:v>502.58699999999999</c:v>
                </c:pt>
                <c:pt idx="5511">
                  <c:v>502.68699999999995</c:v>
                </c:pt>
                <c:pt idx="5512">
                  <c:v>502.78699999999998</c:v>
                </c:pt>
                <c:pt idx="5513">
                  <c:v>502.887</c:v>
                </c:pt>
                <c:pt idx="5514">
                  <c:v>502.98699999999997</c:v>
                </c:pt>
                <c:pt idx="5515">
                  <c:v>503.08699999999999</c:v>
                </c:pt>
                <c:pt idx="5516">
                  <c:v>503.18699999999995</c:v>
                </c:pt>
                <c:pt idx="5517">
                  <c:v>503.28699999999998</c:v>
                </c:pt>
                <c:pt idx="5518">
                  <c:v>503.387</c:v>
                </c:pt>
                <c:pt idx="5519">
                  <c:v>503.48699999999997</c:v>
                </c:pt>
                <c:pt idx="5520">
                  <c:v>503.58699999999999</c:v>
                </c:pt>
                <c:pt idx="5521">
                  <c:v>503.68699999999995</c:v>
                </c:pt>
                <c:pt idx="5522">
                  <c:v>503.78699999999998</c:v>
                </c:pt>
                <c:pt idx="5523">
                  <c:v>503.887</c:v>
                </c:pt>
                <c:pt idx="5524">
                  <c:v>503.98699999999997</c:v>
                </c:pt>
                <c:pt idx="5525">
                  <c:v>504.08699999999999</c:v>
                </c:pt>
                <c:pt idx="5526">
                  <c:v>504.18699999999995</c:v>
                </c:pt>
                <c:pt idx="5527">
                  <c:v>504.28699999999998</c:v>
                </c:pt>
                <c:pt idx="5528">
                  <c:v>504.387</c:v>
                </c:pt>
                <c:pt idx="5529">
                  <c:v>504.48699999999997</c:v>
                </c:pt>
                <c:pt idx="5530">
                  <c:v>504.58699999999999</c:v>
                </c:pt>
                <c:pt idx="5531">
                  <c:v>504.68699999999995</c:v>
                </c:pt>
                <c:pt idx="5532">
                  <c:v>504.78699999999998</c:v>
                </c:pt>
                <c:pt idx="5533">
                  <c:v>504.887</c:v>
                </c:pt>
                <c:pt idx="5534">
                  <c:v>504.98699999999997</c:v>
                </c:pt>
                <c:pt idx="5535">
                  <c:v>505.08699999999999</c:v>
                </c:pt>
                <c:pt idx="5536">
                  <c:v>505.18699999999995</c:v>
                </c:pt>
                <c:pt idx="5537">
                  <c:v>505.28699999999998</c:v>
                </c:pt>
                <c:pt idx="5538">
                  <c:v>505.387</c:v>
                </c:pt>
                <c:pt idx="5539">
                  <c:v>505.48699999999997</c:v>
                </c:pt>
                <c:pt idx="5540">
                  <c:v>505.58699999999999</c:v>
                </c:pt>
                <c:pt idx="5541">
                  <c:v>505.68699999999995</c:v>
                </c:pt>
                <c:pt idx="5542">
                  <c:v>505.78699999999998</c:v>
                </c:pt>
                <c:pt idx="5543">
                  <c:v>505.887</c:v>
                </c:pt>
                <c:pt idx="5544">
                  <c:v>505.98699999999997</c:v>
                </c:pt>
                <c:pt idx="5545">
                  <c:v>506.08699999999999</c:v>
                </c:pt>
                <c:pt idx="5546">
                  <c:v>506.18699999999995</c:v>
                </c:pt>
                <c:pt idx="5547">
                  <c:v>506.28699999999998</c:v>
                </c:pt>
                <c:pt idx="5548">
                  <c:v>506.387</c:v>
                </c:pt>
                <c:pt idx="5549">
                  <c:v>506.48699999999997</c:v>
                </c:pt>
                <c:pt idx="5550">
                  <c:v>506.58699999999999</c:v>
                </c:pt>
                <c:pt idx="5551">
                  <c:v>506.68699999999995</c:v>
                </c:pt>
                <c:pt idx="5552">
                  <c:v>506.78699999999998</c:v>
                </c:pt>
                <c:pt idx="5553">
                  <c:v>506.887</c:v>
                </c:pt>
                <c:pt idx="5554">
                  <c:v>506.98699999999997</c:v>
                </c:pt>
                <c:pt idx="5555">
                  <c:v>507.08699999999999</c:v>
                </c:pt>
                <c:pt idx="5556">
                  <c:v>507.18699999999995</c:v>
                </c:pt>
                <c:pt idx="5557">
                  <c:v>507.28699999999998</c:v>
                </c:pt>
                <c:pt idx="5558">
                  <c:v>507.387</c:v>
                </c:pt>
                <c:pt idx="5559">
                  <c:v>507.48699999999997</c:v>
                </c:pt>
                <c:pt idx="5560">
                  <c:v>507.58699999999999</c:v>
                </c:pt>
                <c:pt idx="5561">
                  <c:v>507.68699999999995</c:v>
                </c:pt>
                <c:pt idx="5562">
                  <c:v>507.78699999999998</c:v>
                </c:pt>
                <c:pt idx="5563">
                  <c:v>507.887</c:v>
                </c:pt>
                <c:pt idx="5564">
                  <c:v>507.98699999999997</c:v>
                </c:pt>
                <c:pt idx="5565">
                  <c:v>508.08699999999999</c:v>
                </c:pt>
                <c:pt idx="5566">
                  <c:v>508.18699999999995</c:v>
                </c:pt>
                <c:pt idx="5567">
                  <c:v>508.28699999999998</c:v>
                </c:pt>
                <c:pt idx="5568">
                  <c:v>508.387</c:v>
                </c:pt>
                <c:pt idx="5569">
                  <c:v>508.48699999999997</c:v>
                </c:pt>
                <c:pt idx="5570">
                  <c:v>508.58699999999999</c:v>
                </c:pt>
                <c:pt idx="5571">
                  <c:v>508.68699999999995</c:v>
                </c:pt>
                <c:pt idx="5572">
                  <c:v>508.78699999999998</c:v>
                </c:pt>
                <c:pt idx="5573">
                  <c:v>508.887</c:v>
                </c:pt>
                <c:pt idx="5574">
                  <c:v>508.98699999999997</c:v>
                </c:pt>
                <c:pt idx="5575">
                  <c:v>509.08699999999999</c:v>
                </c:pt>
                <c:pt idx="5576">
                  <c:v>509.18699999999995</c:v>
                </c:pt>
                <c:pt idx="5577">
                  <c:v>509.28699999999998</c:v>
                </c:pt>
                <c:pt idx="5578">
                  <c:v>509.387</c:v>
                </c:pt>
                <c:pt idx="5579">
                  <c:v>509.48699999999997</c:v>
                </c:pt>
                <c:pt idx="5580">
                  <c:v>509.58699999999999</c:v>
                </c:pt>
                <c:pt idx="5581">
                  <c:v>509.68699999999995</c:v>
                </c:pt>
                <c:pt idx="5582">
                  <c:v>509.78699999999998</c:v>
                </c:pt>
                <c:pt idx="5583">
                  <c:v>509.887</c:v>
                </c:pt>
                <c:pt idx="5584">
                  <c:v>509.98699999999997</c:v>
                </c:pt>
                <c:pt idx="5585">
                  <c:v>510.08699999999999</c:v>
                </c:pt>
                <c:pt idx="5586">
                  <c:v>510.18699999999995</c:v>
                </c:pt>
                <c:pt idx="5587">
                  <c:v>510.28699999999998</c:v>
                </c:pt>
                <c:pt idx="5588">
                  <c:v>510.38699999999994</c:v>
                </c:pt>
                <c:pt idx="5589">
                  <c:v>510.48699999999997</c:v>
                </c:pt>
                <c:pt idx="5590">
                  <c:v>510.58699999999999</c:v>
                </c:pt>
                <c:pt idx="5591">
                  <c:v>510.68700000000001</c:v>
                </c:pt>
                <c:pt idx="5592">
                  <c:v>510.78700000000003</c:v>
                </c:pt>
                <c:pt idx="5593">
                  <c:v>510.88699999999994</c:v>
                </c:pt>
                <c:pt idx="5594">
                  <c:v>510.98699999999997</c:v>
                </c:pt>
                <c:pt idx="5595">
                  <c:v>511.08699999999999</c:v>
                </c:pt>
                <c:pt idx="5596">
                  <c:v>511.18700000000001</c:v>
                </c:pt>
                <c:pt idx="5597">
                  <c:v>511.28700000000003</c:v>
                </c:pt>
                <c:pt idx="5598">
                  <c:v>511.38699999999994</c:v>
                </c:pt>
                <c:pt idx="5599">
                  <c:v>511.48699999999997</c:v>
                </c:pt>
                <c:pt idx="5600">
                  <c:v>511.58699999999999</c:v>
                </c:pt>
                <c:pt idx="5601">
                  <c:v>511.68700000000001</c:v>
                </c:pt>
                <c:pt idx="5602">
                  <c:v>511.78700000000003</c:v>
                </c:pt>
                <c:pt idx="5603">
                  <c:v>511.88699999999994</c:v>
                </c:pt>
                <c:pt idx="5604">
                  <c:v>511.98699999999997</c:v>
                </c:pt>
                <c:pt idx="5605">
                  <c:v>512.08699999999999</c:v>
                </c:pt>
                <c:pt idx="5606">
                  <c:v>512.18700000000001</c:v>
                </c:pt>
                <c:pt idx="5607">
                  <c:v>512.28700000000003</c:v>
                </c:pt>
                <c:pt idx="5608">
                  <c:v>512.38699999999994</c:v>
                </c:pt>
                <c:pt idx="5609">
                  <c:v>512.48699999999997</c:v>
                </c:pt>
                <c:pt idx="5610">
                  <c:v>512.58699999999999</c:v>
                </c:pt>
                <c:pt idx="5611">
                  <c:v>512.68700000000001</c:v>
                </c:pt>
                <c:pt idx="5612">
                  <c:v>512.78700000000003</c:v>
                </c:pt>
                <c:pt idx="5613">
                  <c:v>512.88699999999994</c:v>
                </c:pt>
                <c:pt idx="5614">
                  <c:v>512.98699999999997</c:v>
                </c:pt>
                <c:pt idx="5615">
                  <c:v>513.08699999999999</c:v>
                </c:pt>
                <c:pt idx="5616">
                  <c:v>513.18700000000001</c:v>
                </c:pt>
                <c:pt idx="5617">
                  <c:v>513.28700000000003</c:v>
                </c:pt>
                <c:pt idx="5618">
                  <c:v>513.38699999999994</c:v>
                </c:pt>
                <c:pt idx="5619">
                  <c:v>513.48699999999997</c:v>
                </c:pt>
                <c:pt idx="5620">
                  <c:v>513.58699999999999</c:v>
                </c:pt>
                <c:pt idx="5621">
                  <c:v>513.68700000000001</c:v>
                </c:pt>
                <c:pt idx="5622">
                  <c:v>513.78700000000003</c:v>
                </c:pt>
                <c:pt idx="5623">
                  <c:v>513.88699999999994</c:v>
                </c:pt>
                <c:pt idx="5624">
                  <c:v>513.98699999999997</c:v>
                </c:pt>
                <c:pt idx="5625">
                  <c:v>514.08699999999999</c:v>
                </c:pt>
                <c:pt idx="5626">
                  <c:v>514.18700000000001</c:v>
                </c:pt>
                <c:pt idx="5627">
                  <c:v>514.28700000000003</c:v>
                </c:pt>
                <c:pt idx="5628">
                  <c:v>514.38699999999994</c:v>
                </c:pt>
                <c:pt idx="5629">
                  <c:v>514.48699999999997</c:v>
                </c:pt>
                <c:pt idx="5630">
                  <c:v>514.58699999999999</c:v>
                </c:pt>
                <c:pt idx="5631">
                  <c:v>514.68700000000001</c:v>
                </c:pt>
                <c:pt idx="5632">
                  <c:v>514.78700000000003</c:v>
                </c:pt>
                <c:pt idx="5633">
                  <c:v>514.88699999999994</c:v>
                </c:pt>
                <c:pt idx="5634">
                  <c:v>514.98699999999997</c:v>
                </c:pt>
                <c:pt idx="5635">
                  <c:v>515.08699999999999</c:v>
                </c:pt>
                <c:pt idx="5636">
                  <c:v>515.18700000000001</c:v>
                </c:pt>
                <c:pt idx="5637">
                  <c:v>515.28700000000003</c:v>
                </c:pt>
                <c:pt idx="5638">
                  <c:v>515.38699999999994</c:v>
                </c:pt>
                <c:pt idx="5639">
                  <c:v>515.48699999999997</c:v>
                </c:pt>
                <c:pt idx="5640">
                  <c:v>515.58699999999999</c:v>
                </c:pt>
                <c:pt idx="5641">
                  <c:v>515.68700000000001</c:v>
                </c:pt>
                <c:pt idx="5642">
                  <c:v>515.78700000000003</c:v>
                </c:pt>
                <c:pt idx="5643">
                  <c:v>515.88699999999994</c:v>
                </c:pt>
                <c:pt idx="5644">
                  <c:v>515.98699999999997</c:v>
                </c:pt>
                <c:pt idx="5645">
                  <c:v>516.08699999999999</c:v>
                </c:pt>
                <c:pt idx="5646">
                  <c:v>516.18700000000001</c:v>
                </c:pt>
                <c:pt idx="5647">
                  <c:v>516.28700000000003</c:v>
                </c:pt>
                <c:pt idx="5648">
                  <c:v>516.38699999999994</c:v>
                </c:pt>
                <c:pt idx="5649">
                  <c:v>516.48699999999997</c:v>
                </c:pt>
                <c:pt idx="5650">
                  <c:v>516.58699999999999</c:v>
                </c:pt>
                <c:pt idx="5651">
                  <c:v>516.68700000000001</c:v>
                </c:pt>
                <c:pt idx="5652">
                  <c:v>516.78700000000003</c:v>
                </c:pt>
                <c:pt idx="5653">
                  <c:v>516.88699999999994</c:v>
                </c:pt>
                <c:pt idx="5654">
                  <c:v>516.98699999999997</c:v>
                </c:pt>
                <c:pt idx="5655">
                  <c:v>517.08699999999999</c:v>
                </c:pt>
                <c:pt idx="5656">
                  <c:v>517.18700000000001</c:v>
                </c:pt>
                <c:pt idx="5657">
                  <c:v>517.28700000000003</c:v>
                </c:pt>
                <c:pt idx="5658">
                  <c:v>517.38699999999994</c:v>
                </c:pt>
                <c:pt idx="5659">
                  <c:v>517.48699999999997</c:v>
                </c:pt>
                <c:pt idx="5660">
                  <c:v>517.58699999999999</c:v>
                </c:pt>
                <c:pt idx="5661">
                  <c:v>517.68700000000001</c:v>
                </c:pt>
                <c:pt idx="5662">
                  <c:v>517.78700000000003</c:v>
                </c:pt>
                <c:pt idx="5663">
                  <c:v>517.88699999999994</c:v>
                </c:pt>
                <c:pt idx="5664">
                  <c:v>517.98699999999997</c:v>
                </c:pt>
                <c:pt idx="5665">
                  <c:v>518.08699999999999</c:v>
                </c:pt>
                <c:pt idx="5666">
                  <c:v>518.18700000000001</c:v>
                </c:pt>
                <c:pt idx="5667">
                  <c:v>518.28700000000003</c:v>
                </c:pt>
                <c:pt idx="5668">
                  <c:v>518.38699999999994</c:v>
                </c:pt>
                <c:pt idx="5669">
                  <c:v>518.48699999999997</c:v>
                </c:pt>
                <c:pt idx="5670">
                  <c:v>518.58699999999999</c:v>
                </c:pt>
                <c:pt idx="5671">
                  <c:v>518.68700000000001</c:v>
                </c:pt>
                <c:pt idx="5672">
                  <c:v>518.78700000000003</c:v>
                </c:pt>
                <c:pt idx="5673">
                  <c:v>518.88699999999994</c:v>
                </c:pt>
                <c:pt idx="5674">
                  <c:v>518.98699999999997</c:v>
                </c:pt>
                <c:pt idx="5675">
                  <c:v>519.08699999999999</c:v>
                </c:pt>
                <c:pt idx="5676">
                  <c:v>519.18700000000001</c:v>
                </c:pt>
                <c:pt idx="5677">
                  <c:v>519.28700000000003</c:v>
                </c:pt>
                <c:pt idx="5678">
                  <c:v>519.38699999999994</c:v>
                </c:pt>
                <c:pt idx="5679">
                  <c:v>519.48699999999997</c:v>
                </c:pt>
                <c:pt idx="5680">
                  <c:v>519.58699999999999</c:v>
                </c:pt>
                <c:pt idx="5681">
                  <c:v>519.68700000000001</c:v>
                </c:pt>
                <c:pt idx="5682">
                  <c:v>519.78700000000003</c:v>
                </c:pt>
                <c:pt idx="5683">
                  <c:v>519.88699999999994</c:v>
                </c:pt>
                <c:pt idx="5684">
                  <c:v>519.98699999999997</c:v>
                </c:pt>
                <c:pt idx="5685">
                  <c:v>520.08699999999999</c:v>
                </c:pt>
                <c:pt idx="5686">
                  <c:v>520.18700000000001</c:v>
                </c:pt>
                <c:pt idx="5687">
                  <c:v>520.28700000000003</c:v>
                </c:pt>
                <c:pt idx="5688">
                  <c:v>520.38699999999994</c:v>
                </c:pt>
                <c:pt idx="5689">
                  <c:v>520.48699999999997</c:v>
                </c:pt>
                <c:pt idx="5690">
                  <c:v>520.58699999999999</c:v>
                </c:pt>
                <c:pt idx="5691">
                  <c:v>520.68700000000001</c:v>
                </c:pt>
                <c:pt idx="5692">
                  <c:v>520.78700000000003</c:v>
                </c:pt>
                <c:pt idx="5693">
                  <c:v>520.88699999999994</c:v>
                </c:pt>
                <c:pt idx="5694">
                  <c:v>520.98699999999997</c:v>
                </c:pt>
                <c:pt idx="5695">
                  <c:v>521.08699999999999</c:v>
                </c:pt>
                <c:pt idx="5696">
                  <c:v>521.18700000000001</c:v>
                </c:pt>
                <c:pt idx="5697">
                  <c:v>521.28700000000003</c:v>
                </c:pt>
                <c:pt idx="5698">
                  <c:v>521.38699999999994</c:v>
                </c:pt>
                <c:pt idx="5699">
                  <c:v>521.48699999999997</c:v>
                </c:pt>
                <c:pt idx="5700">
                  <c:v>521.58699999999999</c:v>
                </c:pt>
                <c:pt idx="5701">
                  <c:v>521.68700000000001</c:v>
                </c:pt>
                <c:pt idx="5702">
                  <c:v>521.78700000000003</c:v>
                </c:pt>
                <c:pt idx="5703">
                  <c:v>521.88699999999994</c:v>
                </c:pt>
                <c:pt idx="5704">
                  <c:v>521.98699999999997</c:v>
                </c:pt>
                <c:pt idx="5705">
                  <c:v>522.08699999999999</c:v>
                </c:pt>
                <c:pt idx="5706">
                  <c:v>522.18700000000001</c:v>
                </c:pt>
                <c:pt idx="5707">
                  <c:v>522.28700000000003</c:v>
                </c:pt>
                <c:pt idx="5708">
                  <c:v>522.38699999999994</c:v>
                </c:pt>
                <c:pt idx="5709">
                  <c:v>522.48699999999997</c:v>
                </c:pt>
                <c:pt idx="5710">
                  <c:v>522.58699999999999</c:v>
                </c:pt>
                <c:pt idx="5711">
                  <c:v>522.68700000000001</c:v>
                </c:pt>
                <c:pt idx="5712">
                  <c:v>522.78700000000003</c:v>
                </c:pt>
                <c:pt idx="5713">
                  <c:v>522.88699999999994</c:v>
                </c:pt>
                <c:pt idx="5714">
                  <c:v>522.98699999999997</c:v>
                </c:pt>
                <c:pt idx="5715">
                  <c:v>523.08699999999999</c:v>
                </c:pt>
                <c:pt idx="5716">
                  <c:v>523.18700000000001</c:v>
                </c:pt>
                <c:pt idx="5717">
                  <c:v>523.28700000000003</c:v>
                </c:pt>
                <c:pt idx="5718">
                  <c:v>523.38699999999994</c:v>
                </c:pt>
                <c:pt idx="5719">
                  <c:v>523.48699999999997</c:v>
                </c:pt>
                <c:pt idx="5720">
                  <c:v>523.58699999999999</c:v>
                </c:pt>
                <c:pt idx="5721">
                  <c:v>523.68700000000001</c:v>
                </c:pt>
                <c:pt idx="5722">
                  <c:v>523.78700000000003</c:v>
                </c:pt>
                <c:pt idx="5723">
                  <c:v>523.88699999999994</c:v>
                </c:pt>
                <c:pt idx="5724">
                  <c:v>523.98699999999997</c:v>
                </c:pt>
                <c:pt idx="5725">
                  <c:v>524.08699999999999</c:v>
                </c:pt>
                <c:pt idx="5726">
                  <c:v>524.18700000000001</c:v>
                </c:pt>
                <c:pt idx="5727">
                  <c:v>524.28700000000003</c:v>
                </c:pt>
                <c:pt idx="5728">
                  <c:v>524.38699999999994</c:v>
                </c:pt>
                <c:pt idx="5729">
                  <c:v>524.48699999999997</c:v>
                </c:pt>
                <c:pt idx="5730">
                  <c:v>524.58699999999999</c:v>
                </c:pt>
                <c:pt idx="5731">
                  <c:v>524.68700000000001</c:v>
                </c:pt>
                <c:pt idx="5732">
                  <c:v>524.78700000000003</c:v>
                </c:pt>
                <c:pt idx="5733">
                  <c:v>524.88699999999994</c:v>
                </c:pt>
                <c:pt idx="5734">
                  <c:v>524.98699999999997</c:v>
                </c:pt>
                <c:pt idx="5735">
                  <c:v>525.08699999999999</c:v>
                </c:pt>
                <c:pt idx="5736">
                  <c:v>525.18700000000001</c:v>
                </c:pt>
                <c:pt idx="5737">
                  <c:v>525.28700000000003</c:v>
                </c:pt>
                <c:pt idx="5738">
                  <c:v>525.38699999999994</c:v>
                </c:pt>
                <c:pt idx="5739">
                  <c:v>525.48699999999997</c:v>
                </c:pt>
                <c:pt idx="5740">
                  <c:v>525.58699999999999</c:v>
                </c:pt>
                <c:pt idx="5741">
                  <c:v>525.68700000000001</c:v>
                </c:pt>
                <c:pt idx="5742">
                  <c:v>525.78700000000003</c:v>
                </c:pt>
                <c:pt idx="5743">
                  <c:v>525.88699999999994</c:v>
                </c:pt>
                <c:pt idx="5744">
                  <c:v>525.98699999999997</c:v>
                </c:pt>
                <c:pt idx="5745">
                  <c:v>526.08699999999999</c:v>
                </c:pt>
                <c:pt idx="5746">
                  <c:v>526.18700000000001</c:v>
                </c:pt>
                <c:pt idx="5747">
                  <c:v>526.28700000000003</c:v>
                </c:pt>
                <c:pt idx="5748">
                  <c:v>526.38699999999994</c:v>
                </c:pt>
                <c:pt idx="5749">
                  <c:v>526.48699999999997</c:v>
                </c:pt>
                <c:pt idx="5750">
                  <c:v>526.58699999999999</c:v>
                </c:pt>
                <c:pt idx="5751">
                  <c:v>526.68700000000001</c:v>
                </c:pt>
                <c:pt idx="5752">
                  <c:v>526.78700000000003</c:v>
                </c:pt>
                <c:pt idx="5753">
                  <c:v>526.88699999999994</c:v>
                </c:pt>
                <c:pt idx="5754">
                  <c:v>526.98699999999997</c:v>
                </c:pt>
                <c:pt idx="5755">
                  <c:v>527.08699999999999</c:v>
                </c:pt>
                <c:pt idx="5756">
                  <c:v>527.18700000000001</c:v>
                </c:pt>
                <c:pt idx="5757">
                  <c:v>527.28700000000003</c:v>
                </c:pt>
                <c:pt idx="5758">
                  <c:v>527.38699999999994</c:v>
                </c:pt>
                <c:pt idx="5759">
                  <c:v>527.48699999999997</c:v>
                </c:pt>
                <c:pt idx="5760">
                  <c:v>527.58699999999999</c:v>
                </c:pt>
                <c:pt idx="5761">
                  <c:v>527.68700000000001</c:v>
                </c:pt>
                <c:pt idx="5762">
                  <c:v>527.78700000000003</c:v>
                </c:pt>
                <c:pt idx="5763">
                  <c:v>527.88699999999994</c:v>
                </c:pt>
                <c:pt idx="5764">
                  <c:v>527.98699999999997</c:v>
                </c:pt>
                <c:pt idx="5765">
                  <c:v>528.08699999999999</c:v>
                </c:pt>
                <c:pt idx="5766">
                  <c:v>528.18700000000001</c:v>
                </c:pt>
                <c:pt idx="5767">
                  <c:v>528.28700000000003</c:v>
                </c:pt>
                <c:pt idx="5768">
                  <c:v>528.38699999999994</c:v>
                </c:pt>
                <c:pt idx="5769">
                  <c:v>528.48699999999997</c:v>
                </c:pt>
                <c:pt idx="5770">
                  <c:v>528.58699999999999</c:v>
                </c:pt>
                <c:pt idx="5771">
                  <c:v>528.68700000000001</c:v>
                </c:pt>
                <c:pt idx="5772">
                  <c:v>528.78700000000003</c:v>
                </c:pt>
                <c:pt idx="5773">
                  <c:v>528.88699999999994</c:v>
                </c:pt>
                <c:pt idx="5774">
                  <c:v>528.98699999999997</c:v>
                </c:pt>
                <c:pt idx="5775">
                  <c:v>529.08699999999999</c:v>
                </c:pt>
                <c:pt idx="5776">
                  <c:v>529.18700000000001</c:v>
                </c:pt>
                <c:pt idx="5777">
                  <c:v>529.28700000000003</c:v>
                </c:pt>
                <c:pt idx="5778">
                  <c:v>529.38699999999994</c:v>
                </c:pt>
                <c:pt idx="5779">
                  <c:v>529.48699999999997</c:v>
                </c:pt>
                <c:pt idx="5780">
                  <c:v>529.58699999999999</c:v>
                </c:pt>
                <c:pt idx="5781">
                  <c:v>529.68700000000001</c:v>
                </c:pt>
                <c:pt idx="5782">
                  <c:v>529.78700000000003</c:v>
                </c:pt>
                <c:pt idx="5783">
                  <c:v>529.88699999999994</c:v>
                </c:pt>
                <c:pt idx="5784">
                  <c:v>529.98699999999997</c:v>
                </c:pt>
                <c:pt idx="5785">
                  <c:v>530.08699999999999</c:v>
                </c:pt>
                <c:pt idx="5786">
                  <c:v>530.18700000000001</c:v>
                </c:pt>
                <c:pt idx="5787">
                  <c:v>530.28700000000003</c:v>
                </c:pt>
                <c:pt idx="5788">
                  <c:v>530.38699999999994</c:v>
                </c:pt>
                <c:pt idx="5789">
                  <c:v>530.48699999999997</c:v>
                </c:pt>
                <c:pt idx="5790">
                  <c:v>530.58699999999999</c:v>
                </c:pt>
                <c:pt idx="5791">
                  <c:v>530.68700000000001</c:v>
                </c:pt>
                <c:pt idx="5792">
                  <c:v>530.78700000000003</c:v>
                </c:pt>
                <c:pt idx="5793">
                  <c:v>530.88699999999994</c:v>
                </c:pt>
                <c:pt idx="5794">
                  <c:v>530.98699999999997</c:v>
                </c:pt>
                <c:pt idx="5795">
                  <c:v>531.08699999999999</c:v>
                </c:pt>
                <c:pt idx="5796">
                  <c:v>531.18700000000001</c:v>
                </c:pt>
                <c:pt idx="5797">
                  <c:v>531.28700000000003</c:v>
                </c:pt>
                <c:pt idx="5798">
                  <c:v>531.38699999999994</c:v>
                </c:pt>
                <c:pt idx="5799">
                  <c:v>531.48699999999997</c:v>
                </c:pt>
                <c:pt idx="5800">
                  <c:v>531.58699999999999</c:v>
                </c:pt>
                <c:pt idx="5801">
                  <c:v>531.68700000000001</c:v>
                </c:pt>
                <c:pt idx="5802">
                  <c:v>531.78700000000003</c:v>
                </c:pt>
                <c:pt idx="5803">
                  <c:v>531.88699999999994</c:v>
                </c:pt>
                <c:pt idx="5804">
                  <c:v>531.98699999999997</c:v>
                </c:pt>
                <c:pt idx="5805">
                  <c:v>532.08699999999999</c:v>
                </c:pt>
                <c:pt idx="5806">
                  <c:v>532.18700000000001</c:v>
                </c:pt>
                <c:pt idx="5807">
                  <c:v>532.28700000000003</c:v>
                </c:pt>
                <c:pt idx="5808">
                  <c:v>532.38699999999994</c:v>
                </c:pt>
                <c:pt idx="5809">
                  <c:v>532.48699999999997</c:v>
                </c:pt>
                <c:pt idx="5810">
                  <c:v>532.58699999999999</c:v>
                </c:pt>
                <c:pt idx="5811">
                  <c:v>532.68700000000001</c:v>
                </c:pt>
                <c:pt idx="5812">
                  <c:v>532.78700000000003</c:v>
                </c:pt>
                <c:pt idx="5813">
                  <c:v>532.88699999999994</c:v>
                </c:pt>
                <c:pt idx="5814">
                  <c:v>532.98699999999997</c:v>
                </c:pt>
                <c:pt idx="5815">
                  <c:v>533.08699999999999</c:v>
                </c:pt>
                <c:pt idx="5816">
                  <c:v>533.18700000000001</c:v>
                </c:pt>
                <c:pt idx="5817">
                  <c:v>533.28700000000003</c:v>
                </c:pt>
                <c:pt idx="5818">
                  <c:v>533.38699999999994</c:v>
                </c:pt>
                <c:pt idx="5819">
                  <c:v>533.48699999999997</c:v>
                </c:pt>
                <c:pt idx="5820">
                  <c:v>533.58699999999999</c:v>
                </c:pt>
                <c:pt idx="5821">
                  <c:v>533.68700000000001</c:v>
                </c:pt>
                <c:pt idx="5822">
                  <c:v>533.78700000000003</c:v>
                </c:pt>
                <c:pt idx="5823">
                  <c:v>533.88699999999994</c:v>
                </c:pt>
                <c:pt idx="5824">
                  <c:v>533.98699999999997</c:v>
                </c:pt>
                <c:pt idx="5825">
                  <c:v>534.08699999999999</c:v>
                </c:pt>
                <c:pt idx="5826">
                  <c:v>534.18700000000001</c:v>
                </c:pt>
                <c:pt idx="5827">
                  <c:v>534.28700000000003</c:v>
                </c:pt>
                <c:pt idx="5828">
                  <c:v>534.38699999999994</c:v>
                </c:pt>
                <c:pt idx="5829">
                  <c:v>534.48699999999997</c:v>
                </c:pt>
                <c:pt idx="5830">
                  <c:v>534.58699999999999</c:v>
                </c:pt>
                <c:pt idx="5831">
                  <c:v>534.68700000000001</c:v>
                </c:pt>
                <c:pt idx="5832">
                  <c:v>534.78700000000003</c:v>
                </c:pt>
                <c:pt idx="5833">
                  <c:v>534.88699999999994</c:v>
                </c:pt>
                <c:pt idx="5834">
                  <c:v>534.98699999999997</c:v>
                </c:pt>
                <c:pt idx="5835">
                  <c:v>535.08699999999999</c:v>
                </c:pt>
                <c:pt idx="5836">
                  <c:v>535.18700000000001</c:v>
                </c:pt>
                <c:pt idx="5837">
                  <c:v>535.28700000000003</c:v>
                </c:pt>
                <c:pt idx="5838">
                  <c:v>535.38699999999994</c:v>
                </c:pt>
                <c:pt idx="5839">
                  <c:v>535.48699999999997</c:v>
                </c:pt>
                <c:pt idx="5840">
                  <c:v>535.58699999999999</c:v>
                </c:pt>
                <c:pt idx="5841">
                  <c:v>535.68700000000001</c:v>
                </c:pt>
                <c:pt idx="5842">
                  <c:v>535.78700000000003</c:v>
                </c:pt>
                <c:pt idx="5843">
                  <c:v>535.88699999999994</c:v>
                </c:pt>
                <c:pt idx="5844">
                  <c:v>535.98699999999997</c:v>
                </c:pt>
                <c:pt idx="5845">
                  <c:v>536.08699999999999</c:v>
                </c:pt>
                <c:pt idx="5846">
                  <c:v>536.18700000000001</c:v>
                </c:pt>
                <c:pt idx="5847">
                  <c:v>536.28700000000003</c:v>
                </c:pt>
                <c:pt idx="5848">
                  <c:v>536.38699999999994</c:v>
                </c:pt>
                <c:pt idx="5849">
                  <c:v>536.48699999999997</c:v>
                </c:pt>
                <c:pt idx="5850">
                  <c:v>536.58699999999999</c:v>
                </c:pt>
                <c:pt idx="5851">
                  <c:v>536.68700000000001</c:v>
                </c:pt>
                <c:pt idx="5852">
                  <c:v>536.78700000000003</c:v>
                </c:pt>
                <c:pt idx="5853">
                  <c:v>536.88699999999994</c:v>
                </c:pt>
                <c:pt idx="5854">
                  <c:v>536.98699999999997</c:v>
                </c:pt>
                <c:pt idx="5855">
                  <c:v>537.08699999999999</c:v>
                </c:pt>
                <c:pt idx="5856">
                  <c:v>537.18700000000001</c:v>
                </c:pt>
                <c:pt idx="5857">
                  <c:v>537.28700000000003</c:v>
                </c:pt>
                <c:pt idx="5858">
                  <c:v>537.38699999999994</c:v>
                </c:pt>
                <c:pt idx="5859">
                  <c:v>537.48699999999997</c:v>
                </c:pt>
                <c:pt idx="5860">
                  <c:v>537.58699999999999</c:v>
                </c:pt>
                <c:pt idx="5861">
                  <c:v>537.68700000000001</c:v>
                </c:pt>
                <c:pt idx="5862">
                  <c:v>537.78700000000003</c:v>
                </c:pt>
                <c:pt idx="5863">
                  <c:v>537.88699999999994</c:v>
                </c:pt>
                <c:pt idx="5864">
                  <c:v>537.98699999999997</c:v>
                </c:pt>
                <c:pt idx="5865">
                  <c:v>538.08699999999999</c:v>
                </c:pt>
                <c:pt idx="5866">
                  <c:v>538.18700000000001</c:v>
                </c:pt>
                <c:pt idx="5867">
                  <c:v>538.28700000000003</c:v>
                </c:pt>
                <c:pt idx="5868">
                  <c:v>538.38699999999994</c:v>
                </c:pt>
                <c:pt idx="5869">
                  <c:v>538.48699999999997</c:v>
                </c:pt>
                <c:pt idx="5870">
                  <c:v>538.58699999999999</c:v>
                </c:pt>
                <c:pt idx="5871">
                  <c:v>538.68700000000001</c:v>
                </c:pt>
                <c:pt idx="5872">
                  <c:v>538.78700000000003</c:v>
                </c:pt>
                <c:pt idx="5873">
                  <c:v>538.88699999999994</c:v>
                </c:pt>
                <c:pt idx="5874">
                  <c:v>538.98699999999997</c:v>
                </c:pt>
                <c:pt idx="5875">
                  <c:v>539.08699999999999</c:v>
                </c:pt>
                <c:pt idx="5876">
                  <c:v>539.18700000000001</c:v>
                </c:pt>
                <c:pt idx="5877">
                  <c:v>539.28700000000003</c:v>
                </c:pt>
                <c:pt idx="5878">
                  <c:v>539.38699999999994</c:v>
                </c:pt>
                <c:pt idx="5879">
                  <c:v>539.48699999999997</c:v>
                </c:pt>
                <c:pt idx="5880">
                  <c:v>539.58699999999999</c:v>
                </c:pt>
                <c:pt idx="5881">
                  <c:v>539.68700000000001</c:v>
                </c:pt>
                <c:pt idx="5882">
                  <c:v>539.78700000000003</c:v>
                </c:pt>
                <c:pt idx="5883">
                  <c:v>539.88699999999994</c:v>
                </c:pt>
                <c:pt idx="5884">
                  <c:v>539.98699999999997</c:v>
                </c:pt>
                <c:pt idx="5885">
                  <c:v>540.08699999999999</c:v>
                </c:pt>
                <c:pt idx="5886">
                  <c:v>540.18700000000001</c:v>
                </c:pt>
                <c:pt idx="5887">
                  <c:v>540.28700000000003</c:v>
                </c:pt>
                <c:pt idx="5888">
                  <c:v>540.38699999999994</c:v>
                </c:pt>
                <c:pt idx="5889">
                  <c:v>540.48699999999997</c:v>
                </c:pt>
                <c:pt idx="5890">
                  <c:v>540.58699999999999</c:v>
                </c:pt>
                <c:pt idx="5891">
                  <c:v>540.68700000000001</c:v>
                </c:pt>
                <c:pt idx="5892">
                  <c:v>540.78700000000003</c:v>
                </c:pt>
                <c:pt idx="5893">
                  <c:v>540.88699999999994</c:v>
                </c:pt>
                <c:pt idx="5894">
                  <c:v>540.98699999999997</c:v>
                </c:pt>
                <c:pt idx="5895">
                  <c:v>541.08699999999999</c:v>
                </c:pt>
                <c:pt idx="5896">
                  <c:v>541.18700000000001</c:v>
                </c:pt>
                <c:pt idx="5897">
                  <c:v>541.28700000000003</c:v>
                </c:pt>
                <c:pt idx="5898">
                  <c:v>541.38699999999994</c:v>
                </c:pt>
                <c:pt idx="5899">
                  <c:v>541.48699999999997</c:v>
                </c:pt>
                <c:pt idx="5900">
                  <c:v>541.58699999999999</c:v>
                </c:pt>
                <c:pt idx="5901">
                  <c:v>541.68700000000001</c:v>
                </c:pt>
                <c:pt idx="5902">
                  <c:v>541.78700000000003</c:v>
                </c:pt>
                <c:pt idx="5903">
                  <c:v>541.88699999999994</c:v>
                </c:pt>
                <c:pt idx="5904">
                  <c:v>541.98699999999997</c:v>
                </c:pt>
                <c:pt idx="5905">
                  <c:v>542.08699999999999</c:v>
                </c:pt>
                <c:pt idx="5906">
                  <c:v>542.18700000000001</c:v>
                </c:pt>
                <c:pt idx="5907">
                  <c:v>542.28700000000003</c:v>
                </c:pt>
                <c:pt idx="5908">
                  <c:v>542.38699999999994</c:v>
                </c:pt>
                <c:pt idx="5909">
                  <c:v>542.48699999999997</c:v>
                </c:pt>
                <c:pt idx="5910">
                  <c:v>542.58699999999999</c:v>
                </c:pt>
                <c:pt idx="5911">
                  <c:v>542.68700000000001</c:v>
                </c:pt>
                <c:pt idx="5912">
                  <c:v>542.78700000000003</c:v>
                </c:pt>
                <c:pt idx="5913">
                  <c:v>542.88699999999994</c:v>
                </c:pt>
                <c:pt idx="5914">
                  <c:v>542.98699999999997</c:v>
                </c:pt>
                <c:pt idx="5915">
                  <c:v>543.08699999999999</c:v>
                </c:pt>
                <c:pt idx="5916">
                  <c:v>543.18700000000001</c:v>
                </c:pt>
                <c:pt idx="5917">
                  <c:v>543.28700000000003</c:v>
                </c:pt>
                <c:pt idx="5918">
                  <c:v>543.38699999999994</c:v>
                </c:pt>
                <c:pt idx="5919">
                  <c:v>543.48699999999997</c:v>
                </c:pt>
                <c:pt idx="5920">
                  <c:v>543.58699999999999</c:v>
                </c:pt>
                <c:pt idx="5921">
                  <c:v>543.68700000000001</c:v>
                </c:pt>
                <c:pt idx="5922">
                  <c:v>543.78700000000003</c:v>
                </c:pt>
                <c:pt idx="5923">
                  <c:v>543.88699999999994</c:v>
                </c:pt>
                <c:pt idx="5924">
                  <c:v>543.98699999999997</c:v>
                </c:pt>
                <c:pt idx="5925">
                  <c:v>544.08699999999999</c:v>
                </c:pt>
                <c:pt idx="5926">
                  <c:v>544.18700000000001</c:v>
                </c:pt>
                <c:pt idx="5927">
                  <c:v>544.28700000000003</c:v>
                </c:pt>
                <c:pt idx="5928">
                  <c:v>544.38699999999994</c:v>
                </c:pt>
                <c:pt idx="5929">
                  <c:v>544.48699999999997</c:v>
                </c:pt>
                <c:pt idx="5930">
                  <c:v>544.58699999999999</c:v>
                </c:pt>
                <c:pt idx="5931">
                  <c:v>544.68700000000001</c:v>
                </c:pt>
                <c:pt idx="5932">
                  <c:v>544.78700000000003</c:v>
                </c:pt>
                <c:pt idx="5933">
                  <c:v>544.88699999999994</c:v>
                </c:pt>
                <c:pt idx="5934">
                  <c:v>544.98699999999997</c:v>
                </c:pt>
                <c:pt idx="5935">
                  <c:v>545.08699999999999</c:v>
                </c:pt>
                <c:pt idx="5936">
                  <c:v>545.18700000000001</c:v>
                </c:pt>
                <c:pt idx="5937">
                  <c:v>545.28700000000003</c:v>
                </c:pt>
                <c:pt idx="5938">
                  <c:v>545.38699999999994</c:v>
                </c:pt>
                <c:pt idx="5939">
                  <c:v>545.48699999999997</c:v>
                </c:pt>
                <c:pt idx="5940">
                  <c:v>545.58699999999999</c:v>
                </c:pt>
                <c:pt idx="5941">
                  <c:v>545.68700000000001</c:v>
                </c:pt>
                <c:pt idx="5942">
                  <c:v>545.78700000000003</c:v>
                </c:pt>
                <c:pt idx="5943">
                  <c:v>545.88699999999994</c:v>
                </c:pt>
                <c:pt idx="5944">
                  <c:v>545.98699999999997</c:v>
                </c:pt>
                <c:pt idx="5945">
                  <c:v>546.08699999999999</c:v>
                </c:pt>
                <c:pt idx="5946">
                  <c:v>546.18700000000001</c:v>
                </c:pt>
                <c:pt idx="5947">
                  <c:v>546.28700000000003</c:v>
                </c:pt>
                <c:pt idx="5948">
                  <c:v>546.38699999999994</c:v>
                </c:pt>
                <c:pt idx="5949">
                  <c:v>546.48699999999997</c:v>
                </c:pt>
                <c:pt idx="5950">
                  <c:v>546.58699999999999</c:v>
                </c:pt>
                <c:pt idx="5951">
                  <c:v>546.68700000000001</c:v>
                </c:pt>
                <c:pt idx="5952">
                  <c:v>546.78700000000003</c:v>
                </c:pt>
                <c:pt idx="5953">
                  <c:v>546.88699999999994</c:v>
                </c:pt>
                <c:pt idx="5954">
                  <c:v>546.98699999999997</c:v>
                </c:pt>
                <c:pt idx="5955">
                  <c:v>547.08699999999999</c:v>
                </c:pt>
                <c:pt idx="5956">
                  <c:v>547.18700000000001</c:v>
                </c:pt>
                <c:pt idx="5957">
                  <c:v>547.28700000000003</c:v>
                </c:pt>
                <c:pt idx="5958">
                  <c:v>547.38699999999994</c:v>
                </c:pt>
                <c:pt idx="5959">
                  <c:v>547.48699999999997</c:v>
                </c:pt>
                <c:pt idx="5960">
                  <c:v>547.58699999999999</c:v>
                </c:pt>
                <c:pt idx="5961">
                  <c:v>547.68700000000001</c:v>
                </c:pt>
                <c:pt idx="5962">
                  <c:v>547.78700000000003</c:v>
                </c:pt>
                <c:pt idx="5963">
                  <c:v>547.88699999999994</c:v>
                </c:pt>
                <c:pt idx="5964">
                  <c:v>547.98699999999997</c:v>
                </c:pt>
                <c:pt idx="5965">
                  <c:v>548.08699999999999</c:v>
                </c:pt>
                <c:pt idx="5966">
                  <c:v>548.18700000000001</c:v>
                </c:pt>
                <c:pt idx="5967">
                  <c:v>548.28700000000003</c:v>
                </c:pt>
                <c:pt idx="5968">
                  <c:v>548.38699999999994</c:v>
                </c:pt>
                <c:pt idx="5969">
                  <c:v>548.48699999999997</c:v>
                </c:pt>
                <c:pt idx="5970">
                  <c:v>548.58699999999999</c:v>
                </c:pt>
                <c:pt idx="5971">
                  <c:v>548.68700000000001</c:v>
                </c:pt>
                <c:pt idx="5972">
                  <c:v>548.78700000000003</c:v>
                </c:pt>
                <c:pt idx="5973">
                  <c:v>548.88699999999994</c:v>
                </c:pt>
                <c:pt idx="5974">
                  <c:v>548.98699999999997</c:v>
                </c:pt>
                <c:pt idx="5975">
                  <c:v>549.08699999999999</c:v>
                </c:pt>
                <c:pt idx="5976">
                  <c:v>549.18700000000001</c:v>
                </c:pt>
                <c:pt idx="5977">
                  <c:v>549.28700000000003</c:v>
                </c:pt>
                <c:pt idx="5978">
                  <c:v>549.38699999999994</c:v>
                </c:pt>
                <c:pt idx="5979">
                  <c:v>549.48699999999997</c:v>
                </c:pt>
                <c:pt idx="5980">
                  <c:v>549.58699999999999</c:v>
                </c:pt>
                <c:pt idx="5981">
                  <c:v>549.68700000000001</c:v>
                </c:pt>
                <c:pt idx="5982">
                  <c:v>549.78700000000003</c:v>
                </c:pt>
                <c:pt idx="5983">
                  <c:v>549.88699999999994</c:v>
                </c:pt>
                <c:pt idx="5984">
                  <c:v>549.98699999999997</c:v>
                </c:pt>
                <c:pt idx="5985">
                  <c:v>550.08699999999999</c:v>
                </c:pt>
                <c:pt idx="5986">
                  <c:v>550.18700000000001</c:v>
                </c:pt>
                <c:pt idx="5987">
                  <c:v>550.28700000000003</c:v>
                </c:pt>
                <c:pt idx="5988">
                  <c:v>550.38699999999994</c:v>
                </c:pt>
                <c:pt idx="5989">
                  <c:v>550.48699999999997</c:v>
                </c:pt>
                <c:pt idx="5990">
                  <c:v>550.58699999999999</c:v>
                </c:pt>
                <c:pt idx="5991">
                  <c:v>550.68700000000001</c:v>
                </c:pt>
                <c:pt idx="5992">
                  <c:v>550.78700000000003</c:v>
                </c:pt>
                <c:pt idx="5993">
                  <c:v>550.88699999999994</c:v>
                </c:pt>
                <c:pt idx="5994">
                  <c:v>550.98699999999997</c:v>
                </c:pt>
                <c:pt idx="5995">
                  <c:v>551.08699999999999</c:v>
                </c:pt>
                <c:pt idx="5996">
                  <c:v>551.18700000000001</c:v>
                </c:pt>
                <c:pt idx="5997">
                  <c:v>551.28700000000003</c:v>
                </c:pt>
                <c:pt idx="5998">
                  <c:v>551.38699999999994</c:v>
                </c:pt>
                <c:pt idx="5999">
                  <c:v>551.48699999999997</c:v>
                </c:pt>
                <c:pt idx="6000">
                  <c:v>551.58699999999999</c:v>
                </c:pt>
                <c:pt idx="6001">
                  <c:v>551.68700000000001</c:v>
                </c:pt>
                <c:pt idx="6002">
                  <c:v>551.78700000000003</c:v>
                </c:pt>
                <c:pt idx="6003">
                  <c:v>551.88699999999994</c:v>
                </c:pt>
                <c:pt idx="6004">
                  <c:v>551.98699999999997</c:v>
                </c:pt>
                <c:pt idx="6005">
                  <c:v>552.08699999999999</c:v>
                </c:pt>
                <c:pt idx="6006">
                  <c:v>552.18700000000001</c:v>
                </c:pt>
                <c:pt idx="6007">
                  <c:v>552.28700000000003</c:v>
                </c:pt>
                <c:pt idx="6008">
                  <c:v>552.38699999999994</c:v>
                </c:pt>
                <c:pt idx="6009">
                  <c:v>552.48699999999997</c:v>
                </c:pt>
                <c:pt idx="6010">
                  <c:v>552.58699999999999</c:v>
                </c:pt>
                <c:pt idx="6011">
                  <c:v>552.68700000000001</c:v>
                </c:pt>
                <c:pt idx="6012">
                  <c:v>552.78700000000003</c:v>
                </c:pt>
                <c:pt idx="6013">
                  <c:v>552.88699999999994</c:v>
                </c:pt>
                <c:pt idx="6014">
                  <c:v>552.98699999999997</c:v>
                </c:pt>
                <c:pt idx="6015">
                  <c:v>553.08699999999999</c:v>
                </c:pt>
                <c:pt idx="6016">
                  <c:v>553.18700000000001</c:v>
                </c:pt>
                <c:pt idx="6017">
                  <c:v>553.28700000000003</c:v>
                </c:pt>
                <c:pt idx="6018">
                  <c:v>553.38699999999994</c:v>
                </c:pt>
                <c:pt idx="6019">
                  <c:v>553.48699999999997</c:v>
                </c:pt>
                <c:pt idx="6020">
                  <c:v>553.58699999999999</c:v>
                </c:pt>
                <c:pt idx="6021">
                  <c:v>553.68700000000001</c:v>
                </c:pt>
                <c:pt idx="6022">
                  <c:v>553.78700000000003</c:v>
                </c:pt>
                <c:pt idx="6023">
                  <c:v>553.88699999999994</c:v>
                </c:pt>
                <c:pt idx="6024">
                  <c:v>553.98699999999997</c:v>
                </c:pt>
                <c:pt idx="6025">
                  <c:v>554.08699999999999</c:v>
                </c:pt>
                <c:pt idx="6026">
                  <c:v>554.18700000000001</c:v>
                </c:pt>
                <c:pt idx="6027">
                  <c:v>554.28700000000003</c:v>
                </c:pt>
                <c:pt idx="6028">
                  <c:v>554.38699999999994</c:v>
                </c:pt>
                <c:pt idx="6029">
                  <c:v>554.48699999999997</c:v>
                </c:pt>
                <c:pt idx="6030">
                  <c:v>554.58699999999999</c:v>
                </c:pt>
                <c:pt idx="6031">
                  <c:v>554.68700000000001</c:v>
                </c:pt>
                <c:pt idx="6032">
                  <c:v>554.78700000000003</c:v>
                </c:pt>
                <c:pt idx="6033">
                  <c:v>554.88699999999994</c:v>
                </c:pt>
                <c:pt idx="6034">
                  <c:v>554.98699999999997</c:v>
                </c:pt>
                <c:pt idx="6035">
                  <c:v>555.08699999999999</c:v>
                </c:pt>
                <c:pt idx="6036">
                  <c:v>555.18700000000001</c:v>
                </c:pt>
                <c:pt idx="6037">
                  <c:v>555.28700000000003</c:v>
                </c:pt>
                <c:pt idx="6038">
                  <c:v>555.38699999999994</c:v>
                </c:pt>
                <c:pt idx="6039">
                  <c:v>555.48699999999997</c:v>
                </c:pt>
                <c:pt idx="6040">
                  <c:v>555.58699999999999</c:v>
                </c:pt>
                <c:pt idx="6041">
                  <c:v>555.68700000000001</c:v>
                </c:pt>
                <c:pt idx="6042">
                  <c:v>555.78700000000003</c:v>
                </c:pt>
                <c:pt idx="6043">
                  <c:v>555.88699999999994</c:v>
                </c:pt>
                <c:pt idx="6044">
                  <c:v>555.98699999999997</c:v>
                </c:pt>
                <c:pt idx="6045">
                  <c:v>556.08699999999999</c:v>
                </c:pt>
                <c:pt idx="6046">
                  <c:v>556.18700000000001</c:v>
                </c:pt>
                <c:pt idx="6047">
                  <c:v>556.28700000000003</c:v>
                </c:pt>
                <c:pt idx="6048">
                  <c:v>556.38699999999994</c:v>
                </c:pt>
                <c:pt idx="6049">
                  <c:v>556.48699999999997</c:v>
                </c:pt>
                <c:pt idx="6050">
                  <c:v>556.58699999999999</c:v>
                </c:pt>
                <c:pt idx="6051">
                  <c:v>556.68700000000001</c:v>
                </c:pt>
                <c:pt idx="6052">
                  <c:v>556.78700000000003</c:v>
                </c:pt>
                <c:pt idx="6053">
                  <c:v>556.88699999999994</c:v>
                </c:pt>
                <c:pt idx="6054">
                  <c:v>556.98699999999997</c:v>
                </c:pt>
                <c:pt idx="6055">
                  <c:v>557.08699999999999</c:v>
                </c:pt>
                <c:pt idx="6056">
                  <c:v>557.18700000000001</c:v>
                </c:pt>
                <c:pt idx="6057">
                  <c:v>557.28700000000003</c:v>
                </c:pt>
                <c:pt idx="6058">
                  <c:v>557.38699999999994</c:v>
                </c:pt>
                <c:pt idx="6059">
                  <c:v>557.48699999999997</c:v>
                </c:pt>
                <c:pt idx="6060">
                  <c:v>557.58699999999999</c:v>
                </c:pt>
                <c:pt idx="6061">
                  <c:v>557.68700000000001</c:v>
                </c:pt>
                <c:pt idx="6062">
                  <c:v>557.78700000000003</c:v>
                </c:pt>
                <c:pt idx="6063">
                  <c:v>557.88699999999994</c:v>
                </c:pt>
                <c:pt idx="6064">
                  <c:v>557.98699999999997</c:v>
                </c:pt>
                <c:pt idx="6065">
                  <c:v>558.08699999999999</c:v>
                </c:pt>
                <c:pt idx="6066">
                  <c:v>558.18700000000001</c:v>
                </c:pt>
                <c:pt idx="6067">
                  <c:v>558.28700000000003</c:v>
                </c:pt>
                <c:pt idx="6068">
                  <c:v>558.38699999999994</c:v>
                </c:pt>
                <c:pt idx="6069">
                  <c:v>558.48699999999997</c:v>
                </c:pt>
                <c:pt idx="6070">
                  <c:v>558.58699999999999</c:v>
                </c:pt>
                <c:pt idx="6071">
                  <c:v>558.68700000000001</c:v>
                </c:pt>
                <c:pt idx="6072">
                  <c:v>558.78700000000003</c:v>
                </c:pt>
                <c:pt idx="6073">
                  <c:v>558.88699999999994</c:v>
                </c:pt>
                <c:pt idx="6074">
                  <c:v>558.98699999999997</c:v>
                </c:pt>
                <c:pt idx="6075">
                  <c:v>559.08699999999999</c:v>
                </c:pt>
                <c:pt idx="6076">
                  <c:v>559.18700000000001</c:v>
                </c:pt>
                <c:pt idx="6077">
                  <c:v>559.28700000000003</c:v>
                </c:pt>
                <c:pt idx="6078">
                  <c:v>559.38699999999994</c:v>
                </c:pt>
                <c:pt idx="6079">
                  <c:v>559.48699999999997</c:v>
                </c:pt>
                <c:pt idx="6080">
                  <c:v>559.58699999999999</c:v>
                </c:pt>
                <c:pt idx="6081">
                  <c:v>559.68700000000001</c:v>
                </c:pt>
                <c:pt idx="6082">
                  <c:v>559.78700000000003</c:v>
                </c:pt>
                <c:pt idx="6083">
                  <c:v>559.88699999999994</c:v>
                </c:pt>
                <c:pt idx="6084">
                  <c:v>559.98699999999997</c:v>
                </c:pt>
                <c:pt idx="6085">
                  <c:v>560.08699999999999</c:v>
                </c:pt>
                <c:pt idx="6086">
                  <c:v>560.18700000000001</c:v>
                </c:pt>
                <c:pt idx="6087">
                  <c:v>560.28700000000003</c:v>
                </c:pt>
                <c:pt idx="6088">
                  <c:v>560.38699999999994</c:v>
                </c:pt>
                <c:pt idx="6089">
                  <c:v>560.48699999999997</c:v>
                </c:pt>
                <c:pt idx="6090">
                  <c:v>560.58699999999999</c:v>
                </c:pt>
                <c:pt idx="6091">
                  <c:v>560.68700000000001</c:v>
                </c:pt>
                <c:pt idx="6092">
                  <c:v>560.78700000000003</c:v>
                </c:pt>
                <c:pt idx="6093">
                  <c:v>560.88699999999994</c:v>
                </c:pt>
                <c:pt idx="6094">
                  <c:v>560.98699999999997</c:v>
                </c:pt>
                <c:pt idx="6095">
                  <c:v>561.08699999999999</c:v>
                </c:pt>
                <c:pt idx="6096">
                  <c:v>561.18700000000001</c:v>
                </c:pt>
                <c:pt idx="6097">
                  <c:v>561.28700000000003</c:v>
                </c:pt>
                <c:pt idx="6098">
                  <c:v>561.38699999999994</c:v>
                </c:pt>
                <c:pt idx="6099">
                  <c:v>561.48699999999997</c:v>
                </c:pt>
                <c:pt idx="6100">
                  <c:v>561.58699999999999</c:v>
                </c:pt>
                <c:pt idx="6101">
                  <c:v>561.68700000000001</c:v>
                </c:pt>
                <c:pt idx="6102">
                  <c:v>561.78700000000003</c:v>
                </c:pt>
                <c:pt idx="6103">
                  <c:v>561.88699999999994</c:v>
                </c:pt>
                <c:pt idx="6104">
                  <c:v>561.98699999999997</c:v>
                </c:pt>
                <c:pt idx="6105">
                  <c:v>562.08699999999999</c:v>
                </c:pt>
                <c:pt idx="6106">
                  <c:v>562.18700000000001</c:v>
                </c:pt>
                <c:pt idx="6107">
                  <c:v>562.28700000000003</c:v>
                </c:pt>
                <c:pt idx="6108">
                  <c:v>562.38699999999994</c:v>
                </c:pt>
                <c:pt idx="6109">
                  <c:v>562.48699999999997</c:v>
                </c:pt>
                <c:pt idx="6110">
                  <c:v>562.58699999999999</c:v>
                </c:pt>
                <c:pt idx="6111">
                  <c:v>562.68700000000001</c:v>
                </c:pt>
                <c:pt idx="6112">
                  <c:v>562.78700000000003</c:v>
                </c:pt>
                <c:pt idx="6113">
                  <c:v>562.88699999999994</c:v>
                </c:pt>
                <c:pt idx="6114">
                  <c:v>562.98699999999997</c:v>
                </c:pt>
                <c:pt idx="6115">
                  <c:v>563.08699999999999</c:v>
                </c:pt>
                <c:pt idx="6116">
                  <c:v>563.18700000000001</c:v>
                </c:pt>
                <c:pt idx="6117">
                  <c:v>563.28700000000003</c:v>
                </c:pt>
                <c:pt idx="6118">
                  <c:v>563.38699999999994</c:v>
                </c:pt>
                <c:pt idx="6119">
                  <c:v>563.48699999999997</c:v>
                </c:pt>
                <c:pt idx="6120">
                  <c:v>563.58699999999999</c:v>
                </c:pt>
                <c:pt idx="6121">
                  <c:v>563.68700000000001</c:v>
                </c:pt>
                <c:pt idx="6122">
                  <c:v>563.78700000000003</c:v>
                </c:pt>
                <c:pt idx="6123">
                  <c:v>563.88699999999994</c:v>
                </c:pt>
                <c:pt idx="6124">
                  <c:v>563.98699999999997</c:v>
                </c:pt>
                <c:pt idx="6125">
                  <c:v>564.08699999999999</c:v>
                </c:pt>
                <c:pt idx="6126">
                  <c:v>564.18700000000001</c:v>
                </c:pt>
                <c:pt idx="6127">
                  <c:v>564.28700000000003</c:v>
                </c:pt>
                <c:pt idx="6128">
                  <c:v>564.38699999999994</c:v>
                </c:pt>
                <c:pt idx="6129">
                  <c:v>564.48699999999997</c:v>
                </c:pt>
                <c:pt idx="6130">
                  <c:v>564.58699999999999</c:v>
                </c:pt>
                <c:pt idx="6131">
                  <c:v>564.68700000000001</c:v>
                </c:pt>
                <c:pt idx="6132">
                  <c:v>564.78700000000003</c:v>
                </c:pt>
                <c:pt idx="6133">
                  <c:v>564.88699999999994</c:v>
                </c:pt>
                <c:pt idx="6134">
                  <c:v>564.98699999999997</c:v>
                </c:pt>
                <c:pt idx="6135">
                  <c:v>565.08699999999999</c:v>
                </c:pt>
                <c:pt idx="6136">
                  <c:v>565.18700000000001</c:v>
                </c:pt>
                <c:pt idx="6137">
                  <c:v>565.28700000000003</c:v>
                </c:pt>
                <c:pt idx="6138">
                  <c:v>565.38699999999994</c:v>
                </c:pt>
                <c:pt idx="6139">
                  <c:v>565.48699999999997</c:v>
                </c:pt>
                <c:pt idx="6140">
                  <c:v>565.58699999999999</c:v>
                </c:pt>
                <c:pt idx="6141">
                  <c:v>565.68700000000001</c:v>
                </c:pt>
                <c:pt idx="6142">
                  <c:v>565.78700000000003</c:v>
                </c:pt>
                <c:pt idx="6143">
                  <c:v>565.88699999999994</c:v>
                </c:pt>
                <c:pt idx="6144">
                  <c:v>565.98699999999997</c:v>
                </c:pt>
                <c:pt idx="6145">
                  <c:v>566.08699999999999</c:v>
                </c:pt>
                <c:pt idx="6146">
                  <c:v>566.18700000000001</c:v>
                </c:pt>
                <c:pt idx="6147">
                  <c:v>566.28700000000003</c:v>
                </c:pt>
                <c:pt idx="6148">
                  <c:v>566.38699999999994</c:v>
                </c:pt>
                <c:pt idx="6149">
                  <c:v>566.48699999999997</c:v>
                </c:pt>
                <c:pt idx="6150">
                  <c:v>566.58699999999999</c:v>
                </c:pt>
                <c:pt idx="6151">
                  <c:v>566.68700000000001</c:v>
                </c:pt>
                <c:pt idx="6152">
                  <c:v>566.78700000000003</c:v>
                </c:pt>
                <c:pt idx="6153">
                  <c:v>566.88699999999994</c:v>
                </c:pt>
                <c:pt idx="6154">
                  <c:v>566.98699999999997</c:v>
                </c:pt>
                <c:pt idx="6155">
                  <c:v>567.08699999999999</c:v>
                </c:pt>
                <c:pt idx="6156">
                  <c:v>567.18700000000001</c:v>
                </c:pt>
                <c:pt idx="6157">
                  <c:v>567.28700000000003</c:v>
                </c:pt>
                <c:pt idx="6158">
                  <c:v>567.38699999999994</c:v>
                </c:pt>
                <c:pt idx="6159">
                  <c:v>567.48699999999997</c:v>
                </c:pt>
                <c:pt idx="6160">
                  <c:v>567.58699999999999</c:v>
                </c:pt>
                <c:pt idx="6161">
                  <c:v>567.68700000000001</c:v>
                </c:pt>
                <c:pt idx="6162">
                  <c:v>567.78700000000003</c:v>
                </c:pt>
                <c:pt idx="6163">
                  <c:v>567.88699999999994</c:v>
                </c:pt>
                <c:pt idx="6164">
                  <c:v>567.98699999999997</c:v>
                </c:pt>
                <c:pt idx="6165">
                  <c:v>568.08699999999999</c:v>
                </c:pt>
                <c:pt idx="6166">
                  <c:v>568.18700000000001</c:v>
                </c:pt>
                <c:pt idx="6167">
                  <c:v>568.28700000000003</c:v>
                </c:pt>
                <c:pt idx="6168">
                  <c:v>568.38699999999994</c:v>
                </c:pt>
                <c:pt idx="6169">
                  <c:v>568.48699999999997</c:v>
                </c:pt>
                <c:pt idx="6170">
                  <c:v>568.58699999999999</c:v>
                </c:pt>
                <c:pt idx="6171">
                  <c:v>568.68700000000001</c:v>
                </c:pt>
                <c:pt idx="6172">
                  <c:v>568.78700000000003</c:v>
                </c:pt>
                <c:pt idx="6173">
                  <c:v>568.88699999999994</c:v>
                </c:pt>
                <c:pt idx="6174">
                  <c:v>568.98699999999997</c:v>
                </c:pt>
                <c:pt idx="6175">
                  <c:v>569.08699999999999</c:v>
                </c:pt>
                <c:pt idx="6176">
                  <c:v>569.18700000000001</c:v>
                </c:pt>
                <c:pt idx="6177">
                  <c:v>569.28700000000003</c:v>
                </c:pt>
                <c:pt idx="6178">
                  <c:v>569.38699999999994</c:v>
                </c:pt>
                <c:pt idx="6179">
                  <c:v>569.48699999999997</c:v>
                </c:pt>
                <c:pt idx="6180">
                  <c:v>569.58699999999999</c:v>
                </c:pt>
                <c:pt idx="6181">
                  <c:v>569.68700000000001</c:v>
                </c:pt>
                <c:pt idx="6182">
                  <c:v>569.78700000000003</c:v>
                </c:pt>
                <c:pt idx="6183">
                  <c:v>569.88699999999994</c:v>
                </c:pt>
                <c:pt idx="6184">
                  <c:v>569.98699999999997</c:v>
                </c:pt>
                <c:pt idx="6185">
                  <c:v>570.08699999999999</c:v>
                </c:pt>
                <c:pt idx="6186">
                  <c:v>570.18700000000001</c:v>
                </c:pt>
                <c:pt idx="6187">
                  <c:v>570.28700000000003</c:v>
                </c:pt>
                <c:pt idx="6188">
                  <c:v>570.38699999999994</c:v>
                </c:pt>
                <c:pt idx="6189">
                  <c:v>570.48699999999997</c:v>
                </c:pt>
                <c:pt idx="6190">
                  <c:v>570.58699999999999</c:v>
                </c:pt>
                <c:pt idx="6191">
                  <c:v>570.68700000000001</c:v>
                </c:pt>
                <c:pt idx="6192">
                  <c:v>570.78700000000003</c:v>
                </c:pt>
                <c:pt idx="6193">
                  <c:v>570.88699999999994</c:v>
                </c:pt>
                <c:pt idx="6194">
                  <c:v>570.98699999999997</c:v>
                </c:pt>
                <c:pt idx="6195">
                  <c:v>571.08699999999999</c:v>
                </c:pt>
                <c:pt idx="6196">
                  <c:v>571.18700000000001</c:v>
                </c:pt>
                <c:pt idx="6197">
                  <c:v>571.28700000000003</c:v>
                </c:pt>
                <c:pt idx="6198">
                  <c:v>571.38699999999994</c:v>
                </c:pt>
                <c:pt idx="6199">
                  <c:v>571.48699999999997</c:v>
                </c:pt>
                <c:pt idx="6200">
                  <c:v>571.58699999999999</c:v>
                </c:pt>
                <c:pt idx="6201">
                  <c:v>571.68700000000001</c:v>
                </c:pt>
                <c:pt idx="6202">
                  <c:v>571.78700000000003</c:v>
                </c:pt>
                <c:pt idx="6203">
                  <c:v>571.88699999999994</c:v>
                </c:pt>
                <c:pt idx="6204">
                  <c:v>571.98699999999997</c:v>
                </c:pt>
                <c:pt idx="6205">
                  <c:v>572.08699999999999</c:v>
                </c:pt>
                <c:pt idx="6206">
                  <c:v>572.18700000000001</c:v>
                </c:pt>
                <c:pt idx="6207">
                  <c:v>572.28700000000003</c:v>
                </c:pt>
                <c:pt idx="6208">
                  <c:v>572.38699999999994</c:v>
                </c:pt>
                <c:pt idx="6209">
                  <c:v>572.48699999999997</c:v>
                </c:pt>
                <c:pt idx="6210">
                  <c:v>572.58699999999999</c:v>
                </c:pt>
                <c:pt idx="6211">
                  <c:v>572.68700000000001</c:v>
                </c:pt>
                <c:pt idx="6212">
                  <c:v>572.78700000000003</c:v>
                </c:pt>
                <c:pt idx="6213">
                  <c:v>572.88699999999994</c:v>
                </c:pt>
                <c:pt idx="6214">
                  <c:v>572.98699999999997</c:v>
                </c:pt>
                <c:pt idx="6215">
                  <c:v>573.08699999999999</c:v>
                </c:pt>
                <c:pt idx="6216">
                  <c:v>573.18700000000001</c:v>
                </c:pt>
                <c:pt idx="6217">
                  <c:v>573.28700000000003</c:v>
                </c:pt>
                <c:pt idx="6218">
                  <c:v>573.38699999999994</c:v>
                </c:pt>
                <c:pt idx="6219">
                  <c:v>573.48699999999997</c:v>
                </c:pt>
                <c:pt idx="6220">
                  <c:v>573.58699999999999</c:v>
                </c:pt>
                <c:pt idx="6221">
                  <c:v>573.68700000000001</c:v>
                </c:pt>
                <c:pt idx="6222">
                  <c:v>573.78700000000003</c:v>
                </c:pt>
                <c:pt idx="6223">
                  <c:v>573.88699999999994</c:v>
                </c:pt>
                <c:pt idx="6224">
                  <c:v>573.98699999999997</c:v>
                </c:pt>
                <c:pt idx="6225">
                  <c:v>574.08699999999999</c:v>
                </c:pt>
                <c:pt idx="6226">
                  <c:v>574.18700000000001</c:v>
                </c:pt>
                <c:pt idx="6227">
                  <c:v>574.28700000000003</c:v>
                </c:pt>
                <c:pt idx="6228">
                  <c:v>574.38699999999994</c:v>
                </c:pt>
                <c:pt idx="6229">
                  <c:v>574.48699999999997</c:v>
                </c:pt>
                <c:pt idx="6230">
                  <c:v>574.58699999999999</c:v>
                </c:pt>
                <c:pt idx="6231">
                  <c:v>574.68700000000001</c:v>
                </c:pt>
                <c:pt idx="6232">
                  <c:v>574.78700000000003</c:v>
                </c:pt>
                <c:pt idx="6233">
                  <c:v>574.88699999999994</c:v>
                </c:pt>
                <c:pt idx="6234">
                  <c:v>574.98699999999997</c:v>
                </c:pt>
                <c:pt idx="6235">
                  <c:v>575.08699999999999</c:v>
                </c:pt>
                <c:pt idx="6236">
                  <c:v>575.18700000000001</c:v>
                </c:pt>
                <c:pt idx="6237">
                  <c:v>575.28700000000003</c:v>
                </c:pt>
                <c:pt idx="6238">
                  <c:v>575.38699999999994</c:v>
                </c:pt>
                <c:pt idx="6239">
                  <c:v>575.48699999999997</c:v>
                </c:pt>
                <c:pt idx="6240">
                  <c:v>575.58699999999999</c:v>
                </c:pt>
                <c:pt idx="6241">
                  <c:v>575.68700000000001</c:v>
                </c:pt>
                <c:pt idx="6242">
                  <c:v>575.78700000000003</c:v>
                </c:pt>
                <c:pt idx="6243">
                  <c:v>575.88699999999994</c:v>
                </c:pt>
                <c:pt idx="6244">
                  <c:v>575.98699999999997</c:v>
                </c:pt>
                <c:pt idx="6245">
                  <c:v>576.08699999999999</c:v>
                </c:pt>
                <c:pt idx="6246">
                  <c:v>576.18700000000001</c:v>
                </c:pt>
                <c:pt idx="6247">
                  <c:v>576.28700000000003</c:v>
                </c:pt>
                <c:pt idx="6248">
                  <c:v>576.38699999999994</c:v>
                </c:pt>
                <c:pt idx="6249">
                  <c:v>576.48699999999997</c:v>
                </c:pt>
                <c:pt idx="6250">
                  <c:v>576.58699999999999</c:v>
                </c:pt>
                <c:pt idx="6251">
                  <c:v>576.68700000000001</c:v>
                </c:pt>
                <c:pt idx="6252">
                  <c:v>576.78700000000003</c:v>
                </c:pt>
                <c:pt idx="6253">
                  <c:v>576.88699999999994</c:v>
                </c:pt>
                <c:pt idx="6254">
                  <c:v>576.98699999999997</c:v>
                </c:pt>
                <c:pt idx="6255">
                  <c:v>577.08699999999999</c:v>
                </c:pt>
                <c:pt idx="6256">
                  <c:v>577.18700000000001</c:v>
                </c:pt>
                <c:pt idx="6257">
                  <c:v>577.28700000000003</c:v>
                </c:pt>
                <c:pt idx="6258">
                  <c:v>577.38699999999994</c:v>
                </c:pt>
                <c:pt idx="6259">
                  <c:v>577.48699999999997</c:v>
                </c:pt>
                <c:pt idx="6260">
                  <c:v>577.58699999999999</c:v>
                </c:pt>
                <c:pt idx="6261">
                  <c:v>577.68700000000001</c:v>
                </c:pt>
                <c:pt idx="6262">
                  <c:v>577.78700000000003</c:v>
                </c:pt>
                <c:pt idx="6263">
                  <c:v>577.88699999999994</c:v>
                </c:pt>
                <c:pt idx="6264">
                  <c:v>577.98699999999997</c:v>
                </c:pt>
                <c:pt idx="6265">
                  <c:v>578.08699999999999</c:v>
                </c:pt>
                <c:pt idx="6266">
                  <c:v>578.18700000000001</c:v>
                </c:pt>
                <c:pt idx="6267">
                  <c:v>578.28700000000003</c:v>
                </c:pt>
                <c:pt idx="6268">
                  <c:v>578.38699999999994</c:v>
                </c:pt>
                <c:pt idx="6269">
                  <c:v>578.48699999999997</c:v>
                </c:pt>
                <c:pt idx="6270">
                  <c:v>578.58699999999999</c:v>
                </c:pt>
                <c:pt idx="6271">
                  <c:v>578.68700000000001</c:v>
                </c:pt>
                <c:pt idx="6272">
                  <c:v>578.78700000000003</c:v>
                </c:pt>
                <c:pt idx="6273">
                  <c:v>578.88699999999994</c:v>
                </c:pt>
                <c:pt idx="6274">
                  <c:v>578.98699999999997</c:v>
                </c:pt>
                <c:pt idx="6275">
                  <c:v>579.08699999999999</c:v>
                </c:pt>
                <c:pt idx="6276">
                  <c:v>579.18700000000001</c:v>
                </c:pt>
                <c:pt idx="6277">
                  <c:v>579.28700000000003</c:v>
                </c:pt>
                <c:pt idx="6278">
                  <c:v>579.38699999999994</c:v>
                </c:pt>
                <c:pt idx="6279">
                  <c:v>579.48699999999997</c:v>
                </c:pt>
                <c:pt idx="6280">
                  <c:v>579.58699999999999</c:v>
                </c:pt>
                <c:pt idx="6281">
                  <c:v>579.68700000000001</c:v>
                </c:pt>
                <c:pt idx="6282">
                  <c:v>579.78700000000003</c:v>
                </c:pt>
                <c:pt idx="6283">
                  <c:v>579.88699999999994</c:v>
                </c:pt>
                <c:pt idx="6284">
                  <c:v>579.98699999999997</c:v>
                </c:pt>
                <c:pt idx="6285">
                  <c:v>580.08699999999999</c:v>
                </c:pt>
                <c:pt idx="6286">
                  <c:v>580.18700000000001</c:v>
                </c:pt>
                <c:pt idx="6287">
                  <c:v>580.28700000000003</c:v>
                </c:pt>
                <c:pt idx="6288">
                  <c:v>580.38699999999994</c:v>
                </c:pt>
                <c:pt idx="6289">
                  <c:v>580.48699999999997</c:v>
                </c:pt>
                <c:pt idx="6290">
                  <c:v>580.58699999999999</c:v>
                </c:pt>
                <c:pt idx="6291">
                  <c:v>580.68700000000001</c:v>
                </c:pt>
                <c:pt idx="6292">
                  <c:v>580.78700000000003</c:v>
                </c:pt>
                <c:pt idx="6293">
                  <c:v>580.88699999999994</c:v>
                </c:pt>
                <c:pt idx="6294">
                  <c:v>580.98699999999997</c:v>
                </c:pt>
                <c:pt idx="6295">
                  <c:v>581.08699999999999</c:v>
                </c:pt>
                <c:pt idx="6296">
                  <c:v>581.18700000000001</c:v>
                </c:pt>
                <c:pt idx="6297">
                  <c:v>581.28700000000003</c:v>
                </c:pt>
                <c:pt idx="6298">
                  <c:v>581.38699999999994</c:v>
                </c:pt>
                <c:pt idx="6299">
                  <c:v>581.48699999999997</c:v>
                </c:pt>
                <c:pt idx="6300">
                  <c:v>581.58699999999999</c:v>
                </c:pt>
                <c:pt idx="6301">
                  <c:v>581.68700000000001</c:v>
                </c:pt>
                <c:pt idx="6302">
                  <c:v>581.78700000000003</c:v>
                </c:pt>
                <c:pt idx="6303">
                  <c:v>581.88699999999994</c:v>
                </c:pt>
                <c:pt idx="6304">
                  <c:v>581.98699999999997</c:v>
                </c:pt>
                <c:pt idx="6305">
                  <c:v>582.08699999999999</c:v>
                </c:pt>
                <c:pt idx="6306">
                  <c:v>582.18700000000001</c:v>
                </c:pt>
                <c:pt idx="6307">
                  <c:v>582.28700000000003</c:v>
                </c:pt>
                <c:pt idx="6308">
                  <c:v>582.38699999999994</c:v>
                </c:pt>
                <c:pt idx="6309">
                  <c:v>582.48699999999997</c:v>
                </c:pt>
                <c:pt idx="6310">
                  <c:v>582.58699999999999</c:v>
                </c:pt>
                <c:pt idx="6311">
                  <c:v>582.68700000000001</c:v>
                </c:pt>
                <c:pt idx="6312">
                  <c:v>582.78700000000003</c:v>
                </c:pt>
                <c:pt idx="6313">
                  <c:v>582.88699999999994</c:v>
                </c:pt>
                <c:pt idx="6314">
                  <c:v>582.98699999999997</c:v>
                </c:pt>
                <c:pt idx="6315">
                  <c:v>583.08699999999999</c:v>
                </c:pt>
                <c:pt idx="6316">
                  <c:v>583.18700000000001</c:v>
                </c:pt>
                <c:pt idx="6317">
                  <c:v>583.28700000000003</c:v>
                </c:pt>
                <c:pt idx="6318">
                  <c:v>583.38699999999994</c:v>
                </c:pt>
                <c:pt idx="6319">
                  <c:v>583.48699999999997</c:v>
                </c:pt>
                <c:pt idx="6320">
                  <c:v>583.58699999999999</c:v>
                </c:pt>
                <c:pt idx="6321">
                  <c:v>583.68700000000001</c:v>
                </c:pt>
                <c:pt idx="6322">
                  <c:v>583.78700000000003</c:v>
                </c:pt>
                <c:pt idx="6323">
                  <c:v>583.88699999999994</c:v>
                </c:pt>
                <c:pt idx="6324">
                  <c:v>583.98699999999997</c:v>
                </c:pt>
                <c:pt idx="6325">
                  <c:v>584.08699999999999</c:v>
                </c:pt>
                <c:pt idx="6326">
                  <c:v>584.18700000000001</c:v>
                </c:pt>
                <c:pt idx="6327">
                  <c:v>584.28700000000003</c:v>
                </c:pt>
                <c:pt idx="6328">
                  <c:v>584.38699999999994</c:v>
                </c:pt>
                <c:pt idx="6329">
                  <c:v>584.48699999999997</c:v>
                </c:pt>
                <c:pt idx="6330">
                  <c:v>584.58699999999999</c:v>
                </c:pt>
                <c:pt idx="6331">
                  <c:v>584.68700000000001</c:v>
                </c:pt>
                <c:pt idx="6332">
                  <c:v>584.78700000000003</c:v>
                </c:pt>
                <c:pt idx="6333">
                  <c:v>584.88699999999994</c:v>
                </c:pt>
                <c:pt idx="6334">
                  <c:v>584.98699999999997</c:v>
                </c:pt>
                <c:pt idx="6335">
                  <c:v>585.08699999999999</c:v>
                </c:pt>
                <c:pt idx="6336">
                  <c:v>585.18700000000001</c:v>
                </c:pt>
                <c:pt idx="6337">
                  <c:v>585.28700000000003</c:v>
                </c:pt>
                <c:pt idx="6338">
                  <c:v>585.38699999999994</c:v>
                </c:pt>
                <c:pt idx="6339">
                  <c:v>585.48699999999997</c:v>
                </c:pt>
                <c:pt idx="6340">
                  <c:v>585.58699999999999</c:v>
                </c:pt>
                <c:pt idx="6341">
                  <c:v>585.68700000000001</c:v>
                </c:pt>
                <c:pt idx="6342">
                  <c:v>585.78700000000003</c:v>
                </c:pt>
                <c:pt idx="6343">
                  <c:v>585.88699999999994</c:v>
                </c:pt>
                <c:pt idx="6344">
                  <c:v>585.98699999999997</c:v>
                </c:pt>
                <c:pt idx="6345">
                  <c:v>586.08699999999999</c:v>
                </c:pt>
                <c:pt idx="6346">
                  <c:v>586.18700000000001</c:v>
                </c:pt>
                <c:pt idx="6347">
                  <c:v>586.28700000000003</c:v>
                </c:pt>
                <c:pt idx="6348">
                  <c:v>586.38699999999994</c:v>
                </c:pt>
                <c:pt idx="6349">
                  <c:v>586.48699999999997</c:v>
                </c:pt>
                <c:pt idx="6350">
                  <c:v>586.58699999999999</c:v>
                </c:pt>
                <c:pt idx="6351">
                  <c:v>586.68700000000001</c:v>
                </c:pt>
                <c:pt idx="6352">
                  <c:v>586.78700000000003</c:v>
                </c:pt>
                <c:pt idx="6353">
                  <c:v>586.88699999999994</c:v>
                </c:pt>
                <c:pt idx="6354">
                  <c:v>586.98699999999997</c:v>
                </c:pt>
                <c:pt idx="6355">
                  <c:v>587.08699999999999</c:v>
                </c:pt>
                <c:pt idx="6356">
                  <c:v>587.18700000000001</c:v>
                </c:pt>
                <c:pt idx="6357">
                  <c:v>587.28700000000003</c:v>
                </c:pt>
                <c:pt idx="6358">
                  <c:v>587.38699999999994</c:v>
                </c:pt>
                <c:pt idx="6359">
                  <c:v>587.48699999999997</c:v>
                </c:pt>
                <c:pt idx="6360">
                  <c:v>587.58699999999999</c:v>
                </c:pt>
                <c:pt idx="6361">
                  <c:v>587.68700000000001</c:v>
                </c:pt>
                <c:pt idx="6362">
                  <c:v>587.78700000000003</c:v>
                </c:pt>
                <c:pt idx="6363">
                  <c:v>587.88699999999994</c:v>
                </c:pt>
                <c:pt idx="6364">
                  <c:v>587.98699999999997</c:v>
                </c:pt>
                <c:pt idx="6365">
                  <c:v>588.08699999999999</c:v>
                </c:pt>
                <c:pt idx="6366">
                  <c:v>588.18700000000001</c:v>
                </c:pt>
                <c:pt idx="6367">
                  <c:v>588.28700000000003</c:v>
                </c:pt>
                <c:pt idx="6368">
                  <c:v>588.38699999999994</c:v>
                </c:pt>
                <c:pt idx="6369">
                  <c:v>588.48699999999997</c:v>
                </c:pt>
                <c:pt idx="6370">
                  <c:v>588.58699999999999</c:v>
                </c:pt>
                <c:pt idx="6371">
                  <c:v>588.68700000000001</c:v>
                </c:pt>
                <c:pt idx="6372">
                  <c:v>588.78700000000003</c:v>
                </c:pt>
                <c:pt idx="6373">
                  <c:v>588.88699999999994</c:v>
                </c:pt>
                <c:pt idx="6374">
                  <c:v>588.98699999999997</c:v>
                </c:pt>
                <c:pt idx="6375">
                  <c:v>589.08699999999999</c:v>
                </c:pt>
                <c:pt idx="6376">
                  <c:v>589.18700000000001</c:v>
                </c:pt>
                <c:pt idx="6377">
                  <c:v>589.28700000000003</c:v>
                </c:pt>
                <c:pt idx="6378">
                  <c:v>589.38699999999994</c:v>
                </c:pt>
                <c:pt idx="6379">
                  <c:v>589.48699999999997</c:v>
                </c:pt>
                <c:pt idx="6380">
                  <c:v>589.58699999999999</c:v>
                </c:pt>
                <c:pt idx="6381">
                  <c:v>589.68700000000001</c:v>
                </c:pt>
                <c:pt idx="6382">
                  <c:v>589.78700000000003</c:v>
                </c:pt>
                <c:pt idx="6383">
                  <c:v>589.88699999999994</c:v>
                </c:pt>
                <c:pt idx="6384">
                  <c:v>589.98699999999997</c:v>
                </c:pt>
                <c:pt idx="6385">
                  <c:v>590.08699999999999</c:v>
                </c:pt>
                <c:pt idx="6386">
                  <c:v>590.18700000000001</c:v>
                </c:pt>
                <c:pt idx="6387">
                  <c:v>590.28700000000003</c:v>
                </c:pt>
                <c:pt idx="6388">
                  <c:v>590.38699999999994</c:v>
                </c:pt>
                <c:pt idx="6389">
                  <c:v>590.48699999999997</c:v>
                </c:pt>
                <c:pt idx="6390">
                  <c:v>590.58699999999999</c:v>
                </c:pt>
                <c:pt idx="6391">
                  <c:v>590.68700000000001</c:v>
                </c:pt>
                <c:pt idx="6392">
                  <c:v>590.78700000000003</c:v>
                </c:pt>
                <c:pt idx="6393">
                  <c:v>590.88699999999994</c:v>
                </c:pt>
                <c:pt idx="6394">
                  <c:v>590.98699999999997</c:v>
                </c:pt>
                <c:pt idx="6395">
                  <c:v>591.08699999999999</c:v>
                </c:pt>
                <c:pt idx="6396">
                  <c:v>591.18700000000001</c:v>
                </c:pt>
                <c:pt idx="6397">
                  <c:v>591.28700000000003</c:v>
                </c:pt>
                <c:pt idx="6398">
                  <c:v>591.38699999999994</c:v>
                </c:pt>
                <c:pt idx="6399">
                  <c:v>591.48699999999997</c:v>
                </c:pt>
                <c:pt idx="6400">
                  <c:v>591.58699999999999</c:v>
                </c:pt>
                <c:pt idx="6401">
                  <c:v>591.68700000000001</c:v>
                </c:pt>
                <c:pt idx="6402">
                  <c:v>591.78700000000003</c:v>
                </c:pt>
                <c:pt idx="6403">
                  <c:v>591.88699999999994</c:v>
                </c:pt>
                <c:pt idx="6404">
                  <c:v>591.98699999999997</c:v>
                </c:pt>
                <c:pt idx="6405">
                  <c:v>592.08699999999999</c:v>
                </c:pt>
                <c:pt idx="6406">
                  <c:v>592.18700000000001</c:v>
                </c:pt>
                <c:pt idx="6407">
                  <c:v>592.28700000000003</c:v>
                </c:pt>
                <c:pt idx="6408">
                  <c:v>592.38699999999994</c:v>
                </c:pt>
                <c:pt idx="6409">
                  <c:v>592.48699999999997</c:v>
                </c:pt>
                <c:pt idx="6410">
                  <c:v>592.58699999999999</c:v>
                </c:pt>
                <c:pt idx="6411">
                  <c:v>592.68700000000001</c:v>
                </c:pt>
                <c:pt idx="6412">
                  <c:v>592.78700000000003</c:v>
                </c:pt>
                <c:pt idx="6413">
                  <c:v>592.88699999999994</c:v>
                </c:pt>
                <c:pt idx="6414">
                  <c:v>592.98699999999997</c:v>
                </c:pt>
                <c:pt idx="6415">
                  <c:v>593.08699999999999</c:v>
                </c:pt>
                <c:pt idx="6416">
                  <c:v>593.18700000000001</c:v>
                </c:pt>
                <c:pt idx="6417">
                  <c:v>593.28700000000003</c:v>
                </c:pt>
                <c:pt idx="6418">
                  <c:v>593.38699999999994</c:v>
                </c:pt>
                <c:pt idx="6419">
                  <c:v>593.48699999999997</c:v>
                </c:pt>
                <c:pt idx="6420">
                  <c:v>593.58699999999999</c:v>
                </c:pt>
                <c:pt idx="6421">
                  <c:v>593.68700000000001</c:v>
                </c:pt>
                <c:pt idx="6422">
                  <c:v>593.78700000000003</c:v>
                </c:pt>
                <c:pt idx="6423">
                  <c:v>593.88699999999994</c:v>
                </c:pt>
                <c:pt idx="6424">
                  <c:v>593.98699999999997</c:v>
                </c:pt>
                <c:pt idx="6425">
                  <c:v>594.08699999999999</c:v>
                </c:pt>
                <c:pt idx="6426">
                  <c:v>594.18700000000001</c:v>
                </c:pt>
                <c:pt idx="6427">
                  <c:v>594.28700000000003</c:v>
                </c:pt>
                <c:pt idx="6428">
                  <c:v>594.38699999999994</c:v>
                </c:pt>
                <c:pt idx="6429">
                  <c:v>594.48699999999997</c:v>
                </c:pt>
                <c:pt idx="6430">
                  <c:v>594.58699999999999</c:v>
                </c:pt>
                <c:pt idx="6431">
                  <c:v>594.68700000000001</c:v>
                </c:pt>
                <c:pt idx="6432">
                  <c:v>594.78700000000003</c:v>
                </c:pt>
                <c:pt idx="6433">
                  <c:v>594.88699999999994</c:v>
                </c:pt>
                <c:pt idx="6434">
                  <c:v>594.98699999999997</c:v>
                </c:pt>
                <c:pt idx="6435">
                  <c:v>595.08699999999999</c:v>
                </c:pt>
                <c:pt idx="6436">
                  <c:v>595.18700000000001</c:v>
                </c:pt>
                <c:pt idx="6437">
                  <c:v>595.28700000000003</c:v>
                </c:pt>
                <c:pt idx="6438">
                  <c:v>595.38699999999994</c:v>
                </c:pt>
                <c:pt idx="6439">
                  <c:v>595.48699999999997</c:v>
                </c:pt>
                <c:pt idx="6440">
                  <c:v>595.58699999999999</c:v>
                </c:pt>
                <c:pt idx="6441">
                  <c:v>595.68700000000001</c:v>
                </c:pt>
                <c:pt idx="6442">
                  <c:v>595.78700000000003</c:v>
                </c:pt>
                <c:pt idx="6443">
                  <c:v>595.88699999999994</c:v>
                </c:pt>
                <c:pt idx="6444">
                  <c:v>595.98699999999997</c:v>
                </c:pt>
                <c:pt idx="6445">
                  <c:v>596.08699999999999</c:v>
                </c:pt>
                <c:pt idx="6446">
                  <c:v>596.18700000000001</c:v>
                </c:pt>
                <c:pt idx="6447">
                  <c:v>596.28700000000003</c:v>
                </c:pt>
                <c:pt idx="6448">
                  <c:v>596.38699999999994</c:v>
                </c:pt>
                <c:pt idx="6449">
                  <c:v>596.48699999999997</c:v>
                </c:pt>
                <c:pt idx="6450">
                  <c:v>596.58699999999999</c:v>
                </c:pt>
                <c:pt idx="6451">
                  <c:v>596.68700000000001</c:v>
                </c:pt>
                <c:pt idx="6452">
                  <c:v>596.78700000000003</c:v>
                </c:pt>
                <c:pt idx="6453">
                  <c:v>596.88699999999994</c:v>
                </c:pt>
                <c:pt idx="6454">
                  <c:v>596.98699999999997</c:v>
                </c:pt>
                <c:pt idx="6455">
                  <c:v>597.08699999999999</c:v>
                </c:pt>
                <c:pt idx="6456">
                  <c:v>597.18700000000001</c:v>
                </c:pt>
                <c:pt idx="6457">
                  <c:v>597.28700000000003</c:v>
                </c:pt>
                <c:pt idx="6458">
                  <c:v>597.38699999999994</c:v>
                </c:pt>
                <c:pt idx="6459">
                  <c:v>597.48699999999997</c:v>
                </c:pt>
                <c:pt idx="6460">
                  <c:v>597.58699999999999</c:v>
                </c:pt>
                <c:pt idx="6461">
                  <c:v>597.68700000000001</c:v>
                </c:pt>
                <c:pt idx="6462">
                  <c:v>597.78700000000003</c:v>
                </c:pt>
                <c:pt idx="6463">
                  <c:v>597.88699999999994</c:v>
                </c:pt>
                <c:pt idx="6464">
                  <c:v>597.98699999999997</c:v>
                </c:pt>
                <c:pt idx="6465">
                  <c:v>598.08699999999999</c:v>
                </c:pt>
                <c:pt idx="6466">
                  <c:v>598.18700000000001</c:v>
                </c:pt>
                <c:pt idx="6467">
                  <c:v>598.28700000000003</c:v>
                </c:pt>
                <c:pt idx="6468">
                  <c:v>598.38699999999994</c:v>
                </c:pt>
                <c:pt idx="6469">
                  <c:v>598.48699999999997</c:v>
                </c:pt>
                <c:pt idx="6470">
                  <c:v>598.58699999999999</c:v>
                </c:pt>
                <c:pt idx="6471">
                  <c:v>598.68700000000001</c:v>
                </c:pt>
                <c:pt idx="6472">
                  <c:v>598.78700000000003</c:v>
                </c:pt>
                <c:pt idx="6473">
                  <c:v>598.88699999999994</c:v>
                </c:pt>
                <c:pt idx="6474">
                  <c:v>598.98699999999997</c:v>
                </c:pt>
                <c:pt idx="6475">
                  <c:v>599.08699999999999</c:v>
                </c:pt>
                <c:pt idx="6476">
                  <c:v>599.18700000000001</c:v>
                </c:pt>
                <c:pt idx="6477">
                  <c:v>599.28700000000003</c:v>
                </c:pt>
                <c:pt idx="6478">
                  <c:v>599.38699999999994</c:v>
                </c:pt>
                <c:pt idx="6479">
                  <c:v>599.48699999999997</c:v>
                </c:pt>
                <c:pt idx="6480">
                  <c:v>599.58699999999999</c:v>
                </c:pt>
                <c:pt idx="6481">
                  <c:v>599.68700000000001</c:v>
                </c:pt>
                <c:pt idx="6482">
                  <c:v>599.78700000000003</c:v>
                </c:pt>
                <c:pt idx="6483">
                  <c:v>599.88699999999994</c:v>
                </c:pt>
                <c:pt idx="6484">
                  <c:v>599.98699999999997</c:v>
                </c:pt>
                <c:pt idx="6485">
                  <c:v>600.08699999999999</c:v>
                </c:pt>
                <c:pt idx="6486">
                  <c:v>600.18700000000001</c:v>
                </c:pt>
                <c:pt idx="6487">
                  <c:v>600.28700000000003</c:v>
                </c:pt>
                <c:pt idx="6488">
                  <c:v>600.38699999999994</c:v>
                </c:pt>
                <c:pt idx="6489">
                  <c:v>600.48699999999997</c:v>
                </c:pt>
                <c:pt idx="6490">
                  <c:v>600.58699999999999</c:v>
                </c:pt>
                <c:pt idx="6491">
                  <c:v>600.68700000000001</c:v>
                </c:pt>
                <c:pt idx="6492">
                  <c:v>600.78700000000003</c:v>
                </c:pt>
                <c:pt idx="6493">
                  <c:v>600.88699999999994</c:v>
                </c:pt>
                <c:pt idx="6494">
                  <c:v>600.98699999999997</c:v>
                </c:pt>
                <c:pt idx="6495">
                  <c:v>601.08699999999999</c:v>
                </c:pt>
                <c:pt idx="6496">
                  <c:v>601.18700000000001</c:v>
                </c:pt>
                <c:pt idx="6497">
                  <c:v>601.28700000000003</c:v>
                </c:pt>
                <c:pt idx="6498">
                  <c:v>601.38699999999994</c:v>
                </c:pt>
                <c:pt idx="6499">
                  <c:v>601.48699999999997</c:v>
                </c:pt>
                <c:pt idx="6500">
                  <c:v>601.58699999999999</c:v>
                </c:pt>
                <c:pt idx="6501">
                  <c:v>601.68700000000001</c:v>
                </c:pt>
                <c:pt idx="6502">
                  <c:v>601.78700000000003</c:v>
                </c:pt>
                <c:pt idx="6503">
                  <c:v>601.88699999999994</c:v>
                </c:pt>
                <c:pt idx="6504">
                  <c:v>601.98699999999997</c:v>
                </c:pt>
                <c:pt idx="6505">
                  <c:v>602.08699999999999</c:v>
                </c:pt>
                <c:pt idx="6506">
                  <c:v>602.18700000000001</c:v>
                </c:pt>
                <c:pt idx="6507">
                  <c:v>602.28700000000003</c:v>
                </c:pt>
                <c:pt idx="6508">
                  <c:v>602.38699999999994</c:v>
                </c:pt>
                <c:pt idx="6509">
                  <c:v>602.48699999999997</c:v>
                </c:pt>
                <c:pt idx="6510">
                  <c:v>602.58699999999999</c:v>
                </c:pt>
                <c:pt idx="6511">
                  <c:v>602.68700000000001</c:v>
                </c:pt>
                <c:pt idx="6512">
                  <c:v>602.78700000000003</c:v>
                </c:pt>
                <c:pt idx="6513">
                  <c:v>602.88699999999994</c:v>
                </c:pt>
                <c:pt idx="6514">
                  <c:v>602.98699999999997</c:v>
                </c:pt>
                <c:pt idx="6515">
                  <c:v>603.08699999999999</c:v>
                </c:pt>
                <c:pt idx="6516">
                  <c:v>603.18700000000001</c:v>
                </c:pt>
                <c:pt idx="6517">
                  <c:v>603.28700000000003</c:v>
                </c:pt>
                <c:pt idx="6518">
                  <c:v>603.38699999999994</c:v>
                </c:pt>
                <c:pt idx="6519">
                  <c:v>603.48699999999997</c:v>
                </c:pt>
                <c:pt idx="6520">
                  <c:v>603.58699999999999</c:v>
                </c:pt>
                <c:pt idx="6521">
                  <c:v>603.68700000000001</c:v>
                </c:pt>
                <c:pt idx="6522">
                  <c:v>603.78700000000003</c:v>
                </c:pt>
                <c:pt idx="6523">
                  <c:v>603.88699999999994</c:v>
                </c:pt>
                <c:pt idx="6524">
                  <c:v>603.98699999999997</c:v>
                </c:pt>
                <c:pt idx="6525">
                  <c:v>604.08699999999999</c:v>
                </c:pt>
                <c:pt idx="6526">
                  <c:v>604.18700000000001</c:v>
                </c:pt>
                <c:pt idx="6527">
                  <c:v>604.28700000000003</c:v>
                </c:pt>
                <c:pt idx="6528">
                  <c:v>604.38699999999994</c:v>
                </c:pt>
                <c:pt idx="6529">
                  <c:v>604.48699999999997</c:v>
                </c:pt>
                <c:pt idx="6530">
                  <c:v>604.58699999999999</c:v>
                </c:pt>
                <c:pt idx="6531">
                  <c:v>604.68700000000001</c:v>
                </c:pt>
                <c:pt idx="6532">
                  <c:v>604.78700000000003</c:v>
                </c:pt>
                <c:pt idx="6533">
                  <c:v>604.88699999999994</c:v>
                </c:pt>
                <c:pt idx="6534">
                  <c:v>604.98699999999997</c:v>
                </c:pt>
                <c:pt idx="6535">
                  <c:v>605.08699999999999</c:v>
                </c:pt>
                <c:pt idx="6536">
                  <c:v>605.18700000000001</c:v>
                </c:pt>
                <c:pt idx="6537">
                  <c:v>605.28700000000003</c:v>
                </c:pt>
                <c:pt idx="6538">
                  <c:v>605.38699999999994</c:v>
                </c:pt>
                <c:pt idx="6539">
                  <c:v>605.48699999999997</c:v>
                </c:pt>
                <c:pt idx="6540">
                  <c:v>605.58699999999999</c:v>
                </c:pt>
                <c:pt idx="6541">
                  <c:v>605.68700000000001</c:v>
                </c:pt>
                <c:pt idx="6542">
                  <c:v>605.78700000000003</c:v>
                </c:pt>
                <c:pt idx="6543">
                  <c:v>605.88699999999994</c:v>
                </c:pt>
                <c:pt idx="6544">
                  <c:v>605.98699999999997</c:v>
                </c:pt>
                <c:pt idx="6545">
                  <c:v>606.08699999999999</c:v>
                </c:pt>
                <c:pt idx="6546">
                  <c:v>606.18700000000001</c:v>
                </c:pt>
                <c:pt idx="6547">
                  <c:v>606.28700000000003</c:v>
                </c:pt>
                <c:pt idx="6548">
                  <c:v>606.38699999999994</c:v>
                </c:pt>
                <c:pt idx="6549">
                  <c:v>606.48699999999997</c:v>
                </c:pt>
                <c:pt idx="6550">
                  <c:v>606.58699999999999</c:v>
                </c:pt>
                <c:pt idx="6551">
                  <c:v>606.68700000000001</c:v>
                </c:pt>
                <c:pt idx="6552">
                  <c:v>606.78700000000003</c:v>
                </c:pt>
                <c:pt idx="6553">
                  <c:v>606.88699999999994</c:v>
                </c:pt>
                <c:pt idx="6554">
                  <c:v>606.98699999999997</c:v>
                </c:pt>
                <c:pt idx="6555">
                  <c:v>607.08699999999999</c:v>
                </c:pt>
                <c:pt idx="6556">
                  <c:v>607.18700000000001</c:v>
                </c:pt>
                <c:pt idx="6557">
                  <c:v>607.28700000000003</c:v>
                </c:pt>
                <c:pt idx="6558">
                  <c:v>607.38699999999994</c:v>
                </c:pt>
                <c:pt idx="6559">
                  <c:v>607.48699999999997</c:v>
                </c:pt>
                <c:pt idx="6560">
                  <c:v>607.58699999999999</c:v>
                </c:pt>
                <c:pt idx="6561">
                  <c:v>607.68700000000001</c:v>
                </c:pt>
                <c:pt idx="6562">
                  <c:v>607.78700000000003</c:v>
                </c:pt>
                <c:pt idx="6563">
                  <c:v>607.88699999999994</c:v>
                </c:pt>
                <c:pt idx="6564">
                  <c:v>607.98699999999997</c:v>
                </c:pt>
                <c:pt idx="6565">
                  <c:v>608.08699999999999</c:v>
                </c:pt>
                <c:pt idx="6566">
                  <c:v>608.18700000000001</c:v>
                </c:pt>
                <c:pt idx="6567">
                  <c:v>608.28700000000003</c:v>
                </c:pt>
                <c:pt idx="6568">
                  <c:v>608.38699999999994</c:v>
                </c:pt>
                <c:pt idx="6569">
                  <c:v>608.48699999999997</c:v>
                </c:pt>
                <c:pt idx="6570">
                  <c:v>608.58699999999999</c:v>
                </c:pt>
                <c:pt idx="6571">
                  <c:v>608.68700000000001</c:v>
                </c:pt>
                <c:pt idx="6572">
                  <c:v>608.78700000000003</c:v>
                </c:pt>
                <c:pt idx="6573">
                  <c:v>608.88699999999994</c:v>
                </c:pt>
                <c:pt idx="6574">
                  <c:v>608.98699999999997</c:v>
                </c:pt>
                <c:pt idx="6575">
                  <c:v>609.08699999999999</c:v>
                </c:pt>
                <c:pt idx="6576">
                  <c:v>609.18700000000001</c:v>
                </c:pt>
                <c:pt idx="6577">
                  <c:v>609.28700000000003</c:v>
                </c:pt>
                <c:pt idx="6578">
                  <c:v>609.38699999999994</c:v>
                </c:pt>
                <c:pt idx="6579">
                  <c:v>609.48699999999997</c:v>
                </c:pt>
                <c:pt idx="6580">
                  <c:v>609.58699999999999</c:v>
                </c:pt>
                <c:pt idx="6581">
                  <c:v>609.68700000000001</c:v>
                </c:pt>
                <c:pt idx="6582">
                  <c:v>609.78700000000003</c:v>
                </c:pt>
                <c:pt idx="6583">
                  <c:v>609.88699999999994</c:v>
                </c:pt>
                <c:pt idx="6584">
                  <c:v>609.98699999999997</c:v>
                </c:pt>
                <c:pt idx="6585">
                  <c:v>610.08699999999999</c:v>
                </c:pt>
                <c:pt idx="6586">
                  <c:v>610.18700000000001</c:v>
                </c:pt>
                <c:pt idx="6587">
                  <c:v>610.28700000000003</c:v>
                </c:pt>
                <c:pt idx="6588">
                  <c:v>610.38699999999994</c:v>
                </c:pt>
                <c:pt idx="6589">
                  <c:v>610.48699999999997</c:v>
                </c:pt>
                <c:pt idx="6590">
                  <c:v>610.58699999999999</c:v>
                </c:pt>
                <c:pt idx="6591">
                  <c:v>610.68700000000001</c:v>
                </c:pt>
                <c:pt idx="6592">
                  <c:v>610.78700000000003</c:v>
                </c:pt>
                <c:pt idx="6593">
                  <c:v>610.88699999999994</c:v>
                </c:pt>
                <c:pt idx="6594">
                  <c:v>610.98699999999997</c:v>
                </c:pt>
                <c:pt idx="6595">
                  <c:v>611.08699999999999</c:v>
                </c:pt>
                <c:pt idx="6596">
                  <c:v>611.18700000000001</c:v>
                </c:pt>
                <c:pt idx="6597">
                  <c:v>611.28700000000003</c:v>
                </c:pt>
                <c:pt idx="6598">
                  <c:v>611.38699999999994</c:v>
                </c:pt>
                <c:pt idx="6599">
                  <c:v>611.48699999999997</c:v>
                </c:pt>
                <c:pt idx="6600">
                  <c:v>611.58699999999999</c:v>
                </c:pt>
                <c:pt idx="6601">
                  <c:v>611.68700000000001</c:v>
                </c:pt>
                <c:pt idx="6602">
                  <c:v>611.78700000000003</c:v>
                </c:pt>
                <c:pt idx="6603">
                  <c:v>611.88699999999994</c:v>
                </c:pt>
                <c:pt idx="6604">
                  <c:v>611.98699999999997</c:v>
                </c:pt>
                <c:pt idx="6605">
                  <c:v>612.08699999999999</c:v>
                </c:pt>
                <c:pt idx="6606">
                  <c:v>612.18700000000001</c:v>
                </c:pt>
                <c:pt idx="6607">
                  <c:v>612.28700000000003</c:v>
                </c:pt>
                <c:pt idx="6608">
                  <c:v>612.38699999999994</c:v>
                </c:pt>
                <c:pt idx="6609">
                  <c:v>612.48699999999997</c:v>
                </c:pt>
                <c:pt idx="6610">
                  <c:v>612.58699999999999</c:v>
                </c:pt>
                <c:pt idx="6611">
                  <c:v>612.68700000000001</c:v>
                </c:pt>
                <c:pt idx="6612">
                  <c:v>612.78700000000003</c:v>
                </c:pt>
                <c:pt idx="6613">
                  <c:v>612.88699999999994</c:v>
                </c:pt>
                <c:pt idx="6614">
                  <c:v>612.98699999999997</c:v>
                </c:pt>
                <c:pt idx="6615">
                  <c:v>613.08699999999999</c:v>
                </c:pt>
                <c:pt idx="6616">
                  <c:v>613.18700000000001</c:v>
                </c:pt>
                <c:pt idx="6617">
                  <c:v>613.28700000000003</c:v>
                </c:pt>
                <c:pt idx="6618">
                  <c:v>613.38699999999994</c:v>
                </c:pt>
                <c:pt idx="6619">
                  <c:v>613.48699999999997</c:v>
                </c:pt>
                <c:pt idx="6620">
                  <c:v>613.58699999999999</c:v>
                </c:pt>
                <c:pt idx="6621">
                  <c:v>613.68700000000001</c:v>
                </c:pt>
                <c:pt idx="6622">
                  <c:v>613.78700000000003</c:v>
                </c:pt>
                <c:pt idx="6623">
                  <c:v>613.88699999999994</c:v>
                </c:pt>
                <c:pt idx="6624">
                  <c:v>613.98699999999997</c:v>
                </c:pt>
                <c:pt idx="6625">
                  <c:v>614.08699999999999</c:v>
                </c:pt>
                <c:pt idx="6626">
                  <c:v>614.18700000000001</c:v>
                </c:pt>
                <c:pt idx="6627">
                  <c:v>614.28700000000003</c:v>
                </c:pt>
                <c:pt idx="6628">
                  <c:v>614.38699999999994</c:v>
                </c:pt>
                <c:pt idx="6629">
                  <c:v>614.48699999999997</c:v>
                </c:pt>
                <c:pt idx="6630">
                  <c:v>614.58699999999999</c:v>
                </c:pt>
                <c:pt idx="6631">
                  <c:v>614.68700000000001</c:v>
                </c:pt>
                <c:pt idx="6632">
                  <c:v>614.78700000000003</c:v>
                </c:pt>
                <c:pt idx="6633">
                  <c:v>614.88699999999994</c:v>
                </c:pt>
                <c:pt idx="6634">
                  <c:v>614.98699999999997</c:v>
                </c:pt>
                <c:pt idx="6635">
                  <c:v>615.08699999999999</c:v>
                </c:pt>
                <c:pt idx="6636">
                  <c:v>615.18700000000001</c:v>
                </c:pt>
                <c:pt idx="6637">
                  <c:v>615.28700000000003</c:v>
                </c:pt>
                <c:pt idx="6638">
                  <c:v>615.38699999999994</c:v>
                </c:pt>
                <c:pt idx="6639">
                  <c:v>615.48699999999997</c:v>
                </c:pt>
                <c:pt idx="6640">
                  <c:v>615.58699999999999</c:v>
                </c:pt>
                <c:pt idx="6641">
                  <c:v>615.68700000000001</c:v>
                </c:pt>
                <c:pt idx="6642">
                  <c:v>615.78700000000003</c:v>
                </c:pt>
                <c:pt idx="6643">
                  <c:v>615.88699999999994</c:v>
                </c:pt>
                <c:pt idx="6644">
                  <c:v>615.98699999999997</c:v>
                </c:pt>
                <c:pt idx="6645">
                  <c:v>616.08699999999999</c:v>
                </c:pt>
                <c:pt idx="6646">
                  <c:v>616.18700000000001</c:v>
                </c:pt>
                <c:pt idx="6647">
                  <c:v>616.28700000000003</c:v>
                </c:pt>
                <c:pt idx="6648">
                  <c:v>616.38699999999994</c:v>
                </c:pt>
                <c:pt idx="6649">
                  <c:v>616.48699999999997</c:v>
                </c:pt>
                <c:pt idx="6650">
                  <c:v>616.58699999999999</c:v>
                </c:pt>
                <c:pt idx="6651">
                  <c:v>616.68700000000001</c:v>
                </c:pt>
                <c:pt idx="6652">
                  <c:v>616.78700000000003</c:v>
                </c:pt>
                <c:pt idx="6653">
                  <c:v>616.88699999999994</c:v>
                </c:pt>
                <c:pt idx="6654">
                  <c:v>616.98699999999997</c:v>
                </c:pt>
                <c:pt idx="6655">
                  <c:v>617.08699999999999</c:v>
                </c:pt>
                <c:pt idx="6656">
                  <c:v>617.18700000000001</c:v>
                </c:pt>
                <c:pt idx="6657">
                  <c:v>617.28700000000003</c:v>
                </c:pt>
                <c:pt idx="6658">
                  <c:v>617.38699999999994</c:v>
                </c:pt>
                <c:pt idx="6659">
                  <c:v>617.48699999999997</c:v>
                </c:pt>
                <c:pt idx="6660">
                  <c:v>617.58699999999999</c:v>
                </c:pt>
                <c:pt idx="6661">
                  <c:v>617.68700000000001</c:v>
                </c:pt>
                <c:pt idx="6662">
                  <c:v>617.78700000000003</c:v>
                </c:pt>
                <c:pt idx="6663">
                  <c:v>617.88699999999994</c:v>
                </c:pt>
                <c:pt idx="6664">
                  <c:v>617.98699999999997</c:v>
                </c:pt>
                <c:pt idx="6665">
                  <c:v>618.08699999999999</c:v>
                </c:pt>
                <c:pt idx="6666">
                  <c:v>618.18700000000001</c:v>
                </c:pt>
                <c:pt idx="6667">
                  <c:v>618.28700000000003</c:v>
                </c:pt>
                <c:pt idx="6668">
                  <c:v>618.38699999999994</c:v>
                </c:pt>
                <c:pt idx="6669">
                  <c:v>618.48699999999997</c:v>
                </c:pt>
                <c:pt idx="6670">
                  <c:v>618.58699999999999</c:v>
                </c:pt>
                <c:pt idx="6671">
                  <c:v>618.68700000000001</c:v>
                </c:pt>
                <c:pt idx="6672">
                  <c:v>618.78700000000003</c:v>
                </c:pt>
                <c:pt idx="6673">
                  <c:v>618.88699999999994</c:v>
                </c:pt>
                <c:pt idx="6674">
                  <c:v>618.98699999999997</c:v>
                </c:pt>
                <c:pt idx="6675">
                  <c:v>619.08699999999999</c:v>
                </c:pt>
                <c:pt idx="6676">
                  <c:v>619.18700000000001</c:v>
                </c:pt>
                <c:pt idx="6677">
                  <c:v>619.28700000000003</c:v>
                </c:pt>
                <c:pt idx="6678">
                  <c:v>619.38699999999994</c:v>
                </c:pt>
                <c:pt idx="6679">
                  <c:v>619.48699999999997</c:v>
                </c:pt>
                <c:pt idx="6680">
                  <c:v>619.58699999999999</c:v>
                </c:pt>
                <c:pt idx="6681">
                  <c:v>619.68700000000001</c:v>
                </c:pt>
                <c:pt idx="6682">
                  <c:v>619.78700000000003</c:v>
                </c:pt>
                <c:pt idx="6683">
                  <c:v>619.88699999999994</c:v>
                </c:pt>
                <c:pt idx="6684">
                  <c:v>619.98699999999997</c:v>
                </c:pt>
                <c:pt idx="6685">
                  <c:v>620.08699999999999</c:v>
                </c:pt>
                <c:pt idx="6686">
                  <c:v>620.18700000000001</c:v>
                </c:pt>
                <c:pt idx="6687">
                  <c:v>620.28700000000003</c:v>
                </c:pt>
                <c:pt idx="6688">
                  <c:v>620.38699999999994</c:v>
                </c:pt>
                <c:pt idx="6689">
                  <c:v>620.48699999999997</c:v>
                </c:pt>
                <c:pt idx="6690">
                  <c:v>620.58699999999999</c:v>
                </c:pt>
                <c:pt idx="6691">
                  <c:v>620.68700000000001</c:v>
                </c:pt>
                <c:pt idx="6692">
                  <c:v>620.78700000000003</c:v>
                </c:pt>
                <c:pt idx="6693">
                  <c:v>620.88699999999994</c:v>
                </c:pt>
                <c:pt idx="6694">
                  <c:v>620.98699999999997</c:v>
                </c:pt>
                <c:pt idx="6695">
                  <c:v>621.08699999999999</c:v>
                </c:pt>
                <c:pt idx="6696">
                  <c:v>621.18700000000001</c:v>
                </c:pt>
                <c:pt idx="6697">
                  <c:v>621.28700000000003</c:v>
                </c:pt>
                <c:pt idx="6698">
                  <c:v>621.38699999999994</c:v>
                </c:pt>
                <c:pt idx="6699">
                  <c:v>621.48699999999997</c:v>
                </c:pt>
                <c:pt idx="6700">
                  <c:v>621.58699999999999</c:v>
                </c:pt>
                <c:pt idx="6701">
                  <c:v>621.68700000000001</c:v>
                </c:pt>
                <c:pt idx="6702">
                  <c:v>621.78700000000003</c:v>
                </c:pt>
                <c:pt idx="6703">
                  <c:v>621.88699999999994</c:v>
                </c:pt>
                <c:pt idx="6704">
                  <c:v>621.98699999999997</c:v>
                </c:pt>
                <c:pt idx="6705">
                  <c:v>622.08699999999999</c:v>
                </c:pt>
                <c:pt idx="6706">
                  <c:v>622.18700000000001</c:v>
                </c:pt>
                <c:pt idx="6707">
                  <c:v>622.28700000000003</c:v>
                </c:pt>
                <c:pt idx="6708">
                  <c:v>622.38699999999994</c:v>
                </c:pt>
                <c:pt idx="6709">
                  <c:v>622.48699999999997</c:v>
                </c:pt>
                <c:pt idx="6710">
                  <c:v>622.58699999999999</c:v>
                </c:pt>
                <c:pt idx="6711">
                  <c:v>622.68700000000001</c:v>
                </c:pt>
                <c:pt idx="6712">
                  <c:v>622.78700000000003</c:v>
                </c:pt>
                <c:pt idx="6713">
                  <c:v>622.88699999999994</c:v>
                </c:pt>
                <c:pt idx="6714">
                  <c:v>622.98699999999997</c:v>
                </c:pt>
                <c:pt idx="6715">
                  <c:v>623.08699999999999</c:v>
                </c:pt>
                <c:pt idx="6716">
                  <c:v>623.18700000000001</c:v>
                </c:pt>
                <c:pt idx="6717">
                  <c:v>623.28700000000003</c:v>
                </c:pt>
                <c:pt idx="6718">
                  <c:v>623.38699999999994</c:v>
                </c:pt>
                <c:pt idx="6719">
                  <c:v>623.48699999999997</c:v>
                </c:pt>
                <c:pt idx="6720">
                  <c:v>623.58699999999999</c:v>
                </c:pt>
                <c:pt idx="6721">
                  <c:v>623.68700000000001</c:v>
                </c:pt>
                <c:pt idx="6722">
                  <c:v>623.78700000000003</c:v>
                </c:pt>
                <c:pt idx="6723">
                  <c:v>623.88699999999994</c:v>
                </c:pt>
                <c:pt idx="6724">
                  <c:v>623.98699999999997</c:v>
                </c:pt>
                <c:pt idx="6725">
                  <c:v>624.08699999999999</c:v>
                </c:pt>
                <c:pt idx="6726">
                  <c:v>624.18700000000001</c:v>
                </c:pt>
                <c:pt idx="6727">
                  <c:v>624.28700000000003</c:v>
                </c:pt>
                <c:pt idx="6728">
                  <c:v>624.38699999999994</c:v>
                </c:pt>
                <c:pt idx="6729">
                  <c:v>624.48699999999997</c:v>
                </c:pt>
                <c:pt idx="6730">
                  <c:v>624.58699999999999</c:v>
                </c:pt>
                <c:pt idx="6731">
                  <c:v>624.68700000000001</c:v>
                </c:pt>
                <c:pt idx="6732">
                  <c:v>624.78700000000003</c:v>
                </c:pt>
                <c:pt idx="6733">
                  <c:v>624.88699999999994</c:v>
                </c:pt>
                <c:pt idx="6734">
                  <c:v>624.98699999999997</c:v>
                </c:pt>
                <c:pt idx="6735">
                  <c:v>625.08699999999999</c:v>
                </c:pt>
                <c:pt idx="6736">
                  <c:v>625.18700000000001</c:v>
                </c:pt>
                <c:pt idx="6737">
                  <c:v>625.28700000000003</c:v>
                </c:pt>
                <c:pt idx="6738">
                  <c:v>625.38699999999994</c:v>
                </c:pt>
                <c:pt idx="6739">
                  <c:v>625.48699999999997</c:v>
                </c:pt>
                <c:pt idx="6740">
                  <c:v>625.58699999999999</c:v>
                </c:pt>
                <c:pt idx="6741">
                  <c:v>625.68700000000001</c:v>
                </c:pt>
                <c:pt idx="6742">
                  <c:v>625.78700000000003</c:v>
                </c:pt>
                <c:pt idx="6743">
                  <c:v>625.88699999999994</c:v>
                </c:pt>
                <c:pt idx="6744">
                  <c:v>625.98699999999997</c:v>
                </c:pt>
                <c:pt idx="6745">
                  <c:v>626.08699999999999</c:v>
                </c:pt>
                <c:pt idx="6746">
                  <c:v>626.18700000000001</c:v>
                </c:pt>
                <c:pt idx="6747">
                  <c:v>626.28700000000003</c:v>
                </c:pt>
                <c:pt idx="6748">
                  <c:v>626.38699999999994</c:v>
                </c:pt>
                <c:pt idx="6749">
                  <c:v>626.48699999999997</c:v>
                </c:pt>
                <c:pt idx="6750">
                  <c:v>626.58699999999999</c:v>
                </c:pt>
                <c:pt idx="6751">
                  <c:v>626.68700000000001</c:v>
                </c:pt>
                <c:pt idx="6752">
                  <c:v>626.78700000000003</c:v>
                </c:pt>
                <c:pt idx="6753">
                  <c:v>626.88699999999994</c:v>
                </c:pt>
                <c:pt idx="6754">
                  <c:v>626.98699999999997</c:v>
                </c:pt>
                <c:pt idx="6755">
                  <c:v>627.08699999999999</c:v>
                </c:pt>
                <c:pt idx="6756">
                  <c:v>627.18700000000001</c:v>
                </c:pt>
                <c:pt idx="6757">
                  <c:v>627.28700000000003</c:v>
                </c:pt>
                <c:pt idx="6758">
                  <c:v>627.38699999999994</c:v>
                </c:pt>
                <c:pt idx="6759">
                  <c:v>627.48699999999997</c:v>
                </c:pt>
                <c:pt idx="6760">
                  <c:v>627.58699999999999</c:v>
                </c:pt>
                <c:pt idx="6761">
                  <c:v>627.68700000000001</c:v>
                </c:pt>
                <c:pt idx="6762">
                  <c:v>627.78700000000003</c:v>
                </c:pt>
                <c:pt idx="6763">
                  <c:v>627.88699999999994</c:v>
                </c:pt>
                <c:pt idx="6764">
                  <c:v>627.98699999999997</c:v>
                </c:pt>
                <c:pt idx="6765">
                  <c:v>628.08699999999999</c:v>
                </c:pt>
                <c:pt idx="6766">
                  <c:v>628.18700000000001</c:v>
                </c:pt>
                <c:pt idx="6767">
                  <c:v>628.28700000000003</c:v>
                </c:pt>
                <c:pt idx="6768">
                  <c:v>628.38699999999994</c:v>
                </c:pt>
                <c:pt idx="6769">
                  <c:v>628.48699999999997</c:v>
                </c:pt>
                <c:pt idx="6770">
                  <c:v>628.58699999999999</c:v>
                </c:pt>
                <c:pt idx="6771">
                  <c:v>628.68700000000001</c:v>
                </c:pt>
                <c:pt idx="6772">
                  <c:v>628.78700000000003</c:v>
                </c:pt>
                <c:pt idx="6773">
                  <c:v>628.88699999999994</c:v>
                </c:pt>
                <c:pt idx="6774">
                  <c:v>628.98699999999997</c:v>
                </c:pt>
                <c:pt idx="6775">
                  <c:v>629.08699999999999</c:v>
                </c:pt>
                <c:pt idx="6776">
                  <c:v>629.18700000000001</c:v>
                </c:pt>
                <c:pt idx="6777">
                  <c:v>629.28700000000003</c:v>
                </c:pt>
                <c:pt idx="6778">
                  <c:v>629.38699999999994</c:v>
                </c:pt>
                <c:pt idx="6779">
                  <c:v>629.48699999999997</c:v>
                </c:pt>
                <c:pt idx="6780">
                  <c:v>629.58699999999999</c:v>
                </c:pt>
                <c:pt idx="6781">
                  <c:v>629.68700000000001</c:v>
                </c:pt>
                <c:pt idx="6782">
                  <c:v>629.78700000000003</c:v>
                </c:pt>
                <c:pt idx="6783">
                  <c:v>629.88699999999994</c:v>
                </c:pt>
                <c:pt idx="6784">
                  <c:v>629.98699999999997</c:v>
                </c:pt>
                <c:pt idx="6785">
                  <c:v>630.08699999999999</c:v>
                </c:pt>
                <c:pt idx="6786">
                  <c:v>630.18700000000001</c:v>
                </c:pt>
                <c:pt idx="6787">
                  <c:v>630.28700000000003</c:v>
                </c:pt>
                <c:pt idx="6788">
                  <c:v>630.38699999999994</c:v>
                </c:pt>
                <c:pt idx="6789">
                  <c:v>630.48699999999997</c:v>
                </c:pt>
                <c:pt idx="6790">
                  <c:v>630.58699999999999</c:v>
                </c:pt>
                <c:pt idx="6791">
                  <c:v>630.68700000000001</c:v>
                </c:pt>
                <c:pt idx="6792">
                  <c:v>630.78700000000003</c:v>
                </c:pt>
                <c:pt idx="6793">
                  <c:v>630.88699999999994</c:v>
                </c:pt>
                <c:pt idx="6794">
                  <c:v>630.98699999999997</c:v>
                </c:pt>
                <c:pt idx="6795">
                  <c:v>631.08699999999999</c:v>
                </c:pt>
                <c:pt idx="6796">
                  <c:v>631.18700000000001</c:v>
                </c:pt>
                <c:pt idx="6797">
                  <c:v>631.28700000000003</c:v>
                </c:pt>
                <c:pt idx="6798">
                  <c:v>631.38699999999994</c:v>
                </c:pt>
                <c:pt idx="6799">
                  <c:v>631.48699999999997</c:v>
                </c:pt>
                <c:pt idx="6800">
                  <c:v>631.58699999999999</c:v>
                </c:pt>
                <c:pt idx="6801">
                  <c:v>631.68700000000001</c:v>
                </c:pt>
                <c:pt idx="6802">
                  <c:v>631.78700000000003</c:v>
                </c:pt>
                <c:pt idx="6803">
                  <c:v>631.88699999999994</c:v>
                </c:pt>
                <c:pt idx="6804">
                  <c:v>631.98699999999997</c:v>
                </c:pt>
                <c:pt idx="6805">
                  <c:v>632.08699999999999</c:v>
                </c:pt>
                <c:pt idx="6806">
                  <c:v>632.18700000000001</c:v>
                </c:pt>
                <c:pt idx="6807">
                  <c:v>632.28700000000003</c:v>
                </c:pt>
                <c:pt idx="6808">
                  <c:v>632.38699999999994</c:v>
                </c:pt>
                <c:pt idx="6809">
                  <c:v>632.48699999999997</c:v>
                </c:pt>
                <c:pt idx="6810">
                  <c:v>632.58699999999999</c:v>
                </c:pt>
                <c:pt idx="6811">
                  <c:v>632.68700000000001</c:v>
                </c:pt>
                <c:pt idx="6812">
                  <c:v>632.78700000000003</c:v>
                </c:pt>
                <c:pt idx="6813">
                  <c:v>632.88699999999994</c:v>
                </c:pt>
                <c:pt idx="6814">
                  <c:v>632.98699999999997</c:v>
                </c:pt>
                <c:pt idx="6815">
                  <c:v>633.08699999999999</c:v>
                </c:pt>
                <c:pt idx="6816">
                  <c:v>633.18700000000001</c:v>
                </c:pt>
                <c:pt idx="6817">
                  <c:v>633.28700000000003</c:v>
                </c:pt>
                <c:pt idx="6818">
                  <c:v>633.38699999999994</c:v>
                </c:pt>
                <c:pt idx="6819">
                  <c:v>633.48699999999997</c:v>
                </c:pt>
                <c:pt idx="6820">
                  <c:v>633.58699999999999</c:v>
                </c:pt>
                <c:pt idx="6821">
                  <c:v>633.68700000000001</c:v>
                </c:pt>
                <c:pt idx="6822">
                  <c:v>633.78700000000003</c:v>
                </c:pt>
                <c:pt idx="6823">
                  <c:v>633.88699999999994</c:v>
                </c:pt>
                <c:pt idx="6824">
                  <c:v>633.98699999999997</c:v>
                </c:pt>
                <c:pt idx="6825">
                  <c:v>634.08699999999999</c:v>
                </c:pt>
                <c:pt idx="6826">
                  <c:v>634.18700000000001</c:v>
                </c:pt>
                <c:pt idx="6827">
                  <c:v>634.28700000000003</c:v>
                </c:pt>
                <c:pt idx="6828">
                  <c:v>634.38699999999994</c:v>
                </c:pt>
                <c:pt idx="6829">
                  <c:v>634.48699999999997</c:v>
                </c:pt>
                <c:pt idx="6830">
                  <c:v>634.58699999999999</c:v>
                </c:pt>
                <c:pt idx="6831">
                  <c:v>634.68700000000001</c:v>
                </c:pt>
                <c:pt idx="6832">
                  <c:v>634.78700000000003</c:v>
                </c:pt>
                <c:pt idx="6833">
                  <c:v>634.88699999999994</c:v>
                </c:pt>
                <c:pt idx="6834">
                  <c:v>634.98699999999997</c:v>
                </c:pt>
                <c:pt idx="6835">
                  <c:v>635.08699999999999</c:v>
                </c:pt>
                <c:pt idx="6836">
                  <c:v>635.18700000000001</c:v>
                </c:pt>
                <c:pt idx="6837">
                  <c:v>635.28700000000003</c:v>
                </c:pt>
                <c:pt idx="6838">
                  <c:v>635.38699999999994</c:v>
                </c:pt>
                <c:pt idx="6839">
                  <c:v>635.48699999999997</c:v>
                </c:pt>
                <c:pt idx="6840">
                  <c:v>635.58699999999999</c:v>
                </c:pt>
                <c:pt idx="6841">
                  <c:v>635.68700000000001</c:v>
                </c:pt>
                <c:pt idx="6842">
                  <c:v>635.78700000000003</c:v>
                </c:pt>
                <c:pt idx="6843">
                  <c:v>635.88699999999994</c:v>
                </c:pt>
                <c:pt idx="6844">
                  <c:v>635.98699999999997</c:v>
                </c:pt>
                <c:pt idx="6845">
                  <c:v>636.08699999999999</c:v>
                </c:pt>
                <c:pt idx="6846">
                  <c:v>636.18700000000001</c:v>
                </c:pt>
                <c:pt idx="6847">
                  <c:v>636.28700000000003</c:v>
                </c:pt>
                <c:pt idx="6848">
                  <c:v>636.38699999999994</c:v>
                </c:pt>
                <c:pt idx="6849">
                  <c:v>636.48699999999997</c:v>
                </c:pt>
                <c:pt idx="6850">
                  <c:v>636.58699999999999</c:v>
                </c:pt>
                <c:pt idx="6851">
                  <c:v>636.68700000000001</c:v>
                </c:pt>
                <c:pt idx="6852">
                  <c:v>636.78700000000003</c:v>
                </c:pt>
                <c:pt idx="6853">
                  <c:v>636.88699999999994</c:v>
                </c:pt>
                <c:pt idx="6854">
                  <c:v>636.98699999999997</c:v>
                </c:pt>
                <c:pt idx="6855">
                  <c:v>637.08699999999999</c:v>
                </c:pt>
                <c:pt idx="6856">
                  <c:v>637.18700000000001</c:v>
                </c:pt>
                <c:pt idx="6857">
                  <c:v>637.28700000000003</c:v>
                </c:pt>
                <c:pt idx="6858">
                  <c:v>637.38699999999994</c:v>
                </c:pt>
                <c:pt idx="6859">
                  <c:v>637.48699999999997</c:v>
                </c:pt>
                <c:pt idx="6860">
                  <c:v>637.58699999999999</c:v>
                </c:pt>
                <c:pt idx="6861">
                  <c:v>637.68700000000001</c:v>
                </c:pt>
                <c:pt idx="6862">
                  <c:v>637.78700000000003</c:v>
                </c:pt>
                <c:pt idx="6863">
                  <c:v>637.88699999999994</c:v>
                </c:pt>
                <c:pt idx="6864">
                  <c:v>637.98699999999997</c:v>
                </c:pt>
                <c:pt idx="6865">
                  <c:v>638.08699999999999</c:v>
                </c:pt>
                <c:pt idx="6866">
                  <c:v>638.18700000000001</c:v>
                </c:pt>
                <c:pt idx="6867">
                  <c:v>638.28700000000003</c:v>
                </c:pt>
                <c:pt idx="6868">
                  <c:v>638.38699999999994</c:v>
                </c:pt>
                <c:pt idx="6869">
                  <c:v>638.48699999999997</c:v>
                </c:pt>
                <c:pt idx="6870">
                  <c:v>638.58699999999999</c:v>
                </c:pt>
                <c:pt idx="6871">
                  <c:v>638.68700000000001</c:v>
                </c:pt>
                <c:pt idx="6872">
                  <c:v>638.78700000000003</c:v>
                </c:pt>
                <c:pt idx="6873">
                  <c:v>638.88699999999994</c:v>
                </c:pt>
                <c:pt idx="6874">
                  <c:v>638.98699999999997</c:v>
                </c:pt>
                <c:pt idx="6875">
                  <c:v>639.08699999999999</c:v>
                </c:pt>
                <c:pt idx="6876">
                  <c:v>639.18700000000001</c:v>
                </c:pt>
                <c:pt idx="6877">
                  <c:v>639.28700000000003</c:v>
                </c:pt>
                <c:pt idx="6878">
                  <c:v>639.38699999999994</c:v>
                </c:pt>
                <c:pt idx="6879">
                  <c:v>639.48699999999997</c:v>
                </c:pt>
                <c:pt idx="6880">
                  <c:v>639.58699999999999</c:v>
                </c:pt>
                <c:pt idx="6881">
                  <c:v>639.68700000000001</c:v>
                </c:pt>
                <c:pt idx="6882">
                  <c:v>639.78700000000003</c:v>
                </c:pt>
                <c:pt idx="6883">
                  <c:v>639.88699999999994</c:v>
                </c:pt>
                <c:pt idx="6884">
                  <c:v>639.98699999999997</c:v>
                </c:pt>
                <c:pt idx="6885">
                  <c:v>640.08699999999999</c:v>
                </c:pt>
                <c:pt idx="6886">
                  <c:v>640.18700000000001</c:v>
                </c:pt>
                <c:pt idx="6887">
                  <c:v>640.28700000000003</c:v>
                </c:pt>
                <c:pt idx="6888">
                  <c:v>640.38699999999994</c:v>
                </c:pt>
                <c:pt idx="6889">
                  <c:v>640.48699999999997</c:v>
                </c:pt>
                <c:pt idx="6890">
                  <c:v>640.58699999999999</c:v>
                </c:pt>
                <c:pt idx="6891">
                  <c:v>640.68700000000001</c:v>
                </c:pt>
                <c:pt idx="6892">
                  <c:v>640.78700000000003</c:v>
                </c:pt>
                <c:pt idx="6893">
                  <c:v>640.88699999999994</c:v>
                </c:pt>
                <c:pt idx="6894">
                  <c:v>640.98699999999997</c:v>
                </c:pt>
                <c:pt idx="6895">
                  <c:v>641.08699999999999</c:v>
                </c:pt>
                <c:pt idx="6896">
                  <c:v>641.18700000000001</c:v>
                </c:pt>
                <c:pt idx="6897">
                  <c:v>641.28700000000003</c:v>
                </c:pt>
                <c:pt idx="6898">
                  <c:v>641.38699999999994</c:v>
                </c:pt>
                <c:pt idx="6899">
                  <c:v>641.48699999999997</c:v>
                </c:pt>
                <c:pt idx="6900">
                  <c:v>641.58699999999999</c:v>
                </c:pt>
                <c:pt idx="6901">
                  <c:v>641.68700000000001</c:v>
                </c:pt>
                <c:pt idx="6902">
                  <c:v>641.78700000000003</c:v>
                </c:pt>
                <c:pt idx="6903">
                  <c:v>641.88699999999994</c:v>
                </c:pt>
                <c:pt idx="6904">
                  <c:v>641.98699999999997</c:v>
                </c:pt>
                <c:pt idx="6905">
                  <c:v>642.08699999999999</c:v>
                </c:pt>
                <c:pt idx="6906">
                  <c:v>642.18700000000001</c:v>
                </c:pt>
                <c:pt idx="6907">
                  <c:v>642.28700000000003</c:v>
                </c:pt>
                <c:pt idx="6908">
                  <c:v>642.38699999999994</c:v>
                </c:pt>
                <c:pt idx="6909">
                  <c:v>642.48699999999997</c:v>
                </c:pt>
                <c:pt idx="6910">
                  <c:v>642.58699999999999</c:v>
                </c:pt>
                <c:pt idx="6911">
                  <c:v>642.68700000000001</c:v>
                </c:pt>
                <c:pt idx="6912">
                  <c:v>642.78700000000003</c:v>
                </c:pt>
                <c:pt idx="6913">
                  <c:v>642.88699999999994</c:v>
                </c:pt>
                <c:pt idx="6914">
                  <c:v>642.98699999999997</c:v>
                </c:pt>
                <c:pt idx="6915">
                  <c:v>643.08699999999999</c:v>
                </c:pt>
                <c:pt idx="6916">
                  <c:v>643.18700000000001</c:v>
                </c:pt>
                <c:pt idx="6917">
                  <c:v>643.28700000000003</c:v>
                </c:pt>
                <c:pt idx="6918">
                  <c:v>643.38699999999994</c:v>
                </c:pt>
                <c:pt idx="6919">
                  <c:v>643.48699999999997</c:v>
                </c:pt>
                <c:pt idx="6920">
                  <c:v>643.58699999999999</c:v>
                </c:pt>
                <c:pt idx="6921">
                  <c:v>643.68700000000001</c:v>
                </c:pt>
                <c:pt idx="6922">
                  <c:v>643.78700000000003</c:v>
                </c:pt>
                <c:pt idx="6923">
                  <c:v>643.88699999999994</c:v>
                </c:pt>
                <c:pt idx="6924">
                  <c:v>643.98699999999997</c:v>
                </c:pt>
                <c:pt idx="6925">
                  <c:v>644.08699999999999</c:v>
                </c:pt>
                <c:pt idx="6926">
                  <c:v>644.18700000000001</c:v>
                </c:pt>
                <c:pt idx="6927">
                  <c:v>644.28700000000003</c:v>
                </c:pt>
                <c:pt idx="6928">
                  <c:v>644.38699999999994</c:v>
                </c:pt>
                <c:pt idx="6929">
                  <c:v>644.48699999999997</c:v>
                </c:pt>
                <c:pt idx="6930">
                  <c:v>644.58699999999999</c:v>
                </c:pt>
                <c:pt idx="6931">
                  <c:v>644.68700000000001</c:v>
                </c:pt>
                <c:pt idx="6932">
                  <c:v>644.78700000000003</c:v>
                </c:pt>
                <c:pt idx="6933">
                  <c:v>644.88699999999994</c:v>
                </c:pt>
                <c:pt idx="6934">
                  <c:v>644.98699999999997</c:v>
                </c:pt>
                <c:pt idx="6935">
                  <c:v>645.08699999999999</c:v>
                </c:pt>
                <c:pt idx="6936">
                  <c:v>645.18700000000001</c:v>
                </c:pt>
                <c:pt idx="6937">
                  <c:v>645.28700000000003</c:v>
                </c:pt>
                <c:pt idx="6938">
                  <c:v>645.38699999999994</c:v>
                </c:pt>
                <c:pt idx="6939">
                  <c:v>645.48699999999997</c:v>
                </c:pt>
                <c:pt idx="6940">
                  <c:v>645.58699999999999</c:v>
                </c:pt>
                <c:pt idx="6941">
                  <c:v>645.68700000000001</c:v>
                </c:pt>
                <c:pt idx="6942">
                  <c:v>645.78700000000003</c:v>
                </c:pt>
                <c:pt idx="6943">
                  <c:v>645.88699999999994</c:v>
                </c:pt>
                <c:pt idx="6944">
                  <c:v>645.98699999999997</c:v>
                </c:pt>
                <c:pt idx="6945">
                  <c:v>646.08699999999999</c:v>
                </c:pt>
                <c:pt idx="6946">
                  <c:v>646.18700000000001</c:v>
                </c:pt>
                <c:pt idx="6947">
                  <c:v>646.28700000000003</c:v>
                </c:pt>
                <c:pt idx="6948">
                  <c:v>646.38699999999994</c:v>
                </c:pt>
                <c:pt idx="6949">
                  <c:v>646.48699999999997</c:v>
                </c:pt>
                <c:pt idx="6950">
                  <c:v>646.58699999999999</c:v>
                </c:pt>
                <c:pt idx="6951">
                  <c:v>646.68700000000001</c:v>
                </c:pt>
                <c:pt idx="6952">
                  <c:v>646.78700000000003</c:v>
                </c:pt>
                <c:pt idx="6953">
                  <c:v>646.88699999999994</c:v>
                </c:pt>
                <c:pt idx="6954">
                  <c:v>646.98699999999997</c:v>
                </c:pt>
                <c:pt idx="6955">
                  <c:v>647.08699999999999</c:v>
                </c:pt>
                <c:pt idx="6956">
                  <c:v>647.18700000000001</c:v>
                </c:pt>
                <c:pt idx="6957">
                  <c:v>647.28700000000003</c:v>
                </c:pt>
                <c:pt idx="6958">
                  <c:v>647.38699999999994</c:v>
                </c:pt>
                <c:pt idx="6959">
                  <c:v>647.48699999999997</c:v>
                </c:pt>
                <c:pt idx="6960">
                  <c:v>647.58699999999999</c:v>
                </c:pt>
                <c:pt idx="6961">
                  <c:v>647.68700000000001</c:v>
                </c:pt>
                <c:pt idx="6962">
                  <c:v>647.78700000000003</c:v>
                </c:pt>
                <c:pt idx="6963">
                  <c:v>647.88699999999994</c:v>
                </c:pt>
                <c:pt idx="6964">
                  <c:v>647.98699999999997</c:v>
                </c:pt>
                <c:pt idx="6965">
                  <c:v>648.08699999999999</c:v>
                </c:pt>
                <c:pt idx="6966">
                  <c:v>648.18700000000001</c:v>
                </c:pt>
                <c:pt idx="6967">
                  <c:v>648.28700000000003</c:v>
                </c:pt>
                <c:pt idx="6968">
                  <c:v>648.38699999999994</c:v>
                </c:pt>
                <c:pt idx="6969">
                  <c:v>648.48699999999997</c:v>
                </c:pt>
                <c:pt idx="6970">
                  <c:v>648.58699999999999</c:v>
                </c:pt>
                <c:pt idx="6971">
                  <c:v>648.68700000000001</c:v>
                </c:pt>
                <c:pt idx="6972">
                  <c:v>648.78700000000003</c:v>
                </c:pt>
                <c:pt idx="6973">
                  <c:v>648.88699999999994</c:v>
                </c:pt>
                <c:pt idx="6974">
                  <c:v>648.98699999999997</c:v>
                </c:pt>
                <c:pt idx="6975">
                  <c:v>649.08699999999999</c:v>
                </c:pt>
                <c:pt idx="6976">
                  <c:v>649.18700000000001</c:v>
                </c:pt>
                <c:pt idx="6977">
                  <c:v>649.28700000000003</c:v>
                </c:pt>
                <c:pt idx="6978">
                  <c:v>649.38699999999994</c:v>
                </c:pt>
                <c:pt idx="6979">
                  <c:v>649.48699999999997</c:v>
                </c:pt>
                <c:pt idx="6980">
                  <c:v>649.58699999999999</c:v>
                </c:pt>
                <c:pt idx="6981">
                  <c:v>649.68700000000001</c:v>
                </c:pt>
                <c:pt idx="6982">
                  <c:v>649.78700000000003</c:v>
                </c:pt>
                <c:pt idx="6983">
                  <c:v>649.88699999999994</c:v>
                </c:pt>
                <c:pt idx="6984">
                  <c:v>649.98699999999997</c:v>
                </c:pt>
                <c:pt idx="6985">
                  <c:v>650.08699999999999</c:v>
                </c:pt>
                <c:pt idx="6986">
                  <c:v>650.18700000000001</c:v>
                </c:pt>
                <c:pt idx="6987">
                  <c:v>650.28700000000003</c:v>
                </c:pt>
                <c:pt idx="6988">
                  <c:v>650.38699999999994</c:v>
                </c:pt>
                <c:pt idx="6989">
                  <c:v>650.48699999999997</c:v>
                </c:pt>
                <c:pt idx="6990">
                  <c:v>650.58699999999999</c:v>
                </c:pt>
                <c:pt idx="6991">
                  <c:v>650.68700000000001</c:v>
                </c:pt>
                <c:pt idx="6992">
                  <c:v>650.78700000000003</c:v>
                </c:pt>
                <c:pt idx="6993">
                  <c:v>650.88699999999994</c:v>
                </c:pt>
                <c:pt idx="6994">
                  <c:v>650.98699999999997</c:v>
                </c:pt>
                <c:pt idx="6995">
                  <c:v>651.08699999999999</c:v>
                </c:pt>
                <c:pt idx="6996">
                  <c:v>651.18700000000001</c:v>
                </c:pt>
                <c:pt idx="6997">
                  <c:v>651.28700000000003</c:v>
                </c:pt>
                <c:pt idx="6998">
                  <c:v>651.38699999999994</c:v>
                </c:pt>
                <c:pt idx="6999">
                  <c:v>651.48699999999997</c:v>
                </c:pt>
                <c:pt idx="7000">
                  <c:v>651.58699999999999</c:v>
                </c:pt>
                <c:pt idx="7001">
                  <c:v>651.68700000000001</c:v>
                </c:pt>
                <c:pt idx="7002">
                  <c:v>651.78700000000003</c:v>
                </c:pt>
                <c:pt idx="7003">
                  <c:v>651.88699999999994</c:v>
                </c:pt>
                <c:pt idx="7004">
                  <c:v>651.98699999999997</c:v>
                </c:pt>
                <c:pt idx="7005">
                  <c:v>652.08699999999999</c:v>
                </c:pt>
                <c:pt idx="7006">
                  <c:v>652.18700000000001</c:v>
                </c:pt>
                <c:pt idx="7007">
                  <c:v>652.28700000000003</c:v>
                </c:pt>
                <c:pt idx="7008">
                  <c:v>652.38699999999994</c:v>
                </c:pt>
                <c:pt idx="7009">
                  <c:v>652.48699999999997</c:v>
                </c:pt>
                <c:pt idx="7010">
                  <c:v>652.58699999999999</c:v>
                </c:pt>
                <c:pt idx="7011">
                  <c:v>652.68700000000001</c:v>
                </c:pt>
                <c:pt idx="7012">
                  <c:v>652.78700000000003</c:v>
                </c:pt>
                <c:pt idx="7013">
                  <c:v>652.88699999999994</c:v>
                </c:pt>
                <c:pt idx="7014">
                  <c:v>652.98699999999997</c:v>
                </c:pt>
                <c:pt idx="7015">
                  <c:v>653.08699999999999</c:v>
                </c:pt>
                <c:pt idx="7016">
                  <c:v>653.18700000000001</c:v>
                </c:pt>
                <c:pt idx="7017">
                  <c:v>653.28700000000003</c:v>
                </c:pt>
                <c:pt idx="7018">
                  <c:v>653.38699999999994</c:v>
                </c:pt>
                <c:pt idx="7019">
                  <c:v>653.48699999999997</c:v>
                </c:pt>
                <c:pt idx="7020">
                  <c:v>653.58699999999999</c:v>
                </c:pt>
                <c:pt idx="7021">
                  <c:v>653.68700000000001</c:v>
                </c:pt>
                <c:pt idx="7022">
                  <c:v>653.78700000000003</c:v>
                </c:pt>
                <c:pt idx="7023">
                  <c:v>653.88699999999994</c:v>
                </c:pt>
                <c:pt idx="7024">
                  <c:v>653.98699999999997</c:v>
                </c:pt>
                <c:pt idx="7025">
                  <c:v>654.08699999999999</c:v>
                </c:pt>
                <c:pt idx="7026">
                  <c:v>654.18700000000001</c:v>
                </c:pt>
                <c:pt idx="7027">
                  <c:v>654.28700000000003</c:v>
                </c:pt>
                <c:pt idx="7028">
                  <c:v>654.38699999999994</c:v>
                </c:pt>
                <c:pt idx="7029">
                  <c:v>654.48699999999997</c:v>
                </c:pt>
                <c:pt idx="7030">
                  <c:v>654.58699999999999</c:v>
                </c:pt>
                <c:pt idx="7031">
                  <c:v>654.68700000000001</c:v>
                </c:pt>
                <c:pt idx="7032">
                  <c:v>654.78700000000003</c:v>
                </c:pt>
                <c:pt idx="7033">
                  <c:v>654.88699999999994</c:v>
                </c:pt>
                <c:pt idx="7034">
                  <c:v>654.98699999999997</c:v>
                </c:pt>
                <c:pt idx="7035">
                  <c:v>655.08699999999999</c:v>
                </c:pt>
                <c:pt idx="7036">
                  <c:v>655.18700000000001</c:v>
                </c:pt>
                <c:pt idx="7037">
                  <c:v>655.28700000000003</c:v>
                </c:pt>
                <c:pt idx="7038">
                  <c:v>655.38699999999994</c:v>
                </c:pt>
                <c:pt idx="7039">
                  <c:v>655.48699999999997</c:v>
                </c:pt>
                <c:pt idx="7040">
                  <c:v>655.58699999999999</c:v>
                </c:pt>
                <c:pt idx="7041">
                  <c:v>655.68700000000001</c:v>
                </c:pt>
                <c:pt idx="7042">
                  <c:v>655.78700000000003</c:v>
                </c:pt>
                <c:pt idx="7043">
                  <c:v>655.88699999999994</c:v>
                </c:pt>
                <c:pt idx="7044">
                  <c:v>655.98699999999997</c:v>
                </c:pt>
                <c:pt idx="7045">
                  <c:v>656.08699999999999</c:v>
                </c:pt>
                <c:pt idx="7046">
                  <c:v>656.18700000000001</c:v>
                </c:pt>
                <c:pt idx="7047">
                  <c:v>656.28700000000003</c:v>
                </c:pt>
                <c:pt idx="7048">
                  <c:v>656.38699999999994</c:v>
                </c:pt>
                <c:pt idx="7049">
                  <c:v>656.48699999999997</c:v>
                </c:pt>
                <c:pt idx="7050">
                  <c:v>656.58699999999999</c:v>
                </c:pt>
                <c:pt idx="7051">
                  <c:v>656.68700000000001</c:v>
                </c:pt>
                <c:pt idx="7052">
                  <c:v>656.78700000000003</c:v>
                </c:pt>
                <c:pt idx="7053">
                  <c:v>656.88699999999994</c:v>
                </c:pt>
                <c:pt idx="7054">
                  <c:v>656.98699999999997</c:v>
                </c:pt>
                <c:pt idx="7055">
                  <c:v>657.08699999999999</c:v>
                </c:pt>
                <c:pt idx="7056">
                  <c:v>657.18700000000001</c:v>
                </c:pt>
                <c:pt idx="7057">
                  <c:v>657.28700000000003</c:v>
                </c:pt>
                <c:pt idx="7058">
                  <c:v>657.38699999999994</c:v>
                </c:pt>
                <c:pt idx="7059">
                  <c:v>657.48699999999997</c:v>
                </c:pt>
                <c:pt idx="7060">
                  <c:v>657.58699999999999</c:v>
                </c:pt>
                <c:pt idx="7061">
                  <c:v>657.68700000000001</c:v>
                </c:pt>
                <c:pt idx="7062">
                  <c:v>657.78700000000003</c:v>
                </c:pt>
                <c:pt idx="7063">
                  <c:v>657.88699999999994</c:v>
                </c:pt>
                <c:pt idx="7064">
                  <c:v>657.98699999999997</c:v>
                </c:pt>
                <c:pt idx="7065">
                  <c:v>658.08699999999999</c:v>
                </c:pt>
                <c:pt idx="7066">
                  <c:v>658.18700000000001</c:v>
                </c:pt>
                <c:pt idx="7067">
                  <c:v>658.28700000000003</c:v>
                </c:pt>
                <c:pt idx="7068">
                  <c:v>658.38699999999994</c:v>
                </c:pt>
                <c:pt idx="7069">
                  <c:v>658.48699999999997</c:v>
                </c:pt>
                <c:pt idx="7070">
                  <c:v>658.58699999999999</c:v>
                </c:pt>
                <c:pt idx="7071">
                  <c:v>658.68700000000001</c:v>
                </c:pt>
                <c:pt idx="7072">
                  <c:v>658.78700000000003</c:v>
                </c:pt>
                <c:pt idx="7073">
                  <c:v>658.88699999999994</c:v>
                </c:pt>
                <c:pt idx="7074">
                  <c:v>658.98699999999997</c:v>
                </c:pt>
                <c:pt idx="7075">
                  <c:v>659.08699999999999</c:v>
                </c:pt>
                <c:pt idx="7076">
                  <c:v>659.18700000000001</c:v>
                </c:pt>
                <c:pt idx="7077">
                  <c:v>659.28700000000003</c:v>
                </c:pt>
                <c:pt idx="7078">
                  <c:v>659.38699999999994</c:v>
                </c:pt>
                <c:pt idx="7079">
                  <c:v>659.48699999999997</c:v>
                </c:pt>
                <c:pt idx="7080">
                  <c:v>659.58699999999999</c:v>
                </c:pt>
                <c:pt idx="7081">
                  <c:v>659.68700000000001</c:v>
                </c:pt>
                <c:pt idx="7082">
                  <c:v>659.78700000000003</c:v>
                </c:pt>
                <c:pt idx="7083">
                  <c:v>659.88699999999994</c:v>
                </c:pt>
                <c:pt idx="7084">
                  <c:v>659.98699999999997</c:v>
                </c:pt>
                <c:pt idx="7085">
                  <c:v>660.08699999999999</c:v>
                </c:pt>
                <c:pt idx="7086">
                  <c:v>660.18700000000001</c:v>
                </c:pt>
                <c:pt idx="7087">
                  <c:v>660.28700000000003</c:v>
                </c:pt>
                <c:pt idx="7088">
                  <c:v>660.38699999999994</c:v>
                </c:pt>
                <c:pt idx="7089">
                  <c:v>660.48699999999997</c:v>
                </c:pt>
                <c:pt idx="7090">
                  <c:v>660.58699999999999</c:v>
                </c:pt>
                <c:pt idx="7091">
                  <c:v>660.68700000000001</c:v>
                </c:pt>
                <c:pt idx="7092">
                  <c:v>660.78700000000003</c:v>
                </c:pt>
                <c:pt idx="7093">
                  <c:v>660.88699999999994</c:v>
                </c:pt>
                <c:pt idx="7094">
                  <c:v>660.98699999999997</c:v>
                </c:pt>
                <c:pt idx="7095">
                  <c:v>661.08699999999999</c:v>
                </c:pt>
                <c:pt idx="7096">
                  <c:v>661.18700000000001</c:v>
                </c:pt>
                <c:pt idx="7097">
                  <c:v>661.28700000000003</c:v>
                </c:pt>
                <c:pt idx="7098">
                  <c:v>661.38699999999994</c:v>
                </c:pt>
                <c:pt idx="7099">
                  <c:v>661.48699999999997</c:v>
                </c:pt>
                <c:pt idx="7100">
                  <c:v>661.58699999999999</c:v>
                </c:pt>
                <c:pt idx="7101">
                  <c:v>661.68700000000001</c:v>
                </c:pt>
                <c:pt idx="7102">
                  <c:v>661.78700000000003</c:v>
                </c:pt>
                <c:pt idx="7103">
                  <c:v>661.88699999999994</c:v>
                </c:pt>
                <c:pt idx="7104">
                  <c:v>661.98699999999997</c:v>
                </c:pt>
                <c:pt idx="7105">
                  <c:v>662.08699999999999</c:v>
                </c:pt>
                <c:pt idx="7106">
                  <c:v>662.18700000000001</c:v>
                </c:pt>
                <c:pt idx="7107">
                  <c:v>662.28700000000003</c:v>
                </c:pt>
                <c:pt idx="7108">
                  <c:v>662.38699999999994</c:v>
                </c:pt>
                <c:pt idx="7109">
                  <c:v>662.48699999999997</c:v>
                </c:pt>
                <c:pt idx="7110">
                  <c:v>662.58699999999999</c:v>
                </c:pt>
                <c:pt idx="7111">
                  <c:v>662.68700000000001</c:v>
                </c:pt>
                <c:pt idx="7112">
                  <c:v>662.78700000000003</c:v>
                </c:pt>
                <c:pt idx="7113">
                  <c:v>662.88699999999994</c:v>
                </c:pt>
                <c:pt idx="7114">
                  <c:v>662.98699999999997</c:v>
                </c:pt>
                <c:pt idx="7115">
                  <c:v>663.08699999999999</c:v>
                </c:pt>
                <c:pt idx="7116">
                  <c:v>663.18700000000001</c:v>
                </c:pt>
                <c:pt idx="7117">
                  <c:v>663.28700000000003</c:v>
                </c:pt>
                <c:pt idx="7118">
                  <c:v>663.38699999999994</c:v>
                </c:pt>
                <c:pt idx="7119">
                  <c:v>663.48699999999997</c:v>
                </c:pt>
                <c:pt idx="7120">
                  <c:v>663.58699999999999</c:v>
                </c:pt>
                <c:pt idx="7121">
                  <c:v>663.68700000000001</c:v>
                </c:pt>
                <c:pt idx="7122">
                  <c:v>663.78700000000003</c:v>
                </c:pt>
                <c:pt idx="7123">
                  <c:v>663.88699999999994</c:v>
                </c:pt>
                <c:pt idx="7124">
                  <c:v>663.98699999999997</c:v>
                </c:pt>
                <c:pt idx="7125">
                  <c:v>664.08699999999999</c:v>
                </c:pt>
                <c:pt idx="7126">
                  <c:v>664.18700000000001</c:v>
                </c:pt>
                <c:pt idx="7127">
                  <c:v>664.28700000000003</c:v>
                </c:pt>
                <c:pt idx="7128">
                  <c:v>664.38699999999994</c:v>
                </c:pt>
                <c:pt idx="7129">
                  <c:v>664.48699999999997</c:v>
                </c:pt>
                <c:pt idx="7130">
                  <c:v>664.58699999999999</c:v>
                </c:pt>
                <c:pt idx="7131">
                  <c:v>664.68700000000001</c:v>
                </c:pt>
                <c:pt idx="7132">
                  <c:v>664.78700000000003</c:v>
                </c:pt>
                <c:pt idx="7133">
                  <c:v>664.88699999999994</c:v>
                </c:pt>
                <c:pt idx="7134">
                  <c:v>664.98699999999997</c:v>
                </c:pt>
                <c:pt idx="7135">
                  <c:v>665.08699999999999</c:v>
                </c:pt>
                <c:pt idx="7136">
                  <c:v>665.18700000000001</c:v>
                </c:pt>
                <c:pt idx="7137">
                  <c:v>665.28700000000003</c:v>
                </c:pt>
                <c:pt idx="7138">
                  <c:v>665.38699999999994</c:v>
                </c:pt>
                <c:pt idx="7139">
                  <c:v>665.48699999999997</c:v>
                </c:pt>
                <c:pt idx="7140">
                  <c:v>665.58699999999999</c:v>
                </c:pt>
                <c:pt idx="7141">
                  <c:v>665.68700000000001</c:v>
                </c:pt>
                <c:pt idx="7142">
                  <c:v>665.78700000000003</c:v>
                </c:pt>
                <c:pt idx="7143">
                  <c:v>665.88699999999994</c:v>
                </c:pt>
                <c:pt idx="7144">
                  <c:v>665.98699999999997</c:v>
                </c:pt>
                <c:pt idx="7145">
                  <c:v>666.08699999999999</c:v>
                </c:pt>
                <c:pt idx="7146">
                  <c:v>666.18700000000001</c:v>
                </c:pt>
                <c:pt idx="7147">
                  <c:v>666.28700000000003</c:v>
                </c:pt>
                <c:pt idx="7148">
                  <c:v>666.38699999999994</c:v>
                </c:pt>
                <c:pt idx="7149">
                  <c:v>666.48699999999997</c:v>
                </c:pt>
                <c:pt idx="7150">
                  <c:v>666.58699999999999</c:v>
                </c:pt>
                <c:pt idx="7151">
                  <c:v>666.68700000000001</c:v>
                </c:pt>
                <c:pt idx="7152">
                  <c:v>666.78700000000003</c:v>
                </c:pt>
                <c:pt idx="7153">
                  <c:v>666.88699999999994</c:v>
                </c:pt>
                <c:pt idx="7154">
                  <c:v>666.98699999999997</c:v>
                </c:pt>
                <c:pt idx="7155">
                  <c:v>667.08699999999999</c:v>
                </c:pt>
                <c:pt idx="7156">
                  <c:v>667.18700000000001</c:v>
                </c:pt>
                <c:pt idx="7157">
                  <c:v>667.28700000000003</c:v>
                </c:pt>
                <c:pt idx="7158">
                  <c:v>667.38699999999994</c:v>
                </c:pt>
                <c:pt idx="7159">
                  <c:v>667.48699999999997</c:v>
                </c:pt>
                <c:pt idx="7160">
                  <c:v>667.58699999999999</c:v>
                </c:pt>
                <c:pt idx="7161">
                  <c:v>667.68700000000001</c:v>
                </c:pt>
                <c:pt idx="7162">
                  <c:v>667.78700000000003</c:v>
                </c:pt>
                <c:pt idx="7163">
                  <c:v>667.88699999999994</c:v>
                </c:pt>
                <c:pt idx="7164">
                  <c:v>667.98699999999997</c:v>
                </c:pt>
                <c:pt idx="7165">
                  <c:v>668.08699999999999</c:v>
                </c:pt>
                <c:pt idx="7166">
                  <c:v>668.18700000000001</c:v>
                </c:pt>
                <c:pt idx="7167">
                  <c:v>668.28700000000003</c:v>
                </c:pt>
                <c:pt idx="7168">
                  <c:v>668.38699999999994</c:v>
                </c:pt>
                <c:pt idx="7169">
                  <c:v>668.48699999999997</c:v>
                </c:pt>
                <c:pt idx="7170">
                  <c:v>668.58699999999999</c:v>
                </c:pt>
                <c:pt idx="7171">
                  <c:v>668.68700000000001</c:v>
                </c:pt>
                <c:pt idx="7172">
                  <c:v>668.78700000000003</c:v>
                </c:pt>
                <c:pt idx="7173">
                  <c:v>668.88699999999994</c:v>
                </c:pt>
                <c:pt idx="7174">
                  <c:v>668.98699999999997</c:v>
                </c:pt>
                <c:pt idx="7175">
                  <c:v>669.08699999999999</c:v>
                </c:pt>
                <c:pt idx="7176">
                  <c:v>669.18700000000001</c:v>
                </c:pt>
                <c:pt idx="7177">
                  <c:v>669.28700000000003</c:v>
                </c:pt>
                <c:pt idx="7178">
                  <c:v>669.38699999999994</c:v>
                </c:pt>
                <c:pt idx="7179">
                  <c:v>669.48699999999997</c:v>
                </c:pt>
                <c:pt idx="7180">
                  <c:v>669.58699999999999</c:v>
                </c:pt>
                <c:pt idx="7181">
                  <c:v>669.68700000000001</c:v>
                </c:pt>
                <c:pt idx="7182">
                  <c:v>669.78700000000003</c:v>
                </c:pt>
                <c:pt idx="7183">
                  <c:v>669.88699999999994</c:v>
                </c:pt>
                <c:pt idx="7184">
                  <c:v>669.98699999999997</c:v>
                </c:pt>
                <c:pt idx="7185">
                  <c:v>670.08699999999999</c:v>
                </c:pt>
                <c:pt idx="7186">
                  <c:v>670.18700000000001</c:v>
                </c:pt>
                <c:pt idx="7187">
                  <c:v>670.28700000000003</c:v>
                </c:pt>
                <c:pt idx="7188">
                  <c:v>670.38699999999994</c:v>
                </c:pt>
                <c:pt idx="7189">
                  <c:v>670.48699999999997</c:v>
                </c:pt>
                <c:pt idx="7190">
                  <c:v>670.58699999999999</c:v>
                </c:pt>
                <c:pt idx="7191">
                  <c:v>670.68700000000001</c:v>
                </c:pt>
                <c:pt idx="7192">
                  <c:v>670.78700000000003</c:v>
                </c:pt>
                <c:pt idx="7193">
                  <c:v>670.88699999999994</c:v>
                </c:pt>
                <c:pt idx="7194">
                  <c:v>670.98699999999997</c:v>
                </c:pt>
                <c:pt idx="7195">
                  <c:v>671.08699999999999</c:v>
                </c:pt>
                <c:pt idx="7196">
                  <c:v>671.18700000000001</c:v>
                </c:pt>
                <c:pt idx="7197">
                  <c:v>671.28700000000003</c:v>
                </c:pt>
                <c:pt idx="7198">
                  <c:v>671.38699999999994</c:v>
                </c:pt>
                <c:pt idx="7199">
                  <c:v>671.48699999999997</c:v>
                </c:pt>
                <c:pt idx="7200">
                  <c:v>671.58699999999999</c:v>
                </c:pt>
                <c:pt idx="7201">
                  <c:v>671.68700000000001</c:v>
                </c:pt>
                <c:pt idx="7202">
                  <c:v>671.78700000000003</c:v>
                </c:pt>
                <c:pt idx="7203">
                  <c:v>671.88699999999994</c:v>
                </c:pt>
                <c:pt idx="7204">
                  <c:v>671.98699999999997</c:v>
                </c:pt>
                <c:pt idx="7205">
                  <c:v>672.08699999999999</c:v>
                </c:pt>
                <c:pt idx="7206">
                  <c:v>672.18700000000001</c:v>
                </c:pt>
                <c:pt idx="7207">
                  <c:v>672.28700000000003</c:v>
                </c:pt>
                <c:pt idx="7208">
                  <c:v>672.38699999999994</c:v>
                </c:pt>
                <c:pt idx="7209">
                  <c:v>672.48699999999997</c:v>
                </c:pt>
                <c:pt idx="7210">
                  <c:v>672.58699999999999</c:v>
                </c:pt>
                <c:pt idx="7211">
                  <c:v>672.68700000000001</c:v>
                </c:pt>
                <c:pt idx="7212">
                  <c:v>672.78700000000003</c:v>
                </c:pt>
                <c:pt idx="7213">
                  <c:v>672.88699999999994</c:v>
                </c:pt>
                <c:pt idx="7214">
                  <c:v>672.98699999999997</c:v>
                </c:pt>
                <c:pt idx="7215">
                  <c:v>673.08699999999999</c:v>
                </c:pt>
                <c:pt idx="7216">
                  <c:v>673.18700000000001</c:v>
                </c:pt>
                <c:pt idx="7217">
                  <c:v>673.28700000000003</c:v>
                </c:pt>
                <c:pt idx="7218">
                  <c:v>673.38699999999994</c:v>
                </c:pt>
                <c:pt idx="7219">
                  <c:v>673.48699999999997</c:v>
                </c:pt>
                <c:pt idx="7220">
                  <c:v>673.58699999999999</c:v>
                </c:pt>
                <c:pt idx="7221">
                  <c:v>673.68700000000001</c:v>
                </c:pt>
                <c:pt idx="7222">
                  <c:v>673.78700000000003</c:v>
                </c:pt>
                <c:pt idx="7223">
                  <c:v>673.88699999999994</c:v>
                </c:pt>
                <c:pt idx="7224">
                  <c:v>673.98699999999997</c:v>
                </c:pt>
                <c:pt idx="7225">
                  <c:v>674.08699999999999</c:v>
                </c:pt>
                <c:pt idx="7226">
                  <c:v>674.18700000000001</c:v>
                </c:pt>
                <c:pt idx="7227">
                  <c:v>674.28700000000003</c:v>
                </c:pt>
                <c:pt idx="7228">
                  <c:v>674.38699999999994</c:v>
                </c:pt>
                <c:pt idx="7229">
                  <c:v>674.48699999999997</c:v>
                </c:pt>
                <c:pt idx="7230">
                  <c:v>674.58699999999999</c:v>
                </c:pt>
                <c:pt idx="7231">
                  <c:v>674.68700000000001</c:v>
                </c:pt>
                <c:pt idx="7232">
                  <c:v>674.78700000000003</c:v>
                </c:pt>
                <c:pt idx="7233">
                  <c:v>674.88699999999994</c:v>
                </c:pt>
                <c:pt idx="7234">
                  <c:v>674.98699999999997</c:v>
                </c:pt>
                <c:pt idx="7235">
                  <c:v>675.08699999999999</c:v>
                </c:pt>
                <c:pt idx="7236">
                  <c:v>675.18700000000001</c:v>
                </c:pt>
                <c:pt idx="7237">
                  <c:v>675.28700000000003</c:v>
                </c:pt>
                <c:pt idx="7238">
                  <c:v>675.38699999999994</c:v>
                </c:pt>
                <c:pt idx="7239">
                  <c:v>675.48699999999997</c:v>
                </c:pt>
                <c:pt idx="7240">
                  <c:v>675.58699999999999</c:v>
                </c:pt>
                <c:pt idx="7241">
                  <c:v>675.68700000000001</c:v>
                </c:pt>
                <c:pt idx="7242">
                  <c:v>675.78700000000003</c:v>
                </c:pt>
                <c:pt idx="7243">
                  <c:v>675.88699999999994</c:v>
                </c:pt>
                <c:pt idx="7244">
                  <c:v>675.98699999999997</c:v>
                </c:pt>
                <c:pt idx="7245">
                  <c:v>676.08699999999999</c:v>
                </c:pt>
                <c:pt idx="7246">
                  <c:v>676.18700000000001</c:v>
                </c:pt>
                <c:pt idx="7247">
                  <c:v>676.28700000000003</c:v>
                </c:pt>
                <c:pt idx="7248">
                  <c:v>676.38699999999994</c:v>
                </c:pt>
                <c:pt idx="7249">
                  <c:v>676.48699999999997</c:v>
                </c:pt>
                <c:pt idx="7250">
                  <c:v>676.58699999999999</c:v>
                </c:pt>
                <c:pt idx="7251">
                  <c:v>676.68700000000001</c:v>
                </c:pt>
                <c:pt idx="7252">
                  <c:v>676.78700000000003</c:v>
                </c:pt>
                <c:pt idx="7253">
                  <c:v>676.88699999999994</c:v>
                </c:pt>
                <c:pt idx="7254">
                  <c:v>676.98699999999997</c:v>
                </c:pt>
                <c:pt idx="7255">
                  <c:v>677.08699999999999</c:v>
                </c:pt>
                <c:pt idx="7256">
                  <c:v>677.18700000000001</c:v>
                </c:pt>
                <c:pt idx="7257">
                  <c:v>677.28700000000003</c:v>
                </c:pt>
                <c:pt idx="7258">
                  <c:v>677.38699999999994</c:v>
                </c:pt>
                <c:pt idx="7259">
                  <c:v>677.48699999999997</c:v>
                </c:pt>
                <c:pt idx="7260">
                  <c:v>677.58699999999999</c:v>
                </c:pt>
                <c:pt idx="7261">
                  <c:v>677.68700000000001</c:v>
                </c:pt>
                <c:pt idx="7262">
                  <c:v>677.78700000000003</c:v>
                </c:pt>
                <c:pt idx="7263">
                  <c:v>677.88699999999994</c:v>
                </c:pt>
                <c:pt idx="7264">
                  <c:v>677.98699999999997</c:v>
                </c:pt>
                <c:pt idx="7265">
                  <c:v>678.08699999999999</c:v>
                </c:pt>
                <c:pt idx="7266">
                  <c:v>678.18700000000001</c:v>
                </c:pt>
                <c:pt idx="7267">
                  <c:v>678.28700000000003</c:v>
                </c:pt>
                <c:pt idx="7268">
                  <c:v>678.38699999999994</c:v>
                </c:pt>
                <c:pt idx="7269">
                  <c:v>678.48699999999997</c:v>
                </c:pt>
                <c:pt idx="7270">
                  <c:v>678.58699999999999</c:v>
                </c:pt>
                <c:pt idx="7271">
                  <c:v>678.68700000000001</c:v>
                </c:pt>
                <c:pt idx="7272">
                  <c:v>678.78700000000003</c:v>
                </c:pt>
                <c:pt idx="7273">
                  <c:v>678.88699999999994</c:v>
                </c:pt>
                <c:pt idx="7274">
                  <c:v>678.98699999999997</c:v>
                </c:pt>
                <c:pt idx="7275">
                  <c:v>679.08699999999999</c:v>
                </c:pt>
                <c:pt idx="7276">
                  <c:v>679.18700000000001</c:v>
                </c:pt>
                <c:pt idx="7277">
                  <c:v>679.28700000000003</c:v>
                </c:pt>
                <c:pt idx="7278">
                  <c:v>679.38699999999994</c:v>
                </c:pt>
                <c:pt idx="7279">
                  <c:v>679.48699999999997</c:v>
                </c:pt>
                <c:pt idx="7280">
                  <c:v>679.58699999999999</c:v>
                </c:pt>
                <c:pt idx="7281">
                  <c:v>679.68700000000001</c:v>
                </c:pt>
                <c:pt idx="7282">
                  <c:v>679.78700000000003</c:v>
                </c:pt>
                <c:pt idx="7283">
                  <c:v>679.88699999999994</c:v>
                </c:pt>
                <c:pt idx="7284">
                  <c:v>679.98699999999997</c:v>
                </c:pt>
                <c:pt idx="7285">
                  <c:v>680.08699999999999</c:v>
                </c:pt>
                <c:pt idx="7286">
                  <c:v>680.18700000000001</c:v>
                </c:pt>
                <c:pt idx="7287">
                  <c:v>680.28700000000003</c:v>
                </c:pt>
                <c:pt idx="7288">
                  <c:v>680.38699999999994</c:v>
                </c:pt>
                <c:pt idx="7289">
                  <c:v>680.48699999999997</c:v>
                </c:pt>
                <c:pt idx="7290">
                  <c:v>680.58699999999999</c:v>
                </c:pt>
                <c:pt idx="7291">
                  <c:v>680.68700000000001</c:v>
                </c:pt>
                <c:pt idx="7292">
                  <c:v>680.78700000000003</c:v>
                </c:pt>
                <c:pt idx="7293">
                  <c:v>680.88699999999994</c:v>
                </c:pt>
                <c:pt idx="7294">
                  <c:v>680.98699999999997</c:v>
                </c:pt>
                <c:pt idx="7295">
                  <c:v>681.08699999999999</c:v>
                </c:pt>
                <c:pt idx="7296">
                  <c:v>681.18700000000001</c:v>
                </c:pt>
                <c:pt idx="7297">
                  <c:v>681.28700000000003</c:v>
                </c:pt>
                <c:pt idx="7298">
                  <c:v>681.38699999999994</c:v>
                </c:pt>
                <c:pt idx="7299">
                  <c:v>681.48699999999997</c:v>
                </c:pt>
                <c:pt idx="7300">
                  <c:v>681.58699999999999</c:v>
                </c:pt>
                <c:pt idx="7301">
                  <c:v>681.68700000000001</c:v>
                </c:pt>
                <c:pt idx="7302">
                  <c:v>681.78700000000003</c:v>
                </c:pt>
                <c:pt idx="7303">
                  <c:v>681.88699999999994</c:v>
                </c:pt>
                <c:pt idx="7304">
                  <c:v>681.98699999999997</c:v>
                </c:pt>
                <c:pt idx="7305">
                  <c:v>682.08699999999999</c:v>
                </c:pt>
                <c:pt idx="7306">
                  <c:v>682.18700000000001</c:v>
                </c:pt>
                <c:pt idx="7307">
                  <c:v>682.28700000000003</c:v>
                </c:pt>
                <c:pt idx="7308">
                  <c:v>682.38699999999994</c:v>
                </c:pt>
                <c:pt idx="7309">
                  <c:v>682.48699999999997</c:v>
                </c:pt>
                <c:pt idx="7310">
                  <c:v>682.58699999999999</c:v>
                </c:pt>
                <c:pt idx="7311">
                  <c:v>682.68700000000001</c:v>
                </c:pt>
                <c:pt idx="7312">
                  <c:v>682.78700000000003</c:v>
                </c:pt>
                <c:pt idx="7313">
                  <c:v>682.88699999999994</c:v>
                </c:pt>
                <c:pt idx="7314">
                  <c:v>682.98699999999997</c:v>
                </c:pt>
                <c:pt idx="7315">
                  <c:v>683.08699999999999</c:v>
                </c:pt>
                <c:pt idx="7316">
                  <c:v>683.18700000000001</c:v>
                </c:pt>
                <c:pt idx="7317">
                  <c:v>683.28700000000003</c:v>
                </c:pt>
                <c:pt idx="7318">
                  <c:v>683.38699999999994</c:v>
                </c:pt>
                <c:pt idx="7319">
                  <c:v>683.48699999999997</c:v>
                </c:pt>
                <c:pt idx="7320">
                  <c:v>683.58699999999999</c:v>
                </c:pt>
                <c:pt idx="7321">
                  <c:v>683.68700000000001</c:v>
                </c:pt>
                <c:pt idx="7322">
                  <c:v>683.78700000000003</c:v>
                </c:pt>
                <c:pt idx="7323">
                  <c:v>683.88699999999994</c:v>
                </c:pt>
                <c:pt idx="7324">
                  <c:v>683.98699999999997</c:v>
                </c:pt>
                <c:pt idx="7325">
                  <c:v>684.08699999999999</c:v>
                </c:pt>
                <c:pt idx="7326">
                  <c:v>684.18700000000001</c:v>
                </c:pt>
                <c:pt idx="7327">
                  <c:v>684.28700000000003</c:v>
                </c:pt>
                <c:pt idx="7328">
                  <c:v>684.38699999999994</c:v>
                </c:pt>
                <c:pt idx="7329">
                  <c:v>684.48699999999997</c:v>
                </c:pt>
                <c:pt idx="7330">
                  <c:v>684.58699999999999</c:v>
                </c:pt>
                <c:pt idx="7331">
                  <c:v>684.68700000000001</c:v>
                </c:pt>
                <c:pt idx="7332">
                  <c:v>684.78700000000003</c:v>
                </c:pt>
                <c:pt idx="7333">
                  <c:v>684.88699999999994</c:v>
                </c:pt>
                <c:pt idx="7334">
                  <c:v>684.98699999999997</c:v>
                </c:pt>
                <c:pt idx="7335">
                  <c:v>685.08699999999999</c:v>
                </c:pt>
                <c:pt idx="7336">
                  <c:v>685.18700000000001</c:v>
                </c:pt>
                <c:pt idx="7337">
                  <c:v>685.28700000000003</c:v>
                </c:pt>
                <c:pt idx="7338">
                  <c:v>685.38699999999994</c:v>
                </c:pt>
                <c:pt idx="7339">
                  <c:v>685.48699999999997</c:v>
                </c:pt>
                <c:pt idx="7340">
                  <c:v>685.58699999999999</c:v>
                </c:pt>
                <c:pt idx="7341">
                  <c:v>685.68700000000001</c:v>
                </c:pt>
                <c:pt idx="7342">
                  <c:v>685.78700000000003</c:v>
                </c:pt>
                <c:pt idx="7343">
                  <c:v>685.88699999999994</c:v>
                </c:pt>
                <c:pt idx="7344">
                  <c:v>685.98699999999997</c:v>
                </c:pt>
                <c:pt idx="7345">
                  <c:v>686.08699999999999</c:v>
                </c:pt>
                <c:pt idx="7346">
                  <c:v>686.18700000000001</c:v>
                </c:pt>
                <c:pt idx="7347">
                  <c:v>686.28700000000003</c:v>
                </c:pt>
                <c:pt idx="7348">
                  <c:v>686.38699999999994</c:v>
                </c:pt>
                <c:pt idx="7349">
                  <c:v>686.48699999999997</c:v>
                </c:pt>
                <c:pt idx="7350">
                  <c:v>686.58699999999999</c:v>
                </c:pt>
                <c:pt idx="7351">
                  <c:v>686.68700000000001</c:v>
                </c:pt>
                <c:pt idx="7352">
                  <c:v>686.78700000000003</c:v>
                </c:pt>
                <c:pt idx="7353">
                  <c:v>686.88699999999994</c:v>
                </c:pt>
                <c:pt idx="7354">
                  <c:v>686.98699999999997</c:v>
                </c:pt>
                <c:pt idx="7355">
                  <c:v>687.08699999999999</c:v>
                </c:pt>
                <c:pt idx="7356">
                  <c:v>687.18700000000001</c:v>
                </c:pt>
                <c:pt idx="7357">
                  <c:v>687.28700000000003</c:v>
                </c:pt>
                <c:pt idx="7358">
                  <c:v>687.38699999999994</c:v>
                </c:pt>
                <c:pt idx="7359">
                  <c:v>687.48699999999997</c:v>
                </c:pt>
                <c:pt idx="7360">
                  <c:v>687.58699999999999</c:v>
                </c:pt>
                <c:pt idx="7361">
                  <c:v>687.68700000000001</c:v>
                </c:pt>
                <c:pt idx="7362">
                  <c:v>687.78700000000003</c:v>
                </c:pt>
                <c:pt idx="7363">
                  <c:v>687.88699999999994</c:v>
                </c:pt>
                <c:pt idx="7364">
                  <c:v>687.98699999999997</c:v>
                </c:pt>
                <c:pt idx="7365">
                  <c:v>688.08699999999999</c:v>
                </c:pt>
                <c:pt idx="7366">
                  <c:v>688.18700000000001</c:v>
                </c:pt>
                <c:pt idx="7367">
                  <c:v>688.28700000000003</c:v>
                </c:pt>
                <c:pt idx="7368">
                  <c:v>688.38699999999994</c:v>
                </c:pt>
                <c:pt idx="7369">
                  <c:v>688.48699999999997</c:v>
                </c:pt>
                <c:pt idx="7370">
                  <c:v>688.58699999999999</c:v>
                </c:pt>
                <c:pt idx="7371">
                  <c:v>688.68700000000001</c:v>
                </c:pt>
                <c:pt idx="7372">
                  <c:v>688.78700000000003</c:v>
                </c:pt>
                <c:pt idx="7373">
                  <c:v>688.88699999999994</c:v>
                </c:pt>
                <c:pt idx="7374">
                  <c:v>688.98699999999997</c:v>
                </c:pt>
                <c:pt idx="7375">
                  <c:v>689.08699999999999</c:v>
                </c:pt>
                <c:pt idx="7376">
                  <c:v>689.18700000000001</c:v>
                </c:pt>
                <c:pt idx="7377">
                  <c:v>689.28700000000003</c:v>
                </c:pt>
                <c:pt idx="7378">
                  <c:v>689.38699999999994</c:v>
                </c:pt>
                <c:pt idx="7379">
                  <c:v>689.48699999999997</c:v>
                </c:pt>
                <c:pt idx="7380">
                  <c:v>689.58699999999999</c:v>
                </c:pt>
                <c:pt idx="7381">
                  <c:v>689.68700000000001</c:v>
                </c:pt>
                <c:pt idx="7382">
                  <c:v>689.78700000000003</c:v>
                </c:pt>
                <c:pt idx="7383">
                  <c:v>689.88699999999994</c:v>
                </c:pt>
                <c:pt idx="7384">
                  <c:v>689.98699999999997</c:v>
                </c:pt>
                <c:pt idx="7385">
                  <c:v>690.08699999999999</c:v>
                </c:pt>
                <c:pt idx="7386">
                  <c:v>690.18700000000001</c:v>
                </c:pt>
                <c:pt idx="7387">
                  <c:v>690.28700000000003</c:v>
                </c:pt>
                <c:pt idx="7388">
                  <c:v>690.38699999999994</c:v>
                </c:pt>
                <c:pt idx="7389">
                  <c:v>690.48699999999997</c:v>
                </c:pt>
                <c:pt idx="7390">
                  <c:v>690.58699999999999</c:v>
                </c:pt>
                <c:pt idx="7391">
                  <c:v>690.68700000000001</c:v>
                </c:pt>
                <c:pt idx="7392">
                  <c:v>690.78700000000003</c:v>
                </c:pt>
                <c:pt idx="7393">
                  <c:v>690.88699999999994</c:v>
                </c:pt>
                <c:pt idx="7394">
                  <c:v>690.98699999999997</c:v>
                </c:pt>
                <c:pt idx="7395">
                  <c:v>691.08699999999999</c:v>
                </c:pt>
                <c:pt idx="7396">
                  <c:v>691.18700000000001</c:v>
                </c:pt>
                <c:pt idx="7397">
                  <c:v>691.28700000000003</c:v>
                </c:pt>
                <c:pt idx="7398">
                  <c:v>691.38699999999994</c:v>
                </c:pt>
                <c:pt idx="7399">
                  <c:v>691.48699999999997</c:v>
                </c:pt>
                <c:pt idx="7400">
                  <c:v>691.58699999999999</c:v>
                </c:pt>
                <c:pt idx="7401">
                  <c:v>691.68700000000001</c:v>
                </c:pt>
                <c:pt idx="7402">
                  <c:v>691.78700000000003</c:v>
                </c:pt>
                <c:pt idx="7403">
                  <c:v>691.88699999999994</c:v>
                </c:pt>
                <c:pt idx="7404">
                  <c:v>691.98699999999997</c:v>
                </c:pt>
                <c:pt idx="7405">
                  <c:v>692.08699999999999</c:v>
                </c:pt>
                <c:pt idx="7406">
                  <c:v>692.18700000000001</c:v>
                </c:pt>
                <c:pt idx="7407">
                  <c:v>692.28700000000003</c:v>
                </c:pt>
                <c:pt idx="7408">
                  <c:v>692.38699999999994</c:v>
                </c:pt>
                <c:pt idx="7409">
                  <c:v>692.48699999999997</c:v>
                </c:pt>
                <c:pt idx="7410">
                  <c:v>692.58699999999999</c:v>
                </c:pt>
                <c:pt idx="7411">
                  <c:v>692.68700000000001</c:v>
                </c:pt>
                <c:pt idx="7412">
                  <c:v>692.78700000000003</c:v>
                </c:pt>
                <c:pt idx="7413">
                  <c:v>692.88699999999994</c:v>
                </c:pt>
                <c:pt idx="7414">
                  <c:v>692.98699999999997</c:v>
                </c:pt>
                <c:pt idx="7415">
                  <c:v>693.08699999999999</c:v>
                </c:pt>
                <c:pt idx="7416">
                  <c:v>693.18700000000001</c:v>
                </c:pt>
                <c:pt idx="7417">
                  <c:v>693.28700000000003</c:v>
                </c:pt>
                <c:pt idx="7418">
                  <c:v>693.38699999999994</c:v>
                </c:pt>
                <c:pt idx="7419">
                  <c:v>693.48699999999997</c:v>
                </c:pt>
                <c:pt idx="7420">
                  <c:v>693.58699999999999</c:v>
                </c:pt>
                <c:pt idx="7421">
                  <c:v>693.68700000000001</c:v>
                </c:pt>
                <c:pt idx="7422">
                  <c:v>693.78700000000003</c:v>
                </c:pt>
                <c:pt idx="7423">
                  <c:v>693.88699999999994</c:v>
                </c:pt>
                <c:pt idx="7424">
                  <c:v>693.98699999999997</c:v>
                </c:pt>
                <c:pt idx="7425">
                  <c:v>694.08699999999999</c:v>
                </c:pt>
                <c:pt idx="7426">
                  <c:v>694.18700000000001</c:v>
                </c:pt>
                <c:pt idx="7427">
                  <c:v>694.28700000000003</c:v>
                </c:pt>
                <c:pt idx="7428">
                  <c:v>694.38699999999994</c:v>
                </c:pt>
                <c:pt idx="7429">
                  <c:v>694.48699999999997</c:v>
                </c:pt>
                <c:pt idx="7430">
                  <c:v>694.58699999999999</c:v>
                </c:pt>
                <c:pt idx="7431">
                  <c:v>694.68700000000001</c:v>
                </c:pt>
                <c:pt idx="7432">
                  <c:v>694.78700000000003</c:v>
                </c:pt>
                <c:pt idx="7433">
                  <c:v>694.88699999999994</c:v>
                </c:pt>
                <c:pt idx="7434">
                  <c:v>694.98699999999997</c:v>
                </c:pt>
                <c:pt idx="7435">
                  <c:v>695.08699999999999</c:v>
                </c:pt>
                <c:pt idx="7436">
                  <c:v>695.18700000000001</c:v>
                </c:pt>
                <c:pt idx="7437">
                  <c:v>695.28700000000003</c:v>
                </c:pt>
                <c:pt idx="7438">
                  <c:v>695.38699999999994</c:v>
                </c:pt>
                <c:pt idx="7439">
                  <c:v>695.48699999999997</c:v>
                </c:pt>
                <c:pt idx="7440">
                  <c:v>695.58699999999999</c:v>
                </c:pt>
                <c:pt idx="7441">
                  <c:v>695.68700000000001</c:v>
                </c:pt>
                <c:pt idx="7442">
                  <c:v>695.78700000000003</c:v>
                </c:pt>
                <c:pt idx="7443">
                  <c:v>695.88699999999994</c:v>
                </c:pt>
                <c:pt idx="7444">
                  <c:v>695.98699999999997</c:v>
                </c:pt>
                <c:pt idx="7445">
                  <c:v>696.08699999999999</c:v>
                </c:pt>
                <c:pt idx="7446">
                  <c:v>696.18700000000001</c:v>
                </c:pt>
                <c:pt idx="7447">
                  <c:v>696.28700000000003</c:v>
                </c:pt>
                <c:pt idx="7448">
                  <c:v>696.38699999999994</c:v>
                </c:pt>
                <c:pt idx="7449">
                  <c:v>696.48699999999997</c:v>
                </c:pt>
                <c:pt idx="7450">
                  <c:v>696.58699999999999</c:v>
                </c:pt>
                <c:pt idx="7451">
                  <c:v>696.68700000000001</c:v>
                </c:pt>
                <c:pt idx="7452">
                  <c:v>696.78700000000003</c:v>
                </c:pt>
                <c:pt idx="7453">
                  <c:v>696.88699999999994</c:v>
                </c:pt>
                <c:pt idx="7454">
                  <c:v>696.98699999999997</c:v>
                </c:pt>
                <c:pt idx="7455">
                  <c:v>697.08699999999999</c:v>
                </c:pt>
                <c:pt idx="7456">
                  <c:v>697.18700000000001</c:v>
                </c:pt>
                <c:pt idx="7457">
                  <c:v>697.28700000000003</c:v>
                </c:pt>
                <c:pt idx="7458">
                  <c:v>697.38699999999994</c:v>
                </c:pt>
                <c:pt idx="7459">
                  <c:v>697.48699999999997</c:v>
                </c:pt>
                <c:pt idx="7460">
                  <c:v>697.58699999999999</c:v>
                </c:pt>
                <c:pt idx="7461">
                  <c:v>697.68700000000001</c:v>
                </c:pt>
                <c:pt idx="7462">
                  <c:v>697.78700000000003</c:v>
                </c:pt>
                <c:pt idx="7463">
                  <c:v>697.88699999999994</c:v>
                </c:pt>
                <c:pt idx="7464">
                  <c:v>697.98699999999997</c:v>
                </c:pt>
                <c:pt idx="7465">
                  <c:v>698.08699999999999</c:v>
                </c:pt>
                <c:pt idx="7466">
                  <c:v>698.18700000000001</c:v>
                </c:pt>
                <c:pt idx="7467">
                  <c:v>698.28700000000003</c:v>
                </c:pt>
                <c:pt idx="7468">
                  <c:v>698.38699999999994</c:v>
                </c:pt>
                <c:pt idx="7469">
                  <c:v>698.48699999999997</c:v>
                </c:pt>
                <c:pt idx="7470">
                  <c:v>698.58699999999999</c:v>
                </c:pt>
                <c:pt idx="7471">
                  <c:v>698.68700000000001</c:v>
                </c:pt>
                <c:pt idx="7472">
                  <c:v>698.78700000000003</c:v>
                </c:pt>
                <c:pt idx="7473">
                  <c:v>698.88699999999994</c:v>
                </c:pt>
                <c:pt idx="7474">
                  <c:v>698.98699999999997</c:v>
                </c:pt>
                <c:pt idx="7475">
                  <c:v>699.08699999999999</c:v>
                </c:pt>
                <c:pt idx="7476">
                  <c:v>699.18700000000001</c:v>
                </c:pt>
                <c:pt idx="7477">
                  <c:v>699.28700000000003</c:v>
                </c:pt>
                <c:pt idx="7478">
                  <c:v>699.38699999999994</c:v>
                </c:pt>
                <c:pt idx="7479">
                  <c:v>699.48699999999997</c:v>
                </c:pt>
                <c:pt idx="7480">
                  <c:v>699.58699999999999</c:v>
                </c:pt>
                <c:pt idx="7481">
                  <c:v>699.68700000000001</c:v>
                </c:pt>
                <c:pt idx="7482">
                  <c:v>699.78700000000003</c:v>
                </c:pt>
                <c:pt idx="7483">
                  <c:v>699.88699999999994</c:v>
                </c:pt>
                <c:pt idx="7484">
                  <c:v>699.98699999999997</c:v>
                </c:pt>
                <c:pt idx="7485">
                  <c:v>700.08699999999999</c:v>
                </c:pt>
                <c:pt idx="7486">
                  <c:v>700.18700000000001</c:v>
                </c:pt>
                <c:pt idx="7487">
                  <c:v>700.28700000000003</c:v>
                </c:pt>
                <c:pt idx="7488">
                  <c:v>700.38699999999994</c:v>
                </c:pt>
                <c:pt idx="7489">
                  <c:v>700.48699999999997</c:v>
                </c:pt>
                <c:pt idx="7490">
                  <c:v>700.58699999999999</c:v>
                </c:pt>
                <c:pt idx="7491">
                  <c:v>700.68700000000001</c:v>
                </c:pt>
                <c:pt idx="7492">
                  <c:v>700.78700000000003</c:v>
                </c:pt>
                <c:pt idx="7493">
                  <c:v>700.88699999999994</c:v>
                </c:pt>
                <c:pt idx="7494">
                  <c:v>700.98699999999997</c:v>
                </c:pt>
                <c:pt idx="7495">
                  <c:v>701.08699999999999</c:v>
                </c:pt>
                <c:pt idx="7496">
                  <c:v>701.18700000000001</c:v>
                </c:pt>
                <c:pt idx="7497">
                  <c:v>701.28700000000003</c:v>
                </c:pt>
                <c:pt idx="7498">
                  <c:v>701.38699999999994</c:v>
                </c:pt>
                <c:pt idx="7499">
                  <c:v>701.48699999999997</c:v>
                </c:pt>
                <c:pt idx="7500">
                  <c:v>701.58699999999999</c:v>
                </c:pt>
                <c:pt idx="7501">
                  <c:v>701.68700000000001</c:v>
                </c:pt>
                <c:pt idx="7502">
                  <c:v>701.78700000000003</c:v>
                </c:pt>
                <c:pt idx="7503">
                  <c:v>701.88699999999994</c:v>
                </c:pt>
                <c:pt idx="7504">
                  <c:v>701.98699999999997</c:v>
                </c:pt>
                <c:pt idx="7505">
                  <c:v>702.08699999999999</c:v>
                </c:pt>
                <c:pt idx="7506">
                  <c:v>702.18700000000001</c:v>
                </c:pt>
                <c:pt idx="7507">
                  <c:v>702.28700000000003</c:v>
                </c:pt>
                <c:pt idx="7508">
                  <c:v>702.38699999999994</c:v>
                </c:pt>
                <c:pt idx="7509">
                  <c:v>702.48699999999997</c:v>
                </c:pt>
                <c:pt idx="7510">
                  <c:v>702.58699999999999</c:v>
                </c:pt>
                <c:pt idx="7511">
                  <c:v>702.68700000000001</c:v>
                </c:pt>
                <c:pt idx="7512">
                  <c:v>702.78700000000003</c:v>
                </c:pt>
                <c:pt idx="7513">
                  <c:v>702.88699999999994</c:v>
                </c:pt>
                <c:pt idx="7514">
                  <c:v>702.98699999999997</c:v>
                </c:pt>
                <c:pt idx="7515">
                  <c:v>703.08699999999999</c:v>
                </c:pt>
                <c:pt idx="7516">
                  <c:v>703.18700000000001</c:v>
                </c:pt>
                <c:pt idx="7517">
                  <c:v>703.28700000000003</c:v>
                </c:pt>
                <c:pt idx="7518">
                  <c:v>703.38699999999994</c:v>
                </c:pt>
                <c:pt idx="7519">
                  <c:v>703.48699999999997</c:v>
                </c:pt>
                <c:pt idx="7520">
                  <c:v>703.58699999999999</c:v>
                </c:pt>
                <c:pt idx="7521">
                  <c:v>703.68700000000001</c:v>
                </c:pt>
                <c:pt idx="7522">
                  <c:v>703.78700000000003</c:v>
                </c:pt>
                <c:pt idx="7523">
                  <c:v>703.88699999999994</c:v>
                </c:pt>
                <c:pt idx="7524">
                  <c:v>703.98699999999997</c:v>
                </c:pt>
                <c:pt idx="7525">
                  <c:v>704.08699999999999</c:v>
                </c:pt>
                <c:pt idx="7526">
                  <c:v>704.18700000000001</c:v>
                </c:pt>
                <c:pt idx="7527">
                  <c:v>704.28700000000003</c:v>
                </c:pt>
                <c:pt idx="7528">
                  <c:v>704.38699999999994</c:v>
                </c:pt>
                <c:pt idx="7529">
                  <c:v>704.48699999999997</c:v>
                </c:pt>
                <c:pt idx="7530">
                  <c:v>704.58699999999999</c:v>
                </c:pt>
                <c:pt idx="7531">
                  <c:v>704.68700000000001</c:v>
                </c:pt>
                <c:pt idx="7532">
                  <c:v>704.78700000000003</c:v>
                </c:pt>
                <c:pt idx="7533">
                  <c:v>704.88699999999994</c:v>
                </c:pt>
                <c:pt idx="7534">
                  <c:v>704.98699999999997</c:v>
                </c:pt>
                <c:pt idx="7535">
                  <c:v>705.08699999999999</c:v>
                </c:pt>
                <c:pt idx="7536">
                  <c:v>705.18700000000001</c:v>
                </c:pt>
                <c:pt idx="7537">
                  <c:v>705.28700000000003</c:v>
                </c:pt>
                <c:pt idx="7538">
                  <c:v>705.38699999999994</c:v>
                </c:pt>
                <c:pt idx="7539">
                  <c:v>705.48699999999997</c:v>
                </c:pt>
                <c:pt idx="7540">
                  <c:v>705.58699999999999</c:v>
                </c:pt>
                <c:pt idx="7541">
                  <c:v>705.68700000000001</c:v>
                </c:pt>
                <c:pt idx="7542">
                  <c:v>705.78700000000003</c:v>
                </c:pt>
                <c:pt idx="7543">
                  <c:v>705.88699999999994</c:v>
                </c:pt>
                <c:pt idx="7544">
                  <c:v>705.98699999999997</c:v>
                </c:pt>
                <c:pt idx="7545">
                  <c:v>706.08699999999999</c:v>
                </c:pt>
                <c:pt idx="7546">
                  <c:v>706.18700000000001</c:v>
                </c:pt>
                <c:pt idx="7547">
                  <c:v>706.28700000000003</c:v>
                </c:pt>
                <c:pt idx="7548">
                  <c:v>706.38699999999994</c:v>
                </c:pt>
                <c:pt idx="7549">
                  <c:v>706.48699999999997</c:v>
                </c:pt>
                <c:pt idx="7550">
                  <c:v>706.58699999999999</c:v>
                </c:pt>
                <c:pt idx="7551">
                  <c:v>706.68700000000001</c:v>
                </c:pt>
                <c:pt idx="7552">
                  <c:v>706.78700000000003</c:v>
                </c:pt>
                <c:pt idx="7553">
                  <c:v>706.88699999999994</c:v>
                </c:pt>
                <c:pt idx="7554">
                  <c:v>706.98699999999997</c:v>
                </c:pt>
                <c:pt idx="7555">
                  <c:v>707.08699999999999</c:v>
                </c:pt>
                <c:pt idx="7556">
                  <c:v>707.18700000000001</c:v>
                </c:pt>
                <c:pt idx="7557">
                  <c:v>707.28700000000003</c:v>
                </c:pt>
                <c:pt idx="7558">
                  <c:v>707.38699999999994</c:v>
                </c:pt>
                <c:pt idx="7559">
                  <c:v>707.48699999999997</c:v>
                </c:pt>
                <c:pt idx="7560">
                  <c:v>707.58699999999999</c:v>
                </c:pt>
                <c:pt idx="7561">
                  <c:v>707.68700000000001</c:v>
                </c:pt>
                <c:pt idx="7562">
                  <c:v>707.78700000000003</c:v>
                </c:pt>
                <c:pt idx="7563">
                  <c:v>707.88699999999994</c:v>
                </c:pt>
                <c:pt idx="7564">
                  <c:v>707.98699999999997</c:v>
                </c:pt>
                <c:pt idx="7565">
                  <c:v>708.08699999999999</c:v>
                </c:pt>
                <c:pt idx="7566">
                  <c:v>708.18700000000001</c:v>
                </c:pt>
                <c:pt idx="7567">
                  <c:v>708.28700000000003</c:v>
                </c:pt>
                <c:pt idx="7568">
                  <c:v>708.38699999999994</c:v>
                </c:pt>
                <c:pt idx="7569">
                  <c:v>708.48699999999997</c:v>
                </c:pt>
                <c:pt idx="7570">
                  <c:v>708.58699999999999</c:v>
                </c:pt>
                <c:pt idx="7571">
                  <c:v>708.68700000000001</c:v>
                </c:pt>
                <c:pt idx="7572">
                  <c:v>708.78700000000003</c:v>
                </c:pt>
                <c:pt idx="7573">
                  <c:v>708.88699999999994</c:v>
                </c:pt>
                <c:pt idx="7574">
                  <c:v>708.98699999999997</c:v>
                </c:pt>
                <c:pt idx="7575">
                  <c:v>709.08699999999999</c:v>
                </c:pt>
                <c:pt idx="7576">
                  <c:v>709.18700000000001</c:v>
                </c:pt>
                <c:pt idx="7577">
                  <c:v>709.28700000000003</c:v>
                </c:pt>
                <c:pt idx="7578">
                  <c:v>709.38699999999994</c:v>
                </c:pt>
                <c:pt idx="7579">
                  <c:v>709.48699999999997</c:v>
                </c:pt>
                <c:pt idx="7580">
                  <c:v>709.58699999999999</c:v>
                </c:pt>
                <c:pt idx="7581">
                  <c:v>709.68700000000001</c:v>
                </c:pt>
                <c:pt idx="7582">
                  <c:v>709.78700000000003</c:v>
                </c:pt>
                <c:pt idx="7583">
                  <c:v>709.88699999999994</c:v>
                </c:pt>
                <c:pt idx="7584">
                  <c:v>709.98699999999997</c:v>
                </c:pt>
                <c:pt idx="7585">
                  <c:v>710.08699999999999</c:v>
                </c:pt>
                <c:pt idx="7586">
                  <c:v>710.18700000000001</c:v>
                </c:pt>
                <c:pt idx="7587">
                  <c:v>710.28700000000003</c:v>
                </c:pt>
                <c:pt idx="7588">
                  <c:v>710.38699999999994</c:v>
                </c:pt>
                <c:pt idx="7589">
                  <c:v>710.48699999999997</c:v>
                </c:pt>
                <c:pt idx="7590">
                  <c:v>710.58699999999999</c:v>
                </c:pt>
                <c:pt idx="7591">
                  <c:v>710.68700000000001</c:v>
                </c:pt>
                <c:pt idx="7592">
                  <c:v>710.78700000000003</c:v>
                </c:pt>
                <c:pt idx="7593">
                  <c:v>710.88699999999994</c:v>
                </c:pt>
                <c:pt idx="7594">
                  <c:v>710.98699999999997</c:v>
                </c:pt>
                <c:pt idx="7595">
                  <c:v>711.08699999999999</c:v>
                </c:pt>
                <c:pt idx="7596">
                  <c:v>711.18700000000001</c:v>
                </c:pt>
                <c:pt idx="7597">
                  <c:v>711.28700000000003</c:v>
                </c:pt>
                <c:pt idx="7598">
                  <c:v>711.38699999999994</c:v>
                </c:pt>
                <c:pt idx="7599">
                  <c:v>711.48699999999997</c:v>
                </c:pt>
                <c:pt idx="7600">
                  <c:v>711.58699999999999</c:v>
                </c:pt>
                <c:pt idx="7601">
                  <c:v>711.68700000000001</c:v>
                </c:pt>
                <c:pt idx="7602">
                  <c:v>711.78700000000003</c:v>
                </c:pt>
                <c:pt idx="7603">
                  <c:v>711.88699999999994</c:v>
                </c:pt>
                <c:pt idx="7604">
                  <c:v>711.98699999999997</c:v>
                </c:pt>
                <c:pt idx="7605">
                  <c:v>712.08699999999999</c:v>
                </c:pt>
                <c:pt idx="7606">
                  <c:v>712.18700000000001</c:v>
                </c:pt>
                <c:pt idx="7607">
                  <c:v>712.28700000000003</c:v>
                </c:pt>
                <c:pt idx="7608">
                  <c:v>712.38699999999994</c:v>
                </c:pt>
                <c:pt idx="7609">
                  <c:v>712.48699999999997</c:v>
                </c:pt>
                <c:pt idx="7610">
                  <c:v>712.58699999999999</c:v>
                </c:pt>
                <c:pt idx="7611">
                  <c:v>712.68700000000001</c:v>
                </c:pt>
                <c:pt idx="7612">
                  <c:v>712.78700000000003</c:v>
                </c:pt>
                <c:pt idx="7613">
                  <c:v>712.88699999999994</c:v>
                </c:pt>
                <c:pt idx="7614">
                  <c:v>712.98699999999997</c:v>
                </c:pt>
                <c:pt idx="7615">
                  <c:v>713.08699999999999</c:v>
                </c:pt>
                <c:pt idx="7616">
                  <c:v>713.18700000000001</c:v>
                </c:pt>
                <c:pt idx="7617">
                  <c:v>713.28700000000003</c:v>
                </c:pt>
                <c:pt idx="7618">
                  <c:v>713.38699999999994</c:v>
                </c:pt>
                <c:pt idx="7619">
                  <c:v>713.48699999999997</c:v>
                </c:pt>
                <c:pt idx="7620">
                  <c:v>713.58699999999999</c:v>
                </c:pt>
                <c:pt idx="7621">
                  <c:v>713.68700000000001</c:v>
                </c:pt>
                <c:pt idx="7622">
                  <c:v>713.78700000000003</c:v>
                </c:pt>
                <c:pt idx="7623">
                  <c:v>713.88699999999994</c:v>
                </c:pt>
                <c:pt idx="7624">
                  <c:v>713.98699999999997</c:v>
                </c:pt>
                <c:pt idx="7625">
                  <c:v>714.08699999999999</c:v>
                </c:pt>
                <c:pt idx="7626">
                  <c:v>714.18700000000001</c:v>
                </c:pt>
                <c:pt idx="7627">
                  <c:v>714.28700000000003</c:v>
                </c:pt>
                <c:pt idx="7628">
                  <c:v>714.38699999999994</c:v>
                </c:pt>
                <c:pt idx="7629">
                  <c:v>714.48699999999997</c:v>
                </c:pt>
                <c:pt idx="7630">
                  <c:v>714.58699999999999</c:v>
                </c:pt>
                <c:pt idx="7631">
                  <c:v>714.68700000000001</c:v>
                </c:pt>
                <c:pt idx="7632">
                  <c:v>714.78700000000003</c:v>
                </c:pt>
                <c:pt idx="7633">
                  <c:v>714.88699999999994</c:v>
                </c:pt>
                <c:pt idx="7634">
                  <c:v>714.98699999999997</c:v>
                </c:pt>
                <c:pt idx="7635">
                  <c:v>715.08699999999999</c:v>
                </c:pt>
                <c:pt idx="7636">
                  <c:v>715.18700000000001</c:v>
                </c:pt>
                <c:pt idx="7637">
                  <c:v>715.28700000000003</c:v>
                </c:pt>
                <c:pt idx="7638">
                  <c:v>715.38699999999994</c:v>
                </c:pt>
                <c:pt idx="7639">
                  <c:v>715.48699999999997</c:v>
                </c:pt>
                <c:pt idx="7640">
                  <c:v>715.58699999999999</c:v>
                </c:pt>
                <c:pt idx="7641">
                  <c:v>715.68700000000001</c:v>
                </c:pt>
                <c:pt idx="7642">
                  <c:v>715.78700000000003</c:v>
                </c:pt>
                <c:pt idx="7643">
                  <c:v>715.88699999999994</c:v>
                </c:pt>
                <c:pt idx="7644">
                  <c:v>715.98699999999997</c:v>
                </c:pt>
                <c:pt idx="7645">
                  <c:v>716.08699999999999</c:v>
                </c:pt>
                <c:pt idx="7646">
                  <c:v>716.18700000000001</c:v>
                </c:pt>
                <c:pt idx="7647">
                  <c:v>716.28700000000003</c:v>
                </c:pt>
                <c:pt idx="7648">
                  <c:v>716.38699999999994</c:v>
                </c:pt>
                <c:pt idx="7649">
                  <c:v>716.48699999999997</c:v>
                </c:pt>
                <c:pt idx="7650">
                  <c:v>716.58699999999999</c:v>
                </c:pt>
                <c:pt idx="7651">
                  <c:v>716.68700000000001</c:v>
                </c:pt>
                <c:pt idx="7652">
                  <c:v>716.78700000000003</c:v>
                </c:pt>
                <c:pt idx="7653">
                  <c:v>716.88699999999994</c:v>
                </c:pt>
                <c:pt idx="7654">
                  <c:v>716.98699999999997</c:v>
                </c:pt>
                <c:pt idx="7655">
                  <c:v>717.08699999999999</c:v>
                </c:pt>
                <c:pt idx="7656">
                  <c:v>717.18700000000001</c:v>
                </c:pt>
                <c:pt idx="7657">
                  <c:v>717.28700000000003</c:v>
                </c:pt>
                <c:pt idx="7658">
                  <c:v>717.38699999999994</c:v>
                </c:pt>
                <c:pt idx="7659">
                  <c:v>717.48699999999997</c:v>
                </c:pt>
                <c:pt idx="7660">
                  <c:v>717.58699999999999</c:v>
                </c:pt>
                <c:pt idx="7661">
                  <c:v>717.68700000000001</c:v>
                </c:pt>
                <c:pt idx="7662">
                  <c:v>717.78700000000003</c:v>
                </c:pt>
                <c:pt idx="7663">
                  <c:v>717.88699999999994</c:v>
                </c:pt>
                <c:pt idx="7664">
                  <c:v>717.98699999999997</c:v>
                </c:pt>
                <c:pt idx="7665">
                  <c:v>718.08699999999999</c:v>
                </c:pt>
                <c:pt idx="7666">
                  <c:v>718.18700000000001</c:v>
                </c:pt>
                <c:pt idx="7667">
                  <c:v>718.28700000000003</c:v>
                </c:pt>
                <c:pt idx="7668">
                  <c:v>718.38699999999994</c:v>
                </c:pt>
                <c:pt idx="7669">
                  <c:v>718.48699999999997</c:v>
                </c:pt>
                <c:pt idx="7670">
                  <c:v>718.58699999999999</c:v>
                </c:pt>
                <c:pt idx="7671">
                  <c:v>718.68700000000001</c:v>
                </c:pt>
                <c:pt idx="7672">
                  <c:v>718.78700000000003</c:v>
                </c:pt>
                <c:pt idx="7673">
                  <c:v>718.88699999999994</c:v>
                </c:pt>
                <c:pt idx="7674">
                  <c:v>718.98699999999997</c:v>
                </c:pt>
                <c:pt idx="7675">
                  <c:v>719.08699999999999</c:v>
                </c:pt>
                <c:pt idx="7676">
                  <c:v>719.18700000000001</c:v>
                </c:pt>
                <c:pt idx="7677">
                  <c:v>719.28700000000003</c:v>
                </c:pt>
                <c:pt idx="7678">
                  <c:v>719.38699999999994</c:v>
                </c:pt>
                <c:pt idx="7679">
                  <c:v>719.48699999999997</c:v>
                </c:pt>
                <c:pt idx="7680">
                  <c:v>719.58699999999999</c:v>
                </c:pt>
                <c:pt idx="7681">
                  <c:v>719.68700000000001</c:v>
                </c:pt>
                <c:pt idx="7682">
                  <c:v>719.78700000000003</c:v>
                </c:pt>
                <c:pt idx="7683">
                  <c:v>719.88699999999994</c:v>
                </c:pt>
                <c:pt idx="7684">
                  <c:v>719.98699999999997</c:v>
                </c:pt>
                <c:pt idx="7685">
                  <c:v>720.08699999999999</c:v>
                </c:pt>
                <c:pt idx="7686">
                  <c:v>720.18700000000001</c:v>
                </c:pt>
                <c:pt idx="7687">
                  <c:v>720.28700000000003</c:v>
                </c:pt>
                <c:pt idx="7688">
                  <c:v>720.38699999999994</c:v>
                </c:pt>
                <c:pt idx="7689">
                  <c:v>720.48699999999997</c:v>
                </c:pt>
                <c:pt idx="7690">
                  <c:v>720.58699999999999</c:v>
                </c:pt>
                <c:pt idx="7691">
                  <c:v>720.68700000000001</c:v>
                </c:pt>
                <c:pt idx="7692">
                  <c:v>720.78700000000003</c:v>
                </c:pt>
                <c:pt idx="7693">
                  <c:v>720.88699999999994</c:v>
                </c:pt>
                <c:pt idx="7694">
                  <c:v>720.98699999999997</c:v>
                </c:pt>
                <c:pt idx="7695">
                  <c:v>721.08699999999999</c:v>
                </c:pt>
                <c:pt idx="7696">
                  <c:v>721.18700000000001</c:v>
                </c:pt>
                <c:pt idx="7697">
                  <c:v>721.28700000000003</c:v>
                </c:pt>
                <c:pt idx="7698">
                  <c:v>721.38699999999994</c:v>
                </c:pt>
                <c:pt idx="7699">
                  <c:v>721.48699999999997</c:v>
                </c:pt>
                <c:pt idx="7700">
                  <c:v>721.58699999999999</c:v>
                </c:pt>
                <c:pt idx="7701">
                  <c:v>721.68700000000001</c:v>
                </c:pt>
                <c:pt idx="7702">
                  <c:v>721.78700000000003</c:v>
                </c:pt>
                <c:pt idx="7703">
                  <c:v>721.88699999999994</c:v>
                </c:pt>
                <c:pt idx="7704">
                  <c:v>721.98699999999997</c:v>
                </c:pt>
                <c:pt idx="7705">
                  <c:v>722.08699999999999</c:v>
                </c:pt>
                <c:pt idx="7706">
                  <c:v>722.18700000000001</c:v>
                </c:pt>
                <c:pt idx="7707">
                  <c:v>722.28700000000003</c:v>
                </c:pt>
                <c:pt idx="7708">
                  <c:v>722.38699999999994</c:v>
                </c:pt>
                <c:pt idx="7709">
                  <c:v>722.48699999999997</c:v>
                </c:pt>
                <c:pt idx="7710">
                  <c:v>722.58699999999999</c:v>
                </c:pt>
                <c:pt idx="7711">
                  <c:v>722.68700000000001</c:v>
                </c:pt>
                <c:pt idx="7712">
                  <c:v>722.78700000000003</c:v>
                </c:pt>
                <c:pt idx="7713">
                  <c:v>722.88699999999994</c:v>
                </c:pt>
                <c:pt idx="7714">
                  <c:v>722.98699999999997</c:v>
                </c:pt>
                <c:pt idx="7715">
                  <c:v>723.08699999999999</c:v>
                </c:pt>
                <c:pt idx="7716">
                  <c:v>723.18700000000001</c:v>
                </c:pt>
                <c:pt idx="7717">
                  <c:v>723.28700000000003</c:v>
                </c:pt>
                <c:pt idx="7718">
                  <c:v>723.38699999999994</c:v>
                </c:pt>
                <c:pt idx="7719">
                  <c:v>723.48699999999997</c:v>
                </c:pt>
                <c:pt idx="7720">
                  <c:v>723.58699999999999</c:v>
                </c:pt>
                <c:pt idx="7721">
                  <c:v>723.68700000000001</c:v>
                </c:pt>
                <c:pt idx="7722">
                  <c:v>723.78700000000003</c:v>
                </c:pt>
                <c:pt idx="7723">
                  <c:v>723.88699999999994</c:v>
                </c:pt>
                <c:pt idx="7724">
                  <c:v>723.98699999999997</c:v>
                </c:pt>
                <c:pt idx="7725">
                  <c:v>724.08699999999999</c:v>
                </c:pt>
                <c:pt idx="7726">
                  <c:v>724.18700000000001</c:v>
                </c:pt>
                <c:pt idx="7727">
                  <c:v>724.28700000000003</c:v>
                </c:pt>
                <c:pt idx="7728">
                  <c:v>724.38699999999994</c:v>
                </c:pt>
                <c:pt idx="7729">
                  <c:v>724.48699999999997</c:v>
                </c:pt>
                <c:pt idx="7730">
                  <c:v>724.58699999999999</c:v>
                </c:pt>
                <c:pt idx="7731">
                  <c:v>724.68700000000001</c:v>
                </c:pt>
                <c:pt idx="7732">
                  <c:v>724.78700000000003</c:v>
                </c:pt>
                <c:pt idx="7733">
                  <c:v>724.88699999999994</c:v>
                </c:pt>
                <c:pt idx="7734">
                  <c:v>724.98699999999997</c:v>
                </c:pt>
                <c:pt idx="7735">
                  <c:v>725.08699999999999</c:v>
                </c:pt>
                <c:pt idx="7736">
                  <c:v>725.18700000000001</c:v>
                </c:pt>
                <c:pt idx="7737">
                  <c:v>725.28700000000003</c:v>
                </c:pt>
                <c:pt idx="7738">
                  <c:v>725.38699999999994</c:v>
                </c:pt>
                <c:pt idx="7739">
                  <c:v>725.48699999999997</c:v>
                </c:pt>
                <c:pt idx="7740">
                  <c:v>725.58699999999999</c:v>
                </c:pt>
                <c:pt idx="7741">
                  <c:v>725.68700000000001</c:v>
                </c:pt>
                <c:pt idx="7742">
                  <c:v>725.78700000000003</c:v>
                </c:pt>
                <c:pt idx="7743">
                  <c:v>725.88699999999994</c:v>
                </c:pt>
                <c:pt idx="7744">
                  <c:v>725.98699999999997</c:v>
                </c:pt>
                <c:pt idx="7745">
                  <c:v>726.08699999999999</c:v>
                </c:pt>
                <c:pt idx="7746">
                  <c:v>726.18700000000001</c:v>
                </c:pt>
                <c:pt idx="7747">
                  <c:v>726.28700000000003</c:v>
                </c:pt>
                <c:pt idx="7748">
                  <c:v>726.38699999999994</c:v>
                </c:pt>
                <c:pt idx="7749">
                  <c:v>726.48699999999997</c:v>
                </c:pt>
                <c:pt idx="7750">
                  <c:v>726.58699999999999</c:v>
                </c:pt>
                <c:pt idx="7751">
                  <c:v>726.68700000000001</c:v>
                </c:pt>
                <c:pt idx="7752">
                  <c:v>726.78700000000003</c:v>
                </c:pt>
                <c:pt idx="7753">
                  <c:v>726.88699999999994</c:v>
                </c:pt>
                <c:pt idx="7754">
                  <c:v>726.98699999999997</c:v>
                </c:pt>
                <c:pt idx="7755">
                  <c:v>727.08699999999999</c:v>
                </c:pt>
                <c:pt idx="7756">
                  <c:v>727.18700000000001</c:v>
                </c:pt>
                <c:pt idx="7757">
                  <c:v>727.28700000000003</c:v>
                </c:pt>
                <c:pt idx="7758">
                  <c:v>727.38699999999994</c:v>
                </c:pt>
                <c:pt idx="7759">
                  <c:v>727.48699999999997</c:v>
                </c:pt>
                <c:pt idx="7760">
                  <c:v>727.58699999999999</c:v>
                </c:pt>
                <c:pt idx="7761">
                  <c:v>727.68700000000001</c:v>
                </c:pt>
                <c:pt idx="7762">
                  <c:v>727.78700000000003</c:v>
                </c:pt>
                <c:pt idx="7763">
                  <c:v>727.88699999999994</c:v>
                </c:pt>
                <c:pt idx="7764">
                  <c:v>727.98699999999997</c:v>
                </c:pt>
                <c:pt idx="7765">
                  <c:v>728.08699999999999</c:v>
                </c:pt>
                <c:pt idx="7766">
                  <c:v>728.18700000000001</c:v>
                </c:pt>
                <c:pt idx="7767">
                  <c:v>728.28700000000003</c:v>
                </c:pt>
                <c:pt idx="7768">
                  <c:v>728.38699999999994</c:v>
                </c:pt>
                <c:pt idx="7769">
                  <c:v>728.48699999999997</c:v>
                </c:pt>
                <c:pt idx="7770">
                  <c:v>728.58699999999999</c:v>
                </c:pt>
                <c:pt idx="7771">
                  <c:v>728.68700000000001</c:v>
                </c:pt>
                <c:pt idx="7772">
                  <c:v>728.78700000000003</c:v>
                </c:pt>
                <c:pt idx="7773">
                  <c:v>728.88699999999994</c:v>
                </c:pt>
                <c:pt idx="7774">
                  <c:v>728.98699999999997</c:v>
                </c:pt>
                <c:pt idx="7775">
                  <c:v>729.08699999999999</c:v>
                </c:pt>
                <c:pt idx="7776">
                  <c:v>729.18700000000001</c:v>
                </c:pt>
                <c:pt idx="7777">
                  <c:v>729.28700000000003</c:v>
                </c:pt>
                <c:pt idx="7778">
                  <c:v>729.38699999999994</c:v>
                </c:pt>
                <c:pt idx="7779">
                  <c:v>729.48699999999997</c:v>
                </c:pt>
                <c:pt idx="7780">
                  <c:v>729.58699999999999</c:v>
                </c:pt>
                <c:pt idx="7781">
                  <c:v>729.68700000000001</c:v>
                </c:pt>
                <c:pt idx="7782">
                  <c:v>729.78700000000003</c:v>
                </c:pt>
                <c:pt idx="7783">
                  <c:v>729.88699999999994</c:v>
                </c:pt>
                <c:pt idx="7784">
                  <c:v>729.98699999999997</c:v>
                </c:pt>
                <c:pt idx="7785">
                  <c:v>730.08699999999999</c:v>
                </c:pt>
                <c:pt idx="7786">
                  <c:v>730.18700000000001</c:v>
                </c:pt>
                <c:pt idx="7787">
                  <c:v>730.28700000000003</c:v>
                </c:pt>
                <c:pt idx="7788">
                  <c:v>730.38699999999994</c:v>
                </c:pt>
                <c:pt idx="7789">
                  <c:v>730.48699999999997</c:v>
                </c:pt>
                <c:pt idx="7790">
                  <c:v>730.58699999999999</c:v>
                </c:pt>
                <c:pt idx="7791">
                  <c:v>730.68700000000001</c:v>
                </c:pt>
                <c:pt idx="7792">
                  <c:v>730.78700000000003</c:v>
                </c:pt>
                <c:pt idx="7793">
                  <c:v>730.88699999999994</c:v>
                </c:pt>
                <c:pt idx="7794">
                  <c:v>730.98699999999997</c:v>
                </c:pt>
                <c:pt idx="7795">
                  <c:v>731.08699999999999</c:v>
                </c:pt>
                <c:pt idx="7796">
                  <c:v>731.18700000000001</c:v>
                </c:pt>
                <c:pt idx="7797">
                  <c:v>731.28700000000003</c:v>
                </c:pt>
                <c:pt idx="7798">
                  <c:v>731.38699999999994</c:v>
                </c:pt>
                <c:pt idx="7799">
                  <c:v>731.48699999999997</c:v>
                </c:pt>
                <c:pt idx="7800">
                  <c:v>731.58699999999999</c:v>
                </c:pt>
                <c:pt idx="7801">
                  <c:v>731.68700000000001</c:v>
                </c:pt>
                <c:pt idx="7802">
                  <c:v>731.78700000000003</c:v>
                </c:pt>
                <c:pt idx="7803">
                  <c:v>731.88699999999994</c:v>
                </c:pt>
                <c:pt idx="7804">
                  <c:v>731.98699999999997</c:v>
                </c:pt>
                <c:pt idx="7805">
                  <c:v>732.08699999999999</c:v>
                </c:pt>
                <c:pt idx="7806">
                  <c:v>732.18700000000001</c:v>
                </c:pt>
                <c:pt idx="7807">
                  <c:v>732.28700000000003</c:v>
                </c:pt>
                <c:pt idx="7808">
                  <c:v>732.38699999999994</c:v>
                </c:pt>
                <c:pt idx="7809">
                  <c:v>732.48699999999997</c:v>
                </c:pt>
                <c:pt idx="7810">
                  <c:v>732.58699999999999</c:v>
                </c:pt>
                <c:pt idx="7811">
                  <c:v>732.68700000000001</c:v>
                </c:pt>
                <c:pt idx="7812">
                  <c:v>732.78700000000003</c:v>
                </c:pt>
                <c:pt idx="7813">
                  <c:v>732.88699999999994</c:v>
                </c:pt>
                <c:pt idx="7814">
                  <c:v>732.98699999999997</c:v>
                </c:pt>
                <c:pt idx="7815">
                  <c:v>733.08699999999999</c:v>
                </c:pt>
                <c:pt idx="7816">
                  <c:v>733.18700000000001</c:v>
                </c:pt>
                <c:pt idx="7817">
                  <c:v>733.28700000000003</c:v>
                </c:pt>
                <c:pt idx="7818">
                  <c:v>733.38699999999994</c:v>
                </c:pt>
                <c:pt idx="7819">
                  <c:v>733.48699999999997</c:v>
                </c:pt>
                <c:pt idx="7820">
                  <c:v>733.58699999999999</c:v>
                </c:pt>
                <c:pt idx="7821">
                  <c:v>733.68700000000001</c:v>
                </c:pt>
                <c:pt idx="7822">
                  <c:v>733.78700000000003</c:v>
                </c:pt>
                <c:pt idx="7823">
                  <c:v>733.88699999999994</c:v>
                </c:pt>
                <c:pt idx="7824">
                  <c:v>733.98699999999997</c:v>
                </c:pt>
                <c:pt idx="7825">
                  <c:v>734.08699999999999</c:v>
                </c:pt>
                <c:pt idx="7826">
                  <c:v>734.18700000000001</c:v>
                </c:pt>
                <c:pt idx="7827">
                  <c:v>734.28700000000003</c:v>
                </c:pt>
                <c:pt idx="7828">
                  <c:v>734.38699999999994</c:v>
                </c:pt>
                <c:pt idx="7829">
                  <c:v>734.48699999999997</c:v>
                </c:pt>
                <c:pt idx="7830">
                  <c:v>734.58699999999999</c:v>
                </c:pt>
                <c:pt idx="7831">
                  <c:v>734.68700000000001</c:v>
                </c:pt>
                <c:pt idx="7832">
                  <c:v>734.78700000000003</c:v>
                </c:pt>
                <c:pt idx="7833">
                  <c:v>734.88699999999994</c:v>
                </c:pt>
                <c:pt idx="7834">
                  <c:v>734.98699999999997</c:v>
                </c:pt>
                <c:pt idx="7835">
                  <c:v>735.08699999999999</c:v>
                </c:pt>
                <c:pt idx="7836">
                  <c:v>735.18700000000001</c:v>
                </c:pt>
                <c:pt idx="7837">
                  <c:v>735.28700000000003</c:v>
                </c:pt>
                <c:pt idx="7838">
                  <c:v>735.38699999999994</c:v>
                </c:pt>
                <c:pt idx="7839">
                  <c:v>735.48699999999997</c:v>
                </c:pt>
                <c:pt idx="7840">
                  <c:v>735.58699999999999</c:v>
                </c:pt>
                <c:pt idx="7841">
                  <c:v>735.68700000000001</c:v>
                </c:pt>
                <c:pt idx="7842">
                  <c:v>735.78700000000003</c:v>
                </c:pt>
                <c:pt idx="7843">
                  <c:v>735.88699999999994</c:v>
                </c:pt>
                <c:pt idx="7844">
                  <c:v>735.98699999999997</c:v>
                </c:pt>
                <c:pt idx="7845">
                  <c:v>736.08699999999999</c:v>
                </c:pt>
                <c:pt idx="7846">
                  <c:v>736.18700000000001</c:v>
                </c:pt>
                <c:pt idx="7847">
                  <c:v>736.28700000000003</c:v>
                </c:pt>
                <c:pt idx="7848">
                  <c:v>736.38699999999994</c:v>
                </c:pt>
                <c:pt idx="7849">
                  <c:v>736.48699999999997</c:v>
                </c:pt>
                <c:pt idx="7850">
                  <c:v>736.58699999999999</c:v>
                </c:pt>
                <c:pt idx="7851">
                  <c:v>736.68700000000001</c:v>
                </c:pt>
                <c:pt idx="7852">
                  <c:v>736.78700000000003</c:v>
                </c:pt>
                <c:pt idx="7853">
                  <c:v>736.88699999999994</c:v>
                </c:pt>
                <c:pt idx="7854">
                  <c:v>736.98699999999997</c:v>
                </c:pt>
                <c:pt idx="7855">
                  <c:v>737.08699999999999</c:v>
                </c:pt>
                <c:pt idx="7856">
                  <c:v>737.18700000000001</c:v>
                </c:pt>
                <c:pt idx="7857">
                  <c:v>737.28700000000003</c:v>
                </c:pt>
                <c:pt idx="7858">
                  <c:v>737.38699999999994</c:v>
                </c:pt>
                <c:pt idx="7859">
                  <c:v>737.48699999999997</c:v>
                </c:pt>
                <c:pt idx="7860">
                  <c:v>737.58699999999999</c:v>
                </c:pt>
                <c:pt idx="7861">
                  <c:v>737.68700000000001</c:v>
                </c:pt>
                <c:pt idx="7862">
                  <c:v>737.78700000000003</c:v>
                </c:pt>
                <c:pt idx="7863">
                  <c:v>737.88699999999994</c:v>
                </c:pt>
                <c:pt idx="7864">
                  <c:v>737.98699999999997</c:v>
                </c:pt>
                <c:pt idx="7865">
                  <c:v>738.08699999999999</c:v>
                </c:pt>
                <c:pt idx="7866">
                  <c:v>738.18700000000001</c:v>
                </c:pt>
                <c:pt idx="7867">
                  <c:v>738.28700000000003</c:v>
                </c:pt>
                <c:pt idx="7868">
                  <c:v>738.38699999999994</c:v>
                </c:pt>
                <c:pt idx="7869">
                  <c:v>738.48699999999997</c:v>
                </c:pt>
                <c:pt idx="7870">
                  <c:v>738.58699999999999</c:v>
                </c:pt>
                <c:pt idx="7871">
                  <c:v>738.68700000000001</c:v>
                </c:pt>
                <c:pt idx="7872">
                  <c:v>738.78700000000003</c:v>
                </c:pt>
                <c:pt idx="7873">
                  <c:v>738.88699999999994</c:v>
                </c:pt>
                <c:pt idx="7874">
                  <c:v>738.98699999999997</c:v>
                </c:pt>
                <c:pt idx="7875">
                  <c:v>739.08699999999999</c:v>
                </c:pt>
                <c:pt idx="7876">
                  <c:v>739.18700000000001</c:v>
                </c:pt>
                <c:pt idx="7877">
                  <c:v>739.28700000000003</c:v>
                </c:pt>
                <c:pt idx="7878">
                  <c:v>739.38699999999994</c:v>
                </c:pt>
                <c:pt idx="7879">
                  <c:v>739.48699999999997</c:v>
                </c:pt>
                <c:pt idx="7880">
                  <c:v>739.58699999999999</c:v>
                </c:pt>
                <c:pt idx="7881">
                  <c:v>739.68700000000001</c:v>
                </c:pt>
                <c:pt idx="7882">
                  <c:v>739.78700000000003</c:v>
                </c:pt>
                <c:pt idx="7883">
                  <c:v>739.88699999999994</c:v>
                </c:pt>
                <c:pt idx="7884">
                  <c:v>739.98699999999997</c:v>
                </c:pt>
                <c:pt idx="7885">
                  <c:v>740.08699999999999</c:v>
                </c:pt>
                <c:pt idx="7886">
                  <c:v>740.18700000000001</c:v>
                </c:pt>
                <c:pt idx="7887">
                  <c:v>740.28700000000003</c:v>
                </c:pt>
                <c:pt idx="7888">
                  <c:v>740.38699999999994</c:v>
                </c:pt>
                <c:pt idx="7889">
                  <c:v>740.48699999999997</c:v>
                </c:pt>
                <c:pt idx="7890">
                  <c:v>740.58699999999999</c:v>
                </c:pt>
                <c:pt idx="7891">
                  <c:v>740.68700000000001</c:v>
                </c:pt>
                <c:pt idx="7892">
                  <c:v>740.78700000000003</c:v>
                </c:pt>
                <c:pt idx="7893">
                  <c:v>740.88699999999994</c:v>
                </c:pt>
                <c:pt idx="7894">
                  <c:v>740.98699999999997</c:v>
                </c:pt>
                <c:pt idx="7895">
                  <c:v>741.08699999999999</c:v>
                </c:pt>
                <c:pt idx="7896">
                  <c:v>741.18700000000001</c:v>
                </c:pt>
                <c:pt idx="7897">
                  <c:v>741.28700000000003</c:v>
                </c:pt>
                <c:pt idx="7898">
                  <c:v>741.38699999999994</c:v>
                </c:pt>
                <c:pt idx="7899">
                  <c:v>741.48699999999997</c:v>
                </c:pt>
                <c:pt idx="7900">
                  <c:v>741.58699999999999</c:v>
                </c:pt>
                <c:pt idx="7901">
                  <c:v>741.68700000000001</c:v>
                </c:pt>
                <c:pt idx="7902">
                  <c:v>741.78700000000003</c:v>
                </c:pt>
                <c:pt idx="7903">
                  <c:v>741.88699999999994</c:v>
                </c:pt>
                <c:pt idx="7904">
                  <c:v>741.98699999999997</c:v>
                </c:pt>
                <c:pt idx="7905">
                  <c:v>742.08699999999999</c:v>
                </c:pt>
                <c:pt idx="7906">
                  <c:v>742.18700000000001</c:v>
                </c:pt>
                <c:pt idx="7907">
                  <c:v>742.28700000000003</c:v>
                </c:pt>
                <c:pt idx="7908">
                  <c:v>742.38699999999994</c:v>
                </c:pt>
                <c:pt idx="7909">
                  <c:v>742.48699999999997</c:v>
                </c:pt>
                <c:pt idx="7910">
                  <c:v>742.58699999999999</c:v>
                </c:pt>
                <c:pt idx="7911">
                  <c:v>742.68700000000001</c:v>
                </c:pt>
                <c:pt idx="7912">
                  <c:v>742.78700000000003</c:v>
                </c:pt>
                <c:pt idx="7913">
                  <c:v>742.88699999999994</c:v>
                </c:pt>
                <c:pt idx="7914">
                  <c:v>742.98699999999997</c:v>
                </c:pt>
                <c:pt idx="7915">
                  <c:v>743.08699999999999</c:v>
                </c:pt>
                <c:pt idx="7916">
                  <c:v>743.18700000000001</c:v>
                </c:pt>
                <c:pt idx="7917">
                  <c:v>743.28700000000003</c:v>
                </c:pt>
                <c:pt idx="7918">
                  <c:v>743.38699999999994</c:v>
                </c:pt>
                <c:pt idx="7919">
                  <c:v>743.48699999999997</c:v>
                </c:pt>
                <c:pt idx="7920">
                  <c:v>743.58699999999999</c:v>
                </c:pt>
                <c:pt idx="7921">
                  <c:v>743.68700000000001</c:v>
                </c:pt>
                <c:pt idx="7922">
                  <c:v>743.78700000000003</c:v>
                </c:pt>
                <c:pt idx="7923">
                  <c:v>743.88699999999994</c:v>
                </c:pt>
                <c:pt idx="7924">
                  <c:v>743.98699999999997</c:v>
                </c:pt>
                <c:pt idx="7925">
                  <c:v>744.08699999999999</c:v>
                </c:pt>
                <c:pt idx="7926">
                  <c:v>744.18700000000001</c:v>
                </c:pt>
                <c:pt idx="7927">
                  <c:v>744.28700000000003</c:v>
                </c:pt>
                <c:pt idx="7928">
                  <c:v>744.38699999999994</c:v>
                </c:pt>
                <c:pt idx="7929">
                  <c:v>744.48699999999997</c:v>
                </c:pt>
                <c:pt idx="7930">
                  <c:v>744.58699999999999</c:v>
                </c:pt>
                <c:pt idx="7931">
                  <c:v>744.68700000000001</c:v>
                </c:pt>
                <c:pt idx="7932">
                  <c:v>744.78700000000003</c:v>
                </c:pt>
                <c:pt idx="7933">
                  <c:v>744.88699999999994</c:v>
                </c:pt>
                <c:pt idx="7934">
                  <c:v>744.98699999999997</c:v>
                </c:pt>
                <c:pt idx="7935">
                  <c:v>745.08699999999999</c:v>
                </c:pt>
                <c:pt idx="7936">
                  <c:v>745.18700000000001</c:v>
                </c:pt>
                <c:pt idx="7937">
                  <c:v>745.28700000000003</c:v>
                </c:pt>
                <c:pt idx="7938">
                  <c:v>745.38699999999994</c:v>
                </c:pt>
                <c:pt idx="7939">
                  <c:v>745.48699999999997</c:v>
                </c:pt>
                <c:pt idx="7940">
                  <c:v>745.58699999999999</c:v>
                </c:pt>
                <c:pt idx="7941">
                  <c:v>745.68700000000001</c:v>
                </c:pt>
                <c:pt idx="7942">
                  <c:v>745.78700000000003</c:v>
                </c:pt>
                <c:pt idx="7943">
                  <c:v>745.88699999999994</c:v>
                </c:pt>
                <c:pt idx="7944">
                  <c:v>745.98699999999997</c:v>
                </c:pt>
                <c:pt idx="7945">
                  <c:v>746.08699999999999</c:v>
                </c:pt>
                <c:pt idx="7946">
                  <c:v>746.18700000000001</c:v>
                </c:pt>
                <c:pt idx="7947">
                  <c:v>746.28700000000003</c:v>
                </c:pt>
                <c:pt idx="7948">
                  <c:v>746.38699999999994</c:v>
                </c:pt>
                <c:pt idx="7949">
                  <c:v>746.48699999999997</c:v>
                </c:pt>
                <c:pt idx="7950">
                  <c:v>746.58699999999999</c:v>
                </c:pt>
                <c:pt idx="7951">
                  <c:v>746.68700000000001</c:v>
                </c:pt>
                <c:pt idx="7952">
                  <c:v>746.78700000000003</c:v>
                </c:pt>
                <c:pt idx="7953">
                  <c:v>746.88699999999994</c:v>
                </c:pt>
                <c:pt idx="7954">
                  <c:v>746.98699999999997</c:v>
                </c:pt>
                <c:pt idx="7955">
                  <c:v>747.08699999999999</c:v>
                </c:pt>
                <c:pt idx="7956">
                  <c:v>747.18700000000001</c:v>
                </c:pt>
                <c:pt idx="7957">
                  <c:v>747.28700000000003</c:v>
                </c:pt>
                <c:pt idx="7958">
                  <c:v>747.38699999999994</c:v>
                </c:pt>
                <c:pt idx="7959">
                  <c:v>747.48699999999997</c:v>
                </c:pt>
                <c:pt idx="7960">
                  <c:v>747.58699999999999</c:v>
                </c:pt>
                <c:pt idx="7961">
                  <c:v>747.68700000000001</c:v>
                </c:pt>
                <c:pt idx="7962">
                  <c:v>747.78700000000003</c:v>
                </c:pt>
                <c:pt idx="7963">
                  <c:v>747.88699999999994</c:v>
                </c:pt>
                <c:pt idx="7964">
                  <c:v>747.98699999999997</c:v>
                </c:pt>
                <c:pt idx="7965">
                  <c:v>748.08699999999999</c:v>
                </c:pt>
                <c:pt idx="7966">
                  <c:v>748.18700000000001</c:v>
                </c:pt>
                <c:pt idx="7967">
                  <c:v>748.28700000000003</c:v>
                </c:pt>
                <c:pt idx="7968">
                  <c:v>748.38699999999994</c:v>
                </c:pt>
                <c:pt idx="7969">
                  <c:v>748.48699999999997</c:v>
                </c:pt>
                <c:pt idx="7970">
                  <c:v>748.58699999999999</c:v>
                </c:pt>
                <c:pt idx="7971">
                  <c:v>748.68700000000001</c:v>
                </c:pt>
                <c:pt idx="7972">
                  <c:v>748.78700000000003</c:v>
                </c:pt>
                <c:pt idx="7973">
                  <c:v>748.88699999999994</c:v>
                </c:pt>
                <c:pt idx="7974">
                  <c:v>748.98699999999997</c:v>
                </c:pt>
                <c:pt idx="7975">
                  <c:v>749.08699999999999</c:v>
                </c:pt>
                <c:pt idx="7976">
                  <c:v>749.18700000000001</c:v>
                </c:pt>
                <c:pt idx="7977">
                  <c:v>749.28700000000003</c:v>
                </c:pt>
                <c:pt idx="7978">
                  <c:v>749.38699999999994</c:v>
                </c:pt>
                <c:pt idx="7979">
                  <c:v>749.48699999999997</c:v>
                </c:pt>
                <c:pt idx="7980">
                  <c:v>749.58699999999999</c:v>
                </c:pt>
                <c:pt idx="7981">
                  <c:v>749.68700000000001</c:v>
                </c:pt>
                <c:pt idx="7982">
                  <c:v>749.78700000000003</c:v>
                </c:pt>
                <c:pt idx="7983">
                  <c:v>749.88699999999994</c:v>
                </c:pt>
                <c:pt idx="7984">
                  <c:v>749.98699999999997</c:v>
                </c:pt>
                <c:pt idx="7985">
                  <c:v>750.08699999999999</c:v>
                </c:pt>
                <c:pt idx="7986">
                  <c:v>750.18700000000001</c:v>
                </c:pt>
                <c:pt idx="7987">
                  <c:v>750.28700000000003</c:v>
                </c:pt>
                <c:pt idx="7988">
                  <c:v>750.38699999999994</c:v>
                </c:pt>
                <c:pt idx="7989">
                  <c:v>750.48699999999997</c:v>
                </c:pt>
                <c:pt idx="7990">
                  <c:v>750.58699999999999</c:v>
                </c:pt>
                <c:pt idx="7991">
                  <c:v>750.68700000000001</c:v>
                </c:pt>
                <c:pt idx="7992">
                  <c:v>750.78700000000003</c:v>
                </c:pt>
                <c:pt idx="7993">
                  <c:v>750.88699999999994</c:v>
                </c:pt>
                <c:pt idx="7994">
                  <c:v>750.98699999999997</c:v>
                </c:pt>
                <c:pt idx="7995">
                  <c:v>751.08699999999999</c:v>
                </c:pt>
                <c:pt idx="7996">
                  <c:v>751.18700000000001</c:v>
                </c:pt>
                <c:pt idx="7997">
                  <c:v>751.28700000000003</c:v>
                </c:pt>
                <c:pt idx="7998">
                  <c:v>751.38699999999994</c:v>
                </c:pt>
                <c:pt idx="7999">
                  <c:v>751.48699999999997</c:v>
                </c:pt>
                <c:pt idx="8000">
                  <c:v>751.58699999999999</c:v>
                </c:pt>
                <c:pt idx="8001">
                  <c:v>751.68700000000001</c:v>
                </c:pt>
                <c:pt idx="8002">
                  <c:v>751.78700000000003</c:v>
                </c:pt>
                <c:pt idx="8003">
                  <c:v>751.88699999999994</c:v>
                </c:pt>
                <c:pt idx="8004">
                  <c:v>751.98699999999997</c:v>
                </c:pt>
                <c:pt idx="8005">
                  <c:v>752.08699999999999</c:v>
                </c:pt>
                <c:pt idx="8006">
                  <c:v>752.18700000000001</c:v>
                </c:pt>
                <c:pt idx="8007">
                  <c:v>752.28700000000003</c:v>
                </c:pt>
                <c:pt idx="8008">
                  <c:v>752.38699999999994</c:v>
                </c:pt>
                <c:pt idx="8009">
                  <c:v>752.48699999999997</c:v>
                </c:pt>
                <c:pt idx="8010">
                  <c:v>752.58699999999999</c:v>
                </c:pt>
                <c:pt idx="8011">
                  <c:v>752.68700000000001</c:v>
                </c:pt>
                <c:pt idx="8012">
                  <c:v>752.78700000000003</c:v>
                </c:pt>
                <c:pt idx="8013">
                  <c:v>752.88699999999994</c:v>
                </c:pt>
                <c:pt idx="8014">
                  <c:v>752.98699999999997</c:v>
                </c:pt>
                <c:pt idx="8015">
                  <c:v>753.08699999999999</c:v>
                </c:pt>
                <c:pt idx="8016">
                  <c:v>753.18700000000001</c:v>
                </c:pt>
                <c:pt idx="8017">
                  <c:v>753.28700000000003</c:v>
                </c:pt>
                <c:pt idx="8018">
                  <c:v>753.38699999999994</c:v>
                </c:pt>
                <c:pt idx="8019">
                  <c:v>753.48699999999997</c:v>
                </c:pt>
                <c:pt idx="8020">
                  <c:v>753.58699999999999</c:v>
                </c:pt>
                <c:pt idx="8021">
                  <c:v>753.68700000000001</c:v>
                </c:pt>
                <c:pt idx="8022">
                  <c:v>753.78700000000003</c:v>
                </c:pt>
                <c:pt idx="8023">
                  <c:v>753.88699999999994</c:v>
                </c:pt>
                <c:pt idx="8024">
                  <c:v>753.98699999999997</c:v>
                </c:pt>
                <c:pt idx="8025">
                  <c:v>754.08699999999999</c:v>
                </c:pt>
                <c:pt idx="8026">
                  <c:v>754.18700000000001</c:v>
                </c:pt>
                <c:pt idx="8027">
                  <c:v>754.28700000000003</c:v>
                </c:pt>
                <c:pt idx="8028">
                  <c:v>754.38699999999994</c:v>
                </c:pt>
                <c:pt idx="8029">
                  <c:v>754.48699999999997</c:v>
                </c:pt>
                <c:pt idx="8030">
                  <c:v>754.58699999999999</c:v>
                </c:pt>
                <c:pt idx="8031">
                  <c:v>754.68700000000001</c:v>
                </c:pt>
                <c:pt idx="8032">
                  <c:v>754.78700000000003</c:v>
                </c:pt>
                <c:pt idx="8033">
                  <c:v>754.88699999999994</c:v>
                </c:pt>
                <c:pt idx="8034">
                  <c:v>754.98699999999997</c:v>
                </c:pt>
                <c:pt idx="8035">
                  <c:v>755.08699999999999</c:v>
                </c:pt>
                <c:pt idx="8036">
                  <c:v>755.18700000000001</c:v>
                </c:pt>
                <c:pt idx="8037">
                  <c:v>755.28700000000003</c:v>
                </c:pt>
                <c:pt idx="8038">
                  <c:v>755.38699999999994</c:v>
                </c:pt>
                <c:pt idx="8039">
                  <c:v>755.48699999999997</c:v>
                </c:pt>
                <c:pt idx="8040">
                  <c:v>755.58699999999999</c:v>
                </c:pt>
                <c:pt idx="8041">
                  <c:v>755.68700000000001</c:v>
                </c:pt>
                <c:pt idx="8042">
                  <c:v>755.78700000000003</c:v>
                </c:pt>
                <c:pt idx="8043">
                  <c:v>755.88699999999994</c:v>
                </c:pt>
                <c:pt idx="8044">
                  <c:v>755.98699999999997</c:v>
                </c:pt>
                <c:pt idx="8045">
                  <c:v>756.08699999999999</c:v>
                </c:pt>
                <c:pt idx="8046">
                  <c:v>756.18700000000001</c:v>
                </c:pt>
                <c:pt idx="8047">
                  <c:v>756.28700000000003</c:v>
                </c:pt>
                <c:pt idx="8048">
                  <c:v>756.38699999999994</c:v>
                </c:pt>
                <c:pt idx="8049">
                  <c:v>756.48699999999997</c:v>
                </c:pt>
                <c:pt idx="8050">
                  <c:v>756.58699999999999</c:v>
                </c:pt>
                <c:pt idx="8051">
                  <c:v>756.68700000000001</c:v>
                </c:pt>
                <c:pt idx="8052">
                  <c:v>756.78700000000003</c:v>
                </c:pt>
                <c:pt idx="8053">
                  <c:v>756.88699999999994</c:v>
                </c:pt>
                <c:pt idx="8054">
                  <c:v>756.98699999999997</c:v>
                </c:pt>
                <c:pt idx="8055">
                  <c:v>757.08699999999999</c:v>
                </c:pt>
                <c:pt idx="8056">
                  <c:v>757.18700000000001</c:v>
                </c:pt>
                <c:pt idx="8057">
                  <c:v>757.28700000000003</c:v>
                </c:pt>
                <c:pt idx="8058">
                  <c:v>757.38699999999994</c:v>
                </c:pt>
                <c:pt idx="8059">
                  <c:v>757.48699999999997</c:v>
                </c:pt>
                <c:pt idx="8060">
                  <c:v>757.58699999999999</c:v>
                </c:pt>
                <c:pt idx="8061">
                  <c:v>757.68700000000001</c:v>
                </c:pt>
                <c:pt idx="8062">
                  <c:v>757.78700000000003</c:v>
                </c:pt>
                <c:pt idx="8063">
                  <c:v>757.88699999999994</c:v>
                </c:pt>
                <c:pt idx="8064">
                  <c:v>757.98699999999997</c:v>
                </c:pt>
                <c:pt idx="8065">
                  <c:v>758.08699999999999</c:v>
                </c:pt>
                <c:pt idx="8066">
                  <c:v>758.18700000000001</c:v>
                </c:pt>
                <c:pt idx="8067">
                  <c:v>758.28700000000003</c:v>
                </c:pt>
                <c:pt idx="8068">
                  <c:v>758.38699999999994</c:v>
                </c:pt>
                <c:pt idx="8069">
                  <c:v>758.48699999999997</c:v>
                </c:pt>
                <c:pt idx="8070">
                  <c:v>758.58699999999999</c:v>
                </c:pt>
                <c:pt idx="8071">
                  <c:v>758.68700000000001</c:v>
                </c:pt>
                <c:pt idx="8072">
                  <c:v>758.78700000000003</c:v>
                </c:pt>
                <c:pt idx="8073">
                  <c:v>758.88699999999994</c:v>
                </c:pt>
                <c:pt idx="8074">
                  <c:v>758.98699999999997</c:v>
                </c:pt>
                <c:pt idx="8075">
                  <c:v>759.08699999999999</c:v>
                </c:pt>
                <c:pt idx="8076">
                  <c:v>759.18700000000001</c:v>
                </c:pt>
                <c:pt idx="8077">
                  <c:v>759.28700000000003</c:v>
                </c:pt>
                <c:pt idx="8078">
                  <c:v>759.38699999999994</c:v>
                </c:pt>
                <c:pt idx="8079">
                  <c:v>759.48699999999997</c:v>
                </c:pt>
                <c:pt idx="8080">
                  <c:v>759.58699999999999</c:v>
                </c:pt>
                <c:pt idx="8081">
                  <c:v>759.68700000000001</c:v>
                </c:pt>
                <c:pt idx="8082">
                  <c:v>759.78700000000003</c:v>
                </c:pt>
                <c:pt idx="8083">
                  <c:v>759.88699999999994</c:v>
                </c:pt>
                <c:pt idx="8084">
                  <c:v>759.98699999999997</c:v>
                </c:pt>
                <c:pt idx="8085">
                  <c:v>760.08699999999999</c:v>
                </c:pt>
                <c:pt idx="8086">
                  <c:v>760.18700000000001</c:v>
                </c:pt>
                <c:pt idx="8087">
                  <c:v>760.28700000000003</c:v>
                </c:pt>
                <c:pt idx="8088">
                  <c:v>760.38699999999994</c:v>
                </c:pt>
                <c:pt idx="8089">
                  <c:v>760.48699999999997</c:v>
                </c:pt>
                <c:pt idx="8090">
                  <c:v>760.58699999999999</c:v>
                </c:pt>
                <c:pt idx="8091">
                  <c:v>760.68700000000001</c:v>
                </c:pt>
                <c:pt idx="8092">
                  <c:v>760.78700000000003</c:v>
                </c:pt>
                <c:pt idx="8093">
                  <c:v>760.88699999999994</c:v>
                </c:pt>
                <c:pt idx="8094">
                  <c:v>760.98699999999997</c:v>
                </c:pt>
                <c:pt idx="8095">
                  <c:v>761.08699999999999</c:v>
                </c:pt>
                <c:pt idx="8096">
                  <c:v>761.18700000000001</c:v>
                </c:pt>
                <c:pt idx="8097">
                  <c:v>761.28700000000003</c:v>
                </c:pt>
                <c:pt idx="8098">
                  <c:v>761.38699999999994</c:v>
                </c:pt>
                <c:pt idx="8099">
                  <c:v>761.48699999999997</c:v>
                </c:pt>
                <c:pt idx="8100">
                  <c:v>761.58699999999999</c:v>
                </c:pt>
                <c:pt idx="8101">
                  <c:v>761.68700000000001</c:v>
                </c:pt>
                <c:pt idx="8102">
                  <c:v>761.78700000000003</c:v>
                </c:pt>
                <c:pt idx="8103">
                  <c:v>761.88699999999994</c:v>
                </c:pt>
                <c:pt idx="8104">
                  <c:v>761.98699999999997</c:v>
                </c:pt>
                <c:pt idx="8105">
                  <c:v>762.08699999999999</c:v>
                </c:pt>
                <c:pt idx="8106">
                  <c:v>762.18700000000001</c:v>
                </c:pt>
                <c:pt idx="8107">
                  <c:v>762.28700000000003</c:v>
                </c:pt>
                <c:pt idx="8108">
                  <c:v>762.38699999999994</c:v>
                </c:pt>
                <c:pt idx="8109">
                  <c:v>762.48699999999997</c:v>
                </c:pt>
                <c:pt idx="8110">
                  <c:v>762.58699999999999</c:v>
                </c:pt>
                <c:pt idx="8111">
                  <c:v>762.68700000000001</c:v>
                </c:pt>
                <c:pt idx="8112">
                  <c:v>762.78700000000003</c:v>
                </c:pt>
                <c:pt idx="8113">
                  <c:v>762.88699999999994</c:v>
                </c:pt>
                <c:pt idx="8114">
                  <c:v>762.98699999999997</c:v>
                </c:pt>
                <c:pt idx="8115">
                  <c:v>763.08699999999999</c:v>
                </c:pt>
                <c:pt idx="8116">
                  <c:v>763.18700000000001</c:v>
                </c:pt>
                <c:pt idx="8117">
                  <c:v>763.28700000000003</c:v>
                </c:pt>
                <c:pt idx="8118">
                  <c:v>763.38699999999994</c:v>
                </c:pt>
                <c:pt idx="8119">
                  <c:v>763.48699999999997</c:v>
                </c:pt>
                <c:pt idx="8120">
                  <c:v>763.58699999999999</c:v>
                </c:pt>
                <c:pt idx="8121">
                  <c:v>763.68700000000001</c:v>
                </c:pt>
                <c:pt idx="8122">
                  <c:v>763.78700000000003</c:v>
                </c:pt>
                <c:pt idx="8123">
                  <c:v>763.88699999999994</c:v>
                </c:pt>
                <c:pt idx="8124">
                  <c:v>763.98699999999997</c:v>
                </c:pt>
                <c:pt idx="8125">
                  <c:v>764.08699999999999</c:v>
                </c:pt>
                <c:pt idx="8126">
                  <c:v>764.18700000000001</c:v>
                </c:pt>
                <c:pt idx="8127">
                  <c:v>764.28700000000003</c:v>
                </c:pt>
                <c:pt idx="8128">
                  <c:v>764.38699999999994</c:v>
                </c:pt>
                <c:pt idx="8129">
                  <c:v>764.48699999999997</c:v>
                </c:pt>
                <c:pt idx="8130">
                  <c:v>764.58699999999999</c:v>
                </c:pt>
                <c:pt idx="8131">
                  <c:v>764.68700000000001</c:v>
                </c:pt>
                <c:pt idx="8132">
                  <c:v>764.78700000000003</c:v>
                </c:pt>
                <c:pt idx="8133">
                  <c:v>764.88699999999994</c:v>
                </c:pt>
                <c:pt idx="8134">
                  <c:v>764.98699999999997</c:v>
                </c:pt>
                <c:pt idx="8135">
                  <c:v>765.08699999999999</c:v>
                </c:pt>
                <c:pt idx="8136">
                  <c:v>765.18700000000001</c:v>
                </c:pt>
                <c:pt idx="8137">
                  <c:v>765.28700000000003</c:v>
                </c:pt>
                <c:pt idx="8138">
                  <c:v>765.38699999999994</c:v>
                </c:pt>
                <c:pt idx="8139">
                  <c:v>765.48699999999997</c:v>
                </c:pt>
                <c:pt idx="8140">
                  <c:v>765.58699999999999</c:v>
                </c:pt>
                <c:pt idx="8141">
                  <c:v>765.68700000000001</c:v>
                </c:pt>
                <c:pt idx="8142">
                  <c:v>765.78700000000003</c:v>
                </c:pt>
                <c:pt idx="8143">
                  <c:v>765.88699999999994</c:v>
                </c:pt>
                <c:pt idx="8144">
                  <c:v>765.98699999999997</c:v>
                </c:pt>
                <c:pt idx="8145">
                  <c:v>766.08699999999999</c:v>
                </c:pt>
                <c:pt idx="8146">
                  <c:v>766.18700000000001</c:v>
                </c:pt>
                <c:pt idx="8147">
                  <c:v>766.28700000000003</c:v>
                </c:pt>
                <c:pt idx="8148">
                  <c:v>766.38699999999994</c:v>
                </c:pt>
                <c:pt idx="8149">
                  <c:v>766.48699999999997</c:v>
                </c:pt>
                <c:pt idx="8150">
                  <c:v>766.58699999999999</c:v>
                </c:pt>
                <c:pt idx="8151">
                  <c:v>766.68700000000001</c:v>
                </c:pt>
                <c:pt idx="8152">
                  <c:v>766.78700000000003</c:v>
                </c:pt>
                <c:pt idx="8153">
                  <c:v>766.88699999999994</c:v>
                </c:pt>
                <c:pt idx="8154">
                  <c:v>766.98699999999997</c:v>
                </c:pt>
                <c:pt idx="8155">
                  <c:v>767.08699999999999</c:v>
                </c:pt>
                <c:pt idx="8156">
                  <c:v>767.18700000000001</c:v>
                </c:pt>
                <c:pt idx="8157">
                  <c:v>767.28700000000003</c:v>
                </c:pt>
                <c:pt idx="8158">
                  <c:v>767.38699999999994</c:v>
                </c:pt>
                <c:pt idx="8159">
                  <c:v>767.48699999999997</c:v>
                </c:pt>
                <c:pt idx="8160">
                  <c:v>767.58699999999999</c:v>
                </c:pt>
                <c:pt idx="8161">
                  <c:v>767.68700000000001</c:v>
                </c:pt>
                <c:pt idx="8162">
                  <c:v>767.78700000000003</c:v>
                </c:pt>
                <c:pt idx="8163">
                  <c:v>767.88699999999994</c:v>
                </c:pt>
                <c:pt idx="8164">
                  <c:v>767.98699999999997</c:v>
                </c:pt>
                <c:pt idx="8165">
                  <c:v>768.08699999999999</c:v>
                </c:pt>
                <c:pt idx="8166">
                  <c:v>768.18700000000001</c:v>
                </c:pt>
                <c:pt idx="8167">
                  <c:v>768.28700000000003</c:v>
                </c:pt>
                <c:pt idx="8168">
                  <c:v>768.38699999999994</c:v>
                </c:pt>
                <c:pt idx="8169">
                  <c:v>768.48699999999997</c:v>
                </c:pt>
                <c:pt idx="8170">
                  <c:v>768.58699999999999</c:v>
                </c:pt>
                <c:pt idx="8171">
                  <c:v>768.68700000000001</c:v>
                </c:pt>
                <c:pt idx="8172">
                  <c:v>768.78700000000003</c:v>
                </c:pt>
                <c:pt idx="8173">
                  <c:v>768.88699999999994</c:v>
                </c:pt>
                <c:pt idx="8174">
                  <c:v>768.98699999999997</c:v>
                </c:pt>
                <c:pt idx="8175">
                  <c:v>769.08699999999999</c:v>
                </c:pt>
                <c:pt idx="8176">
                  <c:v>769.18700000000001</c:v>
                </c:pt>
                <c:pt idx="8177">
                  <c:v>769.28700000000003</c:v>
                </c:pt>
                <c:pt idx="8178">
                  <c:v>769.38699999999994</c:v>
                </c:pt>
                <c:pt idx="8179">
                  <c:v>769.48699999999997</c:v>
                </c:pt>
                <c:pt idx="8180">
                  <c:v>769.58699999999999</c:v>
                </c:pt>
                <c:pt idx="8181">
                  <c:v>769.68700000000001</c:v>
                </c:pt>
                <c:pt idx="8182">
                  <c:v>769.78700000000003</c:v>
                </c:pt>
                <c:pt idx="8183">
                  <c:v>769.88699999999994</c:v>
                </c:pt>
                <c:pt idx="8184">
                  <c:v>769.98699999999997</c:v>
                </c:pt>
                <c:pt idx="8185">
                  <c:v>770.08699999999999</c:v>
                </c:pt>
                <c:pt idx="8186">
                  <c:v>770.18700000000001</c:v>
                </c:pt>
                <c:pt idx="8187">
                  <c:v>770.28700000000003</c:v>
                </c:pt>
                <c:pt idx="8188">
                  <c:v>770.38699999999994</c:v>
                </c:pt>
                <c:pt idx="8189">
                  <c:v>770.48699999999997</c:v>
                </c:pt>
                <c:pt idx="8190">
                  <c:v>770.58699999999999</c:v>
                </c:pt>
                <c:pt idx="8191">
                  <c:v>770.68700000000001</c:v>
                </c:pt>
                <c:pt idx="8192">
                  <c:v>770.78700000000003</c:v>
                </c:pt>
                <c:pt idx="8193">
                  <c:v>770.88699999999994</c:v>
                </c:pt>
                <c:pt idx="8194">
                  <c:v>770.98699999999997</c:v>
                </c:pt>
                <c:pt idx="8195">
                  <c:v>771.08699999999999</c:v>
                </c:pt>
                <c:pt idx="8196">
                  <c:v>771.18700000000001</c:v>
                </c:pt>
                <c:pt idx="8197">
                  <c:v>771.28700000000003</c:v>
                </c:pt>
                <c:pt idx="8198">
                  <c:v>771.38699999999994</c:v>
                </c:pt>
                <c:pt idx="8199">
                  <c:v>771.48699999999997</c:v>
                </c:pt>
                <c:pt idx="8200">
                  <c:v>771.58699999999999</c:v>
                </c:pt>
                <c:pt idx="8201">
                  <c:v>771.68700000000001</c:v>
                </c:pt>
                <c:pt idx="8202">
                  <c:v>771.78700000000003</c:v>
                </c:pt>
                <c:pt idx="8203">
                  <c:v>771.88699999999994</c:v>
                </c:pt>
                <c:pt idx="8204">
                  <c:v>771.98699999999997</c:v>
                </c:pt>
                <c:pt idx="8205">
                  <c:v>772.08699999999999</c:v>
                </c:pt>
                <c:pt idx="8206">
                  <c:v>772.18700000000001</c:v>
                </c:pt>
                <c:pt idx="8207">
                  <c:v>772.28700000000003</c:v>
                </c:pt>
                <c:pt idx="8208">
                  <c:v>772.38699999999994</c:v>
                </c:pt>
                <c:pt idx="8209">
                  <c:v>772.48699999999997</c:v>
                </c:pt>
                <c:pt idx="8210">
                  <c:v>772.58699999999999</c:v>
                </c:pt>
                <c:pt idx="8211">
                  <c:v>772.68700000000001</c:v>
                </c:pt>
                <c:pt idx="8212">
                  <c:v>772.78700000000003</c:v>
                </c:pt>
                <c:pt idx="8213">
                  <c:v>772.88699999999994</c:v>
                </c:pt>
                <c:pt idx="8214">
                  <c:v>772.98699999999997</c:v>
                </c:pt>
                <c:pt idx="8215">
                  <c:v>773.08699999999999</c:v>
                </c:pt>
                <c:pt idx="8216">
                  <c:v>773.18700000000001</c:v>
                </c:pt>
                <c:pt idx="8217">
                  <c:v>773.28700000000003</c:v>
                </c:pt>
                <c:pt idx="8218">
                  <c:v>773.38699999999994</c:v>
                </c:pt>
                <c:pt idx="8219">
                  <c:v>773.48699999999997</c:v>
                </c:pt>
                <c:pt idx="8220">
                  <c:v>773.58699999999999</c:v>
                </c:pt>
                <c:pt idx="8221">
                  <c:v>773.68700000000001</c:v>
                </c:pt>
                <c:pt idx="8222">
                  <c:v>773.78700000000003</c:v>
                </c:pt>
                <c:pt idx="8223">
                  <c:v>773.88699999999994</c:v>
                </c:pt>
                <c:pt idx="8224">
                  <c:v>773.98699999999997</c:v>
                </c:pt>
                <c:pt idx="8225">
                  <c:v>774.08699999999999</c:v>
                </c:pt>
                <c:pt idx="8226">
                  <c:v>774.18700000000001</c:v>
                </c:pt>
                <c:pt idx="8227">
                  <c:v>774.28700000000003</c:v>
                </c:pt>
                <c:pt idx="8228">
                  <c:v>774.38699999999994</c:v>
                </c:pt>
                <c:pt idx="8229">
                  <c:v>774.48699999999997</c:v>
                </c:pt>
                <c:pt idx="8230">
                  <c:v>774.58699999999999</c:v>
                </c:pt>
                <c:pt idx="8231">
                  <c:v>774.68700000000001</c:v>
                </c:pt>
                <c:pt idx="8232">
                  <c:v>774.78700000000003</c:v>
                </c:pt>
                <c:pt idx="8233">
                  <c:v>774.88699999999994</c:v>
                </c:pt>
                <c:pt idx="8234">
                  <c:v>774.98699999999997</c:v>
                </c:pt>
                <c:pt idx="8235">
                  <c:v>775.08699999999999</c:v>
                </c:pt>
                <c:pt idx="8236">
                  <c:v>775.18700000000001</c:v>
                </c:pt>
                <c:pt idx="8237">
                  <c:v>775.28700000000003</c:v>
                </c:pt>
                <c:pt idx="8238">
                  <c:v>775.38699999999994</c:v>
                </c:pt>
                <c:pt idx="8239">
                  <c:v>775.48699999999997</c:v>
                </c:pt>
                <c:pt idx="8240">
                  <c:v>775.58699999999999</c:v>
                </c:pt>
                <c:pt idx="8241">
                  <c:v>775.68700000000001</c:v>
                </c:pt>
                <c:pt idx="8242">
                  <c:v>775.78700000000003</c:v>
                </c:pt>
                <c:pt idx="8243">
                  <c:v>775.88699999999994</c:v>
                </c:pt>
                <c:pt idx="8244">
                  <c:v>775.98699999999997</c:v>
                </c:pt>
                <c:pt idx="8245">
                  <c:v>776.08699999999999</c:v>
                </c:pt>
                <c:pt idx="8246">
                  <c:v>776.18700000000001</c:v>
                </c:pt>
                <c:pt idx="8247">
                  <c:v>776.28700000000003</c:v>
                </c:pt>
                <c:pt idx="8248">
                  <c:v>776.38699999999994</c:v>
                </c:pt>
                <c:pt idx="8249">
                  <c:v>776.48699999999997</c:v>
                </c:pt>
                <c:pt idx="8250">
                  <c:v>776.58699999999999</c:v>
                </c:pt>
                <c:pt idx="8251">
                  <c:v>776.68700000000001</c:v>
                </c:pt>
                <c:pt idx="8252">
                  <c:v>776.78700000000003</c:v>
                </c:pt>
                <c:pt idx="8253">
                  <c:v>776.88699999999994</c:v>
                </c:pt>
                <c:pt idx="8254">
                  <c:v>776.98699999999997</c:v>
                </c:pt>
                <c:pt idx="8255">
                  <c:v>777.08699999999999</c:v>
                </c:pt>
                <c:pt idx="8256">
                  <c:v>777.18700000000001</c:v>
                </c:pt>
                <c:pt idx="8257">
                  <c:v>777.28700000000003</c:v>
                </c:pt>
                <c:pt idx="8258">
                  <c:v>777.38699999999994</c:v>
                </c:pt>
                <c:pt idx="8259">
                  <c:v>777.48699999999997</c:v>
                </c:pt>
                <c:pt idx="8260">
                  <c:v>777.58699999999999</c:v>
                </c:pt>
                <c:pt idx="8261">
                  <c:v>777.68700000000001</c:v>
                </c:pt>
                <c:pt idx="8262">
                  <c:v>777.78700000000003</c:v>
                </c:pt>
                <c:pt idx="8263">
                  <c:v>777.88699999999994</c:v>
                </c:pt>
                <c:pt idx="8264">
                  <c:v>777.98699999999997</c:v>
                </c:pt>
                <c:pt idx="8265">
                  <c:v>778.08699999999999</c:v>
                </c:pt>
                <c:pt idx="8266">
                  <c:v>778.18700000000001</c:v>
                </c:pt>
                <c:pt idx="8267">
                  <c:v>778.28700000000003</c:v>
                </c:pt>
                <c:pt idx="8268">
                  <c:v>778.38699999999994</c:v>
                </c:pt>
                <c:pt idx="8269">
                  <c:v>778.48699999999997</c:v>
                </c:pt>
                <c:pt idx="8270">
                  <c:v>778.58699999999999</c:v>
                </c:pt>
                <c:pt idx="8271">
                  <c:v>778.68700000000001</c:v>
                </c:pt>
                <c:pt idx="8272">
                  <c:v>778.78700000000003</c:v>
                </c:pt>
                <c:pt idx="8273">
                  <c:v>778.88699999999994</c:v>
                </c:pt>
                <c:pt idx="8274">
                  <c:v>778.98699999999997</c:v>
                </c:pt>
                <c:pt idx="8275">
                  <c:v>779.08699999999999</c:v>
                </c:pt>
                <c:pt idx="8276">
                  <c:v>779.18700000000001</c:v>
                </c:pt>
                <c:pt idx="8277">
                  <c:v>779.28700000000003</c:v>
                </c:pt>
                <c:pt idx="8278">
                  <c:v>779.38699999999994</c:v>
                </c:pt>
                <c:pt idx="8279">
                  <c:v>779.48699999999997</c:v>
                </c:pt>
                <c:pt idx="8280">
                  <c:v>779.58699999999999</c:v>
                </c:pt>
                <c:pt idx="8281">
                  <c:v>779.68700000000001</c:v>
                </c:pt>
                <c:pt idx="8282">
                  <c:v>779.78700000000003</c:v>
                </c:pt>
                <c:pt idx="8283">
                  <c:v>779.88699999999994</c:v>
                </c:pt>
                <c:pt idx="8284">
                  <c:v>779.98699999999997</c:v>
                </c:pt>
                <c:pt idx="8285">
                  <c:v>780.08699999999999</c:v>
                </c:pt>
                <c:pt idx="8286">
                  <c:v>780.18700000000001</c:v>
                </c:pt>
                <c:pt idx="8287">
                  <c:v>780.28700000000003</c:v>
                </c:pt>
                <c:pt idx="8288">
                  <c:v>780.38699999999994</c:v>
                </c:pt>
                <c:pt idx="8289">
                  <c:v>780.48699999999997</c:v>
                </c:pt>
                <c:pt idx="8290">
                  <c:v>780.58699999999999</c:v>
                </c:pt>
                <c:pt idx="8291">
                  <c:v>780.68700000000001</c:v>
                </c:pt>
                <c:pt idx="8292">
                  <c:v>780.78700000000003</c:v>
                </c:pt>
                <c:pt idx="8293">
                  <c:v>780.88699999999994</c:v>
                </c:pt>
                <c:pt idx="8294">
                  <c:v>780.98699999999997</c:v>
                </c:pt>
                <c:pt idx="8295">
                  <c:v>781.08699999999999</c:v>
                </c:pt>
                <c:pt idx="8296">
                  <c:v>781.18700000000001</c:v>
                </c:pt>
                <c:pt idx="8297">
                  <c:v>781.28700000000003</c:v>
                </c:pt>
                <c:pt idx="8298">
                  <c:v>781.38699999999994</c:v>
                </c:pt>
                <c:pt idx="8299">
                  <c:v>781.48699999999997</c:v>
                </c:pt>
                <c:pt idx="8300">
                  <c:v>781.58699999999999</c:v>
                </c:pt>
                <c:pt idx="8301">
                  <c:v>781.68700000000001</c:v>
                </c:pt>
                <c:pt idx="8302">
                  <c:v>781.78700000000003</c:v>
                </c:pt>
                <c:pt idx="8303">
                  <c:v>781.88699999999994</c:v>
                </c:pt>
                <c:pt idx="8304">
                  <c:v>781.98699999999997</c:v>
                </c:pt>
                <c:pt idx="8305">
                  <c:v>782.08699999999999</c:v>
                </c:pt>
                <c:pt idx="8306">
                  <c:v>782.18700000000001</c:v>
                </c:pt>
                <c:pt idx="8307">
                  <c:v>782.28700000000003</c:v>
                </c:pt>
                <c:pt idx="8308">
                  <c:v>782.38699999999994</c:v>
                </c:pt>
                <c:pt idx="8309">
                  <c:v>782.48699999999997</c:v>
                </c:pt>
                <c:pt idx="8310">
                  <c:v>782.58699999999999</c:v>
                </c:pt>
                <c:pt idx="8311">
                  <c:v>782.68700000000001</c:v>
                </c:pt>
                <c:pt idx="8312">
                  <c:v>782.78700000000003</c:v>
                </c:pt>
                <c:pt idx="8313">
                  <c:v>782.88699999999994</c:v>
                </c:pt>
                <c:pt idx="8314">
                  <c:v>782.98699999999997</c:v>
                </c:pt>
                <c:pt idx="8315">
                  <c:v>783.08699999999999</c:v>
                </c:pt>
                <c:pt idx="8316">
                  <c:v>783.18700000000001</c:v>
                </c:pt>
                <c:pt idx="8317">
                  <c:v>783.28700000000003</c:v>
                </c:pt>
                <c:pt idx="8318">
                  <c:v>783.38699999999994</c:v>
                </c:pt>
                <c:pt idx="8319">
                  <c:v>783.48699999999997</c:v>
                </c:pt>
                <c:pt idx="8320">
                  <c:v>783.58699999999999</c:v>
                </c:pt>
                <c:pt idx="8321">
                  <c:v>783.68700000000001</c:v>
                </c:pt>
                <c:pt idx="8322">
                  <c:v>783.78700000000003</c:v>
                </c:pt>
                <c:pt idx="8323">
                  <c:v>783.88699999999994</c:v>
                </c:pt>
                <c:pt idx="8324">
                  <c:v>783.98699999999997</c:v>
                </c:pt>
                <c:pt idx="8325">
                  <c:v>784.08699999999999</c:v>
                </c:pt>
                <c:pt idx="8326">
                  <c:v>784.18700000000001</c:v>
                </c:pt>
                <c:pt idx="8327">
                  <c:v>784.28700000000003</c:v>
                </c:pt>
                <c:pt idx="8328">
                  <c:v>784.38699999999994</c:v>
                </c:pt>
                <c:pt idx="8329">
                  <c:v>784.48699999999997</c:v>
                </c:pt>
                <c:pt idx="8330">
                  <c:v>784.58699999999999</c:v>
                </c:pt>
                <c:pt idx="8331">
                  <c:v>784.68700000000001</c:v>
                </c:pt>
                <c:pt idx="8332">
                  <c:v>784.78700000000003</c:v>
                </c:pt>
                <c:pt idx="8333">
                  <c:v>784.88699999999994</c:v>
                </c:pt>
                <c:pt idx="8334">
                  <c:v>784.98699999999997</c:v>
                </c:pt>
                <c:pt idx="8335">
                  <c:v>785.08699999999999</c:v>
                </c:pt>
                <c:pt idx="8336">
                  <c:v>785.18700000000001</c:v>
                </c:pt>
                <c:pt idx="8337">
                  <c:v>785.28700000000003</c:v>
                </c:pt>
                <c:pt idx="8338">
                  <c:v>785.38699999999994</c:v>
                </c:pt>
                <c:pt idx="8339">
                  <c:v>785.48699999999997</c:v>
                </c:pt>
                <c:pt idx="8340">
                  <c:v>785.58699999999999</c:v>
                </c:pt>
                <c:pt idx="8341">
                  <c:v>785.68700000000001</c:v>
                </c:pt>
                <c:pt idx="8342">
                  <c:v>785.78700000000003</c:v>
                </c:pt>
                <c:pt idx="8343">
                  <c:v>785.88699999999994</c:v>
                </c:pt>
                <c:pt idx="8344">
                  <c:v>785.98699999999997</c:v>
                </c:pt>
                <c:pt idx="8345">
                  <c:v>786.08699999999999</c:v>
                </c:pt>
                <c:pt idx="8346">
                  <c:v>786.18700000000001</c:v>
                </c:pt>
                <c:pt idx="8347">
                  <c:v>786.28700000000003</c:v>
                </c:pt>
                <c:pt idx="8348">
                  <c:v>786.38699999999994</c:v>
                </c:pt>
                <c:pt idx="8349">
                  <c:v>786.48699999999997</c:v>
                </c:pt>
                <c:pt idx="8350">
                  <c:v>786.58699999999999</c:v>
                </c:pt>
                <c:pt idx="8351">
                  <c:v>786.68700000000001</c:v>
                </c:pt>
                <c:pt idx="8352">
                  <c:v>786.78700000000003</c:v>
                </c:pt>
                <c:pt idx="8353">
                  <c:v>786.88699999999994</c:v>
                </c:pt>
                <c:pt idx="8354">
                  <c:v>786.98699999999997</c:v>
                </c:pt>
                <c:pt idx="8355">
                  <c:v>787.08699999999999</c:v>
                </c:pt>
                <c:pt idx="8356">
                  <c:v>787.18700000000001</c:v>
                </c:pt>
                <c:pt idx="8357">
                  <c:v>787.28700000000003</c:v>
                </c:pt>
                <c:pt idx="8358">
                  <c:v>787.38699999999994</c:v>
                </c:pt>
                <c:pt idx="8359">
                  <c:v>787.48699999999997</c:v>
                </c:pt>
                <c:pt idx="8360">
                  <c:v>787.58699999999999</c:v>
                </c:pt>
                <c:pt idx="8361">
                  <c:v>787.68700000000001</c:v>
                </c:pt>
                <c:pt idx="8362">
                  <c:v>787.78700000000003</c:v>
                </c:pt>
                <c:pt idx="8363">
                  <c:v>787.88699999999994</c:v>
                </c:pt>
                <c:pt idx="8364">
                  <c:v>787.98699999999997</c:v>
                </c:pt>
                <c:pt idx="8365">
                  <c:v>788.08699999999999</c:v>
                </c:pt>
                <c:pt idx="8366">
                  <c:v>788.18700000000001</c:v>
                </c:pt>
                <c:pt idx="8367">
                  <c:v>788.28700000000003</c:v>
                </c:pt>
                <c:pt idx="8368">
                  <c:v>788.38699999999994</c:v>
                </c:pt>
                <c:pt idx="8369">
                  <c:v>788.48699999999997</c:v>
                </c:pt>
                <c:pt idx="8370">
                  <c:v>788.58699999999999</c:v>
                </c:pt>
                <c:pt idx="8371">
                  <c:v>788.68700000000001</c:v>
                </c:pt>
                <c:pt idx="8372">
                  <c:v>788.78700000000003</c:v>
                </c:pt>
                <c:pt idx="8373">
                  <c:v>788.88699999999994</c:v>
                </c:pt>
                <c:pt idx="8374">
                  <c:v>788.98699999999997</c:v>
                </c:pt>
                <c:pt idx="8375">
                  <c:v>789.08699999999999</c:v>
                </c:pt>
                <c:pt idx="8376">
                  <c:v>789.18700000000001</c:v>
                </c:pt>
                <c:pt idx="8377">
                  <c:v>789.28700000000003</c:v>
                </c:pt>
                <c:pt idx="8378">
                  <c:v>789.38699999999994</c:v>
                </c:pt>
                <c:pt idx="8379">
                  <c:v>789.48699999999997</c:v>
                </c:pt>
                <c:pt idx="8380">
                  <c:v>789.58699999999999</c:v>
                </c:pt>
                <c:pt idx="8381">
                  <c:v>789.68700000000001</c:v>
                </c:pt>
                <c:pt idx="8382">
                  <c:v>789.78700000000003</c:v>
                </c:pt>
                <c:pt idx="8383">
                  <c:v>789.88699999999994</c:v>
                </c:pt>
                <c:pt idx="8384">
                  <c:v>789.98699999999997</c:v>
                </c:pt>
                <c:pt idx="8385">
                  <c:v>790.08699999999999</c:v>
                </c:pt>
                <c:pt idx="8386">
                  <c:v>790.18700000000001</c:v>
                </c:pt>
                <c:pt idx="8387">
                  <c:v>790.28700000000003</c:v>
                </c:pt>
                <c:pt idx="8388">
                  <c:v>790.38699999999994</c:v>
                </c:pt>
                <c:pt idx="8389">
                  <c:v>790.48699999999997</c:v>
                </c:pt>
                <c:pt idx="8390">
                  <c:v>790.58699999999999</c:v>
                </c:pt>
                <c:pt idx="8391">
                  <c:v>790.68700000000001</c:v>
                </c:pt>
                <c:pt idx="8392">
                  <c:v>790.78700000000003</c:v>
                </c:pt>
                <c:pt idx="8393">
                  <c:v>790.88699999999994</c:v>
                </c:pt>
                <c:pt idx="8394">
                  <c:v>790.98699999999997</c:v>
                </c:pt>
                <c:pt idx="8395">
                  <c:v>791.08699999999999</c:v>
                </c:pt>
                <c:pt idx="8396">
                  <c:v>791.18700000000001</c:v>
                </c:pt>
                <c:pt idx="8397">
                  <c:v>791.28700000000003</c:v>
                </c:pt>
                <c:pt idx="8398">
                  <c:v>791.38699999999994</c:v>
                </c:pt>
                <c:pt idx="8399">
                  <c:v>791.48699999999997</c:v>
                </c:pt>
                <c:pt idx="8400">
                  <c:v>791.58699999999999</c:v>
                </c:pt>
                <c:pt idx="8401">
                  <c:v>791.68700000000001</c:v>
                </c:pt>
                <c:pt idx="8402">
                  <c:v>791.78700000000003</c:v>
                </c:pt>
                <c:pt idx="8403">
                  <c:v>791.88699999999994</c:v>
                </c:pt>
                <c:pt idx="8404">
                  <c:v>791.98699999999997</c:v>
                </c:pt>
                <c:pt idx="8405">
                  <c:v>792.08699999999999</c:v>
                </c:pt>
                <c:pt idx="8406">
                  <c:v>792.18700000000001</c:v>
                </c:pt>
                <c:pt idx="8407">
                  <c:v>792.28700000000003</c:v>
                </c:pt>
                <c:pt idx="8408">
                  <c:v>792.38699999999994</c:v>
                </c:pt>
                <c:pt idx="8409">
                  <c:v>792.48699999999997</c:v>
                </c:pt>
                <c:pt idx="8410">
                  <c:v>792.58699999999999</c:v>
                </c:pt>
                <c:pt idx="8411">
                  <c:v>792.68700000000001</c:v>
                </c:pt>
                <c:pt idx="8412">
                  <c:v>792.78700000000003</c:v>
                </c:pt>
                <c:pt idx="8413">
                  <c:v>792.88699999999994</c:v>
                </c:pt>
                <c:pt idx="8414">
                  <c:v>792.98699999999997</c:v>
                </c:pt>
                <c:pt idx="8415">
                  <c:v>793.08699999999999</c:v>
                </c:pt>
                <c:pt idx="8416">
                  <c:v>793.18700000000001</c:v>
                </c:pt>
                <c:pt idx="8417">
                  <c:v>793.28700000000003</c:v>
                </c:pt>
                <c:pt idx="8418">
                  <c:v>793.38699999999994</c:v>
                </c:pt>
                <c:pt idx="8419">
                  <c:v>793.48699999999997</c:v>
                </c:pt>
                <c:pt idx="8420">
                  <c:v>793.58699999999999</c:v>
                </c:pt>
                <c:pt idx="8421">
                  <c:v>793.68700000000001</c:v>
                </c:pt>
                <c:pt idx="8422">
                  <c:v>793.78700000000003</c:v>
                </c:pt>
                <c:pt idx="8423">
                  <c:v>793.88699999999994</c:v>
                </c:pt>
                <c:pt idx="8424">
                  <c:v>793.98699999999997</c:v>
                </c:pt>
                <c:pt idx="8425">
                  <c:v>794.08699999999999</c:v>
                </c:pt>
                <c:pt idx="8426">
                  <c:v>794.18700000000001</c:v>
                </c:pt>
                <c:pt idx="8427">
                  <c:v>794.28700000000003</c:v>
                </c:pt>
                <c:pt idx="8428">
                  <c:v>794.38699999999994</c:v>
                </c:pt>
                <c:pt idx="8429">
                  <c:v>794.48699999999997</c:v>
                </c:pt>
                <c:pt idx="8430">
                  <c:v>794.58699999999999</c:v>
                </c:pt>
                <c:pt idx="8431">
                  <c:v>794.68700000000001</c:v>
                </c:pt>
                <c:pt idx="8432">
                  <c:v>794.78700000000003</c:v>
                </c:pt>
                <c:pt idx="8433">
                  <c:v>794.88699999999994</c:v>
                </c:pt>
                <c:pt idx="8434">
                  <c:v>794.98699999999997</c:v>
                </c:pt>
                <c:pt idx="8435">
                  <c:v>795.08699999999999</c:v>
                </c:pt>
                <c:pt idx="8436">
                  <c:v>795.18700000000001</c:v>
                </c:pt>
                <c:pt idx="8437">
                  <c:v>795.28700000000003</c:v>
                </c:pt>
                <c:pt idx="8438">
                  <c:v>795.38699999999994</c:v>
                </c:pt>
                <c:pt idx="8439">
                  <c:v>795.48699999999997</c:v>
                </c:pt>
                <c:pt idx="8440">
                  <c:v>795.58699999999999</c:v>
                </c:pt>
                <c:pt idx="8441">
                  <c:v>795.68700000000001</c:v>
                </c:pt>
                <c:pt idx="8442">
                  <c:v>795.78700000000003</c:v>
                </c:pt>
                <c:pt idx="8443">
                  <c:v>795.88699999999994</c:v>
                </c:pt>
                <c:pt idx="8444">
                  <c:v>795.98699999999997</c:v>
                </c:pt>
                <c:pt idx="8445">
                  <c:v>796.08699999999999</c:v>
                </c:pt>
                <c:pt idx="8446">
                  <c:v>796.18700000000001</c:v>
                </c:pt>
                <c:pt idx="8447">
                  <c:v>796.28700000000003</c:v>
                </c:pt>
                <c:pt idx="8448">
                  <c:v>796.38699999999994</c:v>
                </c:pt>
                <c:pt idx="8449">
                  <c:v>796.48699999999997</c:v>
                </c:pt>
                <c:pt idx="8450">
                  <c:v>796.58699999999999</c:v>
                </c:pt>
                <c:pt idx="8451">
                  <c:v>796.68700000000001</c:v>
                </c:pt>
                <c:pt idx="8452">
                  <c:v>796.78700000000003</c:v>
                </c:pt>
                <c:pt idx="8453">
                  <c:v>796.88699999999994</c:v>
                </c:pt>
                <c:pt idx="8454">
                  <c:v>796.98699999999997</c:v>
                </c:pt>
                <c:pt idx="8455">
                  <c:v>797.08699999999999</c:v>
                </c:pt>
                <c:pt idx="8456">
                  <c:v>797.18700000000001</c:v>
                </c:pt>
                <c:pt idx="8457">
                  <c:v>797.28700000000003</c:v>
                </c:pt>
                <c:pt idx="8458">
                  <c:v>797.38699999999994</c:v>
                </c:pt>
                <c:pt idx="8459">
                  <c:v>797.48699999999997</c:v>
                </c:pt>
                <c:pt idx="8460">
                  <c:v>797.58699999999999</c:v>
                </c:pt>
                <c:pt idx="8461">
                  <c:v>797.68700000000001</c:v>
                </c:pt>
                <c:pt idx="8462">
                  <c:v>797.78700000000003</c:v>
                </c:pt>
                <c:pt idx="8463">
                  <c:v>797.88699999999994</c:v>
                </c:pt>
                <c:pt idx="8464">
                  <c:v>797.98699999999997</c:v>
                </c:pt>
                <c:pt idx="8465">
                  <c:v>798.08699999999999</c:v>
                </c:pt>
                <c:pt idx="8466">
                  <c:v>798.18700000000001</c:v>
                </c:pt>
                <c:pt idx="8467">
                  <c:v>798.28700000000003</c:v>
                </c:pt>
                <c:pt idx="8468">
                  <c:v>798.38699999999994</c:v>
                </c:pt>
                <c:pt idx="8469">
                  <c:v>798.48699999999997</c:v>
                </c:pt>
                <c:pt idx="8470">
                  <c:v>798.58699999999999</c:v>
                </c:pt>
                <c:pt idx="8471">
                  <c:v>798.68700000000001</c:v>
                </c:pt>
                <c:pt idx="8472">
                  <c:v>798.78700000000003</c:v>
                </c:pt>
                <c:pt idx="8473">
                  <c:v>798.88699999999994</c:v>
                </c:pt>
                <c:pt idx="8474">
                  <c:v>798.98699999999997</c:v>
                </c:pt>
                <c:pt idx="8475">
                  <c:v>799.08699999999999</c:v>
                </c:pt>
                <c:pt idx="8476">
                  <c:v>799.18700000000001</c:v>
                </c:pt>
                <c:pt idx="8477">
                  <c:v>799.28700000000003</c:v>
                </c:pt>
                <c:pt idx="8478">
                  <c:v>799.38699999999994</c:v>
                </c:pt>
                <c:pt idx="8479">
                  <c:v>799.48699999999997</c:v>
                </c:pt>
                <c:pt idx="8480">
                  <c:v>799.58699999999999</c:v>
                </c:pt>
                <c:pt idx="8481">
                  <c:v>799.68700000000001</c:v>
                </c:pt>
                <c:pt idx="8482">
                  <c:v>799.78700000000003</c:v>
                </c:pt>
                <c:pt idx="8483">
                  <c:v>799.88699999999994</c:v>
                </c:pt>
                <c:pt idx="8484">
                  <c:v>799.98699999999997</c:v>
                </c:pt>
                <c:pt idx="8485">
                  <c:v>800.08699999999999</c:v>
                </c:pt>
                <c:pt idx="8486">
                  <c:v>800.18700000000001</c:v>
                </c:pt>
                <c:pt idx="8487">
                  <c:v>800.28700000000003</c:v>
                </c:pt>
                <c:pt idx="8488">
                  <c:v>800.38699999999994</c:v>
                </c:pt>
                <c:pt idx="8489">
                  <c:v>800.48699999999997</c:v>
                </c:pt>
                <c:pt idx="8490">
                  <c:v>800.58699999999999</c:v>
                </c:pt>
                <c:pt idx="8491">
                  <c:v>800.68700000000001</c:v>
                </c:pt>
                <c:pt idx="8492">
                  <c:v>800.78700000000003</c:v>
                </c:pt>
                <c:pt idx="8493">
                  <c:v>800.88699999999994</c:v>
                </c:pt>
                <c:pt idx="8494">
                  <c:v>800.98699999999997</c:v>
                </c:pt>
                <c:pt idx="8495">
                  <c:v>801.08699999999999</c:v>
                </c:pt>
                <c:pt idx="8496">
                  <c:v>801.18700000000001</c:v>
                </c:pt>
                <c:pt idx="8497">
                  <c:v>801.28700000000003</c:v>
                </c:pt>
                <c:pt idx="8498">
                  <c:v>801.38699999999994</c:v>
                </c:pt>
                <c:pt idx="8499">
                  <c:v>801.48699999999997</c:v>
                </c:pt>
                <c:pt idx="8500">
                  <c:v>801.58699999999999</c:v>
                </c:pt>
                <c:pt idx="8501">
                  <c:v>801.68700000000001</c:v>
                </c:pt>
                <c:pt idx="8502">
                  <c:v>801.78700000000003</c:v>
                </c:pt>
                <c:pt idx="8503">
                  <c:v>801.88699999999994</c:v>
                </c:pt>
                <c:pt idx="8504">
                  <c:v>801.98699999999997</c:v>
                </c:pt>
                <c:pt idx="8505">
                  <c:v>802.08699999999999</c:v>
                </c:pt>
                <c:pt idx="8506">
                  <c:v>802.18700000000001</c:v>
                </c:pt>
                <c:pt idx="8507">
                  <c:v>802.28700000000003</c:v>
                </c:pt>
                <c:pt idx="8508">
                  <c:v>802.38699999999994</c:v>
                </c:pt>
                <c:pt idx="8509">
                  <c:v>802.48699999999997</c:v>
                </c:pt>
                <c:pt idx="8510">
                  <c:v>802.58699999999999</c:v>
                </c:pt>
                <c:pt idx="8511">
                  <c:v>802.68700000000001</c:v>
                </c:pt>
                <c:pt idx="8512">
                  <c:v>802.78700000000003</c:v>
                </c:pt>
                <c:pt idx="8513">
                  <c:v>802.88699999999994</c:v>
                </c:pt>
                <c:pt idx="8514">
                  <c:v>802.98699999999997</c:v>
                </c:pt>
                <c:pt idx="8515">
                  <c:v>803.08699999999999</c:v>
                </c:pt>
                <c:pt idx="8516">
                  <c:v>803.18700000000001</c:v>
                </c:pt>
                <c:pt idx="8517">
                  <c:v>803.28700000000003</c:v>
                </c:pt>
                <c:pt idx="8518">
                  <c:v>803.38699999999994</c:v>
                </c:pt>
                <c:pt idx="8519">
                  <c:v>803.48699999999997</c:v>
                </c:pt>
                <c:pt idx="8520">
                  <c:v>803.58699999999999</c:v>
                </c:pt>
                <c:pt idx="8521">
                  <c:v>803.68700000000001</c:v>
                </c:pt>
                <c:pt idx="8522">
                  <c:v>803.78700000000003</c:v>
                </c:pt>
                <c:pt idx="8523">
                  <c:v>803.88699999999994</c:v>
                </c:pt>
                <c:pt idx="8524">
                  <c:v>803.98699999999997</c:v>
                </c:pt>
                <c:pt idx="8525">
                  <c:v>804.08699999999999</c:v>
                </c:pt>
                <c:pt idx="8526">
                  <c:v>804.18700000000001</c:v>
                </c:pt>
                <c:pt idx="8527">
                  <c:v>804.28700000000003</c:v>
                </c:pt>
                <c:pt idx="8528">
                  <c:v>804.38699999999994</c:v>
                </c:pt>
                <c:pt idx="8529">
                  <c:v>804.48699999999997</c:v>
                </c:pt>
                <c:pt idx="8530">
                  <c:v>804.58699999999999</c:v>
                </c:pt>
                <c:pt idx="8531">
                  <c:v>804.68700000000001</c:v>
                </c:pt>
                <c:pt idx="8532">
                  <c:v>804.78700000000003</c:v>
                </c:pt>
                <c:pt idx="8533">
                  <c:v>804.88699999999994</c:v>
                </c:pt>
                <c:pt idx="8534">
                  <c:v>804.98699999999997</c:v>
                </c:pt>
                <c:pt idx="8535">
                  <c:v>805.08699999999999</c:v>
                </c:pt>
                <c:pt idx="8536">
                  <c:v>805.18700000000001</c:v>
                </c:pt>
                <c:pt idx="8537">
                  <c:v>805.28700000000003</c:v>
                </c:pt>
                <c:pt idx="8538">
                  <c:v>805.38699999999994</c:v>
                </c:pt>
                <c:pt idx="8539">
                  <c:v>805.48699999999997</c:v>
                </c:pt>
                <c:pt idx="8540">
                  <c:v>805.58699999999999</c:v>
                </c:pt>
                <c:pt idx="8541">
                  <c:v>805.68700000000001</c:v>
                </c:pt>
                <c:pt idx="8542">
                  <c:v>805.78700000000003</c:v>
                </c:pt>
                <c:pt idx="8543">
                  <c:v>805.88699999999994</c:v>
                </c:pt>
                <c:pt idx="8544">
                  <c:v>805.98699999999997</c:v>
                </c:pt>
                <c:pt idx="8545">
                  <c:v>806.08699999999999</c:v>
                </c:pt>
                <c:pt idx="8546">
                  <c:v>806.18700000000001</c:v>
                </c:pt>
                <c:pt idx="8547">
                  <c:v>806.28700000000003</c:v>
                </c:pt>
                <c:pt idx="8548">
                  <c:v>806.38699999999994</c:v>
                </c:pt>
                <c:pt idx="8549">
                  <c:v>806.48699999999997</c:v>
                </c:pt>
                <c:pt idx="8550">
                  <c:v>806.58699999999999</c:v>
                </c:pt>
                <c:pt idx="8551">
                  <c:v>806.68700000000001</c:v>
                </c:pt>
                <c:pt idx="8552">
                  <c:v>806.78700000000003</c:v>
                </c:pt>
                <c:pt idx="8553">
                  <c:v>806.88699999999994</c:v>
                </c:pt>
                <c:pt idx="8554">
                  <c:v>806.98699999999997</c:v>
                </c:pt>
                <c:pt idx="8555">
                  <c:v>807.08699999999999</c:v>
                </c:pt>
                <c:pt idx="8556">
                  <c:v>807.18700000000001</c:v>
                </c:pt>
                <c:pt idx="8557">
                  <c:v>807.28700000000003</c:v>
                </c:pt>
                <c:pt idx="8558">
                  <c:v>807.38699999999994</c:v>
                </c:pt>
                <c:pt idx="8559">
                  <c:v>807.48699999999997</c:v>
                </c:pt>
                <c:pt idx="8560">
                  <c:v>807.58699999999999</c:v>
                </c:pt>
                <c:pt idx="8561">
                  <c:v>807.68700000000001</c:v>
                </c:pt>
                <c:pt idx="8562">
                  <c:v>807.78700000000003</c:v>
                </c:pt>
                <c:pt idx="8563">
                  <c:v>807.88699999999994</c:v>
                </c:pt>
                <c:pt idx="8564">
                  <c:v>807.98699999999997</c:v>
                </c:pt>
                <c:pt idx="8565">
                  <c:v>808.08699999999999</c:v>
                </c:pt>
                <c:pt idx="8566">
                  <c:v>808.18700000000001</c:v>
                </c:pt>
                <c:pt idx="8567">
                  <c:v>808.28700000000003</c:v>
                </c:pt>
                <c:pt idx="8568">
                  <c:v>808.38699999999994</c:v>
                </c:pt>
                <c:pt idx="8569">
                  <c:v>808.48699999999997</c:v>
                </c:pt>
                <c:pt idx="8570">
                  <c:v>808.58699999999999</c:v>
                </c:pt>
                <c:pt idx="8571">
                  <c:v>808.68700000000001</c:v>
                </c:pt>
                <c:pt idx="8572">
                  <c:v>808.78700000000003</c:v>
                </c:pt>
                <c:pt idx="8573">
                  <c:v>808.88699999999994</c:v>
                </c:pt>
                <c:pt idx="8574">
                  <c:v>808.98699999999997</c:v>
                </c:pt>
                <c:pt idx="8575">
                  <c:v>809.08699999999999</c:v>
                </c:pt>
                <c:pt idx="8576">
                  <c:v>809.18700000000001</c:v>
                </c:pt>
                <c:pt idx="8577">
                  <c:v>809.28700000000003</c:v>
                </c:pt>
                <c:pt idx="8578">
                  <c:v>809.38699999999994</c:v>
                </c:pt>
                <c:pt idx="8579">
                  <c:v>809.48699999999997</c:v>
                </c:pt>
                <c:pt idx="8580">
                  <c:v>809.58699999999999</c:v>
                </c:pt>
                <c:pt idx="8581">
                  <c:v>809.68700000000001</c:v>
                </c:pt>
                <c:pt idx="8582">
                  <c:v>809.78700000000003</c:v>
                </c:pt>
                <c:pt idx="8583">
                  <c:v>809.88699999999994</c:v>
                </c:pt>
                <c:pt idx="8584">
                  <c:v>809.98699999999997</c:v>
                </c:pt>
                <c:pt idx="8585">
                  <c:v>810.08699999999999</c:v>
                </c:pt>
                <c:pt idx="8586">
                  <c:v>810.18700000000001</c:v>
                </c:pt>
                <c:pt idx="8587">
                  <c:v>810.28700000000003</c:v>
                </c:pt>
                <c:pt idx="8588">
                  <c:v>810.38699999999994</c:v>
                </c:pt>
                <c:pt idx="8589">
                  <c:v>810.48699999999997</c:v>
                </c:pt>
                <c:pt idx="8590">
                  <c:v>810.58699999999999</c:v>
                </c:pt>
                <c:pt idx="8591">
                  <c:v>810.68700000000001</c:v>
                </c:pt>
                <c:pt idx="8592">
                  <c:v>810.78700000000003</c:v>
                </c:pt>
                <c:pt idx="8593">
                  <c:v>810.88699999999994</c:v>
                </c:pt>
                <c:pt idx="8594">
                  <c:v>810.98699999999997</c:v>
                </c:pt>
                <c:pt idx="8595">
                  <c:v>811.08699999999999</c:v>
                </c:pt>
                <c:pt idx="8596">
                  <c:v>811.18700000000001</c:v>
                </c:pt>
                <c:pt idx="8597">
                  <c:v>811.28700000000003</c:v>
                </c:pt>
                <c:pt idx="8598">
                  <c:v>811.38699999999994</c:v>
                </c:pt>
                <c:pt idx="8599">
                  <c:v>811.48699999999997</c:v>
                </c:pt>
                <c:pt idx="8600">
                  <c:v>811.58699999999999</c:v>
                </c:pt>
                <c:pt idx="8601">
                  <c:v>811.68700000000001</c:v>
                </c:pt>
                <c:pt idx="8602">
                  <c:v>811.78700000000003</c:v>
                </c:pt>
                <c:pt idx="8603">
                  <c:v>811.88699999999994</c:v>
                </c:pt>
                <c:pt idx="8604">
                  <c:v>811.98699999999997</c:v>
                </c:pt>
                <c:pt idx="8605">
                  <c:v>812.08699999999999</c:v>
                </c:pt>
                <c:pt idx="8606">
                  <c:v>812.18700000000001</c:v>
                </c:pt>
                <c:pt idx="8607">
                  <c:v>812.28700000000003</c:v>
                </c:pt>
                <c:pt idx="8608">
                  <c:v>812.38699999999994</c:v>
                </c:pt>
                <c:pt idx="8609">
                  <c:v>812.48699999999997</c:v>
                </c:pt>
                <c:pt idx="8610">
                  <c:v>812.58699999999999</c:v>
                </c:pt>
                <c:pt idx="8611">
                  <c:v>812.68700000000001</c:v>
                </c:pt>
                <c:pt idx="8612">
                  <c:v>812.78700000000003</c:v>
                </c:pt>
                <c:pt idx="8613">
                  <c:v>812.88699999999994</c:v>
                </c:pt>
                <c:pt idx="8614">
                  <c:v>812.98699999999997</c:v>
                </c:pt>
                <c:pt idx="8615">
                  <c:v>813.08699999999999</c:v>
                </c:pt>
                <c:pt idx="8616">
                  <c:v>813.18700000000001</c:v>
                </c:pt>
                <c:pt idx="8617">
                  <c:v>813.28700000000003</c:v>
                </c:pt>
                <c:pt idx="8618">
                  <c:v>813.38699999999994</c:v>
                </c:pt>
                <c:pt idx="8619">
                  <c:v>813.48699999999997</c:v>
                </c:pt>
                <c:pt idx="8620">
                  <c:v>813.58699999999999</c:v>
                </c:pt>
                <c:pt idx="8621">
                  <c:v>813.68700000000001</c:v>
                </c:pt>
                <c:pt idx="8622">
                  <c:v>813.78700000000003</c:v>
                </c:pt>
                <c:pt idx="8623">
                  <c:v>813.88699999999994</c:v>
                </c:pt>
                <c:pt idx="8624">
                  <c:v>813.98699999999997</c:v>
                </c:pt>
                <c:pt idx="8625">
                  <c:v>814.08699999999999</c:v>
                </c:pt>
                <c:pt idx="8626">
                  <c:v>814.18700000000001</c:v>
                </c:pt>
                <c:pt idx="8627">
                  <c:v>814.28700000000003</c:v>
                </c:pt>
                <c:pt idx="8628">
                  <c:v>814.38699999999994</c:v>
                </c:pt>
                <c:pt idx="8629">
                  <c:v>814.48699999999997</c:v>
                </c:pt>
                <c:pt idx="8630">
                  <c:v>814.58699999999999</c:v>
                </c:pt>
                <c:pt idx="8631">
                  <c:v>814.68700000000001</c:v>
                </c:pt>
                <c:pt idx="8632">
                  <c:v>814.78700000000003</c:v>
                </c:pt>
                <c:pt idx="8633">
                  <c:v>814.88699999999994</c:v>
                </c:pt>
                <c:pt idx="8634">
                  <c:v>814.98699999999997</c:v>
                </c:pt>
                <c:pt idx="8635">
                  <c:v>815.08699999999999</c:v>
                </c:pt>
                <c:pt idx="8636">
                  <c:v>815.18700000000001</c:v>
                </c:pt>
                <c:pt idx="8637">
                  <c:v>815.28700000000003</c:v>
                </c:pt>
                <c:pt idx="8638">
                  <c:v>815.38699999999994</c:v>
                </c:pt>
                <c:pt idx="8639">
                  <c:v>815.48699999999997</c:v>
                </c:pt>
                <c:pt idx="8640">
                  <c:v>815.58699999999999</c:v>
                </c:pt>
                <c:pt idx="8641">
                  <c:v>815.68700000000001</c:v>
                </c:pt>
                <c:pt idx="8642">
                  <c:v>815.78700000000003</c:v>
                </c:pt>
                <c:pt idx="8643">
                  <c:v>815.88699999999994</c:v>
                </c:pt>
                <c:pt idx="8644">
                  <c:v>815.98699999999997</c:v>
                </c:pt>
                <c:pt idx="8645">
                  <c:v>816.08699999999999</c:v>
                </c:pt>
                <c:pt idx="8646">
                  <c:v>816.18700000000001</c:v>
                </c:pt>
                <c:pt idx="8647">
                  <c:v>816.28700000000003</c:v>
                </c:pt>
                <c:pt idx="8648">
                  <c:v>816.38699999999994</c:v>
                </c:pt>
                <c:pt idx="8649">
                  <c:v>816.48699999999997</c:v>
                </c:pt>
                <c:pt idx="8650">
                  <c:v>816.58699999999999</c:v>
                </c:pt>
                <c:pt idx="8651">
                  <c:v>816.68700000000001</c:v>
                </c:pt>
                <c:pt idx="8652">
                  <c:v>816.78700000000003</c:v>
                </c:pt>
                <c:pt idx="8653">
                  <c:v>816.88699999999994</c:v>
                </c:pt>
                <c:pt idx="8654">
                  <c:v>816.98699999999997</c:v>
                </c:pt>
                <c:pt idx="8655">
                  <c:v>817.08699999999999</c:v>
                </c:pt>
                <c:pt idx="8656">
                  <c:v>817.18700000000001</c:v>
                </c:pt>
                <c:pt idx="8657">
                  <c:v>817.28700000000003</c:v>
                </c:pt>
                <c:pt idx="8658">
                  <c:v>817.38699999999994</c:v>
                </c:pt>
                <c:pt idx="8659">
                  <c:v>817.48699999999997</c:v>
                </c:pt>
                <c:pt idx="8660">
                  <c:v>817.58699999999999</c:v>
                </c:pt>
                <c:pt idx="8661">
                  <c:v>817.68700000000001</c:v>
                </c:pt>
                <c:pt idx="8662">
                  <c:v>817.78700000000003</c:v>
                </c:pt>
                <c:pt idx="8663">
                  <c:v>817.88699999999994</c:v>
                </c:pt>
                <c:pt idx="8664">
                  <c:v>817.98699999999997</c:v>
                </c:pt>
                <c:pt idx="8665">
                  <c:v>818.08699999999999</c:v>
                </c:pt>
                <c:pt idx="8666">
                  <c:v>818.18700000000001</c:v>
                </c:pt>
                <c:pt idx="8667">
                  <c:v>818.28700000000003</c:v>
                </c:pt>
                <c:pt idx="8668">
                  <c:v>818.38699999999994</c:v>
                </c:pt>
                <c:pt idx="8669">
                  <c:v>818.48699999999997</c:v>
                </c:pt>
                <c:pt idx="8670">
                  <c:v>818.58699999999999</c:v>
                </c:pt>
                <c:pt idx="8671">
                  <c:v>818.68700000000001</c:v>
                </c:pt>
                <c:pt idx="8672">
                  <c:v>818.78700000000003</c:v>
                </c:pt>
                <c:pt idx="8673">
                  <c:v>818.88699999999994</c:v>
                </c:pt>
                <c:pt idx="8674">
                  <c:v>818.98699999999997</c:v>
                </c:pt>
                <c:pt idx="8675">
                  <c:v>819.08699999999999</c:v>
                </c:pt>
                <c:pt idx="8676">
                  <c:v>819.18700000000001</c:v>
                </c:pt>
                <c:pt idx="8677">
                  <c:v>819.28700000000003</c:v>
                </c:pt>
                <c:pt idx="8678">
                  <c:v>819.38699999999994</c:v>
                </c:pt>
                <c:pt idx="8679">
                  <c:v>819.48699999999997</c:v>
                </c:pt>
                <c:pt idx="8680">
                  <c:v>819.58699999999999</c:v>
                </c:pt>
                <c:pt idx="8681">
                  <c:v>819.68700000000001</c:v>
                </c:pt>
                <c:pt idx="8682">
                  <c:v>819.78700000000003</c:v>
                </c:pt>
                <c:pt idx="8683">
                  <c:v>819.88699999999994</c:v>
                </c:pt>
                <c:pt idx="8684">
                  <c:v>819.98699999999997</c:v>
                </c:pt>
                <c:pt idx="8685">
                  <c:v>820.08699999999999</c:v>
                </c:pt>
                <c:pt idx="8686">
                  <c:v>820.18700000000001</c:v>
                </c:pt>
                <c:pt idx="8687">
                  <c:v>820.28700000000003</c:v>
                </c:pt>
                <c:pt idx="8688">
                  <c:v>820.38699999999994</c:v>
                </c:pt>
                <c:pt idx="8689">
                  <c:v>820.48699999999997</c:v>
                </c:pt>
                <c:pt idx="8690">
                  <c:v>820.58699999999999</c:v>
                </c:pt>
                <c:pt idx="8691">
                  <c:v>820.68700000000001</c:v>
                </c:pt>
                <c:pt idx="8692">
                  <c:v>820.78700000000003</c:v>
                </c:pt>
                <c:pt idx="8693">
                  <c:v>820.88699999999994</c:v>
                </c:pt>
                <c:pt idx="8694">
                  <c:v>820.98699999999997</c:v>
                </c:pt>
                <c:pt idx="8695">
                  <c:v>821.08699999999999</c:v>
                </c:pt>
                <c:pt idx="8696">
                  <c:v>821.18700000000001</c:v>
                </c:pt>
                <c:pt idx="8697">
                  <c:v>821.28700000000003</c:v>
                </c:pt>
                <c:pt idx="8698">
                  <c:v>821.38699999999994</c:v>
                </c:pt>
                <c:pt idx="8699">
                  <c:v>821.48699999999997</c:v>
                </c:pt>
                <c:pt idx="8700">
                  <c:v>821.58699999999999</c:v>
                </c:pt>
                <c:pt idx="8701">
                  <c:v>821.68700000000001</c:v>
                </c:pt>
                <c:pt idx="8702">
                  <c:v>821.78700000000003</c:v>
                </c:pt>
                <c:pt idx="8703">
                  <c:v>821.88699999999994</c:v>
                </c:pt>
                <c:pt idx="8704">
                  <c:v>821.98699999999997</c:v>
                </c:pt>
                <c:pt idx="8705">
                  <c:v>822.08699999999999</c:v>
                </c:pt>
                <c:pt idx="8706">
                  <c:v>822.18700000000001</c:v>
                </c:pt>
                <c:pt idx="8707">
                  <c:v>822.28700000000003</c:v>
                </c:pt>
                <c:pt idx="8708">
                  <c:v>822.38699999999994</c:v>
                </c:pt>
                <c:pt idx="8709">
                  <c:v>822.48699999999997</c:v>
                </c:pt>
                <c:pt idx="8710">
                  <c:v>822.58699999999999</c:v>
                </c:pt>
                <c:pt idx="8711">
                  <c:v>822.68700000000001</c:v>
                </c:pt>
                <c:pt idx="8712">
                  <c:v>822.78700000000003</c:v>
                </c:pt>
                <c:pt idx="8713">
                  <c:v>822.88699999999994</c:v>
                </c:pt>
                <c:pt idx="8714">
                  <c:v>822.98699999999997</c:v>
                </c:pt>
                <c:pt idx="8715">
                  <c:v>823.08699999999999</c:v>
                </c:pt>
                <c:pt idx="8716">
                  <c:v>823.18700000000001</c:v>
                </c:pt>
                <c:pt idx="8717">
                  <c:v>823.28700000000003</c:v>
                </c:pt>
                <c:pt idx="8718">
                  <c:v>823.38699999999994</c:v>
                </c:pt>
                <c:pt idx="8719">
                  <c:v>823.48699999999997</c:v>
                </c:pt>
                <c:pt idx="8720">
                  <c:v>823.58699999999999</c:v>
                </c:pt>
                <c:pt idx="8721">
                  <c:v>823.68700000000001</c:v>
                </c:pt>
                <c:pt idx="8722">
                  <c:v>823.78700000000003</c:v>
                </c:pt>
                <c:pt idx="8723">
                  <c:v>823.88699999999994</c:v>
                </c:pt>
                <c:pt idx="8724">
                  <c:v>823.98699999999997</c:v>
                </c:pt>
                <c:pt idx="8725">
                  <c:v>824.08699999999999</c:v>
                </c:pt>
                <c:pt idx="8726">
                  <c:v>824.18700000000001</c:v>
                </c:pt>
                <c:pt idx="8727">
                  <c:v>824.28700000000003</c:v>
                </c:pt>
                <c:pt idx="8728">
                  <c:v>824.38699999999994</c:v>
                </c:pt>
                <c:pt idx="8729">
                  <c:v>824.48699999999997</c:v>
                </c:pt>
                <c:pt idx="8730">
                  <c:v>824.58699999999999</c:v>
                </c:pt>
                <c:pt idx="8731">
                  <c:v>824.68700000000001</c:v>
                </c:pt>
                <c:pt idx="8732">
                  <c:v>824.78700000000003</c:v>
                </c:pt>
                <c:pt idx="8733">
                  <c:v>824.88699999999994</c:v>
                </c:pt>
                <c:pt idx="8734">
                  <c:v>824.98699999999997</c:v>
                </c:pt>
                <c:pt idx="8735">
                  <c:v>825.08699999999999</c:v>
                </c:pt>
                <c:pt idx="8736">
                  <c:v>825.18700000000001</c:v>
                </c:pt>
                <c:pt idx="8737">
                  <c:v>825.28700000000003</c:v>
                </c:pt>
                <c:pt idx="8738">
                  <c:v>825.38699999999994</c:v>
                </c:pt>
                <c:pt idx="8739">
                  <c:v>825.48699999999997</c:v>
                </c:pt>
                <c:pt idx="8740">
                  <c:v>825.58699999999999</c:v>
                </c:pt>
                <c:pt idx="8741">
                  <c:v>825.68700000000001</c:v>
                </c:pt>
                <c:pt idx="8742">
                  <c:v>825.78700000000003</c:v>
                </c:pt>
                <c:pt idx="8743">
                  <c:v>825.88699999999994</c:v>
                </c:pt>
                <c:pt idx="8744">
                  <c:v>825.98699999999997</c:v>
                </c:pt>
                <c:pt idx="8745">
                  <c:v>826.08699999999999</c:v>
                </c:pt>
                <c:pt idx="8746">
                  <c:v>826.18700000000001</c:v>
                </c:pt>
                <c:pt idx="8747">
                  <c:v>826.28700000000003</c:v>
                </c:pt>
                <c:pt idx="8748">
                  <c:v>826.38699999999994</c:v>
                </c:pt>
                <c:pt idx="8749">
                  <c:v>826.48699999999997</c:v>
                </c:pt>
                <c:pt idx="8750">
                  <c:v>826.58699999999999</c:v>
                </c:pt>
                <c:pt idx="8751">
                  <c:v>826.68700000000001</c:v>
                </c:pt>
                <c:pt idx="8752">
                  <c:v>826.78700000000003</c:v>
                </c:pt>
                <c:pt idx="8753">
                  <c:v>826.88699999999994</c:v>
                </c:pt>
                <c:pt idx="8754">
                  <c:v>826.98699999999997</c:v>
                </c:pt>
                <c:pt idx="8755">
                  <c:v>827.08699999999999</c:v>
                </c:pt>
                <c:pt idx="8756">
                  <c:v>827.18700000000001</c:v>
                </c:pt>
                <c:pt idx="8757">
                  <c:v>827.28700000000003</c:v>
                </c:pt>
                <c:pt idx="8758">
                  <c:v>827.38699999999994</c:v>
                </c:pt>
                <c:pt idx="8759">
                  <c:v>827.48699999999997</c:v>
                </c:pt>
                <c:pt idx="8760">
                  <c:v>827.58699999999999</c:v>
                </c:pt>
                <c:pt idx="8761">
                  <c:v>827.68700000000001</c:v>
                </c:pt>
                <c:pt idx="8762">
                  <c:v>827.78700000000003</c:v>
                </c:pt>
                <c:pt idx="8763">
                  <c:v>827.88699999999994</c:v>
                </c:pt>
                <c:pt idx="8764">
                  <c:v>827.98699999999997</c:v>
                </c:pt>
                <c:pt idx="8765">
                  <c:v>828.08699999999999</c:v>
                </c:pt>
                <c:pt idx="8766">
                  <c:v>828.18700000000001</c:v>
                </c:pt>
                <c:pt idx="8767">
                  <c:v>828.28700000000003</c:v>
                </c:pt>
                <c:pt idx="8768">
                  <c:v>828.38699999999994</c:v>
                </c:pt>
                <c:pt idx="8769">
                  <c:v>828.48699999999997</c:v>
                </c:pt>
                <c:pt idx="8770">
                  <c:v>828.58699999999999</c:v>
                </c:pt>
                <c:pt idx="8771">
                  <c:v>828.68700000000001</c:v>
                </c:pt>
                <c:pt idx="8772">
                  <c:v>828.78700000000003</c:v>
                </c:pt>
                <c:pt idx="8773">
                  <c:v>828.88699999999994</c:v>
                </c:pt>
                <c:pt idx="8774">
                  <c:v>828.98699999999997</c:v>
                </c:pt>
                <c:pt idx="8775">
                  <c:v>829.08699999999999</c:v>
                </c:pt>
                <c:pt idx="8776">
                  <c:v>829.18700000000001</c:v>
                </c:pt>
                <c:pt idx="8777">
                  <c:v>829.28700000000003</c:v>
                </c:pt>
                <c:pt idx="8778">
                  <c:v>829.38699999999994</c:v>
                </c:pt>
                <c:pt idx="8779">
                  <c:v>829.48699999999997</c:v>
                </c:pt>
                <c:pt idx="8780">
                  <c:v>829.58699999999999</c:v>
                </c:pt>
                <c:pt idx="8781">
                  <c:v>829.68700000000001</c:v>
                </c:pt>
                <c:pt idx="8782">
                  <c:v>829.78700000000003</c:v>
                </c:pt>
                <c:pt idx="8783">
                  <c:v>829.88699999999994</c:v>
                </c:pt>
                <c:pt idx="8784">
                  <c:v>829.98699999999997</c:v>
                </c:pt>
                <c:pt idx="8785">
                  <c:v>830.08699999999999</c:v>
                </c:pt>
                <c:pt idx="8786">
                  <c:v>830.18700000000001</c:v>
                </c:pt>
                <c:pt idx="8787">
                  <c:v>830.28700000000003</c:v>
                </c:pt>
                <c:pt idx="8788">
                  <c:v>830.38699999999994</c:v>
                </c:pt>
                <c:pt idx="8789">
                  <c:v>830.48699999999997</c:v>
                </c:pt>
                <c:pt idx="8790">
                  <c:v>830.58699999999999</c:v>
                </c:pt>
                <c:pt idx="8791">
                  <c:v>830.68700000000001</c:v>
                </c:pt>
                <c:pt idx="8792">
                  <c:v>830.78700000000003</c:v>
                </c:pt>
                <c:pt idx="8793">
                  <c:v>830.88699999999994</c:v>
                </c:pt>
                <c:pt idx="8794">
                  <c:v>830.98699999999997</c:v>
                </c:pt>
                <c:pt idx="8795">
                  <c:v>831.08699999999999</c:v>
                </c:pt>
                <c:pt idx="8796">
                  <c:v>831.18700000000001</c:v>
                </c:pt>
                <c:pt idx="8797">
                  <c:v>831.28700000000003</c:v>
                </c:pt>
                <c:pt idx="8798">
                  <c:v>831.38699999999994</c:v>
                </c:pt>
                <c:pt idx="8799">
                  <c:v>831.48699999999997</c:v>
                </c:pt>
                <c:pt idx="8800">
                  <c:v>831.58699999999999</c:v>
                </c:pt>
                <c:pt idx="8801">
                  <c:v>831.68700000000001</c:v>
                </c:pt>
                <c:pt idx="8802">
                  <c:v>831.78700000000003</c:v>
                </c:pt>
                <c:pt idx="8803">
                  <c:v>831.88699999999994</c:v>
                </c:pt>
                <c:pt idx="8804">
                  <c:v>831.98699999999997</c:v>
                </c:pt>
                <c:pt idx="8805">
                  <c:v>832.08699999999999</c:v>
                </c:pt>
                <c:pt idx="8806">
                  <c:v>832.18700000000001</c:v>
                </c:pt>
                <c:pt idx="8807">
                  <c:v>832.28700000000003</c:v>
                </c:pt>
                <c:pt idx="8808">
                  <c:v>832.38699999999994</c:v>
                </c:pt>
                <c:pt idx="8809">
                  <c:v>832.48699999999997</c:v>
                </c:pt>
                <c:pt idx="8810">
                  <c:v>832.58699999999999</c:v>
                </c:pt>
                <c:pt idx="8811">
                  <c:v>832.68700000000001</c:v>
                </c:pt>
                <c:pt idx="8812">
                  <c:v>832.78700000000003</c:v>
                </c:pt>
                <c:pt idx="8813">
                  <c:v>832.88699999999994</c:v>
                </c:pt>
                <c:pt idx="8814">
                  <c:v>832.98699999999997</c:v>
                </c:pt>
                <c:pt idx="8815">
                  <c:v>833.08699999999999</c:v>
                </c:pt>
                <c:pt idx="8816">
                  <c:v>833.18700000000001</c:v>
                </c:pt>
                <c:pt idx="8817">
                  <c:v>833.28700000000003</c:v>
                </c:pt>
                <c:pt idx="8818">
                  <c:v>833.38699999999994</c:v>
                </c:pt>
                <c:pt idx="8819">
                  <c:v>833.48699999999997</c:v>
                </c:pt>
                <c:pt idx="8820">
                  <c:v>833.58699999999999</c:v>
                </c:pt>
                <c:pt idx="8821">
                  <c:v>833.68700000000001</c:v>
                </c:pt>
                <c:pt idx="8822">
                  <c:v>833.78700000000003</c:v>
                </c:pt>
                <c:pt idx="8823">
                  <c:v>833.88699999999994</c:v>
                </c:pt>
                <c:pt idx="8824">
                  <c:v>833.98699999999997</c:v>
                </c:pt>
                <c:pt idx="8825">
                  <c:v>834.08699999999999</c:v>
                </c:pt>
                <c:pt idx="8826">
                  <c:v>834.18700000000001</c:v>
                </c:pt>
                <c:pt idx="8827">
                  <c:v>834.28700000000003</c:v>
                </c:pt>
                <c:pt idx="8828">
                  <c:v>834.38699999999994</c:v>
                </c:pt>
                <c:pt idx="8829">
                  <c:v>834.48699999999997</c:v>
                </c:pt>
                <c:pt idx="8830">
                  <c:v>834.58699999999999</c:v>
                </c:pt>
                <c:pt idx="8831">
                  <c:v>834.68700000000001</c:v>
                </c:pt>
                <c:pt idx="8832">
                  <c:v>834.78700000000003</c:v>
                </c:pt>
                <c:pt idx="8833">
                  <c:v>834.88699999999994</c:v>
                </c:pt>
                <c:pt idx="8834">
                  <c:v>834.98699999999997</c:v>
                </c:pt>
                <c:pt idx="8835">
                  <c:v>835.08699999999999</c:v>
                </c:pt>
                <c:pt idx="8836">
                  <c:v>835.18700000000001</c:v>
                </c:pt>
                <c:pt idx="8837">
                  <c:v>835.28700000000003</c:v>
                </c:pt>
                <c:pt idx="8838">
                  <c:v>835.38699999999994</c:v>
                </c:pt>
                <c:pt idx="8839">
                  <c:v>835.48699999999997</c:v>
                </c:pt>
                <c:pt idx="8840">
                  <c:v>835.58699999999999</c:v>
                </c:pt>
                <c:pt idx="8841">
                  <c:v>835.68700000000001</c:v>
                </c:pt>
                <c:pt idx="8842">
                  <c:v>835.78700000000003</c:v>
                </c:pt>
                <c:pt idx="8843">
                  <c:v>835.88699999999994</c:v>
                </c:pt>
                <c:pt idx="8844">
                  <c:v>835.98699999999997</c:v>
                </c:pt>
                <c:pt idx="8845">
                  <c:v>836.08699999999999</c:v>
                </c:pt>
                <c:pt idx="8846">
                  <c:v>836.18700000000001</c:v>
                </c:pt>
                <c:pt idx="8847">
                  <c:v>836.28700000000003</c:v>
                </c:pt>
                <c:pt idx="8848">
                  <c:v>836.38699999999994</c:v>
                </c:pt>
                <c:pt idx="8849">
                  <c:v>836.48699999999997</c:v>
                </c:pt>
                <c:pt idx="8850">
                  <c:v>836.58699999999999</c:v>
                </c:pt>
                <c:pt idx="8851">
                  <c:v>836.68700000000001</c:v>
                </c:pt>
                <c:pt idx="8852">
                  <c:v>836.78700000000003</c:v>
                </c:pt>
                <c:pt idx="8853">
                  <c:v>836.88699999999994</c:v>
                </c:pt>
                <c:pt idx="8854">
                  <c:v>836.98699999999997</c:v>
                </c:pt>
                <c:pt idx="8855">
                  <c:v>837.08699999999999</c:v>
                </c:pt>
                <c:pt idx="8856">
                  <c:v>837.18700000000001</c:v>
                </c:pt>
                <c:pt idx="8857">
                  <c:v>837.28700000000003</c:v>
                </c:pt>
                <c:pt idx="8858">
                  <c:v>837.38699999999994</c:v>
                </c:pt>
                <c:pt idx="8859">
                  <c:v>837.48699999999997</c:v>
                </c:pt>
                <c:pt idx="8860">
                  <c:v>837.58699999999999</c:v>
                </c:pt>
                <c:pt idx="8861">
                  <c:v>837.68700000000001</c:v>
                </c:pt>
                <c:pt idx="8862">
                  <c:v>837.78700000000003</c:v>
                </c:pt>
                <c:pt idx="8863">
                  <c:v>837.88699999999994</c:v>
                </c:pt>
                <c:pt idx="8864">
                  <c:v>837.98699999999997</c:v>
                </c:pt>
                <c:pt idx="8865">
                  <c:v>838.08699999999999</c:v>
                </c:pt>
                <c:pt idx="8866">
                  <c:v>838.18700000000001</c:v>
                </c:pt>
                <c:pt idx="8867">
                  <c:v>838.28700000000003</c:v>
                </c:pt>
                <c:pt idx="8868">
                  <c:v>838.38699999999994</c:v>
                </c:pt>
                <c:pt idx="8869">
                  <c:v>838.48699999999997</c:v>
                </c:pt>
                <c:pt idx="8870">
                  <c:v>838.58699999999999</c:v>
                </c:pt>
                <c:pt idx="8871">
                  <c:v>838.68700000000001</c:v>
                </c:pt>
                <c:pt idx="8872">
                  <c:v>838.78700000000003</c:v>
                </c:pt>
                <c:pt idx="8873">
                  <c:v>838.88699999999994</c:v>
                </c:pt>
                <c:pt idx="8874">
                  <c:v>838.98699999999997</c:v>
                </c:pt>
                <c:pt idx="8875">
                  <c:v>839.08699999999999</c:v>
                </c:pt>
                <c:pt idx="8876">
                  <c:v>839.18700000000001</c:v>
                </c:pt>
                <c:pt idx="8877">
                  <c:v>839.28700000000003</c:v>
                </c:pt>
                <c:pt idx="8878">
                  <c:v>839.38699999999994</c:v>
                </c:pt>
                <c:pt idx="8879">
                  <c:v>839.48699999999997</c:v>
                </c:pt>
                <c:pt idx="8880">
                  <c:v>839.58699999999999</c:v>
                </c:pt>
                <c:pt idx="8881">
                  <c:v>839.68700000000001</c:v>
                </c:pt>
                <c:pt idx="8882">
                  <c:v>839.78700000000003</c:v>
                </c:pt>
                <c:pt idx="8883">
                  <c:v>839.88699999999994</c:v>
                </c:pt>
                <c:pt idx="8884">
                  <c:v>839.98699999999997</c:v>
                </c:pt>
                <c:pt idx="8885">
                  <c:v>840.08699999999999</c:v>
                </c:pt>
                <c:pt idx="8886">
                  <c:v>840.18700000000001</c:v>
                </c:pt>
                <c:pt idx="8887">
                  <c:v>840.28700000000003</c:v>
                </c:pt>
                <c:pt idx="8888">
                  <c:v>840.38699999999994</c:v>
                </c:pt>
                <c:pt idx="8889">
                  <c:v>840.48699999999997</c:v>
                </c:pt>
                <c:pt idx="8890">
                  <c:v>840.58699999999999</c:v>
                </c:pt>
                <c:pt idx="8891">
                  <c:v>840.68700000000001</c:v>
                </c:pt>
                <c:pt idx="8892">
                  <c:v>840.78700000000003</c:v>
                </c:pt>
                <c:pt idx="8893">
                  <c:v>840.88699999999994</c:v>
                </c:pt>
                <c:pt idx="8894">
                  <c:v>840.98699999999997</c:v>
                </c:pt>
                <c:pt idx="8895">
                  <c:v>841.08699999999999</c:v>
                </c:pt>
                <c:pt idx="8896">
                  <c:v>841.18700000000001</c:v>
                </c:pt>
                <c:pt idx="8897">
                  <c:v>841.28700000000003</c:v>
                </c:pt>
                <c:pt idx="8898">
                  <c:v>841.38699999999994</c:v>
                </c:pt>
                <c:pt idx="8899">
                  <c:v>841.48699999999997</c:v>
                </c:pt>
                <c:pt idx="8900">
                  <c:v>841.58699999999999</c:v>
                </c:pt>
                <c:pt idx="8901">
                  <c:v>841.68700000000001</c:v>
                </c:pt>
                <c:pt idx="8902">
                  <c:v>841.78700000000003</c:v>
                </c:pt>
                <c:pt idx="8903">
                  <c:v>841.88699999999994</c:v>
                </c:pt>
                <c:pt idx="8904">
                  <c:v>841.98699999999997</c:v>
                </c:pt>
                <c:pt idx="8905">
                  <c:v>842.08699999999999</c:v>
                </c:pt>
                <c:pt idx="8906">
                  <c:v>842.18700000000001</c:v>
                </c:pt>
                <c:pt idx="8907">
                  <c:v>842.28700000000003</c:v>
                </c:pt>
                <c:pt idx="8908">
                  <c:v>842.38699999999994</c:v>
                </c:pt>
                <c:pt idx="8909">
                  <c:v>842.48699999999997</c:v>
                </c:pt>
                <c:pt idx="8910">
                  <c:v>842.58699999999999</c:v>
                </c:pt>
                <c:pt idx="8911">
                  <c:v>842.68700000000001</c:v>
                </c:pt>
                <c:pt idx="8912">
                  <c:v>842.78700000000003</c:v>
                </c:pt>
                <c:pt idx="8913">
                  <c:v>842.88699999999994</c:v>
                </c:pt>
                <c:pt idx="8914">
                  <c:v>842.98699999999997</c:v>
                </c:pt>
                <c:pt idx="8915">
                  <c:v>843.08699999999999</c:v>
                </c:pt>
                <c:pt idx="8916">
                  <c:v>843.18700000000001</c:v>
                </c:pt>
                <c:pt idx="8917">
                  <c:v>843.28700000000003</c:v>
                </c:pt>
                <c:pt idx="8918">
                  <c:v>843.38699999999994</c:v>
                </c:pt>
                <c:pt idx="8919">
                  <c:v>843.48699999999997</c:v>
                </c:pt>
                <c:pt idx="8920">
                  <c:v>843.58699999999999</c:v>
                </c:pt>
                <c:pt idx="8921">
                  <c:v>843.68700000000001</c:v>
                </c:pt>
                <c:pt idx="8922">
                  <c:v>843.78700000000003</c:v>
                </c:pt>
                <c:pt idx="8923">
                  <c:v>843.88699999999994</c:v>
                </c:pt>
                <c:pt idx="8924">
                  <c:v>843.98699999999997</c:v>
                </c:pt>
                <c:pt idx="8925">
                  <c:v>844.08699999999999</c:v>
                </c:pt>
                <c:pt idx="8926">
                  <c:v>844.18700000000001</c:v>
                </c:pt>
                <c:pt idx="8927">
                  <c:v>844.28700000000003</c:v>
                </c:pt>
                <c:pt idx="8928">
                  <c:v>844.38699999999994</c:v>
                </c:pt>
                <c:pt idx="8929">
                  <c:v>844.48699999999997</c:v>
                </c:pt>
                <c:pt idx="8930">
                  <c:v>844.58699999999999</c:v>
                </c:pt>
                <c:pt idx="8931">
                  <c:v>844.68700000000001</c:v>
                </c:pt>
                <c:pt idx="8932">
                  <c:v>844.78700000000003</c:v>
                </c:pt>
                <c:pt idx="8933">
                  <c:v>844.88699999999994</c:v>
                </c:pt>
                <c:pt idx="8934">
                  <c:v>844.98699999999997</c:v>
                </c:pt>
                <c:pt idx="8935">
                  <c:v>845.08699999999999</c:v>
                </c:pt>
                <c:pt idx="8936">
                  <c:v>845.18700000000001</c:v>
                </c:pt>
                <c:pt idx="8937">
                  <c:v>845.28700000000003</c:v>
                </c:pt>
                <c:pt idx="8938">
                  <c:v>845.38699999999994</c:v>
                </c:pt>
                <c:pt idx="8939">
                  <c:v>845.48699999999997</c:v>
                </c:pt>
                <c:pt idx="8940">
                  <c:v>845.58699999999999</c:v>
                </c:pt>
                <c:pt idx="8941">
                  <c:v>845.68700000000001</c:v>
                </c:pt>
                <c:pt idx="8942">
                  <c:v>845.78700000000003</c:v>
                </c:pt>
                <c:pt idx="8943">
                  <c:v>845.88699999999994</c:v>
                </c:pt>
                <c:pt idx="8944">
                  <c:v>845.98699999999997</c:v>
                </c:pt>
                <c:pt idx="8945">
                  <c:v>846.08699999999999</c:v>
                </c:pt>
                <c:pt idx="8946">
                  <c:v>846.18700000000001</c:v>
                </c:pt>
                <c:pt idx="8947">
                  <c:v>846.28700000000003</c:v>
                </c:pt>
                <c:pt idx="8948">
                  <c:v>846.38699999999994</c:v>
                </c:pt>
                <c:pt idx="8949">
                  <c:v>846.48699999999997</c:v>
                </c:pt>
                <c:pt idx="8950">
                  <c:v>846.58699999999999</c:v>
                </c:pt>
                <c:pt idx="8951">
                  <c:v>846.68700000000001</c:v>
                </c:pt>
                <c:pt idx="8952">
                  <c:v>846.78700000000003</c:v>
                </c:pt>
                <c:pt idx="8953">
                  <c:v>846.88699999999994</c:v>
                </c:pt>
                <c:pt idx="8954">
                  <c:v>846.98699999999997</c:v>
                </c:pt>
                <c:pt idx="8955">
                  <c:v>847.08699999999999</c:v>
                </c:pt>
                <c:pt idx="8956">
                  <c:v>847.18700000000001</c:v>
                </c:pt>
                <c:pt idx="8957">
                  <c:v>847.28700000000003</c:v>
                </c:pt>
                <c:pt idx="8958">
                  <c:v>847.38699999999994</c:v>
                </c:pt>
                <c:pt idx="8959">
                  <c:v>847.48699999999997</c:v>
                </c:pt>
                <c:pt idx="8960">
                  <c:v>847.58699999999999</c:v>
                </c:pt>
                <c:pt idx="8961">
                  <c:v>847.68700000000001</c:v>
                </c:pt>
                <c:pt idx="8962">
                  <c:v>847.78700000000003</c:v>
                </c:pt>
                <c:pt idx="8963">
                  <c:v>847.88699999999994</c:v>
                </c:pt>
                <c:pt idx="8964">
                  <c:v>847.98699999999997</c:v>
                </c:pt>
                <c:pt idx="8965">
                  <c:v>848.08699999999999</c:v>
                </c:pt>
                <c:pt idx="8966">
                  <c:v>848.18700000000001</c:v>
                </c:pt>
                <c:pt idx="8967">
                  <c:v>848.28700000000003</c:v>
                </c:pt>
                <c:pt idx="8968">
                  <c:v>848.38699999999994</c:v>
                </c:pt>
                <c:pt idx="8969">
                  <c:v>848.48699999999997</c:v>
                </c:pt>
                <c:pt idx="8970">
                  <c:v>848.58699999999999</c:v>
                </c:pt>
                <c:pt idx="8971">
                  <c:v>848.68700000000001</c:v>
                </c:pt>
                <c:pt idx="8972">
                  <c:v>848.78700000000003</c:v>
                </c:pt>
                <c:pt idx="8973">
                  <c:v>848.88699999999994</c:v>
                </c:pt>
                <c:pt idx="8974">
                  <c:v>848.98699999999997</c:v>
                </c:pt>
                <c:pt idx="8975">
                  <c:v>849.08699999999999</c:v>
                </c:pt>
                <c:pt idx="8976">
                  <c:v>849.18700000000001</c:v>
                </c:pt>
                <c:pt idx="8977">
                  <c:v>849.28700000000003</c:v>
                </c:pt>
                <c:pt idx="8978">
                  <c:v>849.38699999999994</c:v>
                </c:pt>
                <c:pt idx="8979">
                  <c:v>849.48699999999997</c:v>
                </c:pt>
                <c:pt idx="8980">
                  <c:v>849.58699999999999</c:v>
                </c:pt>
                <c:pt idx="8981">
                  <c:v>849.68700000000001</c:v>
                </c:pt>
                <c:pt idx="8982">
                  <c:v>849.78700000000003</c:v>
                </c:pt>
                <c:pt idx="8983">
                  <c:v>849.88699999999994</c:v>
                </c:pt>
                <c:pt idx="8984">
                  <c:v>849.98699999999997</c:v>
                </c:pt>
                <c:pt idx="8985">
                  <c:v>850.08699999999999</c:v>
                </c:pt>
                <c:pt idx="8986">
                  <c:v>850.18700000000001</c:v>
                </c:pt>
                <c:pt idx="8987">
                  <c:v>850.28700000000003</c:v>
                </c:pt>
                <c:pt idx="8988">
                  <c:v>850.38699999999994</c:v>
                </c:pt>
                <c:pt idx="8989">
                  <c:v>850.48699999999997</c:v>
                </c:pt>
                <c:pt idx="8990">
                  <c:v>850.58699999999999</c:v>
                </c:pt>
                <c:pt idx="8991">
                  <c:v>850.68700000000001</c:v>
                </c:pt>
                <c:pt idx="8992">
                  <c:v>850.78700000000003</c:v>
                </c:pt>
                <c:pt idx="8993">
                  <c:v>850.88699999999994</c:v>
                </c:pt>
                <c:pt idx="8994">
                  <c:v>850.98699999999997</c:v>
                </c:pt>
                <c:pt idx="8995">
                  <c:v>851.08699999999999</c:v>
                </c:pt>
                <c:pt idx="8996">
                  <c:v>851.18700000000001</c:v>
                </c:pt>
                <c:pt idx="8997">
                  <c:v>851.28700000000003</c:v>
                </c:pt>
                <c:pt idx="8998">
                  <c:v>851.38699999999994</c:v>
                </c:pt>
                <c:pt idx="8999">
                  <c:v>851.48699999999997</c:v>
                </c:pt>
                <c:pt idx="9000">
                  <c:v>851.58699999999999</c:v>
                </c:pt>
                <c:pt idx="9001">
                  <c:v>851.68700000000001</c:v>
                </c:pt>
                <c:pt idx="9002">
                  <c:v>851.78700000000003</c:v>
                </c:pt>
                <c:pt idx="9003">
                  <c:v>851.88699999999994</c:v>
                </c:pt>
                <c:pt idx="9004">
                  <c:v>851.98699999999997</c:v>
                </c:pt>
                <c:pt idx="9005">
                  <c:v>852.08699999999999</c:v>
                </c:pt>
                <c:pt idx="9006">
                  <c:v>852.18700000000001</c:v>
                </c:pt>
                <c:pt idx="9007">
                  <c:v>852.28700000000003</c:v>
                </c:pt>
                <c:pt idx="9008">
                  <c:v>852.38699999999994</c:v>
                </c:pt>
                <c:pt idx="9009">
                  <c:v>852.48699999999997</c:v>
                </c:pt>
                <c:pt idx="9010">
                  <c:v>852.58699999999999</c:v>
                </c:pt>
                <c:pt idx="9011">
                  <c:v>852.68700000000001</c:v>
                </c:pt>
                <c:pt idx="9012">
                  <c:v>852.78700000000003</c:v>
                </c:pt>
                <c:pt idx="9013">
                  <c:v>852.88699999999994</c:v>
                </c:pt>
                <c:pt idx="9014">
                  <c:v>852.98699999999997</c:v>
                </c:pt>
                <c:pt idx="9015">
                  <c:v>853.08699999999999</c:v>
                </c:pt>
                <c:pt idx="9016">
                  <c:v>853.18700000000001</c:v>
                </c:pt>
                <c:pt idx="9017">
                  <c:v>853.28700000000003</c:v>
                </c:pt>
                <c:pt idx="9018">
                  <c:v>853.38699999999994</c:v>
                </c:pt>
                <c:pt idx="9019">
                  <c:v>853.48699999999997</c:v>
                </c:pt>
                <c:pt idx="9020">
                  <c:v>853.58699999999999</c:v>
                </c:pt>
                <c:pt idx="9021">
                  <c:v>853.68700000000001</c:v>
                </c:pt>
                <c:pt idx="9022">
                  <c:v>853.78700000000003</c:v>
                </c:pt>
                <c:pt idx="9023">
                  <c:v>853.88699999999994</c:v>
                </c:pt>
                <c:pt idx="9024">
                  <c:v>853.98699999999997</c:v>
                </c:pt>
                <c:pt idx="9025">
                  <c:v>854.08699999999999</c:v>
                </c:pt>
                <c:pt idx="9026">
                  <c:v>854.18700000000001</c:v>
                </c:pt>
                <c:pt idx="9027">
                  <c:v>854.28700000000003</c:v>
                </c:pt>
                <c:pt idx="9028">
                  <c:v>854.38699999999994</c:v>
                </c:pt>
                <c:pt idx="9029">
                  <c:v>854.48699999999997</c:v>
                </c:pt>
                <c:pt idx="9030">
                  <c:v>854.58699999999999</c:v>
                </c:pt>
                <c:pt idx="9031">
                  <c:v>854.68700000000001</c:v>
                </c:pt>
                <c:pt idx="9032">
                  <c:v>854.78700000000003</c:v>
                </c:pt>
                <c:pt idx="9033">
                  <c:v>854.88699999999994</c:v>
                </c:pt>
                <c:pt idx="9034">
                  <c:v>854.98699999999997</c:v>
                </c:pt>
                <c:pt idx="9035">
                  <c:v>855.08699999999999</c:v>
                </c:pt>
                <c:pt idx="9036">
                  <c:v>855.18700000000001</c:v>
                </c:pt>
                <c:pt idx="9037">
                  <c:v>855.28700000000003</c:v>
                </c:pt>
                <c:pt idx="9038">
                  <c:v>855.38699999999994</c:v>
                </c:pt>
                <c:pt idx="9039">
                  <c:v>855.48699999999997</c:v>
                </c:pt>
                <c:pt idx="9040">
                  <c:v>855.58699999999999</c:v>
                </c:pt>
                <c:pt idx="9041">
                  <c:v>855.68700000000001</c:v>
                </c:pt>
                <c:pt idx="9042">
                  <c:v>855.78700000000003</c:v>
                </c:pt>
                <c:pt idx="9043">
                  <c:v>855.88699999999994</c:v>
                </c:pt>
                <c:pt idx="9044">
                  <c:v>855.98699999999997</c:v>
                </c:pt>
                <c:pt idx="9045">
                  <c:v>856.08699999999999</c:v>
                </c:pt>
                <c:pt idx="9046">
                  <c:v>856.18700000000001</c:v>
                </c:pt>
                <c:pt idx="9047">
                  <c:v>856.28700000000003</c:v>
                </c:pt>
                <c:pt idx="9048">
                  <c:v>856.38699999999994</c:v>
                </c:pt>
                <c:pt idx="9049">
                  <c:v>856.48699999999997</c:v>
                </c:pt>
                <c:pt idx="9050">
                  <c:v>856.58699999999999</c:v>
                </c:pt>
                <c:pt idx="9051">
                  <c:v>856.68700000000001</c:v>
                </c:pt>
                <c:pt idx="9052">
                  <c:v>856.78700000000003</c:v>
                </c:pt>
                <c:pt idx="9053">
                  <c:v>856.88699999999994</c:v>
                </c:pt>
                <c:pt idx="9054">
                  <c:v>856.98699999999997</c:v>
                </c:pt>
                <c:pt idx="9055">
                  <c:v>857.08699999999999</c:v>
                </c:pt>
                <c:pt idx="9056">
                  <c:v>857.18700000000001</c:v>
                </c:pt>
                <c:pt idx="9057">
                  <c:v>857.28700000000003</c:v>
                </c:pt>
                <c:pt idx="9058">
                  <c:v>857.38699999999994</c:v>
                </c:pt>
                <c:pt idx="9059">
                  <c:v>857.48699999999997</c:v>
                </c:pt>
                <c:pt idx="9060">
                  <c:v>857.58699999999999</c:v>
                </c:pt>
                <c:pt idx="9061">
                  <c:v>857.68700000000001</c:v>
                </c:pt>
                <c:pt idx="9062">
                  <c:v>857.78700000000003</c:v>
                </c:pt>
                <c:pt idx="9063">
                  <c:v>857.88699999999994</c:v>
                </c:pt>
                <c:pt idx="9064">
                  <c:v>857.98699999999997</c:v>
                </c:pt>
                <c:pt idx="9065">
                  <c:v>858.08699999999999</c:v>
                </c:pt>
                <c:pt idx="9066">
                  <c:v>858.18700000000001</c:v>
                </c:pt>
                <c:pt idx="9067">
                  <c:v>858.28700000000003</c:v>
                </c:pt>
                <c:pt idx="9068">
                  <c:v>858.38699999999994</c:v>
                </c:pt>
                <c:pt idx="9069">
                  <c:v>858.48699999999997</c:v>
                </c:pt>
                <c:pt idx="9070">
                  <c:v>858.58699999999999</c:v>
                </c:pt>
                <c:pt idx="9071">
                  <c:v>858.68700000000001</c:v>
                </c:pt>
                <c:pt idx="9072">
                  <c:v>858.78700000000003</c:v>
                </c:pt>
                <c:pt idx="9073">
                  <c:v>858.88699999999994</c:v>
                </c:pt>
                <c:pt idx="9074">
                  <c:v>858.98699999999997</c:v>
                </c:pt>
                <c:pt idx="9075">
                  <c:v>859.08699999999999</c:v>
                </c:pt>
                <c:pt idx="9076">
                  <c:v>859.18700000000001</c:v>
                </c:pt>
                <c:pt idx="9077">
                  <c:v>859.28700000000003</c:v>
                </c:pt>
                <c:pt idx="9078">
                  <c:v>859.38699999999994</c:v>
                </c:pt>
                <c:pt idx="9079">
                  <c:v>859.48699999999997</c:v>
                </c:pt>
                <c:pt idx="9080">
                  <c:v>859.58699999999999</c:v>
                </c:pt>
                <c:pt idx="9081">
                  <c:v>859.68700000000001</c:v>
                </c:pt>
                <c:pt idx="9082">
                  <c:v>859.78700000000003</c:v>
                </c:pt>
                <c:pt idx="9083">
                  <c:v>859.88699999999994</c:v>
                </c:pt>
                <c:pt idx="9084">
                  <c:v>859.98699999999997</c:v>
                </c:pt>
                <c:pt idx="9085">
                  <c:v>860.08699999999999</c:v>
                </c:pt>
                <c:pt idx="9086">
                  <c:v>860.18700000000001</c:v>
                </c:pt>
                <c:pt idx="9087">
                  <c:v>860.28700000000003</c:v>
                </c:pt>
                <c:pt idx="9088">
                  <c:v>860.38699999999994</c:v>
                </c:pt>
                <c:pt idx="9089">
                  <c:v>860.48699999999997</c:v>
                </c:pt>
                <c:pt idx="9090">
                  <c:v>860.58699999999999</c:v>
                </c:pt>
                <c:pt idx="9091">
                  <c:v>860.68700000000001</c:v>
                </c:pt>
                <c:pt idx="9092">
                  <c:v>860.78700000000003</c:v>
                </c:pt>
                <c:pt idx="9093">
                  <c:v>860.88699999999994</c:v>
                </c:pt>
                <c:pt idx="9094">
                  <c:v>860.98699999999997</c:v>
                </c:pt>
                <c:pt idx="9095">
                  <c:v>861.08699999999999</c:v>
                </c:pt>
                <c:pt idx="9096">
                  <c:v>861.18700000000001</c:v>
                </c:pt>
                <c:pt idx="9097">
                  <c:v>861.28700000000003</c:v>
                </c:pt>
                <c:pt idx="9098">
                  <c:v>861.38699999999994</c:v>
                </c:pt>
                <c:pt idx="9099">
                  <c:v>861.48699999999997</c:v>
                </c:pt>
                <c:pt idx="9100">
                  <c:v>861.58699999999999</c:v>
                </c:pt>
                <c:pt idx="9101">
                  <c:v>861.68700000000001</c:v>
                </c:pt>
                <c:pt idx="9102">
                  <c:v>861.78700000000003</c:v>
                </c:pt>
                <c:pt idx="9103">
                  <c:v>861.88699999999994</c:v>
                </c:pt>
                <c:pt idx="9104">
                  <c:v>861.98699999999997</c:v>
                </c:pt>
                <c:pt idx="9105">
                  <c:v>862.08699999999999</c:v>
                </c:pt>
                <c:pt idx="9106">
                  <c:v>862.18700000000001</c:v>
                </c:pt>
                <c:pt idx="9107">
                  <c:v>862.28700000000003</c:v>
                </c:pt>
                <c:pt idx="9108">
                  <c:v>862.38699999999994</c:v>
                </c:pt>
                <c:pt idx="9109">
                  <c:v>862.48699999999997</c:v>
                </c:pt>
                <c:pt idx="9110">
                  <c:v>862.58699999999999</c:v>
                </c:pt>
                <c:pt idx="9111">
                  <c:v>862.68700000000001</c:v>
                </c:pt>
                <c:pt idx="9112">
                  <c:v>862.78700000000003</c:v>
                </c:pt>
                <c:pt idx="9113">
                  <c:v>862.88699999999994</c:v>
                </c:pt>
                <c:pt idx="9114">
                  <c:v>862.98699999999997</c:v>
                </c:pt>
                <c:pt idx="9115">
                  <c:v>863.08699999999999</c:v>
                </c:pt>
                <c:pt idx="9116">
                  <c:v>863.18700000000001</c:v>
                </c:pt>
                <c:pt idx="9117">
                  <c:v>863.28700000000003</c:v>
                </c:pt>
                <c:pt idx="9118">
                  <c:v>863.38699999999994</c:v>
                </c:pt>
                <c:pt idx="9119">
                  <c:v>863.48699999999997</c:v>
                </c:pt>
                <c:pt idx="9120">
                  <c:v>863.58699999999999</c:v>
                </c:pt>
                <c:pt idx="9121">
                  <c:v>863.68700000000001</c:v>
                </c:pt>
                <c:pt idx="9122">
                  <c:v>863.78700000000003</c:v>
                </c:pt>
                <c:pt idx="9123">
                  <c:v>863.88699999999994</c:v>
                </c:pt>
                <c:pt idx="9124">
                  <c:v>863.98699999999997</c:v>
                </c:pt>
                <c:pt idx="9125">
                  <c:v>864.08699999999999</c:v>
                </c:pt>
                <c:pt idx="9126">
                  <c:v>864.18700000000001</c:v>
                </c:pt>
                <c:pt idx="9127">
                  <c:v>864.28700000000003</c:v>
                </c:pt>
                <c:pt idx="9128">
                  <c:v>864.38699999999994</c:v>
                </c:pt>
                <c:pt idx="9129">
                  <c:v>864.48699999999997</c:v>
                </c:pt>
                <c:pt idx="9130">
                  <c:v>864.58699999999999</c:v>
                </c:pt>
                <c:pt idx="9131">
                  <c:v>864.68700000000001</c:v>
                </c:pt>
                <c:pt idx="9132">
                  <c:v>864.78700000000003</c:v>
                </c:pt>
                <c:pt idx="9133">
                  <c:v>864.88699999999994</c:v>
                </c:pt>
                <c:pt idx="9134">
                  <c:v>864.98699999999997</c:v>
                </c:pt>
                <c:pt idx="9135">
                  <c:v>865.08699999999999</c:v>
                </c:pt>
                <c:pt idx="9136">
                  <c:v>865.18700000000001</c:v>
                </c:pt>
                <c:pt idx="9137">
                  <c:v>865.28700000000003</c:v>
                </c:pt>
                <c:pt idx="9138">
                  <c:v>865.38699999999994</c:v>
                </c:pt>
                <c:pt idx="9139">
                  <c:v>865.48699999999997</c:v>
                </c:pt>
                <c:pt idx="9140">
                  <c:v>865.58699999999999</c:v>
                </c:pt>
                <c:pt idx="9141">
                  <c:v>865.68700000000001</c:v>
                </c:pt>
                <c:pt idx="9142">
                  <c:v>865.78700000000003</c:v>
                </c:pt>
                <c:pt idx="9143">
                  <c:v>865.88699999999994</c:v>
                </c:pt>
                <c:pt idx="9144">
                  <c:v>865.98699999999997</c:v>
                </c:pt>
                <c:pt idx="9145">
                  <c:v>866.08699999999999</c:v>
                </c:pt>
                <c:pt idx="9146">
                  <c:v>866.18700000000001</c:v>
                </c:pt>
                <c:pt idx="9147">
                  <c:v>866.28700000000003</c:v>
                </c:pt>
                <c:pt idx="9148">
                  <c:v>866.38699999999994</c:v>
                </c:pt>
                <c:pt idx="9149">
                  <c:v>866.48699999999997</c:v>
                </c:pt>
                <c:pt idx="9150">
                  <c:v>866.58699999999999</c:v>
                </c:pt>
                <c:pt idx="9151">
                  <c:v>866.68700000000001</c:v>
                </c:pt>
                <c:pt idx="9152">
                  <c:v>866.78700000000003</c:v>
                </c:pt>
                <c:pt idx="9153">
                  <c:v>866.88699999999994</c:v>
                </c:pt>
                <c:pt idx="9154">
                  <c:v>866.98699999999997</c:v>
                </c:pt>
                <c:pt idx="9155">
                  <c:v>867.08699999999999</c:v>
                </c:pt>
                <c:pt idx="9156">
                  <c:v>867.18700000000001</c:v>
                </c:pt>
                <c:pt idx="9157">
                  <c:v>867.28700000000003</c:v>
                </c:pt>
                <c:pt idx="9158">
                  <c:v>867.38699999999994</c:v>
                </c:pt>
                <c:pt idx="9159">
                  <c:v>867.48699999999997</c:v>
                </c:pt>
                <c:pt idx="9160">
                  <c:v>867.58699999999999</c:v>
                </c:pt>
                <c:pt idx="9161">
                  <c:v>867.68700000000001</c:v>
                </c:pt>
                <c:pt idx="9162">
                  <c:v>867.78700000000003</c:v>
                </c:pt>
                <c:pt idx="9163">
                  <c:v>867.88699999999994</c:v>
                </c:pt>
                <c:pt idx="9164">
                  <c:v>867.98699999999997</c:v>
                </c:pt>
                <c:pt idx="9165">
                  <c:v>868.08699999999999</c:v>
                </c:pt>
                <c:pt idx="9166">
                  <c:v>868.18700000000001</c:v>
                </c:pt>
                <c:pt idx="9167">
                  <c:v>868.28700000000003</c:v>
                </c:pt>
                <c:pt idx="9168">
                  <c:v>868.38699999999994</c:v>
                </c:pt>
                <c:pt idx="9169">
                  <c:v>868.48699999999997</c:v>
                </c:pt>
                <c:pt idx="9170">
                  <c:v>868.58699999999999</c:v>
                </c:pt>
                <c:pt idx="9171">
                  <c:v>868.68700000000001</c:v>
                </c:pt>
                <c:pt idx="9172">
                  <c:v>868.78700000000003</c:v>
                </c:pt>
                <c:pt idx="9173">
                  <c:v>868.88699999999994</c:v>
                </c:pt>
                <c:pt idx="9174">
                  <c:v>868.98699999999997</c:v>
                </c:pt>
                <c:pt idx="9175">
                  <c:v>869.08699999999999</c:v>
                </c:pt>
                <c:pt idx="9176">
                  <c:v>869.18700000000001</c:v>
                </c:pt>
                <c:pt idx="9177">
                  <c:v>869.28700000000003</c:v>
                </c:pt>
                <c:pt idx="9178">
                  <c:v>869.38699999999994</c:v>
                </c:pt>
                <c:pt idx="9179">
                  <c:v>869.48699999999997</c:v>
                </c:pt>
                <c:pt idx="9180">
                  <c:v>869.58699999999999</c:v>
                </c:pt>
                <c:pt idx="9181">
                  <c:v>869.68700000000001</c:v>
                </c:pt>
                <c:pt idx="9182">
                  <c:v>869.78700000000003</c:v>
                </c:pt>
                <c:pt idx="9183">
                  <c:v>869.88699999999994</c:v>
                </c:pt>
                <c:pt idx="9184">
                  <c:v>869.98699999999997</c:v>
                </c:pt>
                <c:pt idx="9185">
                  <c:v>870.08699999999999</c:v>
                </c:pt>
                <c:pt idx="9186">
                  <c:v>870.18700000000001</c:v>
                </c:pt>
                <c:pt idx="9187">
                  <c:v>870.28700000000003</c:v>
                </c:pt>
                <c:pt idx="9188">
                  <c:v>870.38699999999994</c:v>
                </c:pt>
                <c:pt idx="9189">
                  <c:v>870.48699999999997</c:v>
                </c:pt>
                <c:pt idx="9190">
                  <c:v>870.58699999999999</c:v>
                </c:pt>
                <c:pt idx="9191">
                  <c:v>870.68700000000001</c:v>
                </c:pt>
                <c:pt idx="9192">
                  <c:v>870.78700000000003</c:v>
                </c:pt>
                <c:pt idx="9193">
                  <c:v>870.88699999999994</c:v>
                </c:pt>
                <c:pt idx="9194">
                  <c:v>870.98699999999997</c:v>
                </c:pt>
                <c:pt idx="9195">
                  <c:v>871.08699999999999</c:v>
                </c:pt>
                <c:pt idx="9196">
                  <c:v>871.18700000000001</c:v>
                </c:pt>
                <c:pt idx="9197">
                  <c:v>871.28700000000003</c:v>
                </c:pt>
                <c:pt idx="9198">
                  <c:v>871.38699999999994</c:v>
                </c:pt>
                <c:pt idx="9199">
                  <c:v>871.48699999999997</c:v>
                </c:pt>
                <c:pt idx="9200">
                  <c:v>871.58699999999999</c:v>
                </c:pt>
                <c:pt idx="9201">
                  <c:v>871.68700000000001</c:v>
                </c:pt>
                <c:pt idx="9202">
                  <c:v>871.78700000000003</c:v>
                </c:pt>
                <c:pt idx="9203">
                  <c:v>871.88699999999994</c:v>
                </c:pt>
                <c:pt idx="9204">
                  <c:v>871.98699999999997</c:v>
                </c:pt>
                <c:pt idx="9205">
                  <c:v>872.08699999999999</c:v>
                </c:pt>
                <c:pt idx="9206">
                  <c:v>872.18700000000001</c:v>
                </c:pt>
                <c:pt idx="9207">
                  <c:v>872.28700000000003</c:v>
                </c:pt>
                <c:pt idx="9208">
                  <c:v>872.38699999999994</c:v>
                </c:pt>
                <c:pt idx="9209">
                  <c:v>872.48699999999997</c:v>
                </c:pt>
                <c:pt idx="9210">
                  <c:v>872.58699999999999</c:v>
                </c:pt>
                <c:pt idx="9211">
                  <c:v>872.68700000000001</c:v>
                </c:pt>
                <c:pt idx="9212">
                  <c:v>872.78700000000003</c:v>
                </c:pt>
                <c:pt idx="9213">
                  <c:v>872.88699999999994</c:v>
                </c:pt>
                <c:pt idx="9214">
                  <c:v>872.98699999999997</c:v>
                </c:pt>
                <c:pt idx="9215">
                  <c:v>873.08699999999999</c:v>
                </c:pt>
                <c:pt idx="9216">
                  <c:v>873.18700000000001</c:v>
                </c:pt>
                <c:pt idx="9217">
                  <c:v>873.28700000000003</c:v>
                </c:pt>
                <c:pt idx="9218">
                  <c:v>873.38699999999994</c:v>
                </c:pt>
                <c:pt idx="9219">
                  <c:v>873.48699999999997</c:v>
                </c:pt>
                <c:pt idx="9220">
                  <c:v>873.58699999999999</c:v>
                </c:pt>
                <c:pt idx="9221">
                  <c:v>873.68700000000001</c:v>
                </c:pt>
                <c:pt idx="9222">
                  <c:v>873.78700000000003</c:v>
                </c:pt>
                <c:pt idx="9223">
                  <c:v>873.88699999999994</c:v>
                </c:pt>
                <c:pt idx="9224">
                  <c:v>873.98699999999997</c:v>
                </c:pt>
                <c:pt idx="9225">
                  <c:v>874.08699999999999</c:v>
                </c:pt>
                <c:pt idx="9226">
                  <c:v>874.18700000000001</c:v>
                </c:pt>
                <c:pt idx="9227">
                  <c:v>874.28700000000003</c:v>
                </c:pt>
                <c:pt idx="9228">
                  <c:v>874.38699999999994</c:v>
                </c:pt>
                <c:pt idx="9229">
                  <c:v>874.48699999999997</c:v>
                </c:pt>
                <c:pt idx="9230">
                  <c:v>874.58699999999999</c:v>
                </c:pt>
                <c:pt idx="9231">
                  <c:v>874.68700000000001</c:v>
                </c:pt>
                <c:pt idx="9232">
                  <c:v>874.78700000000003</c:v>
                </c:pt>
                <c:pt idx="9233">
                  <c:v>874.88699999999994</c:v>
                </c:pt>
                <c:pt idx="9234">
                  <c:v>874.98699999999997</c:v>
                </c:pt>
                <c:pt idx="9235">
                  <c:v>875.08699999999999</c:v>
                </c:pt>
                <c:pt idx="9236">
                  <c:v>875.18700000000001</c:v>
                </c:pt>
                <c:pt idx="9237">
                  <c:v>875.28700000000003</c:v>
                </c:pt>
                <c:pt idx="9238">
                  <c:v>875.38699999999994</c:v>
                </c:pt>
                <c:pt idx="9239">
                  <c:v>875.48699999999997</c:v>
                </c:pt>
                <c:pt idx="9240">
                  <c:v>875.58699999999999</c:v>
                </c:pt>
                <c:pt idx="9241">
                  <c:v>875.68700000000001</c:v>
                </c:pt>
                <c:pt idx="9242">
                  <c:v>875.78700000000003</c:v>
                </c:pt>
                <c:pt idx="9243">
                  <c:v>875.88699999999994</c:v>
                </c:pt>
                <c:pt idx="9244">
                  <c:v>875.98699999999997</c:v>
                </c:pt>
                <c:pt idx="9245">
                  <c:v>876.08699999999999</c:v>
                </c:pt>
                <c:pt idx="9246">
                  <c:v>876.18700000000001</c:v>
                </c:pt>
                <c:pt idx="9247">
                  <c:v>876.28700000000003</c:v>
                </c:pt>
                <c:pt idx="9248">
                  <c:v>876.38699999999994</c:v>
                </c:pt>
                <c:pt idx="9249">
                  <c:v>876.48699999999997</c:v>
                </c:pt>
                <c:pt idx="9250">
                  <c:v>876.58699999999999</c:v>
                </c:pt>
                <c:pt idx="9251">
                  <c:v>876.68700000000001</c:v>
                </c:pt>
                <c:pt idx="9252">
                  <c:v>876.78700000000003</c:v>
                </c:pt>
                <c:pt idx="9253">
                  <c:v>876.88699999999994</c:v>
                </c:pt>
                <c:pt idx="9254">
                  <c:v>876.98699999999997</c:v>
                </c:pt>
                <c:pt idx="9255">
                  <c:v>877.08699999999999</c:v>
                </c:pt>
                <c:pt idx="9256">
                  <c:v>877.18700000000001</c:v>
                </c:pt>
                <c:pt idx="9257">
                  <c:v>877.28700000000003</c:v>
                </c:pt>
                <c:pt idx="9258">
                  <c:v>877.38699999999994</c:v>
                </c:pt>
                <c:pt idx="9259">
                  <c:v>877.48699999999997</c:v>
                </c:pt>
                <c:pt idx="9260">
                  <c:v>877.58699999999999</c:v>
                </c:pt>
                <c:pt idx="9261">
                  <c:v>877.68700000000001</c:v>
                </c:pt>
                <c:pt idx="9262">
                  <c:v>877.78700000000003</c:v>
                </c:pt>
                <c:pt idx="9263">
                  <c:v>877.88699999999994</c:v>
                </c:pt>
                <c:pt idx="9264">
                  <c:v>877.98699999999997</c:v>
                </c:pt>
                <c:pt idx="9265">
                  <c:v>878.08699999999999</c:v>
                </c:pt>
                <c:pt idx="9266">
                  <c:v>878.18700000000001</c:v>
                </c:pt>
                <c:pt idx="9267">
                  <c:v>878.28700000000003</c:v>
                </c:pt>
                <c:pt idx="9268">
                  <c:v>878.38699999999994</c:v>
                </c:pt>
                <c:pt idx="9269">
                  <c:v>878.48699999999997</c:v>
                </c:pt>
                <c:pt idx="9270">
                  <c:v>878.58699999999999</c:v>
                </c:pt>
                <c:pt idx="9271">
                  <c:v>878.68700000000001</c:v>
                </c:pt>
                <c:pt idx="9272">
                  <c:v>878.78700000000003</c:v>
                </c:pt>
                <c:pt idx="9273">
                  <c:v>878.88699999999994</c:v>
                </c:pt>
                <c:pt idx="9274">
                  <c:v>878.98699999999997</c:v>
                </c:pt>
                <c:pt idx="9275">
                  <c:v>879.08699999999999</c:v>
                </c:pt>
                <c:pt idx="9276">
                  <c:v>879.18700000000001</c:v>
                </c:pt>
                <c:pt idx="9277">
                  <c:v>879.28700000000003</c:v>
                </c:pt>
                <c:pt idx="9278">
                  <c:v>879.38699999999994</c:v>
                </c:pt>
                <c:pt idx="9279">
                  <c:v>879.48699999999997</c:v>
                </c:pt>
                <c:pt idx="9280">
                  <c:v>879.58699999999999</c:v>
                </c:pt>
                <c:pt idx="9281">
                  <c:v>879.68700000000001</c:v>
                </c:pt>
                <c:pt idx="9282">
                  <c:v>879.78700000000003</c:v>
                </c:pt>
                <c:pt idx="9283">
                  <c:v>879.88699999999994</c:v>
                </c:pt>
                <c:pt idx="9284">
                  <c:v>879.98699999999997</c:v>
                </c:pt>
                <c:pt idx="9285">
                  <c:v>880.08699999999999</c:v>
                </c:pt>
                <c:pt idx="9286">
                  <c:v>880.18700000000001</c:v>
                </c:pt>
                <c:pt idx="9287">
                  <c:v>880.28700000000003</c:v>
                </c:pt>
                <c:pt idx="9288">
                  <c:v>880.38699999999994</c:v>
                </c:pt>
                <c:pt idx="9289">
                  <c:v>880.48699999999997</c:v>
                </c:pt>
                <c:pt idx="9290">
                  <c:v>880.58699999999999</c:v>
                </c:pt>
                <c:pt idx="9291">
                  <c:v>880.68700000000001</c:v>
                </c:pt>
                <c:pt idx="9292">
                  <c:v>880.78700000000003</c:v>
                </c:pt>
                <c:pt idx="9293">
                  <c:v>880.88699999999994</c:v>
                </c:pt>
                <c:pt idx="9294">
                  <c:v>880.98699999999997</c:v>
                </c:pt>
                <c:pt idx="9295">
                  <c:v>881.08699999999999</c:v>
                </c:pt>
                <c:pt idx="9296">
                  <c:v>881.18700000000001</c:v>
                </c:pt>
                <c:pt idx="9297">
                  <c:v>881.28700000000003</c:v>
                </c:pt>
                <c:pt idx="9298">
                  <c:v>881.38699999999994</c:v>
                </c:pt>
                <c:pt idx="9299">
                  <c:v>881.48699999999997</c:v>
                </c:pt>
                <c:pt idx="9300">
                  <c:v>881.58699999999999</c:v>
                </c:pt>
                <c:pt idx="9301">
                  <c:v>881.68700000000001</c:v>
                </c:pt>
                <c:pt idx="9302">
                  <c:v>881.78700000000003</c:v>
                </c:pt>
                <c:pt idx="9303">
                  <c:v>881.88699999999994</c:v>
                </c:pt>
                <c:pt idx="9304">
                  <c:v>881.98699999999997</c:v>
                </c:pt>
                <c:pt idx="9305">
                  <c:v>882.08699999999999</c:v>
                </c:pt>
                <c:pt idx="9306">
                  <c:v>882.18700000000001</c:v>
                </c:pt>
                <c:pt idx="9307">
                  <c:v>882.28700000000003</c:v>
                </c:pt>
                <c:pt idx="9308">
                  <c:v>882.38699999999994</c:v>
                </c:pt>
                <c:pt idx="9309">
                  <c:v>882.48699999999997</c:v>
                </c:pt>
                <c:pt idx="9310">
                  <c:v>882.58699999999999</c:v>
                </c:pt>
                <c:pt idx="9311">
                  <c:v>882.68700000000001</c:v>
                </c:pt>
                <c:pt idx="9312">
                  <c:v>882.78700000000003</c:v>
                </c:pt>
                <c:pt idx="9313">
                  <c:v>882.88699999999994</c:v>
                </c:pt>
                <c:pt idx="9314">
                  <c:v>882.98699999999997</c:v>
                </c:pt>
                <c:pt idx="9315">
                  <c:v>883.08699999999999</c:v>
                </c:pt>
                <c:pt idx="9316">
                  <c:v>883.18700000000001</c:v>
                </c:pt>
                <c:pt idx="9317">
                  <c:v>883.28700000000003</c:v>
                </c:pt>
                <c:pt idx="9318">
                  <c:v>883.38699999999994</c:v>
                </c:pt>
                <c:pt idx="9319">
                  <c:v>883.48699999999997</c:v>
                </c:pt>
                <c:pt idx="9320">
                  <c:v>883.58699999999999</c:v>
                </c:pt>
                <c:pt idx="9321">
                  <c:v>883.68700000000001</c:v>
                </c:pt>
                <c:pt idx="9322">
                  <c:v>883.78700000000003</c:v>
                </c:pt>
                <c:pt idx="9323">
                  <c:v>883.88699999999994</c:v>
                </c:pt>
                <c:pt idx="9324">
                  <c:v>883.98699999999997</c:v>
                </c:pt>
                <c:pt idx="9325">
                  <c:v>884.08699999999999</c:v>
                </c:pt>
                <c:pt idx="9326">
                  <c:v>884.18700000000001</c:v>
                </c:pt>
                <c:pt idx="9327">
                  <c:v>884.28700000000003</c:v>
                </c:pt>
                <c:pt idx="9328">
                  <c:v>884.38699999999994</c:v>
                </c:pt>
                <c:pt idx="9329">
                  <c:v>884.48699999999997</c:v>
                </c:pt>
                <c:pt idx="9330">
                  <c:v>884.58699999999999</c:v>
                </c:pt>
                <c:pt idx="9331">
                  <c:v>884.68700000000001</c:v>
                </c:pt>
                <c:pt idx="9332">
                  <c:v>884.78700000000003</c:v>
                </c:pt>
                <c:pt idx="9333">
                  <c:v>884.88699999999994</c:v>
                </c:pt>
                <c:pt idx="9334">
                  <c:v>884.98699999999997</c:v>
                </c:pt>
                <c:pt idx="9335">
                  <c:v>885.08699999999999</c:v>
                </c:pt>
                <c:pt idx="9336">
                  <c:v>885.18700000000001</c:v>
                </c:pt>
                <c:pt idx="9337">
                  <c:v>885.28700000000003</c:v>
                </c:pt>
                <c:pt idx="9338">
                  <c:v>885.38699999999994</c:v>
                </c:pt>
                <c:pt idx="9339">
                  <c:v>885.48699999999997</c:v>
                </c:pt>
                <c:pt idx="9340">
                  <c:v>885.58699999999999</c:v>
                </c:pt>
                <c:pt idx="9341">
                  <c:v>885.68700000000001</c:v>
                </c:pt>
                <c:pt idx="9342">
                  <c:v>885.78700000000003</c:v>
                </c:pt>
                <c:pt idx="9343">
                  <c:v>885.88699999999994</c:v>
                </c:pt>
                <c:pt idx="9344">
                  <c:v>885.98699999999997</c:v>
                </c:pt>
                <c:pt idx="9345">
                  <c:v>886.08699999999999</c:v>
                </c:pt>
                <c:pt idx="9346">
                  <c:v>886.18700000000001</c:v>
                </c:pt>
                <c:pt idx="9347">
                  <c:v>886.28700000000003</c:v>
                </c:pt>
                <c:pt idx="9348">
                  <c:v>886.38699999999994</c:v>
                </c:pt>
                <c:pt idx="9349">
                  <c:v>886.48699999999997</c:v>
                </c:pt>
                <c:pt idx="9350">
                  <c:v>886.58699999999999</c:v>
                </c:pt>
                <c:pt idx="9351">
                  <c:v>886.68700000000001</c:v>
                </c:pt>
                <c:pt idx="9352">
                  <c:v>886.78700000000003</c:v>
                </c:pt>
                <c:pt idx="9353">
                  <c:v>886.88699999999994</c:v>
                </c:pt>
                <c:pt idx="9354">
                  <c:v>886.98699999999997</c:v>
                </c:pt>
                <c:pt idx="9355">
                  <c:v>887.08699999999999</c:v>
                </c:pt>
                <c:pt idx="9356">
                  <c:v>887.18700000000001</c:v>
                </c:pt>
                <c:pt idx="9357">
                  <c:v>887.28700000000003</c:v>
                </c:pt>
                <c:pt idx="9358">
                  <c:v>887.38699999999994</c:v>
                </c:pt>
                <c:pt idx="9359">
                  <c:v>887.48699999999997</c:v>
                </c:pt>
                <c:pt idx="9360">
                  <c:v>887.58699999999999</c:v>
                </c:pt>
                <c:pt idx="9361">
                  <c:v>887.68700000000001</c:v>
                </c:pt>
                <c:pt idx="9362">
                  <c:v>887.78700000000003</c:v>
                </c:pt>
                <c:pt idx="9363">
                  <c:v>887.88699999999994</c:v>
                </c:pt>
                <c:pt idx="9364">
                  <c:v>887.98699999999997</c:v>
                </c:pt>
                <c:pt idx="9365">
                  <c:v>888.08699999999999</c:v>
                </c:pt>
                <c:pt idx="9366">
                  <c:v>888.18700000000001</c:v>
                </c:pt>
                <c:pt idx="9367">
                  <c:v>888.28700000000003</c:v>
                </c:pt>
                <c:pt idx="9368">
                  <c:v>888.38699999999994</c:v>
                </c:pt>
                <c:pt idx="9369">
                  <c:v>888.48699999999997</c:v>
                </c:pt>
                <c:pt idx="9370">
                  <c:v>888.58699999999999</c:v>
                </c:pt>
                <c:pt idx="9371">
                  <c:v>888.68700000000001</c:v>
                </c:pt>
                <c:pt idx="9372">
                  <c:v>888.78700000000003</c:v>
                </c:pt>
                <c:pt idx="9373">
                  <c:v>888.88699999999994</c:v>
                </c:pt>
                <c:pt idx="9374">
                  <c:v>888.98699999999997</c:v>
                </c:pt>
                <c:pt idx="9375">
                  <c:v>889.08699999999999</c:v>
                </c:pt>
                <c:pt idx="9376">
                  <c:v>889.18700000000001</c:v>
                </c:pt>
                <c:pt idx="9377">
                  <c:v>889.28700000000003</c:v>
                </c:pt>
                <c:pt idx="9378">
                  <c:v>889.38699999999994</c:v>
                </c:pt>
                <c:pt idx="9379">
                  <c:v>889.48699999999997</c:v>
                </c:pt>
                <c:pt idx="9380">
                  <c:v>889.58699999999999</c:v>
                </c:pt>
                <c:pt idx="9381">
                  <c:v>889.68700000000001</c:v>
                </c:pt>
                <c:pt idx="9382">
                  <c:v>889.78700000000003</c:v>
                </c:pt>
                <c:pt idx="9383">
                  <c:v>889.88699999999994</c:v>
                </c:pt>
                <c:pt idx="9384">
                  <c:v>889.98699999999997</c:v>
                </c:pt>
                <c:pt idx="9385">
                  <c:v>890.08699999999999</c:v>
                </c:pt>
                <c:pt idx="9386">
                  <c:v>890.18700000000001</c:v>
                </c:pt>
                <c:pt idx="9387">
                  <c:v>890.28700000000003</c:v>
                </c:pt>
                <c:pt idx="9388">
                  <c:v>890.38699999999994</c:v>
                </c:pt>
                <c:pt idx="9389">
                  <c:v>890.48699999999997</c:v>
                </c:pt>
                <c:pt idx="9390">
                  <c:v>890.58699999999999</c:v>
                </c:pt>
                <c:pt idx="9391">
                  <c:v>890.68700000000001</c:v>
                </c:pt>
                <c:pt idx="9392">
                  <c:v>890.78700000000003</c:v>
                </c:pt>
                <c:pt idx="9393">
                  <c:v>890.88699999999994</c:v>
                </c:pt>
                <c:pt idx="9394">
                  <c:v>890.98699999999997</c:v>
                </c:pt>
                <c:pt idx="9395">
                  <c:v>891.08699999999999</c:v>
                </c:pt>
                <c:pt idx="9396">
                  <c:v>891.18700000000001</c:v>
                </c:pt>
                <c:pt idx="9397">
                  <c:v>891.28700000000003</c:v>
                </c:pt>
                <c:pt idx="9398">
                  <c:v>891.38699999999994</c:v>
                </c:pt>
                <c:pt idx="9399">
                  <c:v>891.48699999999997</c:v>
                </c:pt>
                <c:pt idx="9400">
                  <c:v>891.58699999999999</c:v>
                </c:pt>
                <c:pt idx="9401">
                  <c:v>891.68700000000001</c:v>
                </c:pt>
                <c:pt idx="9402">
                  <c:v>891.78700000000003</c:v>
                </c:pt>
                <c:pt idx="9403">
                  <c:v>891.88699999999994</c:v>
                </c:pt>
                <c:pt idx="9404">
                  <c:v>891.98699999999997</c:v>
                </c:pt>
                <c:pt idx="9405">
                  <c:v>892.08699999999999</c:v>
                </c:pt>
                <c:pt idx="9406">
                  <c:v>892.18700000000001</c:v>
                </c:pt>
                <c:pt idx="9407">
                  <c:v>892.28700000000003</c:v>
                </c:pt>
                <c:pt idx="9408">
                  <c:v>892.38699999999994</c:v>
                </c:pt>
                <c:pt idx="9409">
                  <c:v>892.48699999999997</c:v>
                </c:pt>
                <c:pt idx="9410">
                  <c:v>892.58699999999999</c:v>
                </c:pt>
                <c:pt idx="9411">
                  <c:v>892.68700000000001</c:v>
                </c:pt>
                <c:pt idx="9412">
                  <c:v>892.78700000000003</c:v>
                </c:pt>
                <c:pt idx="9413">
                  <c:v>892.88699999999994</c:v>
                </c:pt>
                <c:pt idx="9414">
                  <c:v>892.98699999999997</c:v>
                </c:pt>
                <c:pt idx="9415">
                  <c:v>893.08699999999999</c:v>
                </c:pt>
                <c:pt idx="9416">
                  <c:v>893.18700000000001</c:v>
                </c:pt>
                <c:pt idx="9417">
                  <c:v>893.28700000000003</c:v>
                </c:pt>
                <c:pt idx="9418">
                  <c:v>893.38699999999994</c:v>
                </c:pt>
                <c:pt idx="9419">
                  <c:v>893.48699999999997</c:v>
                </c:pt>
                <c:pt idx="9420">
                  <c:v>893.58699999999999</c:v>
                </c:pt>
                <c:pt idx="9421">
                  <c:v>893.68700000000001</c:v>
                </c:pt>
                <c:pt idx="9422">
                  <c:v>893.78700000000003</c:v>
                </c:pt>
                <c:pt idx="9423">
                  <c:v>893.88699999999994</c:v>
                </c:pt>
                <c:pt idx="9424">
                  <c:v>893.98699999999997</c:v>
                </c:pt>
                <c:pt idx="9425">
                  <c:v>894.08699999999999</c:v>
                </c:pt>
                <c:pt idx="9426">
                  <c:v>894.18700000000001</c:v>
                </c:pt>
                <c:pt idx="9427">
                  <c:v>894.28700000000003</c:v>
                </c:pt>
                <c:pt idx="9428">
                  <c:v>894.38699999999994</c:v>
                </c:pt>
                <c:pt idx="9429">
                  <c:v>894.48699999999997</c:v>
                </c:pt>
                <c:pt idx="9430">
                  <c:v>894.58699999999999</c:v>
                </c:pt>
                <c:pt idx="9431">
                  <c:v>894.68700000000001</c:v>
                </c:pt>
                <c:pt idx="9432">
                  <c:v>894.78700000000003</c:v>
                </c:pt>
                <c:pt idx="9433">
                  <c:v>894.88699999999994</c:v>
                </c:pt>
                <c:pt idx="9434">
                  <c:v>894.98699999999997</c:v>
                </c:pt>
                <c:pt idx="9435">
                  <c:v>895.08699999999999</c:v>
                </c:pt>
                <c:pt idx="9436">
                  <c:v>895.18700000000001</c:v>
                </c:pt>
                <c:pt idx="9437">
                  <c:v>895.28700000000003</c:v>
                </c:pt>
                <c:pt idx="9438">
                  <c:v>895.38699999999994</c:v>
                </c:pt>
                <c:pt idx="9439">
                  <c:v>895.48699999999997</c:v>
                </c:pt>
                <c:pt idx="9440">
                  <c:v>895.58699999999999</c:v>
                </c:pt>
                <c:pt idx="9441">
                  <c:v>895.68700000000001</c:v>
                </c:pt>
                <c:pt idx="9442">
                  <c:v>895.78700000000003</c:v>
                </c:pt>
                <c:pt idx="9443">
                  <c:v>895.88699999999994</c:v>
                </c:pt>
                <c:pt idx="9444">
                  <c:v>895.98699999999997</c:v>
                </c:pt>
                <c:pt idx="9445">
                  <c:v>896.08699999999999</c:v>
                </c:pt>
                <c:pt idx="9446">
                  <c:v>896.18700000000001</c:v>
                </c:pt>
                <c:pt idx="9447">
                  <c:v>896.28700000000003</c:v>
                </c:pt>
                <c:pt idx="9448">
                  <c:v>896.38699999999994</c:v>
                </c:pt>
                <c:pt idx="9449">
                  <c:v>896.48699999999997</c:v>
                </c:pt>
                <c:pt idx="9450">
                  <c:v>896.58699999999999</c:v>
                </c:pt>
                <c:pt idx="9451">
                  <c:v>896.68700000000001</c:v>
                </c:pt>
                <c:pt idx="9452">
                  <c:v>896.78700000000003</c:v>
                </c:pt>
                <c:pt idx="9453">
                  <c:v>896.88699999999994</c:v>
                </c:pt>
                <c:pt idx="9454">
                  <c:v>896.98699999999997</c:v>
                </c:pt>
                <c:pt idx="9455">
                  <c:v>897.08699999999999</c:v>
                </c:pt>
                <c:pt idx="9456">
                  <c:v>897.18700000000001</c:v>
                </c:pt>
                <c:pt idx="9457">
                  <c:v>897.28700000000003</c:v>
                </c:pt>
                <c:pt idx="9458">
                  <c:v>897.38699999999994</c:v>
                </c:pt>
                <c:pt idx="9459">
                  <c:v>897.48699999999997</c:v>
                </c:pt>
                <c:pt idx="9460">
                  <c:v>897.58699999999999</c:v>
                </c:pt>
                <c:pt idx="9461">
                  <c:v>897.68700000000001</c:v>
                </c:pt>
                <c:pt idx="9462">
                  <c:v>897.78700000000003</c:v>
                </c:pt>
                <c:pt idx="9463">
                  <c:v>897.88699999999994</c:v>
                </c:pt>
                <c:pt idx="9464">
                  <c:v>897.98699999999997</c:v>
                </c:pt>
                <c:pt idx="9465">
                  <c:v>898.08699999999999</c:v>
                </c:pt>
                <c:pt idx="9466">
                  <c:v>898.18700000000001</c:v>
                </c:pt>
                <c:pt idx="9467">
                  <c:v>898.28700000000003</c:v>
                </c:pt>
                <c:pt idx="9468">
                  <c:v>898.38699999999994</c:v>
                </c:pt>
                <c:pt idx="9469">
                  <c:v>898.48699999999997</c:v>
                </c:pt>
                <c:pt idx="9470">
                  <c:v>898.58699999999999</c:v>
                </c:pt>
                <c:pt idx="9471">
                  <c:v>898.68700000000001</c:v>
                </c:pt>
                <c:pt idx="9472">
                  <c:v>898.78700000000003</c:v>
                </c:pt>
                <c:pt idx="9473">
                  <c:v>898.88699999999994</c:v>
                </c:pt>
                <c:pt idx="9474">
                  <c:v>898.98699999999997</c:v>
                </c:pt>
                <c:pt idx="9475">
                  <c:v>899.08699999999999</c:v>
                </c:pt>
                <c:pt idx="9476">
                  <c:v>899.18700000000001</c:v>
                </c:pt>
                <c:pt idx="9477">
                  <c:v>899.28700000000003</c:v>
                </c:pt>
                <c:pt idx="9478">
                  <c:v>899.38699999999994</c:v>
                </c:pt>
                <c:pt idx="9479">
                  <c:v>899.48699999999997</c:v>
                </c:pt>
                <c:pt idx="9480">
                  <c:v>899.58699999999999</c:v>
                </c:pt>
                <c:pt idx="9481">
                  <c:v>899.68700000000001</c:v>
                </c:pt>
                <c:pt idx="9482">
                  <c:v>899.78700000000003</c:v>
                </c:pt>
                <c:pt idx="9483">
                  <c:v>899.88699999999994</c:v>
                </c:pt>
                <c:pt idx="9484">
                  <c:v>899.98699999999997</c:v>
                </c:pt>
                <c:pt idx="9485">
                  <c:v>900.08699999999999</c:v>
                </c:pt>
                <c:pt idx="9486">
                  <c:v>900.18700000000001</c:v>
                </c:pt>
                <c:pt idx="9487">
                  <c:v>900.28700000000003</c:v>
                </c:pt>
                <c:pt idx="9488">
                  <c:v>900.38699999999994</c:v>
                </c:pt>
                <c:pt idx="9489">
                  <c:v>900.48699999999997</c:v>
                </c:pt>
                <c:pt idx="9490">
                  <c:v>900.58699999999999</c:v>
                </c:pt>
                <c:pt idx="9491">
                  <c:v>900.68700000000001</c:v>
                </c:pt>
                <c:pt idx="9492">
                  <c:v>900.78700000000003</c:v>
                </c:pt>
                <c:pt idx="9493">
                  <c:v>900.88699999999994</c:v>
                </c:pt>
                <c:pt idx="9494">
                  <c:v>900.98699999999997</c:v>
                </c:pt>
                <c:pt idx="9495">
                  <c:v>901.08699999999999</c:v>
                </c:pt>
                <c:pt idx="9496">
                  <c:v>901.18700000000001</c:v>
                </c:pt>
                <c:pt idx="9497">
                  <c:v>901.28700000000003</c:v>
                </c:pt>
                <c:pt idx="9498">
                  <c:v>901.38699999999994</c:v>
                </c:pt>
                <c:pt idx="9499">
                  <c:v>901.48699999999997</c:v>
                </c:pt>
                <c:pt idx="9500">
                  <c:v>901.58699999999999</c:v>
                </c:pt>
                <c:pt idx="9501">
                  <c:v>901.68700000000001</c:v>
                </c:pt>
                <c:pt idx="9502">
                  <c:v>901.78700000000003</c:v>
                </c:pt>
                <c:pt idx="9503">
                  <c:v>901.88699999999994</c:v>
                </c:pt>
                <c:pt idx="9504">
                  <c:v>901.98699999999997</c:v>
                </c:pt>
                <c:pt idx="9505">
                  <c:v>902.08699999999999</c:v>
                </c:pt>
                <c:pt idx="9506">
                  <c:v>902.18700000000001</c:v>
                </c:pt>
                <c:pt idx="9507">
                  <c:v>902.28700000000003</c:v>
                </c:pt>
                <c:pt idx="9508">
                  <c:v>902.38699999999994</c:v>
                </c:pt>
                <c:pt idx="9509">
                  <c:v>902.48699999999997</c:v>
                </c:pt>
                <c:pt idx="9510">
                  <c:v>902.58699999999999</c:v>
                </c:pt>
                <c:pt idx="9511">
                  <c:v>902.68700000000001</c:v>
                </c:pt>
                <c:pt idx="9512">
                  <c:v>902.78700000000003</c:v>
                </c:pt>
                <c:pt idx="9513">
                  <c:v>902.88699999999994</c:v>
                </c:pt>
                <c:pt idx="9514">
                  <c:v>902.98699999999997</c:v>
                </c:pt>
                <c:pt idx="9515">
                  <c:v>903.08699999999999</c:v>
                </c:pt>
                <c:pt idx="9516">
                  <c:v>903.18700000000001</c:v>
                </c:pt>
                <c:pt idx="9517">
                  <c:v>903.28700000000003</c:v>
                </c:pt>
                <c:pt idx="9518">
                  <c:v>903.38699999999994</c:v>
                </c:pt>
                <c:pt idx="9519">
                  <c:v>903.48699999999997</c:v>
                </c:pt>
                <c:pt idx="9520">
                  <c:v>903.58699999999999</c:v>
                </c:pt>
                <c:pt idx="9521">
                  <c:v>903.68700000000001</c:v>
                </c:pt>
                <c:pt idx="9522">
                  <c:v>903.78700000000003</c:v>
                </c:pt>
                <c:pt idx="9523">
                  <c:v>903.88699999999994</c:v>
                </c:pt>
                <c:pt idx="9524">
                  <c:v>903.98699999999997</c:v>
                </c:pt>
                <c:pt idx="9525">
                  <c:v>904.08699999999999</c:v>
                </c:pt>
                <c:pt idx="9526">
                  <c:v>904.18700000000001</c:v>
                </c:pt>
                <c:pt idx="9527">
                  <c:v>904.28700000000003</c:v>
                </c:pt>
                <c:pt idx="9528">
                  <c:v>904.38699999999994</c:v>
                </c:pt>
                <c:pt idx="9529">
                  <c:v>904.48699999999997</c:v>
                </c:pt>
                <c:pt idx="9530">
                  <c:v>904.58699999999999</c:v>
                </c:pt>
                <c:pt idx="9531">
                  <c:v>904.68700000000001</c:v>
                </c:pt>
                <c:pt idx="9532">
                  <c:v>904.78700000000003</c:v>
                </c:pt>
                <c:pt idx="9533">
                  <c:v>904.88699999999994</c:v>
                </c:pt>
                <c:pt idx="9534">
                  <c:v>904.98699999999997</c:v>
                </c:pt>
                <c:pt idx="9535">
                  <c:v>905.08699999999999</c:v>
                </c:pt>
                <c:pt idx="9536">
                  <c:v>905.18700000000001</c:v>
                </c:pt>
                <c:pt idx="9537">
                  <c:v>905.28700000000003</c:v>
                </c:pt>
                <c:pt idx="9538">
                  <c:v>905.38699999999994</c:v>
                </c:pt>
                <c:pt idx="9539">
                  <c:v>905.48699999999997</c:v>
                </c:pt>
                <c:pt idx="9540">
                  <c:v>905.58699999999999</c:v>
                </c:pt>
                <c:pt idx="9541">
                  <c:v>905.68700000000001</c:v>
                </c:pt>
                <c:pt idx="9542">
                  <c:v>905.78700000000003</c:v>
                </c:pt>
                <c:pt idx="9543">
                  <c:v>905.88699999999994</c:v>
                </c:pt>
                <c:pt idx="9544">
                  <c:v>905.98699999999997</c:v>
                </c:pt>
                <c:pt idx="9545">
                  <c:v>906.08699999999999</c:v>
                </c:pt>
                <c:pt idx="9546">
                  <c:v>906.18700000000001</c:v>
                </c:pt>
                <c:pt idx="9547">
                  <c:v>906.28700000000003</c:v>
                </c:pt>
                <c:pt idx="9548">
                  <c:v>906.38699999999994</c:v>
                </c:pt>
                <c:pt idx="9549">
                  <c:v>906.48699999999997</c:v>
                </c:pt>
                <c:pt idx="9550">
                  <c:v>906.58699999999999</c:v>
                </c:pt>
                <c:pt idx="9551">
                  <c:v>906.68700000000001</c:v>
                </c:pt>
                <c:pt idx="9552">
                  <c:v>906.78700000000003</c:v>
                </c:pt>
                <c:pt idx="9553">
                  <c:v>906.88699999999994</c:v>
                </c:pt>
                <c:pt idx="9554">
                  <c:v>906.98699999999997</c:v>
                </c:pt>
                <c:pt idx="9555">
                  <c:v>907.08699999999999</c:v>
                </c:pt>
                <c:pt idx="9556">
                  <c:v>907.18700000000001</c:v>
                </c:pt>
                <c:pt idx="9557">
                  <c:v>907.28700000000003</c:v>
                </c:pt>
                <c:pt idx="9558">
                  <c:v>907.38699999999994</c:v>
                </c:pt>
                <c:pt idx="9559">
                  <c:v>907.48699999999997</c:v>
                </c:pt>
                <c:pt idx="9560">
                  <c:v>907.58699999999999</c:v>
                </c:pt>
                <c:pt idx="9561">
                  <c:v>907.68700000000001</c:v>
                </c:pt>
                <c:pt idx="9562">
                  <c:v>907.78700000000003</c:v>
                </c:pt>
                <c:pt idx="9563">
                  <c:v>907.88699999999994</c:v>
                </c:pt>
                <c:pt idx="9564">
                  <c:v>907.98699999999997</c:v>
                </c:pt>
                <c:pt idx="9565">
                  <c:v>908.08699999999999</c:v>
                </c:pt>
                <c:pt idx="9566">
                  <c:v>908.18700000000001</c:v>
                </c:pt>
                <c:pt idx="9567">
                  <c:v>908.28700000000003</c:v>
                </c:pt>
                <c:pt idx="9568">
                  <c:v>908.38699999999994</c:v>
                </c:pt>
                <c:pt idx="9569">
                  <c:v>908.48699999999997</c:v>
                </c:pt>
                <c:pt idx="9570">
                  <c:v>908.58699999999999</c:v>
                </c:pt>
                <c:pt idx="9571">
                  <c:v>908.68700000000001</c:v>
                </c:pt>
                <c:pt idx="9572">
                  <c:v>908.78700000000003</c:v>
                </c:pt>
                <c:pt idx="9573">
                  <c:v>908.88699999999994</c:v>
                </c:pt>
                <c:pt idx="9574">
                  <c:v>908.98699999999997</c:v>
                </c:pt>
                <c:pt idx="9575">
                  <c:v>909.08699999999999</c:v>
                </c:pt>
                <c:pt idx="9576">
                  <c:v>909.18700000000001</c:v>
                </c:pt>
                <c:pt idx="9577">
                  <c:v>909.28700000000003</c:v>
                </c:pt>
                <c:pt idx="9578">
                  <c:v>909.38699999999994</c:v>
                </c:pt>
                <c:pt idx="9579">
                  <c:v>909.48699999999997</c:v>
                </c:pt>
                <c:pt idx="9580">
                  <c:v>909.58699999999999</c:v>
                </c:pt>
                <c:pt idx="9581">
                  <c:v>909.68700000000001</c:v>
                </c:pt>
                <c:pt idx="9582">
                  <c:v>909.78700000000003</c:v>
                </c:pt>
                <c:pt idx="9583">
                  <c:v>909.88699999999994</c:v>
                </c:pt>
                <c:pt idx="9584">
                  <c:v>909.98699999999997</c:v>
                </c:pt>
                <c:pt idx="9585">
                  <c:v>910.08699999999999</c:v>
                </c:pt>
                <c:pt idx="9586">
                  <c:v>910.18700000000001</c:v>
                </c:pt>
                <c:pt idx="9587">
                  <c:v>910.28700000000003</c:v>
                </c:pt>
                <c:pt idx="9588">
                  <c:v>910.38699999999994</c:v>
                </c:pt>
                <c:pt idx="9589">
                  <c:v>910.48699999999997</c:v>
                </c:pt>
                <c:pt idx="9590">
                  <c:v>910.58699999999999</c:v>
                </c:pt>
                <c:pt idx="9591">
                  <c:v>910.68700000000001</c:v>
                </c:pt>
                <c:pt idx="9592">
                  <c:v>910.78700000000003</c:v>
                </c:pt>
                <c:pt idx="9593">
                  <c:v>910.88699999999994</c:v>
                </c:pt>
                <c:pt idx="9594">
                  <c:v>910.98699999999997</c:v>
                </c:pt>
                <c:pt idx="9595">
                  <c:v>911.08699999999999</c:v>
                </c:pt>
                <c:pt idx="9596">
                  <c:v>911.18700000000001</c:v>
                </c:pt>
                <c:pt idx="9597">
                  <c:v>911.28700000000003</c:v>
                </c:pt>
                <c:pt idx="9598">
                  <c:v>911.38699999999994</c:v>
                </c:pt>
                <c:pt idx="9599">
                  <c:v>911.48699999999997</c:v>
                </c:pt>
                <c:pt idx="9600">
                  <c:v>911.58699999999999</c:v>
                </c:pt>
                <c:pt idx="9601">
                  <c:v>911.68700000000001</c:v>
                </c:pt>
                <c:pt idx="9602">
                  <c:v>911.78700000000003</c:v>
                </c:pt>
                <c:pt idx="9603">
                  <c:v>911.88699999999994</c:v>
                </c:pt>
                <c:pt idx="9604">
                  <c:v>911.98699999999997</c:v>
                </c:pt>
                <c:pt idx="9605">
                  <c:v>912.08699999999999</c:v>
                </c:pt>
                <c:pt idx="9606">
                  <c:v>912.18700000000001</c:v>
                </c:pt>
                <c:pt idx="9607">
                  <c:v>912.28700000000003</c:v>
                </c:pt>
                <c:pt idx="9608">
                  <c:v>912.38699999999994</c:v>
                </c:pt>
                <c:pt idx="9609">
                  <c:v>912.48699999999997</c:v>
                </c:pt>
                <c:pt idx="9610">
                  <c:v>912.58699999999999</c:v>
                </c:pt>
                <c:pt idx="9611">
                  <c:v>912.68700000000001</c:v>
                </c:pt>
                <c:pt idx="9612">
                  <c:v>912.78700000000003</c:v>
                </c:pt>
                <c:pt idx="9613">
                  <c:v>912.88699999999994</c:v>
                </c:pt>
                <c:pt idx="9614">
                  <c:v>912.98699999999997</c:v>
                </c:pt>
                <c:pt idx="9615">
                  <c:v>913.08699999999999</c:v>
                </c:pt>
                <c:pt idx="9616">
                  <c:v>913.18700000000001</c:v>
                </c:pt>
                <c:pt idx="9617">
                  <c:v>913.28700000000003</c:v>
                </c:pt>
                <c:pt idx="9618">
                  <c:v>913.38699999999994</c:v>
                </c:pt>
                <c:pt idx="9619">
                  <c:v>913.48699999999997</c:v>
                </c:pt>
                <c:pt idx="9620">
                  <c:v>913.58699999999999</c:v>
                </c:pt>
                <c:pt idx="9621">
                  <c:v>913.68700000000001</c:v>
                </c:pt>
                <c:pt idx="9622">
                  <c:v>913.78700000000003</c:v>
                </c:pt>
                <c:pt idx="9623">
                  <c:v>913.88699999999994</c:v>
                </c:pt>
                <c:pt idx="9624">
                  <c:v>913.98699999999997</c:v>
                </c:pt>
                <c:pt idx="9625">
                  <c:v>914.08699999999999</c:v>
                </c:pt>
                <c:pt idx="9626">
                  <c:v>914.18700000000001</c:v>
                </c:pt>
                <c:pt idx="9627">
                  <c:v>914.28700000000003</c:v>
                </c:pt>
                <c:pt idx="9628">
                  <c:v>914.38699999999994</c:v>
                </c:pt>
                <c:pt idx="9629">
                  <c:v>914.48699999999997</c:v>
                </c:pt>
                <c:pt idx="9630">
                  <c:v>914.58699999999999</c:v>
                </c:pt>
                <c:pt idx="9631">
                  <c:v>914.68700000000001</c:v>
                </c:pt>
                <c:pt idx="9632">
                  <c:v>914.78700000000003</c:v>
                </c:pt>
                <c:pt idx="9633">
                  <c:v>914.88699999999994</c:v>
                </c:pt>
                <c:pt idx="9634">
                  <c:v>914.98699999999997</c:v>
                </c:pt>
                <c:pt idx="9635">
                  <c:v>915.08699999999999</c:v>
                </c:pt>
                <c:pt idx="9636">
                  <c:v>915.18700000000001</c:v>
                </c:pt>
                <c:pt idx="9637">
                  <c:v>915.28700000000003</c:v>
                </c:pt>
                <c:pt idx="9638">
                  <c:v>915.38699999999994</c:v>
                </c:pt>
                <c:pt idx="9639">
                  <c:v>915.48699999999997</c:v>
                </c:pt>
                <c:pt idx="9640">
                  <c:v>915.58699999999999</c:v>
                </c:pt>
                <c:pt idx="9641">
                  <c:v>915.68700000000001</c:v>
                </c:pt>
                <c:pt idx="9642">
                  <c:v>915.78700000000003</c:v>
                </c:pt>
                <c:pt idx="9643">
                  <c:v>915.88699999999994</c:v>
                </c:pt>
                <c:pt idx="9644">
                  <c:v>915.98699999999997</c:v>
                </c:pt>
                <c:pt idx="9645">
                  <c:v>916.08699999999999</c:v>
                </c:pt>
                <c:pt idx="9646">
                  <c:v>916.18700000000001</c:v>
                </c:pt>
                <c:pt idx="9647">
                  <c:v>916.28700000000003</c:v>
                </c:pt>
                <c:pt idx="9648">
                  <c:v>916.38699999999994</c:v>
                </c:pt>
                <c:pt idx="9649">
                  <c:v>916.48699999999997</c:v>
                </c:pt>
                <c:pt idx="9650">
                  <c:v>916.58699999999999</c:v>
                </c:pt>
                <c:pt idx="9651">
                  <c:v>916.68700000000001</c:v>
                </c:pt>
                <c:pt idx="9652">
                  <c:v>916.78700000000003</c:v>
                </c:pt>
                <c:pt idx="9653">
                  <c:v>916.88699999999994</c:v>
                </c:pt>
                <c:pt idx="9654">
                  <c:v>916.98699999999997</c:v>
                </c:pt>
                <c:pt idx="9655">
                  <c:v>917.08699999999999</c:v>
                </c:pt>
                <c:pt idx="9656">
                  <c:v>917.18700000000001</c:v>
                </c:pt>
                <c:pt idx="9657">
                  <c:v>917.28700000000003</c:v>
                </c:pt>
                <c:pt idx="9658">
                  <c:v>917.38699999999994</c:v>
                </c:pt>
                <c:pt idx="9659">
                  <c:v>917.48699999999997</c:v>
                </c:pt>
                <c:pt idx="9660">
                  <c:v>917.58699999999999</c:v>
                </c:pt>
                <c:pt idx="9661">
                  <c:v>917.68700000000001</c:v>
                </c:pt>
                <c:pt idx="9662">
                  <c:v>917.78700000000003</c:v>
                </c:pt>
                <c:pt idx="9663">
                  <c:v>917.88699999999994</c:v>
                </c:pt>
                <c:pt idx="9664">
                  <c:v>917.98699999999997</c:v>
                </c:pt>
                <c:pt idx="9665">
                  <c:v>918.08699999999999</c:v>
                </c:pt>
                <c:pt idx="9666">
                  <c:v>918.18700000000001</c:v>
                </c:pt>
                <c:pt idx="9667">
                  <c:v>918.28700000000003</c:v>
                </c:pt>
                <c:pt idx="9668">
                  <c:v>918.38699999999994</c:v>
                </c:pt>
                <c:pt idx="9669">
                  <c:v>918.48699999999997</c:v>
                </c:pt>
                <c:pt idx="9670">
                  <c:v>918.58699999999999</c:v>
                </c:pt>
                <c:pt idx="9671">
                  <c:v>918.68700000000001</c:v>
                </c:pt>
                <c:pt idx="9672">
                  <c:v>918.78700000000003</c:v>
                </c:pt>
                <c:pt idx="9673">
                  <c:v>918.88699999999994</c:v>
                </c:pt>
                <c:pt idx="9674">
                  <c:v>918.98699999999997</c:v>
                </c:pt>
                <c:pt idx="9675">
                  <c:v>919.08699999999999</c:v>
                </c:pt>
                <c:pt idx="9676">
                  <c:v>919.18700000000001</c:v>
                </c:pt>
                <c:pt idx="9677">
                  <c:v>919.28700000000003</c:v>
                </c:pt>
                <c:pt idx="9678">
                  <c:v>919.38699999999994</c:v>
                </c:pt>
                <c:pt idx="9679">
                  <c:v>919.48699999999997</c:v>
                </c:pt>
                <c:pt idx="9680">
                  <c:v>919.58699999999999</c:v>
                </c:pt>
                <c:pt idx="9681">
                  <c:v>919.68700000000001</c:v>
                </c:pt>
                <c:pt idx="9682">
                  <c:v>919.78700000000003</c:v>
                </c:pt>
                <c:pt idx="9683">
                  <c:v>919.88699999999994</c:v>
                </c:pt>
                <c:pt idx="9684">
                  <c:v>919.98699999999997</c:v>
                </c:pt>
                <c:pt idx="9685">
                  <c:v>920.08699999999999</c:v>
                </c:pt>
                <c:pt idx="9686">
                  <c:v>920.18700000000001</c:v>
                </c:pt>
                <c:pt idx="9687">
                  <c:v>920.28700000000003</c:v>
                </c:pt>
                <c:pt idx="9688">
                  <c:v>920.38699999999994</c:v>
                </c:pt>
                <c:pt idx="9689">
                  <c:v>920.48699999999997</c:v>
                </c:pt>
                <c:pt idx="9690">
                  <c:v>920.58699999999999</c:v>
                </c:pt>
                <c:pt idx="9691">
                  <c:v>920.68700000000001</c:v>
                </c:pt>
                <c:pt idx="9692">
                  <c:v>920.78700000000003</c:v>
                </c:pt>
                <c:pt idx="9693">
                  <c:v>920.88699999999994</c:v>
                </c:pt>
                <c:pt idx="9694">
                  <c:v>920.98699999999997</c:v>
                </c:pt>
                <c:pt idx="9695">
                  <c:v>921.08699999999999</c:v>
                </c:pt>
                <c:pt idx="9696">
                  <c:v>921.18700000000001</c:v>
                </c:pt>
                <c:pt idx="9697">
                  <c:v>921.28700000000003</c:v>
                </c:pt>
                <c:pt idx="9698">
                  <c:v>921.38699999999994</c:v>
                </c:pt>
                <c:pt idx="9699">
                  <c:v>921.48699999999997</c:v>
                </c:pt>
                <c:pt idx="9700">
                  <c:v>921.58699999999999</c:v>
                </c:pt>
                <c:pt idx="9701">
                  <c:v>921.68700000000001</c:v>
                </c:pt>
                <c:pt idx="9702">
                  <c:v>921.78700000000003</c:v>
                </c:pt>
                <c:pt idx="9703">
                  <c:v>921.88699999999994</c:v>
                </c:pt>
                <c:pt idx="9704">
                  <c:v>921.98699999999997</c:v>
                </c:pt>
                <c:pt idx="9705">
                  <c:v>922.08699999999999</c:v>
                </c:pt>
                <c:pt idx="9706">
                  <c:v>922.18700000000001</c:v>
                </c:pt>
                <c:pt idx="9707">
                  <c:v>922.28700000000003</c:v>
                </c:pt>
                <c:pt idx="9708">
                  <c:v>922.38699999999994</c:v>
                </c:pt>
                <c:pt idx="9709">
                  <c:v>922.48699999999997</c:v>
                </c:pt>
                <c:pt idx="9710">
                  <c:v>922.58699999999999</c:v>
                </c:pt>
                <c:pt idx="9711">
                  <c:v>922.68700000000001</c:v>
                </c:pt>
                <c:pt idx="9712">
                  <c:v>922.78700000000003</c:v>
                </c:pt>
                <c:pt idx="9713">
                  <c:v>922.88699999999994</c:v>
                </c:pt>
                <c:pt idx="9714">
                  <c:v>922.98699999999997</c:v>
                </c:pt>
                <c:pt idx="9715">
                  <c:v>923.08699999999999</c:v>
                </c:pt>
                <c:pt idx="9716">
                  <c:v>923.18700000000001</c:v>
                </c:pt>
                <c:pt idx="9717">
                  <c:v>923.28700000000003</c:v>
                </c:pt>
                <c:pt idx="9718">
                  <c:v>923.38699999999994</c:v>
                </c:pt>
                <c:pt idx="9719">
                  <c:v>923.48699999999997</c:v>
                </c:pt>
                <c:pt idx="9720">
                  <c:v>923.58699999999999</c:v>
                </c:pt>
                <c:pt idx="9721">
                  <c:v>923.68700000000001</c:v>
                </c:pt>
                <c:pt idx="9722">
                  <c:v>923.78700000000003</c:v>
                </c:pt>
                <c:pt idx="9723">
                  <c:v>923.88699999999994</c:v>
                </c:pt>
                <c:pt idx="9724">
                  <c:v>923.98699999999997</c:v>
                </c:pt>
                <c:pt idx="9725">
                  <c:v>924.08699999999999</c:v>
                </c:pt>
                <c:pt idx="9726">
                  <c:v>924.18700000000001</c:v>
                </c:pt>
                <c:pt idx="9727">
                  <c:v>924.28700000000003</c:v>
                </c:pt>
                <c:pt idx="9728">
                  <c:v>924.38699999999994</c:v>
                </c:pt>
                <c:pt idx="9729">
                  <c:v>924.48699999999997</c:v>
                </c:pt>
                <c:pt idx="9730">
                  <c:v>924.58699999999999</c:v>
                </c:pt>
                <c:pt idx="9731">
                  <c:v>924.68700000000001</c:v>
                </c:pt>
                <c:pt idx="9732">
                  <c:v>924.78700000000003</c:v>
                </c:pt>
                <c:pt idx="9733">
                  <c:v>924.88699999999994</c:v>
                </c:pt>
                <c:pt idx="9734">
                  <c:v>924.98699999999997</c:v>
                </c:pt>
                <c:pt idx="9735">
                  <c:v>925.08699999999999</c:v>
                </c:pt>
                <c:pt idx="9736">
                  <c:v>925.18700000000001</c:v>
                </c:pt>
                <c:pt idx="9737">
                  <c:v>925.28700000000003</c:v>
                </c:pt>
                <c:pt idx="9738">
                  <c:v>925.38699999999994</c:v>
                </c:pt>
                <c:pt idx="9739">
                  <c:v>925.48699999999997</c:v>
                </c:pt>
                <c:pt idx="9740">
                  <c:v>925.58699999999999</c:v>
                </c:pt>
                <c:pt idx="9741">
                  <c:v>925.68700000000001</c:v>
                </c:pt>
                <c:pt idx="9742">
                  <c:v>925.78700000000003</c:v>
                </c:pt>
                <c:pt idx="9743">
                  <c:v>925.88699999999994</c:v>
                </c:pt>
                <c:pt idx="9744">
                  <c:v>925.98699999999997</c:v>
                </c:pt>
                <c:pt idx="9745">
                  <c:v>926.08699999999999</c:v>
                </c:pt>
                <c:pt idx="9746">
                  <c:v>926.18700000000001</c:v>
                </c:pt>
                <c:pt idx="9747">
                  <c:v>926.28700000000003</c:v>
                </c:pt>
                <c:pt idx="9748">
                  <c:v>926.38699999999994</c:v>
                </c:pt>
                <c:pt idx="9749">
                  <c:v>926.48699999999997</c:v>
                </c:pt>
                <c:pt idx="9750">
                  <c:v>926.58699999999999</c:v>
                </c:pt>
                <c:pt idx="9751">
                  <c:v>926.68700000000001</c:v>
                </c:pt>
                <c:pt idx="9752">
                  <c:v>926.78700000000003</c:v>
                </c:pt>
                <c:pt idx="9753">
                  <c:v>926.88699999999994</c:v>
                </c:pt>
                <c:pt idx="9754">
                  <c:v>926.98699999999997</c:v>
                </c:pt>
                <c:pt idx="9755">
                  <c:v>927.08699999999999</c:v>
                </c:pt>
                <c:pt idx="9756">
                  <c:v>927.18700000000001</c:v>
                </c:pt>
                <c:pt idx="9757">
                  <c:v>927.28700000000003</c:v>
                </c:pt>
                <c:pt idx="9758">
                  <c:v>927.38699999999994</c:v>
                </c:pt>
                <c:pt idx="9759">
                  <c:v>927.48699999999997</c:v>
                </c:pt>
                <c:pt idx="9760">
                  <c:v>927.58699999999999</c:v>
                </c:pt>
                <c:pt idx="9761">
                  <c:v>927.68700000000001</c:v>
                </c:pt>
                <c:pt idx="9762">
                  <c:v>927.78700000000003</c:v>
                </c:pt>
                <c:pt idx="9763">
                  <c:v>927.88699999999994</c:v>
                </c:pt>
                <c:pt idx="9764">
                  <c:v>927.98699999999997</c:v>
                </c:pt>
                <c:pt idx="9765">
                  <c:v>928.08699999999999</c:v>
                </c:pt>
                <c:pt idx="9766">
                  <c:v>928.18700000000001</c:v>
                </c:pt>
                <c:pt idx="9767">
                  <c:v>928.28700000000003</c:v>
                </c:pt>
                <c:pt idx="9768">
                  <c:v>928.38699999999994</c:v>
                </c:pt>
                <c:pt idx="9769">
                  <c:v>928.48699999999997</c:v>
                </c:pt>
                <c:pt idx="9770">
                  <c:v>928.58699999999999</c:v>
                </c:pt>
                <c:pt idx="9771">
                  <c:v>928.68700000000001</c:v>
                </c:pt>
                <c:pt idx="9772">
                  <c:v>928.78700000000003</c:v>
                </c:pt>
                <c:pt idx="9773">
                  <c:v>928.88699999999994</c:v>
                </c:pt>
                <c:pt idx="9774">
                  <c:v>928.98699999999997</c:v>
                </c:pt>
                <c:pt idx="9775">
                  <c:v>929.08699999999999</c:v>
                </c:pt>
                <c:pt idx="9776">
                  <c:v>929.18700000000001</c:v>
                </c:pt>
                <c:pt idx="9777">
                  <c:v>929.28700000000003</c:v>
                </c:pt>
                <c:pt idx="9778">
                  <c:v>929.38699999999994</c:v>
                </c:pt>
                <c:pt idx="9779">
                  <c:v>929.48699999999997</c:v>
                </c:pt>
                <c:pt idx="9780">
                  <c:v>929.58699999999999</c:v>
                </c:pt>
                <c:pt idx="9781">
                  <c:v>929.68700000000001</c:v>
                </c:pt>
                <c:pt idx="9782">
                  <c:v>929.78700000000003</c:v>
                </c:pt>
                <c:pt idx="9783">
                  <c:v>929.88699999999994</c:v>
                </c:pt>
                <c:pt idx="9784">
                  <c:v>929.98699999999997</c:v>
                </c:pt>
                <c:pt idx="9785">
                  <c:v>930.08699999999999</c:v>
                </c:pt>
                <c:pt idx="9786">
                  <c:v>930.18700000000001</c:v>
                </c:pt>
                <c:pt idx="9787">
                  <c:v>930.28700000000003</c:v>
                </c:pt>
                <c:pt idx="9788">
                  <c:v>930.38699999999994</c:v>
                </c:pt>
                <c:pt idx="9789">
                  <c:v>930.48699999999997</c:v>
                </c:pt>
                <c:pt idx="9790">
                  <c:v>930.58699999999999</c:v>
                </c:pt>
                <c:pt idx="9791">
                  <c:v>930.68700000000001</c:v>
                </c:pt>
                <c:pt idx="9792">
                  <c:v>930.78700000000003</c:v>
                </c:pt>
                <c:pt idx="9793">
                  <c:v>930.88699999999994</c:v>
                </c:pt>
                <c:pt idx="9794">
                  <c:v>930.98699999999997</c:v>
                </c:pt>
                <c:pt idx="9795">
                  <c:v>931.08699999999999</c:v>
                </c:pt>
                <c:pt idx="9796">
                  <c:v>931.18700000000001</c:v>
                </c:pt>
                <c:pt idx="9797">
                  <c:v>931.28700000000003</c:v>
                </c:pt>
                <c:pt idx="9798">
                  <c:v>931.38699999999994</c:v>
                </c:pt>
                <c:pt idx="9799">
                  <c:v>931.48699999999997</c:v>
                </c:pt>
                <c:pt idx="9800">
                  <c:v>931.58699999999999</c:v>
                </c:pt>
                <c:pt idx="9801">
                  <c:v>931.68700000000001</c:v>
                </c:pt>
                <c:pt idx="9802">
                  <c:v>931.78700000000003</c:v>
                </c:pt>
                <c:pt idx="9803">
                  <c:v>931.88699999999994</c:v>
                </c:pt>
                <c:pt idx="9804">
                  <c:v>931.98699999999997</c:v>
                </c:pt>
                <c:pt idx="9805">
                  <c:v>932.08699999999999</c:v>
                </c:pt>
                <c:pt idx="9806">
                  <c:v>932.18700000000001</c:v>
                </c:pt>
                <c:pt idx="9807">
                  <c:v>932.28700000000003</c:v>
                </c:pt>
                <c:pt idx="9808">
                  <c:v>932.38699999999994</c:v>
                </c:pt>
                <c:pt idx="9809">
                  <c:v>932.48699999999997</c:v>
                </c:pt>
                <c:pt idx="9810">
                  <c:v>932.58699999999999</c:v>
                </c:pt>
                <c:pt idx="9811">
                  <c:v>932.68700000000001</c:v>
                </c:pt>
                <c:pt idx="9812">
                  <c:v>932.78700000000003</c:v>
                </c:pt>
                <c:pt idx="9813">
                  <c:v>932.88699999999994</c:v>
                </c:pt>
                <c:pt idx="9814">
                  <c:v>932.98699999999997</c:v>
                </c:pt>
                <c:pt idx="9815">
                  <c:v>933.08699999999999</c:v>
                </c:pt>
                <c:pt idx="9816">
                  <c:v>933.18700000000001</c:v>
                </c:pt>
                <c:pt idx="9817">
                  <c:v>933.28700000000003</c:v>
                </c:pt>
                <c:pt idx="9818">
                  <c:v>933.38699999999994</c:v>
                </c:pt>
                <c:pt idx="9819">
                  <c:v>933.48699999999997</c:v>
                </c:pt>
                <c:pt idx="9820">
                  <c:v>933.58699999999999</c:v>
                </c:pt>
                <c:pt idx="9821">
                  <c:v>933.68700000000001</c:v>
                </c:pt>
                <c:pt idx="9822">
                  <c:v>933.78700000000003</c:v>
                </c:pt>
                <c:pt idx="9823">
                  <c:v>933.88699999999994</c:v>
                </c:pt>
                <c:pt idx="9824">
                  <c:v>933.98699999999997</c:v>
                </c:pt>
                <c:pt idx="9825">
                  <c:v>934.08699999999999</c:v>
                </c:pt>
                <c:pt idx="9826">
                  <c:v>934.18700000000001</c:v>
                </c:pt>
                <c:pt idx="9827">
                  <c:v>934.28700000000003</c:v>
                </c:pt>
                <c:pt idx="9828">
                  <c:v>934.38699999999994</c:v>
                </c:pt>
                <c:pt idx="9829">
                  <c:v>934.48699999999997</c:v>
                </c:pt>
                <c:pt idx="9830">
                  <c:v>934.58699999999999</c:v>
                </c:pt>
                <c:pt idx="9831">
                  <c:v>934.68700000000001</c:v>
                </c:pt>
                <c:pt idx="9832">
                  <c:v>934.78700000000003</c:v>
                </c:pt>
                <c:pt idx="9833">
                  <c:v>934.88699999999994</c:v>
                </c:pt>
                <c:pt idx="9834">
                  <c:v>934.98699999999997</c:v>
                </c:pt>
                <c:pt idx="9835">
                  <c:v>935.08699999999999</c:v>
                </c:pt>
                <c:pt idx="9836">
                  <c:v>935.18700000000001</c:v>
                </c:pt>
                <c:pt idx="9837">
                  <c:v>935.28700000000003</c:v>
                </c:pt>
                <c:pt idx="9838">
                  <c:v>935.38699999999994</c:v>
                </c:pt>
                <c:pt idx="9839">
                  <c:v>935.48699999999997</c:v>
                </c:pt>
                <c:pt idx="9840">
                  <c:v>935.58699999999999</c:v>
                </c:pt>
                <c:pt idx="9841">
                  <c:v>935.68700000000001</c:v>
                </c:pt>
                <c:pt idx="9842">
                  <c:v>935.78700000000003</c:v>
                </c:pt>
                <c:pt idx="9843">
                  <c:v>935.88699999999994</c:v>
                </c:pt>
                <c:pt idx="9844">
                  <c:v>935.98699999999997</c:v>
                </c:pt>
                <c:pt idx="9845">
                  <c:v>936.08699999999999</c:v>
                </c:pt>
                <c:pt idx="9846">
                  <c:v>936.18700000000001</c:v>
                </c:pt>
                <c:pt idx="9847">
                  <c:v>936.28700000000003</c:v>
                </c:pt>
                <c:pt idx="9848">
                  <c:v>936.38699999999994</c:v>
                </c:pt>
                <c:pt idx="9849">
                  <c:v>936.48699999999997</c:v>
                </c:pt>
                <c:pt idx="9850">
                  <c:v>936.58699999999999</c:v>
                </c:pt>
                <c:pt idx="9851">
                  <c:v>936.68700000000001</c:v>
                </c:pt>
                <c:pt idx="9852">
                  <c:v>936.78700000000003</c:v>
                </c:pt>
                <c:pt idx="9853">
                  <c:v>936.88699999999994</c:v>
                </c:pt>
                <c:pt idx="9854">
                  <c:v>936.98699999999997</c:v>
                </c:pt>
                <c:pt idx="9855">
                  <c:v>937.08699999999999</c:v>
                </c:pt>
                <c:pt idx="9856">
                  <c:v>937.18700000000001</c:v>
                </c:pt>
                <c:pt idx="9857">
                  <c:v>937.28700000000003</c:v>
                </c:pt>
                <c:pt idx="9858">
                  <c:v>937.38699999999994</c:v>
                </c:pt>
                <c:pt idx="9859">
                  <c:v>937.48699999999997</c:v>
                </c:pt>
                <c:pt idx="9860">
                  <c:v>937.58699999999999</c:v>
                </c:pt>
                <c:pt idx="9861">
                  <c:v>937.68700000000001</c:v>
                </c:pt>
                <c:pt idx="9862">
                  <c:v>937.78700000000003</c:v>
                </c:pt>
                <c:pt idx="9863">
                  <c:v>937.88699999999994</c:v>
                </c:pt>
                <c:pt idx="9864">
                  <c:v>937.98699999999997</c:v>
                </c:pt>
                <c:pt idx="9865">
                  <c:v>938.08699999999999</c:v>
                </c:pt>
                <c:pt idx="9866">
                  <c:v>938.18700000000001</c:v>
                </c:pt>
                <c:pt idx="9867">
                  <c:v>938.28700000000003</c:v>
                </c:pt>
                <c:pt idx="9868">
                  <c:v>938.38699999999994</c:v>
                </c:pt>
                <c:pt idx="9869">
                  <c:v>938.48699999999997</c:v>
                </c:pt>
                <c:pt idx="9870">
                  <c:v>938.58699999999999</c:v>
                </c:pt>
                <c:pt idx="9871">
                  <c:v>938.68700000000001</c:v>
                </c:pt>
                <c:pt idx="9872">
                  <c:v>938.78700000000003</c:v>
                </c:pt>
                <c:pt idx="9873">
                  <c:v>938.88699999999994</c:v>
                </c:pt>
                <c:pt idx="9874">
                  <c:v>938.98699999999997</c:v>
                </c:pt>
                <c:pt idx="9875">
                  <c:v>939.08699999999999</c:v>
                </c:pt>
                <c:pt idx="9876">
                  <c:v>939.18700000000001</c:v>
                </c:pt>
                <c:pt idx="9877">
                  <c:v>939.28700000000003</c:v>
                </c:pt>
                <c:pt idx="9878">
                  <c:v>939.38699999999994</c:v>
                </c:pt>
                <c:pt idx="9879">
                  <c:v>939.48699999999997</c:v>
                </c:pt>
                <c:pt idx="9880">
                  <c:v>939.58699999999999</c:v>
                </c:pt>
                <c:pt idx="9881">
                  <c:v>939.68700000000001</c:v>
                </c:pt>
                <c:pt idx="9882">
                  <c:v>939.78700000000003</c:v>
                </c:pt>
                <c:pt idx="9883">
                  <c:v>939.88699999999994</c:v>
                </c:pt>
                <c:pt idx="9884">
                  <c:v>939.98699999999997</c:v>
                </c:pt>
                <c:pt idx="9885">
                  <c:v>940.08699999999999</c:v>
                </c:pt>
                <c:pt idx="9886">
                  <c:v>940.18700000000001</c:v>
                </c:pt>
                <c:pt idx="9887">
                  <c:v>940.28700000000003</c:v>
                </c:pt>
                <c:pt idx="9888">
                  <c:v>940.38699999999994</c:v>
                </c:pt>
                <c:pt idx="9889">
                  <c:v>940.48699999999997</c:v>
                </c:pt>
                <c:pt idx="9890">
                  <c:v>940.58699999999999</c:v>
                </c:pt>
                <c:pt idx="9891">
                  <c:v>940.68700000000001</c:v>
                </c:pt>
                <c:pt idx="9892">
                  <c:v>940.78700000000003</c:v>
                </c:pt>
                <c:pt idx="9893">
                  <c:v>940.88699999999994</c:v>
                </c:pt>
                <c:pt idx="9894">
                  <c:v>940.98699999999997</c:v>
                </c:pt>
                <c:pt idx="9895">
                  <c:v>941.08699999999999</c:v>
                </c:pt>
                <c:pt idx="9896">
                  <c:v>941.18700000000001</c:v>
                </c:pt>
                <c:pt idx="9897">
                  <c:v>941.28700000000003</c:v>
                </c:pt>
                <c:pt idx="9898">
                  <c:v>941.38699999999994</c:v>
                </c:pt>
                <c:pt idx="9899">
                  <c:v>941.48699999999997</c:v>
                </c:pt>
                <c:pt idx="9900">
                  <c:v>941.58699999999999</c:v>
                </c:pt>
                <c:pt idx="9901">
                  <c:v>941.68700000000001</c:v>
                </c:pt>
                <c:pt idx="9902">
                  <c:v>941.78700000000003</c:v>
                </c:pt>
                <c:pt idx="9903">
                  <c:v>941.88699999999994</c:v>
                </c:pt>
                <c:pt idx="9904">
                  <c:v>941.98699999999997</c:v>
                </c:pt>
                <c:pt idx="9905">
                  <c:v>942.08699999999999</c:v>
                </c:pt>
                <c:pt idx="9906">
                  <c:v>942.18700000000001</c:v>
                </c:pt>
                <c:pt idx="9907">
                  <c:v>942.28700000000003</c:v>
                </c:pt>
                <c:pt idx="9908">
                  <c:v>942.38699999999994</c:v>
                </c:pt>
                <c:pt idx="9909">
                  <c:v>942.48699999999997</c:v>
                </c:pt>
                <c:pt idx="9910">
                  <c:v>942.58699999999999</c:v>
                </c:pt>
                <c:pt idx="9911">
                  <c:v>942.68700000000001</c:v>
                </c:pt>
                <c:pt idx="9912">
                  <c:v>942.78700000000003</c:v>
                </c:pt>
                <c:pt idx="9913">
                  <c:v>942.88699999999994</c:v>
                </c:pt>
                <c:pt idx="9914">
                  <c:v>942.98699999999997</c:v>
                </c:pt>
                <c:pt idx="9915">
                  <c:v>943.08699999999999</c:v>
                </c:pt>
                <c:pt idx="9916">
                  <c:v>943.18700000000001</c:v>
                </c:pt>
                <c:pt idx="9917">
                  <c:v>943.28700000000003</c:v>
                </c:pt>
                <c:pt idx="9918">
                  <c:v>943.38699999999994</c:v>
                </c:pt>
                <c:pt idx="9919">
                  <c:v>943.48699999999997</c:v>
                </c:pt>
                <c:pt idx="9920">
                  <c:v>943.58699999999999</c:v>
                </c:pt>
                <c:pt idx="9921">
                  <c:v>943.68700000000001</c:v>
                </c:pt>
                <c:pt idx="9922">
                  <c:v>943.78700000000003</c:v>
                </c:pt>
                <c:pt idx="9923">
                  <c:v>943.88699999999994</c:v>
                </c:pt>
                <c:pt idx="9924">
                  <c:v>943.98699999999997</c:v>
                </c:pt>
                <c:pt idx="9925">
                  <c:v>944.08699999999999</c:v>
                </c:pt>
                <c:pt idx="9926">
                  <c:v>944.18700000000001</c:v>
                </c:pt>
                <c:pt idx="9927">
                  <c:v>944.28700000000003</c:v>
                </c:pt>
                <c:pt idx="9928">
                  <c:v>944.38699999999994</c:v>
                </c:pt>
                <c:pt idx="9929">
                  <c:v>944.48699999999997</c:v>
                </c:pt>
                <c:pt idx="9930">
                  <c:v>944.58699999999999</c:v>
                </c:pt>
                <c:pt idx="9931">
                  <c:v>944.68700000000001</c:v>
                </c:pt>
                <c:pt idx="9932">
                  <c:v>944.78700000000003</c:v>
                </c:pt>
                <c:pt idx="9933">
                  <c:v>944.88699999999994</c:v>
                </c:pt>
                <c:pt idx="9934">
                  <c:v>944.98699999999997</c:v>
                </c:pt>
                <c:pt idx="9935">
                  <c:v>945.08699999999999</c:v>
                </c:pt>
                <c:pt idx="9936">
                  <c:v>945.18700000000001</c:v>
                </c:pt>
                <c:pt idx="9937">
                  <c:v>945.28700000000003</c:v>
                </c:pt>
                <c:pt idx="9938">
                  <c:v>945.38699999999994</c:v>
                </c:pt>
                <c:pt idx="9939">
                  <c:v>945.48699999999997</c:v>
                </c:pt>
                <c:pt idx="9940">
                  <c:v>945.58699999999999</c:v>
                </c:pt>
                <c:pt idx="9941">
                  <c:v>945.68700000000001</c:v>
                </c:pt>
                <c:pt idx="9942">
                  <c:v>945.78700000000003</c:v>
                </c:pt>
                <c:pt idx="9943">
                  <c:v>945.88699999999994</c:v>
                </c:pt>
                <c:pt idx="9944">
                  <c:v>945.98699999999997</c:v>
                </c:pt>
                <c:pt idx="9945">
                  <c:v>946.08699999999999</c:v>
                </c:pt>
                <c:pt idx="9946">
                  <c:v>946.18700000000001</c:v>
                </c:pt>
                <c:pt idx="9947">
                  <c:v>946.28700000000003</c:v>
                </c:pt>
                <c:pt idx="9948">
                  <c:v>946.38699999999994</c:v>
                </c:pt>
                <c:pt idx="9949">
                  <c:v>946.48699999999997</c:v>
                </c:pt>
                <c:pt idx="9950">
                  <c:v>946.58699999999999</c:v>
                </c:pt>
                <c:pt idx="9951">
                  <c:v>946.68700000000001</c:v>
                </c:pt>
                <c:pt idx="9952">
                  <c:v>946.78700000000003</c:v>
                </c:pt>
                <c:pt idx="9953">
                  <c:v>946.88699999999994</c:v>
                </c:pt>
                <c:pt idx="9954">
                  <c:v>946.98699999999997</c:v>
                </c:pt>
                <c:pt idx="9955">
                  <c:v>947.08699999999999</c:v>
                </c:pt>
                <c:pt idx="9956">
                  <c:v>947.18700000000001</c:v>
                </c:pt>
                <c:pt idx="9957">
                  <c:v>947.28700000000003</c:v>
                </c:pt>
                <c:pt idx="9958">
                  <c:v>947.38699999999994</c:v>
                </c:pt>
                <c:pt idx="9959">
                  <c:v>947.48699999999997</c:v>
                </c:pt>
                <c:pt idx="9960">
                  <c:v>947.58699999999999</c:v>
                </c:pt>
                <c:pt idx="9961">
                  <c:v>947.68700000000001</c:v>
                </c:pt>
                <c:pt idx="9962">
                  <c:v>947.78700000000003</c:v>
                </c:pt>
                <c:pt idx="9963">
                  <c:v>947.88699999999994</c:v>
                </c:pt>
                <c:pt idx="9964">
                  <c:v>947.98699999999997</c:v>
                </c:pt>
                <c:pt idx="9965">
                  <c:v>948.08699999999999</c:v>
                </c:pt>
                <c:pt idx="9966">
                  <c:v>948.18700000000001</c:v>
                </c:pt>
                <c:pt idx="9967">
                  <c:v>948.28700000000003</c:v>
                </c:pt>
                <c:pt idx="9968">
                  <c:v>948.38699999999994</c:v>
                </c:pt>
                <c:pt idx="9969">
                  <c:v>948.48699999999997</c:v>
                </c:pt>
                <c:pt idx="9970">
                  <c:v>948.58699999999999</c:v>
                </c:pt>
                <c:pt idx="9971">
                  <c:v>948.68700000000001</c:v>
                </c:pt>
                <c:pt idx="9972">
                  <c:v>948.78700000000003</c:v>
                </c:pt>
                <c:pt idx="9973">
                  <c:v>948.88699999999994</c:v>
                </c:pt>
                <c:pt idx="9974">
                  <c:v>948.98699999999997</c:v>
                </c:pt>
                <c:pt idx="9975">
                  <c:v>949.08699999999999</c:v>
                </c:pt>
                <c:pt idx="9976">
                  <c:v>949.18700000000001</c:v>
                </c:pt>
                <c:pt idx="9977">
                  <c:v>949.28700000000003</c:v>
                </c:pt>
                <c:pt idx="9978">
                  <c:v>949.38699999999994</c:v>
                </c:pt>
                <c:pt idx="9979">
                  <c:v>949.48699999999997</c:v>
                </c:pt>
                <c:pt idx="9980">
                  <c:v>949.58699999999999</c:v>
                </c:pt>
                <c:pt idx="9981">
                  <c:v>949.68700000000001</c:v>
                </c:pt>
                <c:pt idx="9982">
                  <c:v>949.78700000000003</c:v>
                </c:pt>
                <c:pt idx="9983">
                  <c:v>949.88699999999994</c:v>
                </c:pt>
                <c:pt idx="9984">
                  <c:v>949.98699999999997</c:v>
                </c:pt>
                <c:pt idx="9985">
                  <c:v>950.08699999999999</c:v>
                </c:pt>
                <c:pt idx="9986">
                  <c:v>950.18700000000001</c:v>
                </c:pt>
                <c:pt idx="9987">
                  <c:v>950.28700000000003</c:v>
                </c:pt>
                <c:pt idx="9988">
                  <c:v>950.38699999999994</c:v>
                </c:pt>
                <c:pt idx="9989">
                  <c:v>950.48699999999997</c:v>
                </c:pt>
                <c:pt idx="9990">
                  <c:v>950.58699999999999</c:v>
                </c:pt>
                <c:pt idx="9991">
                  <c:v>950.68700000000001</c:v>
                </c:pt>
                <c:pt idx="9992">
                  <c:v>950.78700000000003</c:v>
                </c:pt>
                <c:pt idx="9993">
                  <c:v>950.88699999999994</c:v>
                </c:pt>
                <c:pt idx="9994">
                  <c:v>950.98699999999997</c:v>
                </c:pt>
                <c:pt idx="9995">
                  <c:v>951.08699999999999</c:v>
                </c:pt>
                <c:pt idx="9996">
                  <c:v>951.18700000000001</c:v>
                </c:pt>
                <c:pt idx="9997">
                  <c:v>951.28700000000003</c:v>
                </c:pt>
                <c:pt idx="9998">
                  <c:v>951.38699999999994</c:v>
                </c:pt>
                <c:pt idx="9999">
                  <c:v>951.48699999999997</c:v>
                </c:pt>
              </c:numCache>
            </c:numRef>
          </c:xVal>
          <c:yVal>
            <c:numRef>
              <c:f>'with BT corr time'!$N$9:$N$10008</c:f>
              <c:numCache>
                <c:formatCode>General</c:formatCode>
                <c:ptCount val="10000"/>
                <c:pt idx="0">
                  <c:v>-6.5274151436031276E-3</c:v>
                </c:pt>
                <c:pt idx="1">
                  <c:v>0</c:v>
                </c:pt>
                <c:pt idx="2">
                  <c:v>0</c:v>
                </c:pt>
                <c:pt idx="3">
                  <c:v>0</c:v>
                </c:pt>
                <c:pt idx="4">
                  <c:v>-6.5274151436031276E-3</c:v>
                </c:pt>
                <c:pt idx="5">
                  <c:v>-6.5274151436031276E-3</c:v>
                </c:pt>
                <c:pt idx="6">
                  <c:v>-6.5274151436031276E-3</c:v>
                </c:pt>
                <c:pt idx="7">
                  <c:v>0</c:v>
                </c:pt>
                <c:pt idx="8">
                  <c:v>0</c:v>
                </c:pt>
                <c:pt idx="9">
                  <c:v>-6.5274151436031276E-3</c:v>
                </c:pt>
                <c:pt idx="10">
                  <c:v>-1.3054830287206255E-2</c:v>
                </c:pt>
                <c:pt idx="11">
                  <c:v>-1.3054830287206255E-2</c:v>
                </c:pt>
                <c:pt idx="12">
                  <c:v>-1.3054830287206255E-2</c:v>
                </c:pt>
                <c:pt idx="13">
                  <c:v>-1.3054830287206255E-2</c:v>
                </c:pt>
                <c:pt idx="14">
                  <c:v>-1.3054830287206255E-2</c:v>
                </c:pt>
                <c:pt idx="15">
                  <c:v>-6.5274151436031276E-3</c:v>
                </c:pt>
                <c:pt idx="16">
                  <c:v>0</c:v>
                </c:pt>
                <c:pt idx="17">
                  <c:v>0</c:v>
                </c:pt>
                <c:pt idx="18">
                  <c:v>0</c:v>
                </c:pt>
                <c:pt idx="19">
                  <c:v>0</c:v>
                </c:pt>
                <c:pt idx="20">
                  <c:v>0</c:v>
                </c:pt>
                <c:pt idx="21">
                  <c:v>0</c:v>
                </c:pt>
                <c:pt idx="22">
                  <c:v>-6.5274151436031276E-3</c:v>
                </c:pt>
                <c:pt idx="23">
                  <c:v>-6.5274151436031276E-3</c:v>
                </c:pt>
                <c:pt idx="24">
                  <c:v>-1.3054830287206255E-2</c:v>
                </c:pt>
                <c:pt idx="25">
                  <c:v>-1.3054830287206255E-2</c:v>
                </c:pt>
                <c:pt idx="26">
                  <c:v>-6.5274151436031276E-3</c:v>
                </c:pt>
                <c:pt idx="27">
                  <c:v>-6.5274151436031276E-3</c:v>
                </c:pt>
                <c:pt idx="28">
                  <c:v>-6.5274151436031276E-3</c:v>
                </c:pt>
                <c:pt idx="29">
                  <c:v>-1.3054830287206255E-2</c:v>
                </c:pt>
                <c:pt idx="30">
                  <c:v>-1.3054830287206255E-2</c:v>
                </c:pt>
                <c:pt idx="31">
                  <c:v>-1.3054830287206255E-2</c:v>
                </c:pt>
                <c:pt idx="32">
                  <c:v>-1.3054830287206255E-2</c:v>
                </c:pt>
                <c:pt idx="33">
                  <c:v>-6.5274151436031276E-3</c:v>
                </c:pt>
                <c:pt idx="34">
                  <c:v>-6.5274151436031276E-3</c:v>
                </c:pt>
                <c:pt idx="35">
                  <c:v>0</c:v>
                </c:pt>
                <c:pt idx="36">
                  <c:v>0</c:v>
                </c:pt>
                <c:pt idx="37">
                  <c:v>0</c:v>
                </c:pt>
                <c:pt idx="38">
                  <c:v>-6.5274151436031276E-3</c:v>
                </c:pt>
                <c:pt idx="39">
                  <c:v>-6.5274151436031276E-3</c:v>
                </c:pt>
                <c:pt idx="40">
                  <c:v>-6.5274151436031276E-3</c:v>
                </c:pt>
                <c:pt idx="41">
                  <c:v>-6.5274151436031276E-3</c:v>
                </c:pt>
                <c:pt idx="42">
                  <c:v>-6.5274151436031276E-3</c:v>
                </c:pt>
                <c:pt idx="43">
                  <c:v>-6.5274151436031276E-3</c:v>
                </c:pt>
                <c:pt idx="44">
                  <c:v>-6.5274151436031276E-3</c:v>
                </c:pt>
                <c:pt idx="45">
                  <c:v>-6.5274151436031276E-3</c:v>
                </c:pt>
                <c:pt idx="46">
                  <c:v>-6.5274151436031276E-3</c:v>
                </c:pt>
                <c:pt idx="47">
                  <c:v>-1.3054830287206255E-2</c:v>
                </c:pt>
                <c:pt idx="48">
                  <c:v>-1.3054830287206255E-2</c:v>
                </c:pt>
                <c:pt idx="49">
                  <c:v>-1.3054830287206255E-2</c:v>
                </c:pt>
                <c:pt idx="50">
                  <c:v>-1.3054830287206255E-2</c:v>
                </c:pt>
                <c:pt idx="51">
                  <c:v>-1.3054830287206255E-2</c:v>
                </c:pt>
                <c:pt idx="52">
                  <c:v>-1.3054830287206255E-2</c:v>
                </c:pt>
                <c:pt idx="53">
                  <c:v>-6.5274151436031276E-3</c:v>
                </c:pt>
                <c:pt idx="54">
                  <c:v>-6.5274151436031276E-3</c:v>
                </c:pt>
                <c:pt idx="55">
                  <c:v>-6.5274151436031276E-3</c:v>
                </c:pt>
                <c:pt idx="56">
                  <c:v>-1.3054830287206255E-2</c:v>
                </c:pt>
                <c:pt idx="57">
                  <c:v>-1.3054830287206255E-2</c:v>
                </c:pt>
                <c:pt idx="58">
                  <c:v>-1.3054830287206255E-2</c:v>
                </c:pt>
                <c:pt idx="59">
                  <c:v>-6.5274151436031276E-3</c:v>
                </c:pt>
                <c:pt idx="60">
                  <c:v>0</c:v>
                </c:pt>
                <c:pt idx="61">
                  <c:v>-6.5274151436031276E-3</c:v>
                </c:pt>
                <c:pt idx="62">
                  <c:v>-6.5274151436031276E-3</c:v>
                </c:pt>
                <c:pt idx="63">
                  <c:v>-1.3054830287206255E-2</c:v>
                </c:pt>
                <c:pt idx="64">
                  <c:v>-6.5274151436031276E-3</c:v>
                </c:pt>
                <c:pt idx="65">
                  <c:v>0</c:v>
                </c:pt>
                <c:pt idx="66">
                  <c:v>0</c:v>
                </c:pt>
                <c:pt idx="67">
                  <c:v>0</c:v>
                </c:pt>
                <c:pt idx="68">
                  <c:v>-6.5274151436031276E-3</c:v>
                </c:pt>
                <c:pt idx="69">
                  <c:v>-1.3054830287206255E-2</c:v>
                </c:pt>
                <c:pt idx="70">
                  <c:v>-1.9582245430809383E-2</c:v>
                </c:pt>
                <c:pt idx="71">
                  <c:v>-1.9582245430809383E-2</c:v>
                </c:pt>
                <c:pt idx="72">
                  <c:v>-1.3054830287206255E-2</c:v>
                </c:pt>
                <c:pt idx="73">
                  <c:v>-1.3054830287206255E-2</c:v>
                </c:pt>
                <c:pt idx="74">
                  <c:v>-1.3054830287206255E-2</c:v>
                </c:pt>
                <c:pt idx="75">
                  <c:v>-6.5274151436031276E-3</c:v>
                </c:pt>
                <c:pt idx="76">
                  <c:v>-6.5274151436031276E-3</c:v>
                </c:pt>
                <c:pt idx="77">
                  <c:v>0</c:v>
                </c:pt>
                <c:pt idx="78">
                  <c:v>6.5274151436031276E-3</c:v>
                </c:pt>
                <c:pt idx="79">
                  <c:v>0</c:v>
                </c:pt>
                <c:pt idx="80">
                  <c:v>-6.5274151436031276E-3</c:v>
                </c:pt>
                <c:pt idx="81">
                  <c:v>-1.3054830287206255E-2</c:v>
                </c:pt>
                <c:pt idx="82">
                  <c:v>-1.3054830287206255E-2</c:v>
                </c:pt>
                <c:pt idx="83">
                  <c:v>-1.3054830287206255E-2</c:v>
                </c:pt>
                <c:pt idx="84">
                  <c:v>-1.3054830287206255E-2</c:v>
                </c:pt>
                <c:pt idx="85">
                  <c:v>-1.3054830287206255E-2</c:v>
                </c:pt>
                <c:pt idx="86">
                  <c:v>-1.3054830287206255E-2</c:v>
                </c:pt>
                <c:pt idx="87">
                  <c:v>-1.3054830287206255E-2</c:v>
                </c:pt>
                <c:pt idx="88">
                  <c:v>-1.3054830287206255E-2</c:v>
                </c:pt>
                <c:pt idx="89">
                  <c:v>-1.3054830287206255E-2</c:v>
                </c:pt>
                <c:pt idx="90">
                  <c:v>-6.5274151436031276E-3</c:v>
                </c:pt>
                <c:pt idx="91">
                  <c:v>-6.5274151436031276E-3</c:v>
                </c:pt>
                <c:pt idx="92">
                  <c:v>-6.5274151436031276E-3</c:v>
                </c:pt>
                <c:pt idx="93">
                  <c:v>-6.5274151436031276E-3</c:v>
                </c:pt>
                <c:pt idx="94">
                  <c:v>-6.5274151436031276E-3</c:v>
                </c:pt>
                <c:pt idx="95">
                  <c:v>-6.5274151436031276E-3</c:v>
                </c:pt>
                <c:pt idx="96">
                  <c:v>-6.5274151436031276E-3</c:v>
                </c:pt>
                <c:pt idx="97">
                  <c:v>-6.5274151436031276E-3</c:v>
                </c:pt>
                <c:pt idx="98">
                  <c:v>-6.5274151436031276E-3</c:v>
                </c:pt>
                <c:pt idx="99">
                  <c:v>-6.5274151436031276E-3</c:v>
                </c:pt>
                <c:pt idx="100">
                  <c:v>-1.3054830287206255E-2</c:v>
                </c:pt>
                <c:pt idx="101">
                  <c:v>-1.3054830287206255E-2</c:v>
                </c:pt>
                <c:pt idx="102">
                  <c:v>-1.3054830287206255E-2</c:v>
                </c:pt>
                <c:pt idx="103">
                  <c:v>-6.5274151436031276E-3</c:v>
                </c:pt>
                <c:pt idx="104">
                  <c:v>-6.5274151436031276E-3</c:v>
                </c:pt>
                <c:pt idx="105">
                  <c:v>-6.5274151436031276E-3</c:v>
                </c:pt>
                <c:pt idx="106">
                  <c:v>-1.3054830287206255E-2</c:v>
                </c:pt>
                <c:pt idx="107">
                  <c:v>-1.3054830287206255E-2</c:v>
                </c:pt>
                <c:pt idx="108">
                  <c:v>-1.3054830287206255E-2</c:v>
                </c:pt>
                <c:pt idx="109">
                  <c:v>-6.5274151436031276E-3</c:v>
                </c:pt>
                <c:pt idx="110">
                  <c:v>0</c:v>
                </c:pt>
                <c:pt idx="111">
                  <c:v>-6.5274151436031276E-3</c:v>
                </c:pt>
                <c:pt idx="112">
                  <c:v>-6.5274151436031276E-3</c:v>
                </c:pt>
                <c:pt idx="113">
                  <c:v>-1.3054830287206255E-2</c:v>
                </c:pt>
                <c:pt idx="114">
                  <c:v>-1.3054830287206255E-2</c:v>
                </c:pt>
                <c:pt idx="115">
                  <c:v>-6.5274151436031276E-3</c:v>
                </c:pt>
                <c:pt idx="116">
                  <c:v>-6.5274151436031276E-3</c:v>
                </c:pt>
                <c:pt idx="117">
                  <c:v>-6.5274151436031276E-3</c:v>
                </c:pt>
                <c:pt idx="118">
                  <c:v>-1.9582245430809383E-2</c:v>
                </c:pt>
                <c:pt idx="119">
                  <c:v>-1.9582245430809383E-2</c:v>
                </c:pt>
                <c:pt idx="120">
                  <c:v>-1.3054830287206255E-2</c:v>
                </c:pt>
                <c:pt idx="121">
                  <c:v>-1.3054830287206255E-2</c:v>
                </c:pt>
                <c:pt idx="122">
                  <c:v>-1.3054830287206255E-2</c:v>
                </c:pt>
                <c:pt idx="123">
                  <c:v>-1.3054830287206255E-2</c:v>
                </c:pt>
                <c:pt idx="124">
                  <c:v>-1.3054830287206255E-2</c:v>
                </c:pt>
                <c:pt idx="125">
                  <c:v>-1.3054830287206255E-2</c:v>
                </c:pt>
                <c:pt idx="126">
                  <c:v>-1.3054830287206255E-2</c:v>
                </c:pt>
                <c:pt idx="127">
                  <c:v>-6.5274151436031276E-3</c:v>
                </c:pt>
                <c:pt idx="128">
                  <c:v>-6.5274151436031276E-3</c:v>
                </c:pt>
                <c:pt idx="129">
                  <c:v>-6.5274151436031276E-3</c:v>
                </c:pt>
                <c:pt idx="130">
                  <c:v>-6.5274151436031276E-3</c:v>
                </c:pt>
                <c:pt idx="131">
                  <c:v>-1.3054830287206255E-2</c:v>
                </c:pt>
                <c:pt idx="132">
                  <c:v>-1.3054830287206255E-2</c:v>
                </c:pt>
                <c:pt idx="133">
                  <c:v>-1.3054830287206255E-2</c:v>
                </c:pt>
                <c:pt idx="134">
                  <c:v>-1.3054830287206255E-2</c:v>
                </c:pt>
                <c:pt idx="135">
                  <c:v>-1.3054830287206255E-2</c:v>
                </c:pt>
                <c:pt idx="136">
                  <c:v>-6.5274151436031276E-3</c:v>
                </c:pt>
                <c:pt idx="137">
                  <c:v>-6.5274151436031276E-3</c:v>
                </c:pt>
                <c:pt idx="138">
                  <c:v>-1.3054830287206255E-2</c:v>
                </c:pt>
                <c:pt idx="139">
                  <c:v>-1.3054830287206255E-2</c:v>
                </c:pt>
                <c:pt idx="140">
                  <c:v>-1.3054830287206255E-2</c:v>
                </c:pt>
                <c:pt idx="141">
                  <c:v>-1.3054830287206255E-2</c:v>
                </c:pt>
                <c:pt idx="142">
                  <c:v>-6.5274151436031276E-3</c:v>
                </c:pt>
                <c:pt idx="143">
                  <c:v>0</c:v>
                </c:pt>
                <c:pt idx="144">
                  <c:v>6.5274151436031276E-3</c:v>
                </c:pt>
                <c:pt idx="145">
                  <c:v>0</c:v>
                </c:pt>
                <c:pt idx="146">
                  <c:v>0</c:v>
                </c:pt>
                <c:pt idx="147">
                  <c:v>-6.5274151436031276E-3</c:v>
                </c:pt>
                <c:pt idx="148">
                  <c:v>-1.3054830287206255E-2</c:v>
                </c:pt>
                <c:pt idx="149">
                  <c:v>-6.5274151436031276E-3</c:v>
                </c:pt>
                <c:pt idx="150">
                  <c:v>-6.5274151436031276E-3</c:v>
                </c:pt>
                <c:pt idx="151">
                  <c:v>-6.5274151436031276E-3</c:v>
                </c:pt>
                <c:pt idx="152">
                  <c:v>-6.5274151436031276E-3</c:v>
                </c:pt>
                <c:pt idx="153">
                  <c:v>-1.3054830287206255E-2</c:v>
                </c:pt>
                <c:pt idx="154">
                  <c:v>-1.3054830287206255E-2</c:v>
                </c:pt>
                <c:pt idx="155">
                  <c:v>-6.5274151436031276E-3</c:v>
                </c:pt>
                <c:pt idx="156">
                  <c:v>-6.5274151436031276E-3</c:v>
                </c:pt>
                <c:pt idx="157">
                  <c:v>-6.5274151436031276E-3</c:v>
                </c:pt>
                <c:pt idx="158">
                  <c:v>-1.3054830287206255E-2</c:v>
                </c:pt>
                <c:pt idx="159">
                  <c:v>-6.5274151436031276E-3</c:v>
                </c:pt>
                <c:pt idx="160">
                  <c:v>-6.5274151436031276E-3</c:v>
                </c:pt>
                <c:pt idx="161">
                  <c:v>0</c:v>
                </c:pt>
                <c:pt idx="162">
                  <c:v>0</c:v>
                </c:pt>
                <c:pt idx="163">
                  <c:v>-6.5274151436031276E-3</c:v>
                </c:pt>
                <c:pt idx="164">
                  <c:v>-1.3054830287206255E-2</c:v>
                </c:pt>
                <c:pt idx="165">
                  <c:v>-1.3054830287206255E-2</c:v>
                </c:pt>
                <c:pt idx="166">
                  <c:v>-1.3054830287206255E-2</c:v>
                </c:pt>
                <c:pt idx="167">
                  <c:v>-1.3054830287206255E-2</c:v>
                </c:pt>
                <c:pt idx="168">
                  <c:v>-1.3054830287206255E-2</c:v>
                </c:pt>
                <c:pt idx="169">
                  <c:v>-1.3054830287206255E-2</c:v>
                </c:pt>
                <c:pt idx="170">
                  <c:v>-6.5274151436031276E-3</c:v>
                </c:pt>
                <c:pt idx="171">
                  <c:v>0</c:v>
                </c:pt>
                <c:pt idx="172">
                  <c:v>6.5274151436031276E-3</c:v>
                </c:pt>
                <c:pt idx="173">
                  <c:v>0</c:v>
                </c:pt>
                <c:pt idx="174">
                  <c:v>-6.5274151436031276E-3</c:v>
                </c:pt>
                <c:pt idx="175">
                  <c:v>-1.3054830287206255E-2</c:v>
                </c:pt>
                <c:pt idx="176">
                  <c:v>-1.3054830287206255E-2</c:v>
                </c:pt>
                <c:pt idx="177">
                  <c:v>-1.3054830287206255E-2</c:v>
                </c:pt>
                <c:pt idx="178">
                  <c:v>-1.3054830287206255E-2</c:v>
                </c:pt>
                <c:pt idx="179">
                  <c:v>-6.5274151436031276E-3</c:v>
                </c:pt>
                <c:pt idx="180">
                  <c:v>-6.5274151436031276E-3</c:v>
                </c:pt>
                <c:pt idx="181">
                  <c:v>0</c:v>
                </c:pt>
                <c:pt idx="182">
                  <c:v>0</c:v>
                </c:pt>
                <c:pt idx="183">
                  <c:v>0</c:v>
                </c:pt>
                <c:pt idx="184">
                  <c:v>-6.5274151436031276E-3</c:v>
                </c:pt>
                <c:pt idx="185">
                  <c:v>-6.5274151436031276E-3</c:v>
                </c:pt>
                <c:pt idx="186">
                  <c:v>-1.3054830287206255E-2</c:v>
                </c:pt>
                <c:pt idx="187">
                  <c:v>-1.3054830287206255E-2</c:v>
                </c:pt>
                <c:pt idx="188">
                  <c:v>-1.3054830287206255E-2</c:v>
                </c:pt>
                <c:pt idx="189">
                  <c:v>-6.5274151436031276E-3</c:v>
                </c:pt>
                <c:pt idx="190">
                  <c:v>0</c:v>
                </c:pt>
                <c:pt idx="191">
                  <c:v>0</c:v>
                </c:pt>
                <c:pt idx="192">
                  <c:v>0</c:v>
                </c:pt>
                <c:pt idx="193">
                  <c:v>0</c:v>
                </c:pt>
                <c:pt idx="194">
                  <c:v>0</c:v>
                </c:pt>
                <c:pt idx="195">
                  <c:v>-6.5274151436031276E-3</c:v>
                </c:pt>
                <c:pt idx="196">
                  <c:v>-1.3054830287206255E-2</c:v>
                </c:pt>
                <c:pt idx="197">
                  <c:v>-1.3054830287206255E-2</c:v>
                </c:pt>
                <c:pt idx="198">
                  <c:v>-1.3054830287206255E-2</c:v>
                </c:pt>
                <c:pt idx="199">
                  <c:v>-1.3054830287206255E-2</c:v>
                </c:pt>
                <c:pt idx="200">
                  <c:v>-1.3054830287206255E-2</c:v>
                </c:pt>
                <c:pt idx="201">
                  <c:v>-6.5274151436031276E-3</c:v>
                </c:pt>
                <c:pt idx="202">
                  <c:v>-6.5274151436031276E-3</c:v>
                </c:pt>
                <c:pt idx="203">
                  <c:v>-1.3054830287206255E-2</c:v>
                </c:pt>
                <c:pt idx="204">
                  <c:v>-1.3054830287206255E-2</c:v>
                </c:pt>
                <c:pt idx="205">
                  <c:v>-1.3054830287206255E-2</c:v>
                </c:pt>
                <c:pt idx="206">
                  <c:v>-1.3054830287206255E-2</c:v>
                </c:pt>
                <c:pt idx="207">
                  <c:v>-6.5274151436031276E-3</c:v>
                </c:pt>
                <c:pt idx="208">
                  <c:v>-6.5274151436031276E-3</c:v>
                </c:pt>
                <c:pt idx="209">
                  <c:v>-6.5274151436031276E-3</c:v>
                </c:pt>
                <c:pt idx="210">
                  <c:v>-6.5274151436031276E-3</c:v>
                </c:pt>
                <c:pt idx="211">
                  <c:v>0</c:v>
                </c:pt>
                <c:pt idx="212">
                  <c:v>0</c:v>
                </c:pt>
                <c:pt idx="213">
                  <c:v>0</c:v>
                </c:pt>
                <c:pt idx="214">
                  <c:v>-6.5274151436031276E-3</c:v>
                </c:pt>
                <c:pt idx="215">
                  <c:v>-6.5274151436031276E-3</c:v>
                </c:pt>
                <c:pt idx="216">
                  <c:v>0</c:v>
                </c:pt>
                <c:pt idx="217">
                  <c:v>0</c:v>
                </c:pt>
                <c:pt idx="218">
                  <c:v>-6.5274151436031276E-3</c:v>
                </c:pt>
                <c:pt idx="219">
                  <c:v>-1.3054830287206255E-2</c:v>
                </c:pt>
                <c:pt idx="220">
                  <c:v>-1.3054830287206255E-2</c:v>
                </c:pt>
                <c:pt idx="221">
                  <c:v>-1.3054830287206255E-2</c:v>
                </c:pt>
                <c:pt idx="222">
                  <c:v>-6.5274151436031276E-3</c:v>
                </c:pt>
                <c:pt idx="223">
                  <c:v>-6.5274151436031276E-3</c:v>
                </c:pt>
                <c:pt idx="224">
                  <c:v>-6.5274151436031276E-3</c:v>
                </c:pt>
                <c:pt idx="225">
                  <c:v>-6.5274151436031276E-3</c:v>
                </c:pt>
                <c:pt idx="226">
                  <c:v>-6.5274151436031276E-3</c:v>
                </c:pt>
                <c:pt idx="227">
                  <c:v>-6.5274151436031276E-3</c:v>
                </c:pt>
                <c:pt idx="228">
                  <c:v>0</c:v>
                </c:pt>
                <c:pt idx="229">
                  <c:v>0</c:v>
                </c:pt>
                <c:pt idx="230">
                  <c:v>-6.5274151436031276E-3</c:v>
                </c:pt>
                <c:pt idx="231">
                  <c:v>-1.3054830287206255E-2</c:v>
                </c:pt>
                <c:pt idx="232">
                  <c:v>-1.3054830287206255E-2</c:v>
                </c:pt>
                <c:pt idx="233">
                  <c:v>-1.3054830287206255E-2</c:v>
                </c:pt>
                <c:pt idx="234">
                  <c:v>-1.3054830287206255E-2</c:v>
                </c:pt>
                <c:pt idx="235">
                  <c:v>-1.3054830287206255E-2</c:v>
                </c:pt>
                <c:pt idx="236">
                  <c:v>-1.3054830287206255E-2</c:v>
                </c:pt>
                <c:pt idx="237">
                  <c:v>-6.5274151436031276E-3</c:v>
                </c:pt>
                <c:pt idx="238">
                  <c:v>-6.5274151436031276E-3</c:v>
                </c:pt>
                <c:pt idx="239">
                  <c:v>0</c:v>
                </c:pt>
                <c:pt idx="240">
                  <c:v>0</c:v>
                </c:pt>
                <c:pt idx="241">
                  <c:v>0</c:v>
                </c:pt>
                <c:pt idx="242">
                  <c:v>-6.5274151436031276E-3</c:v>
                </c:pt>
                <c:pt idx="243">
                  <c:v>-6.5274151436031276E-3</c:v>
                </c:pt>
                <c:pt idx="244">
                  <c:v>-6.5274151436031276E-3</c:v>
                </c:pt>
                <c:pt idx="245">
                  <c:v>-1.3054830287206255E-2</c:v>
                </c:pt>
                <c:pt idx="246">
                  <c:v>-1.3054830287206255E-2</c:v>
                </c:pt>
                <c:pt idx="247">
                  <c:v>-6.5274151436031276E-3</c:v>
                </c:pt>
                <c:pt idx="248">
                  <c:v>0</c:v>
                </c:pt>
                <c:pt idx="249">
                  <c:v>0</c:v>
                </c:pt>
                <c:pt idx="250">
                  <c:v>0</c:v>
                </c:pt>
                <c:pt idx="251">
                  <c:v>-6.5274151436031276E-3</c:v>
                </c:pt>
                <c:pt idx="252">
                  <c:v>-6.5274151436031276E-3</c:v>
                </c:pt>
                <c:pt idx="253">
                  <c:v>0</c:v>
                </c:pt>
                <c:pt idx="254">
                  <c:v>0</c:v>
                </c:pt>
                <c:pt idx="255">
                  <c:v>0</c:v>
                </c:pt>
                <c:pt idx="256">
                  <c:v>-6.5274151436031276E-3</c:v>
                </c:pt>
                <c:pt idx="257">
                  <c:v>-1.3054830287206255E-2</c:v>
                </c:pt>
                <c:pt idx="258">
                  <c:v>-1.3054830287206255E-2</c:v>
                </c:pt>
                <c:pt idx="259">
                  <c:v>-6.5274151436031276E-3</c:v>
                </c:pt>
                <c:pt idx="260">
                  <c:v>-6.5274151436031276E-3</c:v>
                </c:pt>
                <c:pt idx="261">
                  <c:v>-6.5274151436031276E-3</c:v>
                </c:pt>
                <c:pt idx="262">
                  <c:v>-1.3054830287206255E-2</c:v>
                </c:pt>
                <c:pt idx="263">
                  <c:v>-1.3054830287206255E-2</c:v>
                </c:pt>
                <c:pt idx="264">
                  <c:v>-1.3054830287206255E-2</c:v>
                </c:pt>
                <c:pt idx="265">
                  <c:v>-1.3054830287206255E-2</c:v>
                </c:pt>
                <c:pt idx="266">
                  <c:v>-1.3054830287206255E-2</c:v>
                </c:pt>
                <c:pt idx="267">
                  <c:v>-1.3054830287206255E-2</c:v>
                </c:pt>
                <c:pt idx="268">
                  <c:v>-1.3054830287206255E-2</c:v>
                </c:pt>
                <c:pt idx="269">
                  <c:v>-1.3054830287206255E-2</c:v>
                </c:pt>
                <c:pt idx="270">
                  <c:v>-1.3054830287206255E-2</c:v>
                </c:pt>
                <c:pt idx="271">
                  <c:v>-1.3054830287206255E-2</c:v>
                </c:pt>
                <c:pt idx="272">
                  <c:v>-1.3054830287206255E-2</c:v>
                </c:pt>
                <c:pt idx="273">
                  <c:v>-1.3054830287206255E-2</c:v>
                </c:pt>
                <c:pt idx="274">
                  <c:v>-1.3054830287206255E-2</c:v>
                </c:pt>
                <c:pt idx="275">
                  <c:v>-6.5274151436031276E-3</c:v>
                </c:pt>
                <c:pt idx="276">
                  <c:v>-6.5274151436031276E-3</c:v>
                </c:pt>
                <c:pt idx="277">
                  <c:v>-1.3054830287206255E-2</c:v>
                </c:pt>
                <c:pt idx="278">
                  <c:v>-1.3054830287206255E-2</c:v>
                </c:pt>
                <c:pt idx="279">
                  <c:v>-1.3054830287206255E-2</c:v>
                </c:pt>
                <c:pt idx="280">
                  <c:v>-1.3054830287206255E-2</c:v>
                </c:pt>
                <c:pt idx="281">
                  <c:v>-1.3054830287206255E-2</c:v>
                </c:pt>
                <c:pt idx="282">
                  <c:v>-1.9582245430809383E-2</c:v>
                </c:pt>
                <c:pt idx="283">
                  <c:v>-1.9582245430809383E-2</c:v>
                </c:pt>
                <c:pt idx="284">
                  <c:v>-1.3054830287206255E-2</c:v>
                </c:pt>
                <c:pt idx="285">
                  <c:v>-6.5274151436031276E-3</c:v>
                </c:pt>
                <c:pt idx="286">
                  <c:v>0</c:v>
                </c:pt>
                <c:pt idx="287">
                  <c:v>0</c:v>
                </c:pt>
                <c:pt idx="288">
                  <c:v>0</c:v>
                </c:pt>
                <c:pt idx="289">
                  <c:v>0</c:v>
                </c:pt>
                <c:pt idx="290">
                  <c:v>0</c:v>
                </c:pt>
                <c:pt idx="291">
                  <c:v>0</c:v>
                </c:pt>
                <c:pt idx="292">
                  <c:v>-6.5274151436031276E-3</c:v>
                </c:pt>
                <c:pt idx="293">
                  <c:v>-6.5274151436031276E-3</c:v>
                </c:pt>
                <c:pt idx="294">
                  <c:v>-6.5274151436031276E-3</c:v>
                </c:pt>
                <c:pt idx="295">
                  <c:v>-6.5274151436031276E-3</c:v>
                </c:pt>
                <c:pt idx="296">
                  <c:v>-6.5274151436031276E-3</c:v>
                </c:pt>
                <c:pt idx="297">
                  <c:v>0</c:v>
                </c:pt>
                <c:pt idx="298">
                  <c:v>0</c:v>
                </c:pt>
                <c:pt idx="299">
                  <c:v>0</c:v>
                </c:pt>
                <c:pt idx="300">
                  <c:v>-6.5274151436031276E-3</c:v>
                </c:pt>
                <c:pt idx="301">
                  <c:v>-6.5274151436031276E-3</c:v>
                </c:pt>
                <c:pt idx="302">
                  <c:v>-6.5274151436031276E-3</c:v>
                </c:pt>
                <c:pt idx="303">
                  <c:v>-6.5274151436031276E-3</c:v>
                </c:pt>
                <c:pt idx="304">
                  <c:v>-1.3054830287206255E-2</c:v>
                </c:pt>
                <c:pt idx="305">
                  <c:v>-1.3054830287206255E-2</c:v>
                </c:pt>
                <c:pt idx="306">
                  <c:v>-1.3054830287206255E-2</c:v>
                </c:pt>
                <c:pt idx="307">
                  <c:v>-6.5274151436031276E-3</c:v>
                </c:pt>
                <c:pt idx="308">
                  <c:v>-6.5274151436031276E-3</c:v>
                </c:pt>
                <c:pt idx="309">
                  <c:v>-6.5274151436031276E-3</c:v>
                </c:pt>
                <c:pt idx="310">
                  <c:v>-6.5274151436031276E-3</c:v>
                </c:pt>
                <c:pt idx="311">
                  <c:v>-6.5274151436031276E-3</c:v>
                </c:pt>
                <c:pt idx="312">
                  <c:v>-6.5274151436031276E-3</c:v>
                </c:pt>
                <c:pt idx="313">
                  <c:v>-6.5274151436031276E-3</c:v>
                </c:pt>
                <c:pt idx="314">
                  <c:v>-6.5274151436031276E-3</c:v>
                </c:pt>
                <c:pt idx="315">
                  <c:v>-6.5274151436031276E-3</c:v>
                </c:pt>
                <c:pt idx="316">
                  <c:v>-1.3054830287206255E-2</c:v>
                </c:pt>
                <c:pt idx="317">
                  <c:v>-1.3054830287206255E-2</c:v>
                </c:pt>
                <c:pt idx="318">
                  <c:v>-6.5274151436031276E-3</c:v>
                </c:pt>
                <c:pt idx="319">
                  <c:v>-6.5274151436031276E-3</c:v>
                </c:pt>
                <c:pt idx="320">
                  <c:v>-1.3054830287206255E-2</c:v>
                </c:pt>
                <c:pt idx="321">
                  <c:v>-1.3054830287206255E-2</c:v>
                </c:pt>
                <c:pt idx="322">
                  <c:v>-1.3054830287206255E-2</c:v>
                </c:pt>
                <c:pt idx="323">
                  <c:v>-6.5274151436031276E-3</c:v>
                </c:pt>
                <c:pt idx="324">
                  <c:v>-6.5274151436031276E-3</c:v>
                </c:pt>
                <c:pt idx="325">
                  <c:v>0</c:v>
                </c:pt>
                <c:pt idx="326">
                  <c:v>0</c:v>
                </c:pt>
                <c:pt idx="327">
                  <c:v>-6.5274151436031276E-3</c:v>
                </c:pt>
                <c:pt idx="328">
                  <c:v>-1.3054830287206255E-2</c:v>
                </c:pt>
                <c:pt idx="329">
                  <c:v>-6.5274151436031276E-3</c:v>
                </c:pt>
                <c:pt idx="330">
                  <c:v>-6.5274151436031276E-3</c:v>
                </c:pt>
                <c:pt idx="331">
                  <c:v>0</c:v>
                </c:pt>
                <c:pt idx="332">
                  <c:v>-6.5274151436031276E-3</c:v>
                </c:pt>
                <c:pt idx="333">
                  <c:v>-6.5274151436031276E-3</c:v>
                </c:pt>
                <c:pt idx="334">
                  <c:v>-1.3054830287206255E-2</c:v>
                </c:pt>
                <c:pt idx="335">
                  <c:v>-1.3054830287206255E-2</c:v>
                </c:pt>
                <c:pt idx="336">
                  <c:v>-6.5274151436031276E-3</c:v>
                </c:pt>
                <c:pt idx="337">
                  <c:v>0</c:v>
                </c:pt>
                <c:pt idx="338">
                  <c:v>-6.5274151436031276E-3</c:v>
                </c:pt>
                <c:pt idx="339">
                  <c:v>-6.5274151436031276E-3</c:v>
                </c:pt>
                <c:pt idx="340">
                  <c:v>-1.3054830287206255E-2</c:v>
                </c:pt>
                <c:pt idx="341">
                  <c:v>-1.3054830287206255E-2</c:v>
                </c:pt>
                <c:pt idx="342">
                  <c:v>-6.5274151436031276E-3</c:v>
                </c:pt>
                <c:pt idx="343">
                  <c:v>-6.5274151436031276E-3</c:v>
                </c:pt>
                <c:pt idx="344">
                  <c:v>-1.3054830287206255E-2</c:v>
                </c:pt>
                <c:pt idx="345">
                  <c:v>-1.3054830287206255E-2</c:v>
                </c:pt>
                <c:pt idx="346">
                  <c:v>-6.5274151436031276E-3</c:v>
                </c:pt>
                <c:pt idx="347">
                  <c:v>0</c:v>
                </c:pt>
                <c:pt idx="348">
                  <c:v>0</c:v>
                </c:pt>
                <c:pt idx="349">
                  <c:v>-6.5274151436031276E-3</c:v>
                </c:pt>
                <c:pt idx="350">
                  <c:v>-6.5274151436031276E-3</c:v>
                </c:pt>
                <c:pt idx="351">
                  <c:v>-1.3054830287206255E-2</c:v>
                </c:pt>
                <c:pt idx="352">
                  <c:v>-6.5274151436031276E-3</c:v>
                </c:pt>
                <c:pt idx="353">
                  <c:v>-6.5274151436031276E-3</c:v>
                </c:pt>
                <c:pt idx="354">
                  <c:v>-6.5274151436031276E-3</c:v>
                </c:pt>
                <c:pt idx="355">
                  <c:v>-1.3054830287206255E-2</c:v>
                </c:pt>
                <c:pt idx="356">
                  <c:v>-1.3054830287206255E-2</c:v>
                </c:pt>
                <c:pt idx="357">
                  <c:v>-1.3054830287206255E-2</c:v>
                </c:pt>
                <c:pt idx="358">
                  <c:v>-1.3054830287206255E-2</c:v>
                </c:pt>
                <c:pt idx="359">
                  <c:v>-1.3054830287206255E-2</c:v>
                </c:pt>
                <c:pt idx="360">
                  <c:v>-1.3054830287206255E-2</c:v>
                </c:pt>
                <c:pt idx="361">
                  <c:v>-1.9582245430809383E-2</c:v>
                </c:pt>
                <c:pt idx="362">
                  <c:v>-1.9582245430809383E-2</c:v>
                </c:pt>
                <c:pt idx="363">
                  <c:v>-1.3054830287206255E-2</c:v>
                </c:pt>
                <c:pt idx="364">
                  <c:v>-1.3054830287206255E-2</c:v>
                </c:pt>
                <c:pt idx="365">
                  <c:v>-1.3054830287206255E-2</c:v>
                </c:pt>
                <c:pt idx="366">
                  <c:v>-1.3054830287206255E-2</c:v>
                </c:pt>
                <c:pt idx="367">
                  <c:v>-1.3054830287206255E-2</c:v>
                </c:pt>
                <c:pt idx="368">
                  <c:v>-1.3054830287206255E-2</c:v>
                </c:pt>
                <c:pt idx="369">
                  <c:v>-1.3054830287206255E-2</c:v>
                </c:pt>
                <c:pt idx="370">
                  <c:v>-1.3054830287206255E-2</c:v>
                </c:pt>
                <c:pt idx="371">
                  <c:v>-1.3054830287206255E-2</c:v>
                </c:pt>
                <c:pt idx="372">
                  <c:v>-1.3054830287206255E-2</c:v>
                </c:pt>
                <c:pt idx="373">
                  <c:v>-6.5274151436031276E-3</c:v>
                </c:pt>
                <c:pt idx="374">
                  <c:v>0</c:v>
                </c:pt>
                <c:pt idx="375">
                  <c:v>0</c:v>
                </c:pt>
                <c:pt idx="376">
                  <c:v>-6.5274151436031276E-3</c:v>
                </c:pt>
                <c:pt idx="377">
                  <c:v>-6.5274151436031276E-3</c:v>
                </c:pt>
                <c:pt idx="378">
                  <c:v>-6.5274151436031276E-3</c:v>
                </c:pt>
                <c:pt idx="379">
                  <c:v>0</c:v>
                </c:pt>
                <c:pt idx="380">
                  <c:v>0</c:v>
                </c:pt>
                <c:pt idx="381">
                  <c:v>0</c:v>
                </c:pt>
                <c:pt idx="382">
                  <c:v>-6.5274151436031276E-3</c:v>
                </c:pt>
                <c:pt idx="383">
                  <c:v>-6.5274151436031276E-3</c:v>
                </c:pt>
                <c:pt idx="384">
                  <c:v>-1.3054830287206255E-2</c:v>
                </c:pt>
                <c:pt idx="385">
                  <c:v>-6.5274151436031276E-3</c:v>
                </c:pt>
                <c:pt idx="386">
                  <c:v>-6.5274151436031276E-3</c:v>
                </c:pt>
                <c:pt idx="387">
                  <c:v>-6.5274151436031276E-3</c:v>
                </c:pt>
                <c:pt idx="388">
                  <c:v>0</c:v>
                </c:pt>
                <c:pt idx="389">
                  <c:v>0</c:v>
                </c:pt>
                <c:pt idx="390">
                  <c:v>0</c:v>
                </c:pt>
                <c:pt idx="391">
                  <c:v>-6.5274151436031276E-3</c:v>
                </c:pt>
                <c:pt idx="392">
                  <c:v>-6.5274151436031276E-3</c:v>
                </c:pt>
                <c:pt idx="393">
                  <c:v>-6.5274151436031276E-3</c:v>
                </c:pt>
                <c:pt idx="394">
                  <c:v>0</c:v>
                </c:pt>
                <c:pt idx="395">
                  <c:v>0</c:v>
                </c:pt>
                <c:pt idx="396">
                  <c:v>0</c:v>
                </c:pt>
                <c:pt idx="397">
                  <c:v>0</c:v>
                </c:pt>
                <c:pt idx="398">
                  <c:v>0</c:v>
                </c:pt>
                <c:pt idx="399">
                  <c:v>0</c:v>
                </c:pt>
                <c:pt idx="400">
                  <c:v>0</c:v>
                </c:pt>
                <c:pt idx="401">
                  <c:v>0</c:v>
                </c:pt>
                <c:pt idx="402">
                  <c:v>0</c:v>
                </c:pt>
                <c:pt idx="403">
                  <c:v>-6.5274151436031276E-3</c:v>
                </c:pt>
                <c:pt idx="404">
                  <c:v>-6.5274151436031276E-3</c:v>
                </c:pt>
                <c:pt idx="405">
                  <c:v>-1.3054830287206255E-2</c:v>
                </c:pt>
                <c:pt idx="406">
                  <c:v>-6.5274151436031276E-3</c:v>
                </c:pt>
                <c:pt idx="407">
                  <c:v>-6.5274151436031276E-3</c:v>
                </c:pt>
                <c:pt idx="408">
                  <c:v>0</c:v>
                </c:pt>
                <c:pt idx="409">
                  <c:v>0</c:v>
                </c:pt>
                <c:pt idx="410">
                  <c:v>-6.5274151436031276E-3</c:v>
                </c:pt>
                <c:pt idx="411">
                  <c:v>-6.5274151436031276E-3</c:v>
                </c:pt>
                <c:pt idx="412">
                  <c:v>-6.5274151436031276E-3</c:v>
                </c:pt>
                <c:pt idx="413">
                  <c:v>-1.3054830287206255E-2</c:v>
                </c:pt>
                <c:pt idx="414">
                  <c:v>-1.3054830287206255E-2</c:v>
                </c:pt>
                <c:pt idx="415">
                  <c:v>-1.3054830287206255E-2</c:v>
                </c:pt>
                <c:pt idx="416">
                  <c:v>-1.3054830287206255E-2</c:v>
                </c:pt>
                <c:pt idx="417">
                  <c:v>-6.5274151436031276E-3</c:v>
                </c:pt>
                <c:pt idx="418">
                  <c:v>-6.5274151436031276E-3</c:v>
                </c:pt>
                <c:pt idx="419">
                  <c:v>-6.5274151436031276E-3</c:v>
                </c:pt>
                <c:pt idx="420">
                  <c:v>-6.5274151436031276E-3</c:v>
                </c:pt>
                <c:pt idx="421">
                  <c:v>-6.5274151436031276E-3</c:v>
                </c:pt>
                <c:pt idx="422">
                  <c:v>0</c:v>
                </c:pt>
                <c:pt idx="423">
                  <c:v>0</c:v>
                </c:pt>
                <c:pt idx="424">
                  <c:v>0</c:v>
                </c:pt>
                <c:pt idx="425">
                  <c:v>-6.5274151436031276E-3</c:v>
                </c:pt>
                <c:pt idx="426">
                  <c:v>-1.3054830287206255E-2</c:v>
                </c:pt>
                <c:pt idx="427">
                  <c:v>-1.3054830287206255E-2</c:v>
                </c:pt>
                <c:pt idx="428">
                  <c:v>-1.3054830287206255E-2</c:v>
                </c:pt>
                <c:pt idx="429">
                  <c:v>-1.3054830287206255E-2</c:v>
                </c:pt>
                <c:pt idx="430">
                  <c:v>-1.3054830287206255E-2</c:v>
                </c:pt>
                <c:pt idx="431">
                  <c:v>-1.3054830287206255E-2</c:v>
                </c:pt>
                <c:pt idx="432">
                  <c:v>-1.3054830287206255E-2</c:v>
                </c:pt>
                <c:pt idx="433">
                  <c:v>-6.5274151436031276E-3</c:v>
                </c:pt>
                <c:pt idx="434">
                  <c:v>-1.3054830287206255E-2</c:v>
                </c:pt>
                <c:pt idx="435">
                  <c:v>-1.3054830287206255E-2</c:v>
                </c:pt>
                <c:pt idx="436">
                  <c:v>-1.3054830287206255E-2</c:v>
                </c:pt>
                <c:pt idx="437">
                  <c:v>-1.3054830287206255E-2</c:v>
                </c:pt>
                <c:pt idx="438">
                  <c:v>-1.3054830287206255E-2</c:v>
                </c:pt>
                <c:pt idx="439">
                  <c:v>-1.3054830287206255E-2</c:v>
                </c:pt>
                <c:pt idx="440">
                  <c:v>-1.3054830287206255E-2</c:v>
                </c:pt>
                <c:pt idx="441">
                  <c:v>-1.3054830287206255E-2</c:v>
                </c:pt>
                <c:pt idx="442">
                  <c:v>-1.3054830287206255E-2</c:v>
                </c:pt>
                <c:pt idx="443">
                  <c:v>-6.5274151436031276E-3</c:v>
                </c:pt>
                <c:pt idx="444">
                  <c:v>0</c:v>
                </c:pt>
                <c:pt idx="445">
                  <c:v>0</c:v>
                </c:pt>
                <c:pt idx="446">
                  <c:v>0</c:v>
                </c:pt>
                <c:pt idx="447">
                  <c:v>-6.5274151436031276E-3</c:v>
                </c:pt>
                <c:pt idx="448">
                  <c:v>-6.5274151436031276E-3</c:v>
                </c:pt>
                <c:pt idx="449">
                  <c:v>0</c:v>
                </c:pt>
                <c:pt idx="450">
                  <c:v>0</c:v>
                </c:pt>
                <c:pt idx="451">
                  <c:v>0</c:v>
                </c:pt>
                <c:pt idx="452">
                  <c:v>-6.5274151436031276E-3</c:v>
                </c:pt>
                <c:pt idx="453">
                  <c:v>-1.3054830287206255E-2</c:v>
                </c:pt>
                <c:pt idx="454">
                  <c:v>-1.3054830287206255E-2</c:v>
                </c:pt>
                <c:pt idx="455">
                  <c:v>-1.3054830287206255E-2</c:v>
                </c:pt>
                <c:pt idx="456">
                  <c:v>-6.5274151436031276E-3</c:v>
                </c:pt>
                <c:pt idx="457">
                  <c:v>-6.5274151436031276E-3</c:v>
                </c:pt>
                <c:pt idx="458">
                  <c:v>-6.5274151436031276E-3</c:v>
                </c:pt>
                <c:pt idx="459">
                  <c:v>-6.5274151436031276E-3</c:v>
                </c:pt>
                <c:pt idx="460">
                  <c:v>-1.3054830287206255E-2</c:v>
                </c:pt>
                <c:pt idx="461">
                  <c:v>-1.3054830287206255E-2</c:v>
                </c:pt>
                <c:pt idx="462">
                  <c:v>-1.3054830287206255E-2</c:v>
                </c:pt>
                <c:pt idx="463">
                  <c:v>-1.3054830287206255E-2</c:v>
                </c:pt>
                <c:pt idx="464">
                  <c:v>-1.3054830287206255E-2</c:v>
                </c:pt>
                <c:pt idx="465">
                  <c:v>-1.3054830287206255E-2</c:v>
                </c:pt>
                <c:pt idx="466">
                  <c:v>-1.3054830287206255E-2</c:v>
                </c:pt>
                <c:pt idx="467">
                  <c:v>-6.5274151436031276E-3</c:v>
                </c:pt>
                <c:pt idx="468">
                  <c:v>-6.5274151436031276E-3</c:v>
                </c:pt>
                <c:pt idx="469">
                  <c:v>-6.5274151436031276E-3</c:v>
                </c:pt>
                <c:pt idx="470">
                  <c:v>-6.5274151436031276E-3</c:v>
                </c:pt>
                <c:pt idx="471">
                  <c:v>0</c:v>
                </c:pt>
                <c:pt idx="472">
                  <c:v>0</c:v>
                </c:pt>
                <c:pt idx="473">
                  <c:v>0</c:v>
                </c:pt>
                <c:pt idx="474">
                  <c:v>0</c:v>
                </c:pt>
                <c:pt idx="475">
                  <c:v>-6.5274151436031276E-3</c:v>
                </c:pt>
                <c:pt idx="476">
                  <c:v>-6.5274151436031276E-3</c:v>
                </c:pt>
                <c:pt idx="477">
                  <c:v>-6.5274151436031276E-3</c:v>
                </c:pt>
                <c:pt idx="478">
                  <c:v>-6.5274151436031276E-3</c:v>
                </c:pt>
                <c:pt idx="479">
                  <c:v>-6.5274151436031276E-3</c:v>
                </c:pt>
                <c:pt idx="480">
                  <c:v>-6.5274151436031276E-3</c:v>
                </c:pt>
                <c:pt idx="481">
                  <c:v>-6.5274151436031276E-3</c:v>
                </c:pt>
                <c:pt idx="482">
                  <c:v>-6.5274151436031276E-3</c:v>
                </c:pt>
                <c:pt idx="483">
                  <c:v>-6.5274151436031276E-3</c:v>
                </c:pt>
                <c:pt idx="484">
                  <c:v>-1.3054830287206255E-2</c:v>
                </c:pt>
                <c:pt idx="485">
                  <c:v>-1.3054830287206255E-2</c:v>
                </c:pt>
                <c:pt idx="486">
                  <c:v>-1.3054830287206255E-2</c:v>
                </c:pt>
                <c:pt idx="487">
                  <c:v>-6.5274151436031276E-3</c:v>
                </c:pt>
                <c:pt idx="488">
                  <c:v>-6.5274151436031276E-3</c:v>
                </c:pt>
                <c:pt idx="489">
                  <c:v>-6.5274151436031276E-3</c:v>
                </c:pt>
                <c:pt idx="490">
                  <c:v>-6.5274151436031276E-3</c:v>
                </c:pt>
                <c:pt idx="491">
                  <c:v>-6.5274151436031276E-3</c:v>
                </c:pt>
                <c:pt idx="492">
                  <c:v>-6.5274151436031276E-3</c:v>
                </c:pt>
                <c:pt idx="493">
                  <c:v>-6.5274151436031276E-3</c:v>
                </c:pt>
                <c:pt idx="494">
                  <c:v>-6.5274151436031276E-3</c:v>
                </c:pt>
                <c:pt idx="495">
                  <c:v>-6.5274151436031276E-3</c:v>
                </c:pt>
                <c:pt idx="496">
                  <c:v>-1.3054830287206255E-2</c:v>
                </c:pt>
                <c:pt idx="497">
                  <c:v>-1.3054830287206255E-2</c:v>
                </c:pt>
                <c:pt idx="498">
                  <c:v>-1.3054830287206255E-2</c:v>
                </c:pt>
                <c:pt idx="499">
                  <c:v>-1.3054830287206255E-2</c:v>
                </c:pt>
                <c:pt idx="500">
                  <c:v>-1.3054830287206255E-2</c:v>
                </c:pt>
                <c:pt idx="501">
                  <c:v>-1.3054830287206255E-2</c:v>
                </c:pt>
                <c:pt idx="502">
                  <c:v>-1.3054830287206255E-2</c:v>
                </c:pt>
                <c:pt idx="503">
                  <c:v>-1.3054830287206255E-2</c:v>
                </c:pt>
                <c:pt idx="504">
                  <c:v>-1.3054830287206255E-2</c:v>
                </c:pt>
                <c:pt idx="505">
                  <c:v>-1.3054830287206255E-2</c:v>
                </c:pt>
                <c:pt idx="506">
                  <c:v>-1.3054830287206255E-2</c:v>
                </c:pt>
                <c:pt idx="507">
                  <c:v>-6.5274151436031276E-3</c:v>
                </c:pt>
                <c:pt idx="508">
                  <c:v>-6.5274151436031276E-3</c:v>
                </c:pt>
                <c:pt idx="509">
                  <c:v>-6.5274151436031276E-3</c:v>
                </c:pt>
                <c:pt idx="510">
                  <c:v>-6.5274151436031276E-3</c:v>
                </c:pt>
                <c:pt idx="511">
                  <c:v>-6.5274151436031276E-3</c:v>
                </c:pt>
                <c:pt idx="512">
                  <c:v>-6.5274151436031276E-3</c:v>
                </c:pt>
                <c:pt idx="513">
                  <c:v>0</c:v>
                </c:pt>
                <c:pt idx="514">
                  <c:v>0</c:v>
                </c:pt>
                <c:pt idx="515">
                  <c:v>-6.5274151436031276E-3</c:v>
                </c:pt>
                <c:pt idx="516">
                  <c:v>-1.3054830287206255E-2</c:v>
                </c:pt>
                <c:pt idx="517">
                  <c:v>-1.3054830287206255E-2</c:v>
                </c:pt>
                <c:pt idx="518">
                  <c:v>-1.3054830287206255E-2</c:v>
                </c:pt>
                <c:pt idx="519">
                  <c:v>-1.3054830287206255E-2</c:v>
                </c:pt>
                <c:pt idx="520">
                  <c:v>-1.3054830287206255E-2</c:v>
                </c:pt>
                <c:pt idx="521">
                  <c:v>-1.3054830287206255E-2</c:v>
                </c:pt>
                <c:pt idx="522">
                  <c:v>-1.3054830287206255E-2</c:v>
                </c:pt>
                <c:pt idx="523">
                  <c:v>-1.3054830287206255E-2</c:v>
                </c:pt>
                <c:pt idx="524">
                  <c:v>-1.3054830287206255E-2</c:v>
                </c:pt>
                <c:pt idx="525">
                  <c:v>-1.3054830287206255E-2</c:v>
                </c:pt>
                <c:pt idx="526">
                  <c:v>-1.3054830287206255E-2</c:v>
                </c:pt>
                <c:pt idx="527">
                  <c:v>-1.3054830287206255E-2</c:v>
                </c:pt>
                <c:pt idx="528">
                  <c:v>-6.5274151436031276E-3</c:v>
                </c:pt>
                <c:pt idx="529">
                  <c:v>0</c:v>
                </c:pt>
                <c:pt idx="530">
                  <c:v>0</c:v>
                </c:pt>
                <c:pt idx="531">
                  <c:v>0</c:v>
                </c:pt>
                <c:pt idx="532">
                  <c:v>-6.5274151436031276E-3</c:v>
                </c:pt>
                <c:pt idx="533">
                  <c:v>-6.5274151436031276E-3</c:v>
                </c:pt>
                <c:pt idx="534">
                  <c:v>-6.5274151436031276E-3</c:v>
                </c:pt>
                <c:pt idx="535">
                  <c:v>0</c:v>
                </c:pt>
                <c:pt idx="536">
                  <c:v>-6.5274151436031276E-3</c:v>
                </c:pt>
                <c:pt idx="537">
                  <c:v>-6.5274151436031276E-3</c:v>
                </c:pt>
                <c:pt idx="538">
                  <c:v>-6.5274151436031276E-3</c:v>
                </c:pt>
                <c:pt idx="539">
                  <c:v>-6.5274151436031276E-3</c:v>
                </c:pt>
                <c:pt idx="540">
                  <c:v>-6.5274151436031276E-3</c:v>
                </c:pt>
                <c:pt idx="541">
                  <c:v>-6.5274151436031276E-3</c:v>
                </c:pt>
                <c:pt idx="542">
                  <c:v>-1.3054830287206255E-2</c:v>
                </c:pt>
                <c:pt idx="543">
                  <c:v>-6.5274151436031276E-3</c:v>
                </c:pt>
                <c:pt idx="544">
                  <c:v>0</c:v>
                </c:pt>
                <c:pt idx="545">
                  <c:v>0</c:v>
                </c:pt>
                <c:pt idx="546">
                  <c:v>0</c:v>
                </c:pt>
                <c:pt idx="547">
                  <c:v>-6.5274151436031276E-3</c:v>
                </c:pt>
                <c:pt idx="548">
                  <c:v>-6.5274151436031276E-3</c:v>
                </c:pt>
                <c:pt idx="549">
                  <c:v>-6.5274151436031276E-3</c:v>
                </c:pt>
                <c:pt idx="550">
                  <c:v>-6.5274151436031276E-3</c:v>
                </c:pt>
                <c:pt idx="551">
                  <c:v>-6.5274151436031276E-3</c:v>
                </c:pt>
                <c:pt idx="552">
                  <c:v>-1.3054830287206255E-2</c:v>
                </c:pt>
                <c:pt idx="553">
                  <c:v>-1.3054830287206255E-2</c:v>
                </c:pt>
                <c:pt idx="554">
                  <c:v>-6.5274151436031276E-3</c:v>
                </c:pt>
                <c:pt idx="555">
                  <c:v>-6.5274151436031276E-3</c:v>
                </c:pt>
                <c:pt idx="556">
                  <c:v>-1.3054830287206255E-2</c:v>
                </c:pt>
                <c:pt idx="557">
                  <c:v>-1.3054830287206255E-2</c:v>
                </c:pt>
                <c:pt idx="558">
                  <c:v>-1.3054830287206255E-2</c:v>
                </c:pt>
                <c:pt idx="559">
                  <c:v>-6.5274151436031276E-3</c:v>
                </c:pt>
                <c:pt idx="560">
                  <c:v>-6.5274151436031276E-3</c:v>
                </c:pt>
                <c:pt idx="561">
                  <c:v>-1.3054830287206255E-2</c:v>
                </c:pt>
                <c:pt idx="562">
                  <c:v>-1.3054830287206255E-2</c:v>
                </c:pt>
                <c:pt idx="563">
                  <c:v>-1.3054830287206255E-2</c:v>
                </c:pt>
                <c:pt idx="564">
                  <c:v>-1.3054830287206255E-2</c:v>
                </c:pt>
                <c:pt idx="565">
                  <c:v>-1.3054830287206255E-2</c:v>
                </c:pt>
                <c:pt idx="566">
                  <c:v>-6.5274151436031276E-3</c:v>
                </c:pt>
                <c:pt idx="567">
                  <c:v>-6.5274151436031276E-3</c:v>
                </c:pt>
                <c:pt idx="568">
                  <c:v>-6.5274151436031276E-3</c:v>
                </c:pt>
                <c:pt idx="569">
                  <c:v>-6.5274151436031276E-3</c:v>
                </c:pt>
                <c:pt idx="570">
                  <c:v>-6.5274151436031276E-3</c:v>
                </c:pt>
                <c:pt idx="571">
                  <c:v>-6.5274151436031276E-3</c:v>
                </c:pt>
                <c:pt idx="572">
                  <c:v>-6.5274151436031276E-3</c:v>
                </c:pt>
                <c:pt idx="573">
                  <c:v>-6.5274151436031276E-3</c:v>
                </c:pt>
                <c:pt idx="574">
                  <c:v>-1.3054830287206255E-2</c:v>
                </c:pt>
                <c:pt idx="575">
                  <c:v>-1.9582245430809383E-2</c:v>
                </c:pt>
                <c:pt idx="576">
                  <c:v>-1.9582245430809383E-2</c:v>
                </c:pt>
                <c:pt idx="577">
                  <c:v>-6.5274151436031276E-3</c:v>
                </c:pt>
                <c:pt idx="578">
                  <c:v>0</c:v>
                </c:pt>
                <c:pt idx="579">
                  <c:v>0</c:v>
                </c:pt>
                <c:pt idx="580">
                  <c:v>-6.5274151436031276E-3</c:v>
                </c:pt>
                <c:pt idx="581">
                  <c:v>-1.3054830287206255E-2</c:v>
                </c:pt>
                <c:pt idx="582">
                  <c:v>-1.3054830287206255E-2</c:v>
                </c:pt>
                <c:pt idx="583">
                  <c:v>-1.3054830287206255E-2</c:v>
                </c:pt>
                <c:pt idx="584">
                  <c:v>-1.3054830287206255E-2</c:v>
                </c:pt>
                <c:pt idx="585">
                  <c:v>-1.3054830287206255E-2</c:v>
                </c:pt>
                <c:pt idx="586">
                  <c:v>-6.5274151436031276E-3</c:v>
                </c:pt>
                <c:pt idx="587">
                  <c:v>-6.5274151436031276E-3</c:v>
                </c:pt>
                <c:pt idx="588">
                  <c:v>-6.5274151436031276E-3</c:v>
                </c:pt>
                <c:pt idx="589">
                  <c:v>-6.5274151436031276E-3</c:v>
                </c:pt>
                <c:pt idx="590">
                  <c:v>-1.3054830287206255E-2</c:v>
                </c:pt>
                <c:pt idx="591">
                  <c:v>-1.3054830287206255E-2</c:v>
                </c:pt>
                <c:pt idx="592">
                  <c:v>-6.5274151436031276E-3</c:v>
                </c:pt>
                <c:pt idx="593">
                  <c:v>-6.5274151436031276E-3</c:v>
                </c:pt>
                <c:pt idx="594">
                  <c:v>-6.5274151436031276E-3</c:v>
                </c:pt>
                <c:pt idx="595">
                  <c:v>-6.5274151436031276E-3</c:v>
                </c:pt>
                <c:pt idx="596">
                  <c:v>-1.3054830287206255E-2</c:v>
                </c:pt>
                <c:pt idx="597">
                  <c:v>-1.3054830287206255E-2</c:v>
                </c:pt>
                <c:pt idx="598">
                  <c:v>-1.3054830287206255E-2</c:v>
                </c:pt>
                <c:pt idx="599">
                  <c:v>-1.3054830287206255E-2</c:v>
                </c:pt>
                <c:pt idx="600">
                  <c:v>-6.5274151436031276E-3</c:v>
                </c:pt>
                <c:pt idx="601">
                  <c:v>-6.5274151436031276E-3</c:v>
                </c:pt>
                <c:pt idx="602">
                  <c:v>-6.5274151436031276E-3</c:v>
                </c:pt>
                <c:pt idx="603">
                  <c:v>-6.5274151436031276E-3</c:v>
                </c:pt>
                <c:pt idx="604">
                  <c:v>-6.5274151436031276E-3</c:v>
                </c:pt>
                <c:pt idx="605">
                  <c:v>-6.5274151436031276E-3</c:v>
                </c:pt>
                <c:pt idx="606">
                  <c:v>0</c:v>
                </c:pt>
                <c:pt idx="607">
                  <c:v>0</c:v>
                </c:pt>
                <c:pt idx="608">
                  <c:v>0</c:v>
                </c:pt>
                <c:pt idx="609">
                  <c:v>-6.5274151436031276E-3</c:v>
                </c:pt>
                <c:pt idx="610">
                  <c:v>-6.5274151436031276E-3</c:v>
                </c:pt>
                <c:pt idx="611">
                  <c:v>-6.5274151436031276E-3</c:v>
                </c:pt>
                <c:pt idx="612">
                  <c:v>-6.5274151436031276E-3</c:v>
                </c:pt>
                <c:pt idx="613">
                  <c:v>-6.5274151436031276E-3</c:v>
                </c:pt>
                <c:pt idx="614">
                  <c:v>-6.5274151436031276E-3</c:v>
                </c:pt>
                <c:pt idx="615">
                  <c:v>0</c:v>
                </c:pt>
                <c:pt idx="616">
                  <c:v>0</c:v>
                </c:pt>
                <c:pt idx="617">
                  <c:v>-6.5274151436031276E-3</c:v>
                </c:pt>
                <c:pt idx="618">
                  <c:v>-6.5274151436031276E-3</c:v>
                </c:pt>
                <c:pt idx="619">
                  <c:v>-6.5274151436031276E-3</c:v>
                </c:pt>
                <c:pt idx="620">
                  <c:v>-6.5274151436031276E-3</c:v>
                </c:pt>
                <c:pt idx="621">
                  <c:v>0</c:v>
                </c:pt>
                <c:pt idx="622">
                  <c:v>-6.5274151436031276E-3</c:v>
                </c:pt>
                <c:pt idx="623">
                  <c:v>-6.5274151436031276E-3</c:v>
                </c:pt>
                <c:pt idx="624">
                  <c:v>-6.5274151436031276E-3</c:v>
                </c:pt>
                <c:pt idx="625">
                  <c:v>-6.5274151436031276E-3</c:v>
                </c:pt>
                <c:pt idx="626">
                  <c:v>-6.5274151436031276E-3</c:v>
                </c:pt>
                <c:pt idx="627">
                  <c:v>0</c:v>
                </c:pt>
                <c:pt idx="628">
                  <c:v>0</c:v>
                </c:pt>
                <c:pt idx="629">
                  <c:v>0</c:v>
                </c:pt>
                <c:pt idx="630">
                  <c:v>0</c:v>
                </c:pt>
                <c:pt idx="631">
                  <c:v>-6.5274151436031276E-3</c:v>
                </c:pt>
                <c:pt idx="632">
                  <c:v>-6.5274151436031276E-3</c:v>
                </c:pt>
                <c:pt idx="633">
                  <c:v>-6.5274151436031276E-3</c:v>
                </c:pt>
                <c:pt idx="634">
                  <c:v>-6.5274151436031276E-3</c:v>
                </c:pt>
                <c:pt idx="635">
                  <c:v>-6.5274151436031276E-3</c:v>
                </c:pt>
                <c:pt idx="636">
                  <c:v>-6.5274151436031276E-3</c:v>
                </c:pt>
                <c:pt idx="637">
                  <c:v>-1.3054830287206255E-2</c:v>
                </c:pt>
                <c:pt idx="638">
                  <c:v>-1.3054830287206255E-2</c:v>
                </c:pt>
                <c:pt idx="639">
                  <c:v>-1.3054830287206255E-2</c:v>
                </c:pt>
                <c:pt idx="640">
                  <c:v>-1.3054830287206255E-2</c:v>
                </c:pt>
                <c:pt idx="641">
                  <c:v>-1.3054830287206255E-2</c:v>
                </c:pt>
                <c:pt idx="642">
                  <c:v>-1.3054830287206255E-2</c:v>
                </c:pt>
                <c:pt idx="643">
                  <c:v>-6.5274151436031276E-3</c:v>
                </c:pt>
                <c:pt idx="644">
                  <c:v>-6.5274151436031276E-3</c:v>
                </c:pt>
                <c:pt idx="645">
                  <c:v>-6.5274151436031276E-3</c:v>
                </c:pt>
                <c:pt idx="646">
                  <c:v>-6.5274151436031276E-3</c:v>
                </c:pt>
                <c:pt idx="647">
                  <c:v>-6.5274151436031276E-3</c:v>
                </c:pt>
                <c:pt idx="648">
                  <c:v>-6.5274151436031276E-3</c:v>
                </c:pt>
                <c:pt idx="649">
                  <c:v>-6.5274151436031276E-3</c:v>
                </c:pt>
                <c:pt idx="650">
                  <c:v>-6.5274151436031276E-3</c:v>
                </c:pt>
                <c:pt idx="651">
                  <c:v>-1.3054830287206255E-2</c:v>
                </c:pt>
                <c:pt idx="652">
                  <c:v>-1.3054830287206255E-2</c:v>
                </c:pt>
                <c:pt idx="653">
                  <c:v>-1.3054830287206255E-2</c:v>
                </c:pt>
                <c:pt idx="654">
                  <c:v>-1.3054830287206255E-2</c:v>
                </c:pt>
                <c:pt idx="655">
                  <c:v>-6.5274151436031276E-3</c:v>
                </c:pt>
                <c:pt idx="656">
                  <c:v>-6.5274151436031276E-3</c:v>
                </c:pt>
                <c:pt idx="657">
                  <c:v>-6.5274151436031276E-3</c:v>
                </c:pt>
                <c:pt idx="658">
                  <c:v>0</c:v>
                </c:pt>
                <c:pt idx="659">
                  <c:v>0</c:v>
                </c:pt>
                <c:pt idx="660">
                  <c:v>-6.5274151436031276E-3</c:v>
                </c:pt>
                <c:pt idx="661">
                  <c:v>-6.5274151436031276E-3</c:v>
                </c:pt>
                <c:pt idx="662">
                  <c:v>-1.3054830287206255E-2</c:v>
                </c:pt>
                <c:pt idx="663">
                  <c:v>-1.3054830287206255E-2</c:v>
                </c:pt>
                <c:pt idx="664">
                  <c:v>-1.3054830287206255E-2</c:v>
                </c:pt>
                <c:pt idx="665">
                  <c:v>-1.3054830287206255E-2</c:v>
                </c:pt>
                <c:pt idx="666">
                  <c:v>-1.9582245430809383E-2</c:v>
                </c:pt>
                <c:pt idx="667">
                  <c:v>-1.9582245430809383E-2</c:v>
                </c:pt>
                <c:pt idx="668">
                  <c:v>-1.3054830287206255E-2</c:v>
                </c:pt>
                <c:pt idx="669">
                  <c:v>-6.5274151436031276E-3</c:v>
                </c:pt>
                <c:pt idx="670">
                  <c:v>0</c:v>
                </c:pt>
                <c:pt idx="671">
                  <c:v>0</c:v>
                </c:pt>
                <c:pt idx="672">
                  <c:v>-6.5274151436031276E-3</c:v>
                </c:pt>
                <c:pt idx="673">
                  <c:v>-6.5274151436031276E-3</c:v>
                </c:pt>
                <c:pt idx="674">
                  <c:v>-1.3054830287206255E-2</c:v>
                </c:pt>
                <c:pt idx="675">
                  <c:v>-1.3054830287206255E-2</c:v>
                </c:pt>
                <c:pt idx="676">
                  <c:v>-1.3054830287206255E-2</c:v>
                </c:pt>
                <c:pt idx="677">
                  <c:v>-1.9582245430809383E-2</c:v>
                </c:pt>
                <c:pt idx="678">
                  <c:v>-1.9582245430809383E-2</c:v>
                </c:pt>
                <c:pt idx="679">
                  <c:v>-1.3054830287206255E-2</c:v>
                </c:pt>
                <c:pt idx="680">
                  <c:v>-6.5274151436031276E-3</c:v>
                </c:pt>
                <c:pt idx="681">
                  <c:v>-6.5274151436031276E-3</c:v>
                </c:pt>
                <c:pt idx="682">
                  <c:v>-6.5274151436031276E-3</c:v>
                </c:pt>
                <c:pt idx="683">
                  <c:v>-6.5274151436031276E-3</c:v>
                </c:pt>
                <c:pt idx="684">
                  <c:v>-1.3054830287206255E-2</c:v>
                </c:pt>
                <c:pt idx="685">
                  <c:v>-1.3054830287206255E-2</c:v>
                </c:pt>
                <c:pt idx="686">
                  <c:v>-1.3054830287206255E-2</c:v>
                </c:pt>
                <c:pt idx="687">
                  <c:v>-6.5274151436031276E-3</c:v>
                </c:pt>
                <c:pt idx="688">
                  <c:v>-6.5274151436031276E-3</c:v>
                </c:pt>
                <c:pt idx="689">
                  <c:v>0</c:v>
                </c:pt>
                <c:pt idx="690">
                  <c:v>0</c:v>
                </c:pt>
                <c:pt idx="691">
                  <c:v>-6.5274151436031276E-3</c:v>
                </c:pt>
                <c:pt idx="692">
                  <c:v>-6.5274151436031276E-3</c:v>
                </c:pt>
                <c:pt idx="693">
                  <c:v>0</c:v>
                </c:pt>
                <c:pt idx="694">
                  <c:v>0</c:v>
                </c:pt>
                <c:pt idx="695">
                  <c:v>0</c:v>
                </c:pt>
                <c:pt idx="696">
                  <c:v>0</c:v>
                </c:pt>
                <c:pt idx="697">
                  <c:v>0</c:v>
                </c:pt>
                <c:pt idx="698">
                  <c:v>-6.5274151436031276E-3</c:v>
                </c:pt>
                <c:pt idx="699">
                  <c:v>-6.5274151436031276E-3</c:v>
                </c:pt>
                <c:pt idx="700">
                  <c:v>-6.5274151436031276E-3</c:v>
                </c:pt>
                <c:pt idx="701">
                  <c:v>0</c:v>
                </c:pt>
                <c:pt idx="702">
                  <c:v>0</c:v>
                </c:pt>
                <c:pt idx="703">
                  <c:v>0</c:v>
                </c:pt>
                <c:pt idx="704">
                  <c:v>-6.5274151436031276E-3</c:v>
                </c:pt>
                <c:pt idx="705">
                  <c:v>-6.5274151436031276E-3</c:v>
                </c:pt>
                <c:pt idx="706">
                  <c:v>-1.3054830287206255E-2</c:v>
                </c:pt>
                <c:pt idx="707">
                  <c:v>-1.3054830287206255E-2</c:v>
                </c:pt>
                <c:pt idx="708">
                  <c:v>-1.3054830287206255E-2</c:v>
                </c:pt>
                <c:pt idx="709">
                  <c:v>-6.5274151436031276E-3</c:v>
                </c:pt>
                <c:pt idx="710">
                  <c:v>-6.5274151436031276E-3</c:v>
                </c:pt>
                <c:pt idx="711">
                  <c:v>-6.5274151436031276E-3</c:v>
                </c:pt>
                <c:pt idx="712">
                  <c:v>-6.5274151436031276E-3</c:v>
                </c:pt>
                <c:pt idx="713">
                  <c:v>0</c:v>
                </c:pt>
                <c:pt idx="714">
                  <c:v>0</c:v>
                </c:pt>
                <c:pt idx="715">
                  <c:v>0</c:v>
                </c:pt>
                <c:pt idx="716">
                  <c:v>0</c:v>
                </c:pt>
                <c:pt idx="717">
                  <c:v>-6.5274151436031276E-3</c:v>
                </c:pt>
                <c:pt idx="718">
                  <c:v>-1.3054830287206255E-2</c:v>
                </c:pt>
                <c:pt idx="719">
                  <c:v>-1.3054830287206255E-2</c:v>
                </c:pt>
                <c:pt idx="720">
                  <c:v>-6.5274151436031276E-3</c:v>
                </c:pt>
                <c:pt idx="721">
                  <c:v>0</c:v>
                </c:pt>
                <c:pt idx="722">
                  <c:v>0</c:v>
                </c:pt>
                <c:pt idx="723">
                  <c:v>0</c:v>
                </c:pt>
                <c:pt idx="724">
                  <c:v>0</c:v>
                </c:pt>
                <c:pt idx="725">
                  <c:v>0</c:v>
                </c:pt>
                <c:pt idx="726">
                  <c:v>0</c:v>
                </c:pt>
                <c:pt idx="727">
                  <c:v>-6.5274151436031276E-3</c:v>
                </c:pt>
                <c:pt idx="728">
                  <c:v>-6.5274151436031276E-3</c:v>
                </c:pt>
                <c:pt idx="729">
                  <c:v>-6.5274151436031276E-3</c:v>
                </c:pt>
                <c:pt idx="730">
                  <c:v>-6.5274151436031276E-3</c:v>
                </c:pt>
                <c:pt idx="731">
                  <c:v>-1.3054830287206255E-2</c:v>
                </c:pt>
                <c:pt idx="732">
                  <c:v>-1.9582245430809383E-2</c:v>
                </c:pt>
                <c:pt idx="733">
                  <c:v>-1.9582245430809383E-2</c:v>
                </c:pt>
                <c:pt idx="734">
                  <c:v>-1.9582245430809383E-2</c:v>
                </c:pt>
                <c:pt idx="735">
                  <c:v>-6.5274151436031276E-3</c:v>
                </c:pt>
                <c:pt idx="736">
                  <c:v>0</c:v>
                </c:pt>
                <c:pt idx="737">
                  <c:v>6.5274151436031276E-3</c:v>
                </c:pt>
                <c:pt idx="738">
                  <c:v>0</c:v>
                </c:pt>
                <c:pt idx="739">
                  <c:v>0</c:v>
                </c:pt>
                <c:pt idx="740">
                  <c:v>-6.5274151436031276E-3</c:v>
                </c:pt>
                <c:pt idx="741">
                  <c:v>-6.5274151436031276E-3</c:v>
                </c:pt>
                <c:pt idx="742">
                  <c:v>-6.5274151436031276E-3</c:v>
                </c:pt>
                <c:pt idx="743">
                  <c:v>-1.3054830287206255E-2</c:v>
                </c:pt>
                <c:pt idx="744">
                  <c:v>-1.3054830287206255E-2</c:v>
                </c:pt>
                <c:pt idx="745">
                  <c:v>-1.3054830287206255E-2</c:v>
                </c:pt>
                <c:pt idx="746">
                  <c:v>-1.3054830287206255E-2</c:v>
                </c:pt>
                <c:pt idx="747">
                  <c:v>-6.5274151436031276E-3</c:v>
                </c:pt>
                <c:pt idx="748">
                  <c:v>-6.5274151436031276E-3</c:v>
                </c:pt>
                <c:pt idx="749">
                  <c:v>0</c:v>
                </c:pt>
                <c:pt idx="750">
                  <c:v>0</c:v>
                </c:pt>
                <c:pt idx="751">
                  <c:v>-6.5274151436031276E-3</c:v>
                </c:pt>
                <c:pt idx="752">
                  <c:v>-1.3054830287206255E-2</c:v>
                </c:pt>
                <c:pt idx="753">
                  <c:v>-1.3054830287206255E-2</c:v>
                </c:pt>
                <c:pt idx="754">
                  <c:v>-1.3054830287206255E-2</c:v>
                </c:pt>
                <c:pt idx="755">
                  <c:v>-6.5274151436031276E-3</c:v>
                </c:pt>
                <c:pt idx="756">
                  <c:v>-6.5274151436031276E-3</c:v>
                </c:pt>
                <c:pt idx="757">
                  <c:v>-6.5274151436031276E-3</c:v>
                </c:pt>
                <c:pt idx="758">
                  <c:v>-6.5274151436031276E-3</c:v>
                </c:pt>
                <c:pt idx="759">
                  <c:v>-1.3054830287206255E-2</c:v>
                </c:pt>
                <c:pt idx="760">
                  <c:v>-1.3054830287206255E-2</c:v>
                </c:pt>
                <c:pt idx="761">
                  <c:v>-1.3054830287206255E-2</c:v>
                </c:pt>
                <c:pt idx="762">
                  <c:v>-1.3054830287206255E-2</c:v>
                </c:pt>
                <c:pt idx="763">
                  <c:v>-1.3054830287206255E-2</c:v>
                </c:pt>
                <c:pt idx="764">
                  <c:v>-1.3054830287206255E-2</c:v>
                </c:pt>
                <c:pt idx="765">
                  <c:v>-1.3054830287206255E-2</c:v>
                </c:pt>
                <c:pt idx="766">
                  <c:v>-6.5274151436031276E-3</c:v>
                </c:pt>
                <c:pt idx="767">
                  <c:v>-6.5274151436031276E-3</c:v>
                </c:pt>
                <c:pt idx="768">
                  <c:v>-6.5274151436031276E-3</c:v>
                </c:pt>
                <c:pt idx="769">
                  <c:v>-6.5274151436031276E-3</c:v>
                </c:pt>
                <c:pt idx="770">
                  <c:v>-1.3054830287206255E-2</c:v>
                </c:pt>
                <c:pt idx="771">
                  <c:v>-6.5274151436031276E-3</c:v>
                </c:pt>
                <c:pt idx="772">
                  <c:v>-6.5274151436031276E-3</c:v>
                </c:pt>
                <c:pt idx="773">
                  <c:v>0</c:v>
                </c:pt>
                <c:pt idx="774">
                  <c:v>-6.5274151436031276E-3</c:v>
                </c:pt>
                <c:pt idx="775">
                  <c:v>-6.5274151436031276E-3</c:v>
                </c:pt>
                <c:pt idx="776">
                  <c:v>-1.3054830287206255E-2</c:v>
                </c:pt>
                <c:pt idx="777">
                  <c:v>-1.3054830287206255E-2</c:v>
                </c:pt>
                <c:pt idx="778">
                  <c:v>-1.3054830287206255E-2</c:v>
                </c:pt>
                <c:pt idx="779">
                  <c:v>-6.5274151436031276E-3</c:v>
                </c:pt>
                <c:pt idx="780">
                  <c:v>-6.5274151436031276E-3</c:v>
                </c:pt>
                <c:pt idx="781">
                  <c:v>-6.5274151436031276E-3</c:v>
                </c:pt>
                <c:pt idx="782">
                  <c:v>-6.5274151436031276E-3</c:v>
                </c:pt>
                <c:pt idx="783">
                  <c:v>-1.3054830287206255E-2</c:v>
                </c:pt>
                <c:pt idx="784">
                  <c:v>-1.3054830287206255E-2</c:v>
                </c:pt>
                <c:pt idx="785">
                  <c:v>-1.3054830287206255E-2</c:v>
                </c:pt>
                <c:pt idx="786">
                  <c:v>-1.3054830287206255E-2</c:v>
                </c:pt>
                <c:pt idx="787">
                  <c:v>-6.5274151436031276E-3</c:v>
                </c:pt>
                <c:pt idx="788">
                  <c:v>-6.5274151436031276E-3</c:v>
                </c:pt>
                <c:pt idx="789">
                  <c:v>-6.5274151436031276E-3</c:v>
                </c:pt>
                <c:pt idx="790">
                  <c:v>0</c:v>
                </c:pt>
                <c:pt idx="791">
                  <c:v>6.5274151436031276E-3</c:v>
                </c:pt>
                <c:pt idx="792">
                  <c:v>0</c:v>
                </c:pt>
                <c:pt idx="793">
                  <c:v>-6.5274151436031276E-3</c:v>
                </c:pt>
                <c:pt idx="794">
                  <c:v>-6.5274151436031276E-3</c:v>
                </c:pt>
                <c:pt idx="795">
                  <c:v>-6.5274151436031276E-3</c:v>
                </c:pt>
                <c:pt idx="796">
                  <c:v>-6.5274151436031276E-3</c:v>
                </c:pt>
                <c:pt idx="797">
                  <c:v>0</c:v>
                </c:pt>
                <c:pt idx="798">
                  <c:v>-6.5274151436031276E-3</c:v>
                </c:pt>
                <c:pt idx="799">
                  <c:v>-6.5274151436031276E-3</c:v>
                </c:pt>
                <c:pt idx="800">
                  <c:v>-6.5274151436031276E-3</c:v>
                </c:pt>
                <c:pt idx="801">
                  <c:v>-6.5274151436031276E-3</c:v>
                </c:pt>
                <c:pt idx="802">
                  <c:v>-6.5274151436031276E-3</c:v>
                </c:pt>
                <c:pt idx="803">
                  <c:v>-6.5274151436031276E-3</c:v>
                </c:pt>
                <c:pt idx="804">
                  <c:v>-1.3054830287206255E-2</c:v>
                </c:pt>
                <c:pt idx="805">
                  <c:v>-1.3054830287206255E-2</c:v>
                </c:pt>
                <c:pt idx="806">
                  <c:v>-6.5274151436031276E-3</c:v>
                </c:pt>
                <c:pt idx="807">
                  <c:v>0</c:v>
                </c:pt>
                <c:pt idx="808">
                  <c:v>0</c:v>
                </c:pt>
                <c:pt idx="809">
                  <c:v>0</c:v>
                </c:pt>
                <c:pt idx="810">
                  <c:v>0</c:v>
                </c:pt>
                <c:pt idx="811">
                  <c:v>-6.5274151436031276E-3</c:v>
                </c:pt>
                <c:pt idx="812">
                  <c:v>-6.5274151436031276E-3</c:v>
                </c:pt>
                <c:pt idx="813">
                  <c:v>-1.3054830287206255E-2</c:v>
                </c:pt>
                <c:pt idx="814">
                  <c:v>-1.3054830287206255E-2</c:v>
                </c:pt>
                <c:pt idx="815">
                  <c:v>-1.3054830287206255E-2</c:v>
                </c:pt>
                <c:pt idx="816">
                  <c:v>-1.3054830287206255E-2</c:v>
                </c:pt>
                <c:pt idx="817">
                  <c:v>-1.3054830287206255E-2</c:v>
                </c:pt>
                <c:pt idx="818">
                  <c:v>-1.3054830287206255E-2</c:v>
                </c:pt>
                <c:pt idx="819">
                  <c:v>-6.5274151436031276E-3</c:v>
                </c:pt>
                <c:pt idx="820">
                  <c:v>-6.5274151436031276E-3</c:v>
                </c:pt>
                <c:pt idx="821">
                  <c:v>0</c:v>
                </c:pt>
                <c:pt idx="822">
                  <c:v>-6.5274151436031276E-3</c:v>
                </c:pt>
                <c:pt idx="823">
                  <c:v>-1.3054830287206255E-2</c:v>
                </c:pt>
                <c:pt idx="824">
                  <c:v>-1.9582245430809383E-2</c:v>
                </c:pt>
                <c:pt idx="825">
                  <c:v>-1.9582245430809383E-2</c:v>
                </c:pt>
                <c:pt idx="826">
                  <c:v>-1.3054830287206255E-2</c:v>
                </c:pt>
                <c:pt idx="827">
                  <c:v>-1.3054830287206255E-2</c:v>
                </c:pt>
                <c:pt idx="828">
                  <c:v>-1.3054830287206255E-2</c:v>
                </c:pt>
                <c:pt idx="829">
                  <c:v>-1.3054830287206255E-2</c:v>
                </c:pt>
                <c:pt idx="830">
                  <c:v>-1.3054830287206255E-2</c:v>
                </c:pt>
                <c:pt idx="831">
                  <c:v>-1.3054830287206255E-2</c:v>
                </c:pt>
                <c:pt idx="832">
                  <c:v>-1.3054830287206255E-2</c:v>
                </c:pt>
                <c:pt idx="833">
                  <c:v>-6.5274151436031276E-3</c:v>
                </c:pt>
                <c:pt idx="834">
                  <c:v>-6.5274151436031276E-3</c:v>
                </c:pt>
                <c:pt idx="835">
                  <c:v>-1.3054830287206255E-2</c:v>
                </c:pt>
                <c:pt idx="836">
                  <c:v>-1.3054830287206255E-2</c:v>
                </c:pt>
                <c:pt idx="837">
                  <c:v>-1.3054830287206255E-2</c:v>
                </c:pt>
                <c:pt idx="838">
                  <c:v>-1.3054830287206255E-2</c:v>
                </c:pt>
                <c:pt idx="839">
                  <c:v>-1.3054830287206255E-2</c:v>
                </c:pt>
                <c:pt idx="840">
                  <c:v>-1.3054830287206255E-2</c:v>
                </c:pt>
                <c:pt idx="841">
                  <c:v>-1.3054830287206255E-2</c:v>
                </c:pt>
                <c:pt idx="842">
                  <c:v>-6.5274151436031276E-3</c:v>
                </c:pt>
                <c:pt idx="843">
                  <c:v>-6.5274151436031276E-3</c:v>
                </c:pt>
                <c:pt idx="844">
                  <c:v>-6.5274151436031276E-3</c:v>
                </c:pt>
                <c:pt idx="845">
                  <c:v>-6.5274151436031276E-3</c:v>
                </c:pt>
                <c:pt idx="846">
                  <c:v>-1.3054830287206255E-2</c:v>
                </c:pt>
                <c:pt idx="847">
                  <c:v>-1.3054830287206255E-2</c:v>
                </c:pt>
                <c:pt idx="848">
                  <c:v>-1.3054830287206255E-2</c:v>
                </c:pt>
                <c:pt idx="849">
                  <c:v>-1.3054830287206255E-2</c:v>
                </c:pt>
                <c:pt idx="850">
                  <c:v>-6.5274151436031276E-3</c:v>
                </c:pt>
                <c:pt idx="851">
                  <c:v>-6.5274151436031276E-3</c:v>
                </c:pt>
                <c:pt idx="852">
                  <c:v>-6.5274151436031276E-3</c:v>
                </c:pt>
                <c:pt idx="853">
                  <c:v>-6.5274151436031276E-3</c:v>
                </c:pt>
                <c:pt idx="854">
                  <c:v>-6.5274151436031276E-3</c:v>
                </c:pt>
                <c:pt idx="855">
                  <c:v>-6.5274151436031276E-3</c:v>
                </c:pt>
                <c:pt idx="856">
                  <c:v>-1.3054830287206255E-2</c:v>
                </c:pt>
                <c:pt idx="857">
                  <c:v>-1.9582245430809383E-2</c:v>
                </c:pt>
                <c:pt idx="858">
                  <c:v>-1.9582245430809383E-2</c:v>
                </c:pt>
                <c:pt idx="859">
                  <c:v>-1.3054830287206255E-2</c:v>
                </c:pt>
                <c:pt idx="860">
                  <c:v>-6.5274151436031276E-3</c:v>
                </c:pt>
                <c:pt idx="861">
                  <c:v>-6.5274151436031276E-3</c:v>
                </c:pt>
                <c:pt idx="862">
                  <c:v>-6.5274151436031276E-3</c:v>
                </c:pt>
                <c:pt idx="863">
                  <c:v>-6.5274151436031276E-3</c:v>
                </c:pt>
                <c:pt idx="864">
                  <c:v>-1.3054830287206255E-2</c:v>
                </c:pt>
                <c:pt idx="865">
                  <c:v>-1.3054830287206255E-2</c:v>
                </c:pt>
                <c:pt idx="866">
                  <c:v>-1.3054830287206255E-2</c:v>
                </c:pt>
                <c:pt idx="867">
                  <c:v>-1.3054830287206255E-2</c:v>
                </c:pt>
                <c:pt idx="868">
                  <c:v>-1.9582245430809383E-2</c:v>
                </c:pt>
                <c:pt idx="869">
                  <c:v>-1.3054830287206255E-2</c:v>
                </c:pt>
                <c:pt idx="870">
                  <c:v>-1.3054830287206255E-2</c:v>
                </c:pt>
                <c:pt idx="871">
                  <c:v>-6.5274151436031276E-3</c:v>
                </c:pt>
                <c:pt idx="872">
                  <c:v>0</c:v>
                </c:pt>
                <c:pt idx="873">
                  <c:v>-6.5274151436031276E-3</c:v>
                </c:pt>
                <c:pt idx="874">
                  <c:v>-6.5274151436031276E-3</c:v>
                </c:pt>
                <c:pt idx="875">
                  <c:v>-1.3054830287206255E-2</c:v>
                </c:pt>
                <c:pt idx="876">
                  <c:v>-1.3054830287206255E-2</c:v>
                </c:pt>
                <c:pt idx="877">
                  <c:v>-1.3054830287206255E-2</c:v>
                </c:pt>
                <c:pt idx="878">
                  <c:v>-1.9582245430809383E-2</c:v>
                </c:pt>
                <c:pt idx="879">
                  <c:v>-1.9582245430809383E-2</c:v>
                </c:pt>
                <c:pt idx="880">
                  <c:v>-1.9582245430809383E-2</c:v>
                </c:pt>
                <c:pt idx="881">
                  <c:v>-1.3054830287206255E-2</c:v>
                </c:pt>
                <c:pt idx="882">
                  <c:v>-6.5274151436031276E-3</c:v>
                </c:pt>
                <c:pt idx="883">
                  <c:v>0</c:v>
                </c:pt>
                <c:pt idx="884">
                  <c:v>0</c:v>
                </c:pt>
                <c:pt idx="885">
                  <c:v>0</c:v>
                </c:pt>
                <c:pt idx="886">
                  <c:v>0</c:v>
                </c:pt>
                <c:pt idx="887">
                  <c:v>-6.5274151436031276E-3</c:v>
                </c:pt>
                <c:pt idx="888">
                  <c:v>-1.3054830287206255E-2</c:v>
                </c:pt>
                <c:pt idx="889">
                  <c:v>-1.3054830287206255E-2</c:v>
                </c:pt>
                <c:pt idx="890">
                  <c:v>-6.5274151436031276E-3</c:v>
                </c:pt>
                <c:pt idx="891">
                  <c:v>-6.5274151436031276E-3</c:v>
                </c:pt>
                <c:pt idx="892">
                  <c:v>-6.5274151436031276E-3</c:v>
                </c:pt>
                <c:pt idx="893">
                  <c:v>-1.3054830287206255E-2</c:v>
                </c:pt>
                <c:pt idx="894">
                  <c:v>-1.3054830287206255E-2</c:v>
                </c:pt>
                <c:pt idx="895">
                  <c:v>-6.5274151436031276E-3</c:v>
                </c:pt>
                <c:pt idx="896">
                  <c:v>0</c:v>
                </c:pt>
                <c:pt idx="897">
                  <c:v>0</c:v>
                </c:pt>
                <c:pt idx="898">
                  <c:v>-6.5274151436031276E-3</c:v>
                </c:pt>
                <c:pt idx="899">
                  <c:v>-6.5274151436031276E-3</c:v>
                </c:pt>
                <c:pt idx="900">
                  <c:v>-1.3054830287206255E-2</c:v>
                </c:pt>
                <c:pt idx="901">
                  <c:v>-6.5274151436031276E-3</c:v>
                </c:pt>
                <c:pt idx="902">
                  <c:v>-6.5274151436031276E-3</c:v>
                </c:pt>
                <c:pt idx="903">
                  <c:v>-6.5274151436031276E-3</c:v>
                </c:pt>
                <c:pt idx="904">
                  <c:v>-1.3054830287206255E-2</c:v>
                </c:pt>
                <c:pt idx="905">
                  <c:v>-1.3054830287206255E-2</c:v>
                </c:pt>
                <c:pt idx="906">
                  <c:v>-6.5274151436031276E-3</c:v>
                </c:pt>
                <c:pt idx="907">
                  <c:v>-6.5274151436031276E-3</c:v>
                </c:pt>
                <c:pt idx="908">
                  <c:v>0</c:v>
                </c:pt>
                <c:pt idx="909">
                  <c:v>-6.5274151436031276E-3</c:v>
                </c:pt>
                <c:pt idx="910">
                  <c:v>-6.5274151436031276E-3</c:v>
                </c:pt>
                <c:pt idx="911">
                  <c:v>-6.5274151436031276E-3</c:v>
                </c:pt>
                <c:pt idx="912">
                  <c:v>-6.5274151436031276E-3</c:v>
                </c:pt>
                <c:pt idx="913">
                  <c:v>-6.5274151436031276E-3</c:v>
                </c:pt>
                <c:pt idx="914">
                  <c:v>-6.5274151436031276E-3</c:v>
                </c:pt>
                <c:pt idx="915">
                  <c:v>0</c:v>
                </c:pt>
                <c:pt idx="916">
                  <c:v>0</c:v>
                </c:pt>
                <c:pt idx="917">
                  <c:v>0</c:v>
                </c:pt>
                <c:pt idx="918">
                  <c:v>-6.5274151436031276E-3</c:v>
                </c:pt>
                <c:pt idx="919">
                  <c:v>-1.3054830287206255E-2</c:v>
                </c:pt>
                <c:pt idx="920">
                  <c:v>-1.9582245430809383E-2</c:v>
                </c:pt>
                <c:pt idx="921">
                  <c:v>-1.3054830287206255E-2</c:v>
                </c:pt>
                <c:pt idx="922">
                  <c:v>-1.3054830287206255E-2</c:v>
                </c:pt>
                <c:pt idx="923">
                  <c:v>-1.3054830287206255E-2</c:v>
                </c:pt>
                <c:pt idx="924">
                  <c:v>-1.3054830287206255E-2</c:v>
                </c:pt>
                <c:pt idx="925">
                  <c:v>-1.9582245430809383E-2</c:v>
                </c:pt>
                <c:pt idx="926">
                  <c:v>-1.9582245430809383E-2</c:v>
                </c:pt>
                <c:pt idx="927">
                  <c:v>-1.3054830287206255E-2</c:v>
                </c:pt>
                <c:pt idx="928">
                  <c:v>-6.5274151436031276E-3</c:v>
                </c:pt>
                <c:pt idx="929">
                  <c:v>-6.5274151436031276E-3</c:v>
                </c:pt>
                <c:pt idx="930">
                  <c:v>-6.5274151436031276E-3</c:v>
                </c:pt>
                <c:pt idx="931">
                  <c:v>-6.5274151436031276E-3</c:v>
                </c:pt>
                <c:pt idx="932">
                  <c:v>-6.5274151436031276E-3</c:v>
                </c:pt>
                <c:pt idx="933">
                  <c:v>-6.5274151436031276E-3</c:v>
                </c:pt>
                <c:pt idx="934">
                  <c:v>-1.3054830287206255E-2</c:v>
                </c:pt>
                <c:pt idx="935">
                  <c:v>-1.3054830287206255E-2</c:v>
                </c:pt>
                <c:pt idx="936">
                  <c:v>-1.9582245430809383E-2</c:v>
                </c:pt>
                <c:pt idx="937">
                  <c:v>-1.3054830287206255E-2</c:v>
                </c:pt>
                <c:pt idx="938">
                  <c:v>-1.3054830287206255E-2</c:v>
                </c:pt>
                <c:pt idx="939">
                  <c:v>-1.3054830287206255E-2</c:v>
                </c:pt>
                <c:pt idx="940">
                  <c:v>-1.3054830287206255E-2</c:v>
                </c:pt>
                <c:pt idx="941">
                  <c:v>-1.3054830287206255E-2</c:v>
                </c:pt>
                <c:pt idx="942">
                  <c:v>-1.3054830287206255E-2</c:v>
                </c:pt>
                <c:pt idx="943">
                  <c:v>-1.3054830287206255E-2</c:v>
                </c:pt>
                <c:pt idx="944">
                  <c:v>-1.3054830287206255E-2</c:v>
                </c:pt>
                <c:pt idx="945">
                  <c:v>-1.3054830287206255E-2</c:v>
                </c:pt>
                <c:pt idx="946">
                  <c:v>-1.3054830287206255E-2</c:v>
                </c:pt>
                <c:pt idx="947">
                  <c:v>-6.5274151436031276E-3</c:v>
                </c:pt>
                <c:pt idx="948">
                  <c:v>0</c:v>
                </c:pt>
                <c:pt idx="949">
                  <c:v>0</c:v>
                </c:pt>
                <c:pt idx="950">
                  <c:v>-6.5274151436031276E-3</c:v>
                </c:pt>
                <c:pt idx="951">
                  <c:v>-6.5274151436031276E-3</c:v>
                </c:pt>
                <c:pt idx="952">
                  <c:v>-6.5274151436031276E-3</c:v>
                </c:pt>
                <c:pt idx="953">
                  <c:v>-6.5274151436031276E-3</c:v>
                </c:pt>
                <c:pt idx="954">
                  <c:v>0</c:v>
                </c:pt>
                <c:pt idx="955">
                  <c:v>0</c:v>
                </c:pt>
                <c:pt idx="956">
                  <c:v>0</c:v>
                </c:pt>
                <c:pt idx="957">
                  <c:v>-6.5274151436031276E-3</c:v>
                </c:pt>
                <c:pt idx="958">
                  <c:v>-1.3054830287206255E-2</c:v>
                </c:pt>
                <c:pt idx="959">
                  <c:v>-1.3054830287206255E-2</c:v>
                </c:pt>
                <c:pt idx="960">
                  <c:v>-1.3054830287206255E-2</c:v>
                </c:pt>
                <c:pt idx="961">
                  <c:v>-1.3054830287206255E-2</c:v>
                </c:pt>
                <c:pt idx="962">
                  <c:v>-1.3054830287206255E-2</c:v>
                </c:pt>
                <c:pt idx="963">
                  <c:v>-6.5274151436031276E-3</c:v>
                </c:pt>
                <c:pt idx="964">
                  <c:v>-6.5274151436031276E-3</c:v>
                </c:pt>
                <c:pt idx="965">
                  <c:v>-6.5274151436031276E-3</c:v>
                </c:pt>
                <c:pt idx="966">
                  <c:v>-6.5274151436031276E-3</c:v>
                </c:pt>
                <c:pt idx="967">
                  <c:v>-6.5274151436031276E-3</c:v>
                </c:pt>
                <c:pt idx="968">
                  <c:v>-6.5274151436031276E-3</c:v>
                </c:pt>
                <c:pt idx="969">
                  <c:v>-6.5274151436031276E-3</c:v>
                </c:pt>
                <c:pt idx="970">
                  <c:v>-6.5274151436031276E-3</c:v>
                </c:pt>
                <c:pt idx="971">
                  <c:v>-6.5274151436031276E-3</c:v>
                </c:pt>
                <c:pt idx="972">
                  <c:v>-1.3054830287206255E-2</c:v>
                </c:pt>
                <c:pt idx="973">
                  <c:v>-1.3054830287206255E-2</c:v>
                </c:pt>
                <c:pt idx="974">
                  <c:v>-1.3054830287206255E-2</c:v>
                </c:pt>
                <c:pt idx="975">
                  <c:v>-1.3054830287206255E-2</c:v>
                </c:pt>
                <c:pt idx="976">
                  <c:v>-1.3054830287206255E-2</c:v>
                </c:pt>
                <c:pt idx="977">
                  <c:v>-6.5274151436031276E-3</c:v>
                </c:pt>
                <c:pt idx="978">
                  <c:v>-6.5274151436031276E-3</c:v>
                </c:pt>
                <c:pt idx="979">
                  <c:v>-1.3054830287206255E-2</c:v>
                </c:pt>
                <c:pt idx="980">
                  <c:v>-1.3054830287206255E-2</c:v>
                </c:pt>
                <c:pt idx="981">
                  <c:v>-1.3054830287206255E-2</c:v>
                </c:pt>
                <c:pt idx="982">
                  <c:v>-6.5274151436031276E-3</c:v>
                </c:pt>
                <c:pt idx="983">
                  <c:v>-6.5274151436031276E-3</c:v>
                </c:pt>
                <c:pt idx="984">
                  <c:v>-6.5274151436031276E-3</c:v>
                </c:pt>
                <c:pt idx="985">
                  <c:v>-6.5274151436031276E-3</c:v>
                </c:pt>
                <c:pt idx="986">
                  <c:v>-6.5274151436031276E-3</c:v>
                </c:pt>
                <c:pt idx="987">
                  <c:v>-1.3054830287206255E-2</c:v>
                </c:pt>
                <c:pt idx="988">
                  <c:v>-1.3054830287206255E-2</c:v>
                </c:pt>
                <c:pt idx="989">
                  <c:v>-1.3054830287206255E-2</c:v>
                </c:pt>
                <c:pt idx="990">
                  <c:v>-6.5274151436031276E-3</c:v>
                </c:pt>
                <c:pt idx="991">
                  <c:v>-6.5274151436031276E-3</c:v>
                </c:pt>
                <c:pt idx="992">
                  <c:v>-6.5274151436031276E-3</c:v>
                </c:pt>
                <c:pt idx="993">
                  <c:v>-6.5274151436031276E-3</c:v>
                </c:pt>
                <c:pt idx="994">
                  <c:v>-6.5274151436031276E-3</c:v>
                </c:pt>
                <c:pt idx="995">
                  <c:v>-6.5274151436031276E-3</c:v>
                </c:pt>
                <c:pt idx="996">
                  <c:v>-6.5274151436031276E-3</c:v>
                </c:pt>
                <c:pt idx="997">
                  <c:v>0</c:v>
                </c:pt>
                <c:pt idx="998">
                  <c:v>-6.5274151436031276E-3</c:v>
                </c:pt>
                <c:pt idx="999">
                  <c:v>-6.5274151436031276E-3</c:v>
                </c:pt>
                <c:pt idx="1000">
                  <c:v>-6.5274151436031276E-3</c:v>
                </c:pt>
                <c:pt idx="1001">
                  <c:v>0</c:v>
                </c:pt>
                <c:pt idx="1002">
                  <c:v>0</c:v>
                </c:pt>
                <c:pt idx="1003">
                  <c:v>0</c:v>
                </c:pt>
                <c:pt idx="1004">
                  <c:v>-6.5274151436031276E-3</c:v>
                </c:pt>
                <c:pt idx="1005">
                  <c:v>-6.5274151436031276E-3</c:v>
                </c:pt>
                <c:pt idx="1006">
                  <c:v>-6.5274151436031276E-3</c:v>
                </c:pt>
                <c:pt idx="1007">
                  <c:v>-6.5274151436031276E-3</c:v>
                </c:pt>
                <c:pt idx="1008">
                  <c:v>-6.5274151436031276E-3</c:v>
                </c:pt>
                <c:pt idx="1009">
                  <c:v>-1.3054830287206255E-2</c:v>
                </c:pt>
                <c:pt idx="1010">
                  <c:v>-1.3054830287206255E-2</c:v>
                </c:pt>
                <c:pt idx="1011">
                  <c:v>-1.3054830287206255E-2</c:v>
                </c:pt>
                <c:pt idx="1012">
                  <c:v>-6.5274151436031276E-3</c:v>
                </c:pt>
                <c:pt idx="1013">
                  <c:v>0</c:v>
                </c:pt>
                <c:pt idx="1014">
                  <c:v>0</c:v>
                </c:pt>
                <c:pt idx="1015">
                  <c:v>-6.5274151436031276E-3</c:v>
                </c:pt>
                <c:pt idx="1016">
                  <c:v>-1.3054830287206255E-2</c:v>
                </c:pt>
                <c:pt idx="1017">
                  <c:v>-1.9582245430809383E-2</c:v>
                </c:pt>
                <c:pt idx="1018">
                  <c:v>-1.3054830287206255E-2</c:v>
                </c:pt>
                <c:pt idx="1019">
                  <c:v>-6.5274151436031276E-3</c:v>
                </c:pt>
                <c:pt idx="1020">
                  <c:v>0</c:v>
                </c:pt>
                <c:pt idx="1021">
                  <c:v>0</c:v>
                </c:pt>
                <c:pt idx="1022">
                  <c:v>-6.5274151436031276E-3</c:v>
                </c:pt>
                <c:pt idx="1023">
                  <c:v>-1.3054830287206255E-2</c:v>
                </c:pt>
                <c:pt idx="1024">
                  <c:v>-1.3054830287206255E-2</c:v>
                </c:pt>
                <c:pt idx="1025">
                  <c:v>-6.5274151436031276E-3</c:v>
                </c:pt>
                <c:pt idx="1026">
                  <c:v>-6.5274151436031276E-3</c:v>
                </c:pt>
                <c:pt idx="1027">
                  <c:v>-6.5274151436031276E-3</c:v>
                </c:pt>
                <c:pt idx="1028">
                  <c:v>-6.5274151436031276E-3</c:v>
                </c:pt>
                <c:pt idx="1029">
                  <c:v>-6.5274151436031276E-3</c:v>
                </c:pt>
                <c:pt idx="1030">
                  <c:v>-6.5274151436031276E-3</c:v>
                </c:pt>
                <c:pt idx="1031">
                  <c:v>-6.5274151436031276E-3</c:v>
                </c:pt>
                <c:pt idx="1032">
                  <c:v>-6.5274151436031276E-3</c:v>
                </c:pt>
                <c:pt idx="1033">
                  <c:v>-1.3054830287206255E-2</c:v>
                </c:pt>
                <c:pt idx="1034">
                  <c:v>-1.3054830287206255E-2</c:v>
                </c:pt>
                <c:pt idx="1035">
                  <c:v>-1.3054830287206255E-2</c:v>
                </c:pt>
                <c:pt idx="1036">
                  <c:v>-1.3054830287206255E-2</c:v>
                </c:pt>
                <c:pt idx="1037">
                  <c:v>-1.3054830287206255E-2</c:v>
                </c:pt>
                <c:pt idx="1038">
                  <c:v>-1.3054830287206255E-2</c:v>
                </c:pt>
                <c:pt idx="1039">
                  <c:v>-1.3054830287206255E-2</c:v>
                </c:pt>
                <c:pt idx="1040">
                  <c:v>-6.5274151436031276E-3</c:v>
                </c:pt>
                <c:pt idx="1041">
                  <c:v>0</c:v>
                </c:pt>
                <c:pt idx="1042">
                  <c:v>0</c:v>
                </c:pt>
                <c:pt idx="1043">
                  <c:v>-6.5274151436031276E-3</c:v>
                </c:pt>
                <c:pt idx="1044">
                  <c:v>-1.3054830287206255E-2</c:v>
                </c:pt>
                <c:pt idx="1045">
                  <c:v>-1.3054830287206255E-2</c:v>
                </c:pt>
                <c:pt idx="1046">
                  <c:v>-1.3054830287206255E-2</c:v>
                </c:pt>
                <c:pt idx="1047">
                  <c:v>-6.5274151436031276E-3</c:v>
                </c:pt>
                <c:pt idx="1048">
                  <c:v>-6.5274151436031276E-3</c:v>
                </c:pt>
                <c:pt idx="1049">
                  <c:v>0</c:v>
                </c:pt>
                <c:pt idx="1050">
                  <c:v>0</c:v>
                </c:pt>
                <c:pt idx="1051">
                  <c:v>6.5274151436031276E-3</c:v>
                </c:pt>
                <c:pt idx="1052">
                  <c:v>6.5274151436031276E-3</c:v>
                </c:pt>
                <c:pt idx="1053">
                  <c:v>0</c:v>
                </c:pt>
                <c:pt idx="1054">
                  <c:v>-6.5274151436031276E-3</c:v>
                </c:pt>
                <c:pt idx="1055">
                  <c:v>-1.3054830287206255E-2</c:v>
                </c:pt>
                <c:pt idx="1056">
                  <c:v>-1.3054830287206255E-2</c:v>
                </c:pt>
                <c:pt idx="1057">
                  <c:v>-6.5274151436031276E-3</c:v>
                </c:pt>
                <c:pt idx="1058">
                  <c:v>-6.5274151436031276E-3</c:v>
                </c:pt>
                <c:pt idx="1059">
                  <c:v>-6.5274151436031276E-3</c:v>
                </c:pt>
                <c:pt idx="1060">
                  <c:v>-1.3054830287206255E-2</c:v>
                </c:pt>
                <c:pt idx="1061">
                  <c:v>-1.3054830287206255E-2</c:v>
                </c:pt>
                <c:pt idx="1062">
                  <c:v>-1.3054830287206255E-2</c:v>
                </c:pt>
                <c:pt idx="1063">
                  <c:v>-6.5274151436031276E-3</c:v>
                </c:pt>
                <c:pt idx="1064">
                  <c:v>-6.5274151436031276E-3</c:v>
                </c:pt>
                <c:pt idx="1065">
                  <c:v>-6.5274151436031276E-3</c:v>
                </c:pt>
                <c:pt idx="1066">
                  <c:v>-6.5274151436031276E-3</c:v>
                </c:pt>
                <c:pt idx="1067">
                  <c:v>-1.3054830287206255E-2</c:v>
                </c:pt>
                <c:pt idx="1068">
                  <c:v>-1.3054830287206255E-2</c:v>
                </c:pt>
                <c:pt idx="1069">
                  <c:v>-1.3054830287206255E-2</c:v>
                </c:pt>
                <c:pt idx="1070">
                  <c:v>-1.3054830287206255E-2</c:v>
                </c:pt>
                <c:pt idx="1071">
                  <c:v>-6.5274151436031276E-3</c:v>
                </c:pt>
                <c:pt idx="1072">
                  <c:v>-6.5274151436031276E-3</c:v>
                </c:pt>
                <c:pt idx="1073">
                  <c:v>-6.5274151436031276E-3</c:v>
                </c:pt>
                <c:pt idx="1074">
                  <c:v>-6.5274151436031276E-3</c:v>
                </c:pt>
                <c:pt idx="1075">
                  <c:v>-6.5274151436031276E-3</c:v>
                </c:pt>
                <c:pt idx="1076">
                  <c:v>-6.5274151436031276E-3</c:v>
                </c:pt>
                <c:pt idx="1077">
                  <c:v>-1.3054830287206255E-2</c:v>
                </c:pt>
                <c:pt idx="1078">
                  <c:v>-1.3054830287206255E-2</c:v>
                </c:pt>
                <c:pt idx="1079">
                  <c:v>-1.3054830287206255E-2</c:v>
                </c:pt>
                <c:pt idx="1080">
                  <c:v>-6.5274151436031276E-3</c:v>
                </c:pt>
                <c:pt idx="1081">
                  <c:v>-6.5274151436031276E-3</c:v>
                </c:pt>
                <c:pt idx="1082">
                  <c:v>-6.5274151436031276E-3</c:v>
                </c:pt>
                <c:pt idx="1083">
                  <c:v>0</c:v>
                </c:pt>
                <c:pt idx="1084">
                  <c:v>0</c:v>
                </c:pt>
                <c:pt idx="1085">
                  <c:v>0</c:v>
                </c:pt>
                <c:pt idx="1086">
                  <c:v>0</c:v>
                </c:pt>
                <c:pt idx="1087">
                  <c:v>-6.5274151436031276E-3</c:v>
                </c:pt>
                <c:pt idx="1088">
                  <c:v>-6.5274151436031276E-3</c:v>
                </c:pt>
                <c:pt idx="1089">
                  <c:v>-6.5274151436031276E-3</c:v>
                </c:pt>
                <c:pt idx="1090">
                  <c:v>-6.5274151436031276E-3</c:v>
                </c:pt>
                <c:pt idx="1091">
                  <c:v>-1.3054830287206255E-2</c:v>
                </c:pt>
                <c:pt idx="1092">
                  <c:v>-1.3054830287206255E-2</c:v>
                </c:pt>
                <c:pt idx="1093">
                  <c:v>-1.3054830287206255E-2</c:v>
                </c:pt>
                <c:pt idx="1094">
                  <c:v>-6.5274151436031276E-3</c:v>
                </c:pt>
                <c:pt idx="1095">
                  <c:v>-6.5274151436031276E-3</c:v>
                </c:pt>
                <c:pt idx="1096">
                  <c:v>-6.5274151436031276E-3</c:v>
                </c:pt>
                <c:pt idx="1097">
                  <c:v>0</c:v>
                </c:pt>
                <c:pt idx="1098">
                  <c:v>0</c:v>
                </c:pt>
                <c:pt idx="1099">
                  <c:v>0</c:v>
                </c:pt>
                <c:pt idx="1100">
                  <c:v>0</c:v>
                </c:pt>
                <c:pt idx="1101">
                  <c:v>-6.5274151436031276E-3</c:v>
                </c:pt>
                <c:pt idx="1102">
                  <c:v>-1.3054830287206255E-2</c:v>
                </c:pt>
                <c:pt idx="1103">
                  <c:v>-6.5274151436031276E-3</c:v>
                </c:pt>
                <c:pt idx="1104">
                  <c:v>-6.5274151436031276E-3</c:v>
                </c:pt>
                <c:pt idx="1105">
                  <c:v>0</c:v>
                </c:pt>
                <c:pt idx="1106">
                  <c:v>-6.5274151436031276E-3</c:v>
                </c:pt>
                <c:pt idx="1107">
                  <c:v>-6.5274151436031276E-3</c:v>
                </c:pt>
                <c:pt idx="1108">
                  <c:v>-6.5274151436031276E-3</c:v>
                </c:pt>
                <c:pt idx="1109">
                  <c:v>-6.5274151436031276E-3</c:v>
                </c:pt>
                <c:pt idx="1110">
                  <c:v>-6.5274151436031276E-3</c:v>
                </c:pt>
                <c:pt idx="1111">
                  <c:v>-6.5274151436031276E-3</c:v>
                </c:pt>
                <c:pt idx="1112">
                  <c:v>-6.5274151436031276E-3</c:v>
                </c:pt>
                <c:pt idx="1113">
                  <c:v>0</c:v>
                </c:pt>
                <c:pt idx="1114">
                  <c:v>0</c:v>
                </c:pt>
                <c:pt idx="1115">
                  <c:v>0</c:v>
                </c:pt>
                <c:pt idx="1116">
                  <c:v>-6.5274151436031276E-3</c:v>
                </c:pt>
                <c:pt idx="1117">
                  <c:v>-6.5274151436031276E-3</c:v>
                </c:pt>
                <c:pt idx="1118">
                  <c:v>-1.3054830287206255E-2</c:v>
                </c:pt>
                <c:pt idx="1119">
                  <c:v>-6.5274151436031276E-3</c:v>
                </c:pt>
                <c:pt idx="1120">
                  <c:v>0</c:v>
                </c:pt>
                <c:pt idx="1121">
                  <c:v>0</c:v>
                </c:pt>
                <c:pt idx="1122">
                  <c:v>-6.5274151436031276E-3</c:v>
                </c:pt>
                <c:pt idx="1123">
                  <c:v>-6.5274151436031276E-3</c:v>
                </c:pt>
                <c:pt idx="1124">
                  <c:v>-6.5274151436031276E-3</c:v>
                </c:pt>
                <c:pt idx="1125">
                  <c:v>-6.5274151436031276E-3</c:v>
                </c:pt>
                <c:pt idx="1126">
                  <c:v>-1.3054830287206255E-2</c:v>
                </c:pt>
                <c:pt idx="1127">
                  <c:v>-1.3054830287206255E-2</c:v>
                </c:pt>
                <c:pt idx="1128">
                  <c:v>-1.9582245430809383E-2</c:v>
                </c:pt>
                <c:pt idx="1129">
                  <c:v>-1.3054830287206255E-2</c:v>
                </c:pt>
                <c:pt idx="1130">
                  <c:v>-6.5274151436031276E-3</c:v>
                </c:pt>
                <c:pt idx="1131">
                  <c:v>0</c:v>
                </c:pt>
                <c:pt idx="1132">
                  <c:v>0</c:v>
                </c:pt>
                <c:pt idx="1133">
                  <c:v>-6.5274151436031276E-3</c:v>
                </c:pt>
                <c:pt idx="1134">
                  <c:v>-6.5274151436031276E-3</c:v>
                </c:pt>
                <c:pt idx="1135">
                  <c:v>-6.5274151436031276E-3</c:v>
                </c:pt>
                <c:pt idx="1136">
                  <c:v>-6.5274151436031276E-3</c:v>
                </c:pt>
                <c:pt idx="1137">
                  <c:v>0</c:v>
                </c:pt>
                <c:pt idx="1138">
                  <c:v>0</c:v>
                </c:pt>
                <c:pt idx="1139">
                  <c:v>-6.5274151436031276E-3</c:v>
                </c:pt>
                <c:pt idx="1140">
                  <c:v>-1.3054830287206255E-2</c:v>
                </c:pt>
                <c:pt idx="1141">
                  <c:v>-1.3054830287206255E-2</c:v>
                </c:pt>
                <c:pt idx="1142">
                  <c:v>-6.5274151436031276E-3</c:v>
                </c:pt>
                <c:pt idx="1143">
                  <c:v>-6.5274151436031276E-3</c:v>
                </c:pt>
                <c:pt idx="1144">
                  <c:v>-6.5274151436031276E-3</c:v>
                </c:pt>
                <c:pt idx="1145">
                  <c:v>-1.3054830287206255E-2</c:v>
                </c:pt>
                <c:pt idx="1146">
                  <c:v>-1.3054830287206255E-2</c:v>
                </c:pt>
                <c:pt idx="1147">
                  <c:v>-6.5274151436031276E-3</c:v>
                </c:pt>
                <c:pt idx="1148">
                  <c:v>-6.5274151436031276E-3</c:v>
                </c:pt>
                <c:pt idx="1149">
                  <c:v>0</c:v>
                </c:pt>
                <c:pt idx="1150">
                  <c:v>0</c:v>
                </c:pt>
                <c:pt idx="1151">
                  <c:v>-6.5274151436031276E-3</c:v>
                </c:pt>
                <c:pt idx="1152">
                  <c:v>-6.5274151436031276E-3</c:v>
                </c:pt>
                <c:pt idx="1153">
                  <c:v>-6.5274151436031276E-3</c:v>
                </c:pt>
                <c:pt idx="1154">
                  <c:v>-6.5274151436031276E-3</c:v>
                </c:pt>
                <c:pt idx="1155">
                  <c:v>-6.5274151436031276E-3</c:v>
                </c:pt>
                <c:pt idx="1156">
                  <c:v>-6.5274151436031276E-3</c:v>
                </c:pt>
                <c:pt idx="1157">
                  <c:v>-6.5274151436031276E-3</c:v>
                </c:pt>
                <c:pt idx="1158">
                  <c:v>-6.5274151436031276E-3</c:v>
                </c:pt>
                <c:pt idx="1159">
                  <c:v>-1.3054830287206255E-2</c:v>
                </c:pt>
                <c:pt idx="1160">
                  <c:v>-1.3054830287206255E-2</c:v>
                </c:pt>
                <c:pt idx="1161">
                  <c:v>-1.3054830287206255E-2</c:v>
                </c:pt>
                <c:pt idx="1162">
                  <c:v>-6.5274151436031276E-3</c:v>
                </c:pt>
                <c:pt idx="1163">
                  <c:v>0</c:v>
                </c:pt>
                <c:pt idx="1164">
                  <c:v>0</c:v>
                </c:pt>
                <c:pt idx="1165">
                  <c:v>0</c:v>
                </c:pt>
                <c:pt idx="1166">
                  <c:v>0</c:v>
                </c:pt>
                <c:pt idx="1167">
                  <c:v>0</c:v>
                </c:pt>
                <c:pt idx="1168">
                  <c:v>0</c:v>
                </c:pt>
                <c:pt idx="1169">
                  <c:v>-6.5274151436031276E-3</c:v>
                </c:pt>
                <c:pt idx="1170">
                  <c:v>-6.5274151436031276E-3</c:v>
                </c:pt>
                <c:pt idx="1171">
                  <c:v>-6.5274151436031276E-3</c:v>
                </c:pt>
                <c:pt idx="1172">
                  <c:v>-6.5274151436031276E-3</c:v>
                </c:pt>
                <c:pt idx="1173">
                  <c:v>-6.5274151436031276E-3</c:v>
                </c:pt>
                <c:pt idx="1174">
                  <c:v>-6.5274151436031276E-3</c:v>
                </c:pt>
                <c:pt idx="1175">
                  <c:v>0</c:v>
                </c:pt>
                <c:pt idx="1176">
                  <c:v>0</c:v>
                </c:pt>
                <c:pt idx="1177">
                  <c:v>0</c:v>
                </c:pt>
                <c:pt idx="1178">
                  <c:v>0</c:v>
                </c:pt>
                <c:pt idx="1179">
                  <c:v>-6.5274151436031276E-3</c:v>
                </c:pt>
                <c:pt idx="1180">
                  <c:v>0</c:v>
                </c:pt>
                <c:pt idx="1181">
                  <c:v>0</c:v>
                </c:pt>
                <c:pt idx="1182">
                  <c:v>0</c:v>
                </c:pt>
                <c:pt idx="1183">
                  <c:v>0</c:v>
                </c:pt>
                <c:pt idx="1184">
                  <c:v>-6.5274151436031276E-3</c:v>
                </c:pt>
                <c:pt idx="1185">
                  <c:v>-6.5274151436031276E-3</c:v>
                </c:pt>
                <c:pt idx="1186">
                  <c:v>-6.5274151436031276E-3</c:v>
                </c:pt>
                <c:pt idx="1187">
                  <c:v>0</c:v>
                </c:pt>
                <c:pt idx="1188">
                  <c:v>0</c:v>
                </c:pt>
                <c:pt idx="1189">
                  <c:v>0</c:v>
                </c:pt>
                <c:pt idx="1190">
                  <c:v>-6.5274151436031276E-3</c:v>
                </c:pt>
                <c:pt idx="1191">
                  <c:v>-6.5274151436031276E-3</c:v>
                </c:pt>
                <c:pt idx="1192">
                  <c:v>-6.5274151436031276E-3</c:v>
                </c:pt>
                <c:pt idx="1193">
                  <c:v>-6.5274151436031276E-3</c:v>
                </c:pt>
                <c:pt idx="1194">
                  <c:v>-6.5274151436031276E-3</c:v>
                </c:pt>
                <c:pt idx="1195">
                  <c:v>-6.5274151436031276E-3</c:v>
                </c:pt>
                <c:pt idx="1196">
                  <c:v>-6.5274151436031276E-3</c:v>
                </c:pt>
                <c:pt idx="1197">
                  <c:v>-1.3054830287206255E-2</c:v>
                </c:pt>
                <c:pt idx="1198">
                  <c:v>-1.3054830287206255E-2</c:v>
                </c:pt>
                <c:pt idx="1199">
                  <c:v>-1.3054830287206255E-2</c:v>
                </c:pt>
                <c:pt idx="1200">
                  <c:v>-1.3054830287206255E-2</c:v>
                </c:pt>
                <c:pt idx="1201">
                  <c:v>-1.3054830287206255E-2</c:v>
                </c:pt>
                <c:pt idx="1202">
                  <c:v>-1.3054830287206255E-2</c:v>
                </c:pt>
                <c:pt idx="1203">
                  <c:v>-6.5274151436031276E-3</c:v>
                </c:pt>
                <c:pt idx="1204">
                  <c:v>-6.5274151436031276E-3</c:v>
                </c:pt>
                <c:pt idx="1205">
                  <c:v>0</c:v>
                </c:pt>
                <c:pt idx="1206">
                  <c:v>0</c:v>
                </c:pt>
                <c:pt idx="1207">
                  <c:v>0</c:v>
                </c:pt>
                <c:pt idx="1208">
                  <c:v>0</c:v>
                </c:pt>
                <c:pt idx="1209">
                  <c:v>0</c:v>
                </c:pt>
                <c:pt idx="1210">
                  <c:v>0</c:v>
                </c:pt>
                <c:pt idx="1211">
                  <c:v>-6.5274151436031276E-3</c:v>
                </c:pt>
                <c:pt idx="1212">
                  <c:v>-1.3054830287206255E-2</c:v>
                </c:pt>
                <c:pt idx="1213">
                  <c:v>-1.3054830287206255E-2</c:v>
                </c:pt>
                <c:pt idx="1214">
                  <c:v>-1.3054830287206255E-2</c:v>
                </c:pt>
                <c:pt idx="1215">
                  <c:v>-1.3054830287206255E-2</c:v>
                </c:pt>
                <c:pt idx="1216">
                  <c:v>-1.3054830287206255E-2</c:v>
                </c:pt>
                <c:pt idx="1217">
                  <c:v>-1.3054830287206255E-2</c:v>
                </c:pt>
                <c:pt idx="1218">
                  <c:v>-1.3054830287206255E-2</c:v>
                </c:pt>
                <c:pt idx="1219">
                  <c:v>-1.3054830287206255E-2</c:v>
                </c:pt>
                <c:pt idx="1220">
                  <c:v>-1.3054830287206255E-2</c:v>
                </c:pt>
                <c:pt idx="1221">
                  <c:v>-6.5274151436031276E-3</c:v>
                </c:pt>
                <c:pt idx="1222">
                  <c:v>-6.5274151436031276E-3</c:v>
                </c:pt>
                <c:pt idx="1223">
                  <c:v>0</c:v>
                </c:pt>
                <c:pt idx="1224">
                  <c:v>0</c:v>
                </c:pt>
                <c:pt idx="1225">
                  <c:v>-6.5274151436031276E-3</c:v>
                </c:pt>
                <c:pt idx="1226">
                  <c:v>-1.3054830287206255E-2</c:v>
                </c:pt>
                <c:pt idx="1227">
                  <c:v>-1.3054830287206255E-2</c:v>
                </c:pt>
                <c:pt idx="1228">
                  <c:v>-6.5274151436031276E-3</c:v>
                </c:pt>
                <c:pt idx="1229">
                  <c:v>-6.5274151436031276E-3</c:v>
                </c:pt>
                <c:pt idx="1230">
                  <c:v>-6.5274151436031276E-3</c:v>
                </c:pt>
                <c:pt idx="1231">
                  <c:v>-1.3054830287206255E-2</c:v>
                </c:pt>
                <c:pt idx="1232">
                  <c:v>-1.3054830287206255E-2</c:v>
                </c:pt>
                <c:pt idx="1233">
                  <c:v>-1.3054830287206255E-2</c:v>
                </c:pt>
                <c:pt idx="1234">
                  <c:v>-6.5274151436031276E-3</c:v>
                </c:pt>
                <c:pt idx="1235">
                  <c:v>0</c:v>
                </c:pt>
                <c:pt idx="1236">
                  <c:v>0</c:v>
                </c:pt>
                <c:pt idx="1237">
                  <c:v>-6.5274151436031276E-3</c:v>
                </c:pt>
                <c:pt idx="1238">
                  <c:v>-1.3054830287206255E-2</c:v>
                </c:pt>
                <c:pt idx="1239">
                  <c:v>-1.9582245430809383E-2</c:v>
                </c:pt>
                <c:pt idx="1240">
                  <c:v>-1.9582245430809383E-2</c:v>
                </c:pt>
                <c:pt idx="1241">
                  <c:v>-1.3054830287206255E-2</c:v>
                </c:pt>
                <c:pt idx="1242">
                  <c:v>-6.5274151436031276E-3</c:v>
                </c:pt>
                <c:pt idx="1243">
                  <c:v>0</c:v>
                </c:pt>
                <c:pt idx="1244">
                  <c:v>0</c:v>
                </c:pt>
                <c:pt idx="1245">
                  <c:v>-6.5274151436031276E-3</c:v>
                </c:pt>
                <c:pt idx="1246">
                  <c:v>-1.3054830287206255E-2</c:v>
                </c:pt>
                <c:pt idx="1247">
                  <c:v>-1.3054830287206255E-2</c:v>
                </c:pt>
                <c:pt idx="1248">
                  <c:v>-6.5274151436031276E-3</c:v>
                </c:pt>
                <c:pt idx="1249">
                  <c:v>0</c:v>
                </c:pt>
                <c:pt idx="1250">
                  <c:v>0</c:v>
                </c:pt>
                <c:pt idx="1251">
                  <c:v>0</c:v>
                </c:pt>
                <c:pt idx="1252">
                  <c:v>-6.5274151436031276E-3</c:v>
                </c:pt>
                <c:pt idx="1253">
                  <c:v>-1.3054830287206255E-2</c:v>
                </c:pt>
                <c:pt idx="1254">
                  <c:v>-1.3054830287206255E-2</c:v>
                </c:pt>
                <c:pt idx="1255">
                  <c:v>-6.5274151436031276E-3</c:v>
                </c:pt>
                <c:pt idx="1256">
                  <c:v>-6.5274151436031276E-3</c:v>
                </c:pt>
                <c:pt idx="1257">
                  <c:v>-6.5274151436031276E-3</c:v>
                </c:pt>
                <c:pt idx="1258">
                  <c:v>-1.3054830287206255E-2</c:v>
                </c:pt>
                <c:pt idx="1259">
                  <c:v>-1.3054830287206255E-2</c:v>
                </c:pt>
                <c:pt idx="1260">
                  <c:v>-1.3054830287206255E-2</c:v>
                </c:pt>
                <c:pt idx="1261">
                  <c:v>-6.5274151436031276E-3</c:v>
                </c:pt>
                <c:pt idx="1262">
                  <c:v>-6.5274151436031276E-3</c:v>
                </c:pt>
                <c:pt idx="1263">
                  <c:v>-6.5274151436031276E-3</c:v>
                </c:pt>
                <c:pt idx="1264">
                  <c:v>-1.3054830287206255E-2</c:v>
                </c:pt>
                <c:pt idx="1265">
                  <c:v>-1.3054830287206255E-2</c:v>
                </c:pt>
                <c:pt idx="1266">
                  <c:v>-1.3054830287206255E-2</c:v>
                </c:pt>
                <c:pt idx="1267">
                  <c:v>-6.5274151436031276E-3</c:v>
                </c:pt>
                <c:pt idx="1268">
                  <c:v>-6.5274151436031276E-3</c:v>
                </c:pt>
                <c:pt idx="1269">
                  <c:v>-1.3054830287206255E-2</c:v>
                </c:pt>
                <c:pt idx="1270">
                  <c:v>-1.3054830287206255E-2</c:v>
                </c:pt>
                <c:pt idx="1271">
                  <c:v>-1.3054830287206255E-2</c:v>
                </c:pt>
                <c:pt idx="1272">
                  <c:v>-1.3054830287206255E-2</c:v>
                </c:pt>
                <c:pt idx="1273">
                  <c:v>-6.5274151436031276E-3</c:v>
                </c:pt>
                <c:pt idx="1274">
                  <c:v>0</c:v>
                </c:pt>
                <c:pt idx="1275">
                  <c:v>0</c:v>
                </c:pt>
                <c:pt idx="1276">
                  <c:v>0</c:v>
                </c:pt>
                <c:pt idx="1277">
                  <c:v>0</c:v>
                </c:pt>
                <c:pt idx="1278">
                  <c:v>-6.5274151436031276E-3</c:v>
                </c:pt>
                <c:pt idx="1279">
                  <c:v>-6.5274151436031276E-3</c:v>
                </c:pt>
                <c:pt idx="1280">
                  <c:v>-6.5274151436031276E-3</c:v>
                </c:pt>
                <c:pt idx="1281">
                  <c:v>-1.3054830287206255E-2</c:v>
                </c:pt>
                <c:pt idx="1282">
                  <c:v>-1.3054830287206255E-2</c:v>
                </c:pt>
                <c:pt idx="1283">
                  <c:v>-1.3054830287206255E-2</c:v>
                </c:pt>
                <c:pt idx="1284">
                  <c:v>-6.5274151436031276E-3</c:v>
                </c:pt>
                <c:pt idx="1285">
                  <c:v>0</c:v>
                </c:pt>
                <c:pt idx="1286">
                  <c:v>0</c:v>
                </c:pt>
                <c:pt idx="1287">
                  <c:v>-6.5274151436031276E-3</c:v>
                </c:pt>
                <c:pt idx="1288">
                  <c:v>-1.3054830287206255E-2</c:v>
                </c:pt>
                <c:pt idx="1289">
                  <c:v>-1.9582245430809383E-2</c:v>
                </c:pt>
                <c:pt idx="1290">
                  <c:v>-1.3054830287206255E-2</c:v>
                </c:pt>
                <c:pt idx="1291">
                  <c:v>0</c:v>
                </c:pt>
                <c:pt idx="1292">
                  <c:v>0</c:v>
                </c:pt>
                <c:pt idx="1293">
                  <c:v>6.5274151436031276E-3</c:v>
                </c:pt>
                <c:pt idx="1294">
                  <c:v>0</c:v>
                </c:pt>
                <c:pt idx="1295">
                  <c:v>0</c:v>
                </c:pt>
                <c:pt idx="1296">
                  <c:v>0</c:v>
                </c:pt>
                <c:pt idx="1297">
                  <c:v>-6.5274151436031276E-3</c:v>
                </c:pt>
                <c:pt idx="1298">
                  <c:v>-6.5274151436031276E-3</c:v>
                </c:pt>
                <c:pt idx="1299">
                  <c:v>-6.5274151436031276E-3</c:v>
                </c:pt>
                <c:pt idx="1300">
                  <c:v>-6.5274151436031276E-3</c:v>
                </c:pt>
                <c:pt idx="1301">
                  <c:v>-1.3054830287206255E-2</c:v>
                </c:pt>
                <c:pt idx="1302">
                  <c:v>-1.3054830287206255E-2</c:v>
                </c:pt>
                <c:pt idx="1303">
                  <c:v>-6.5274151436031276E-3</c:v>
                </c:pt>
                <c:pt idx="1304">
                  <c:v>-6.5274151436031276E-3</c:v>
                </c:pt>
                <c:pt idx="1305">
                  <c:v>0</c:v>
                </c:pt>
                <c:pt idx="1306">
                  <c:v>0</c:v>
                </c:pt>
                <c:pt idx="1307">
                  <c:v>0</c:v>
                </c:pt>
                <c:pt idx="1308">
                  <c:v>-6.5274151436031276E-3</c:v>
                </c:pt>
                <c:pt idx="1309">
                  <c:v>-6.5274151436031276E-3</c:v>
                </c:pt>
                <c:pt idx="1310">
                  <c:v>-1.3054830287206255E-2</c:v>
                </c:pt>
                <c:pt idx="1311">
                  <c:v>-1.9582245430809383E-2</c:v>
                </c:pt>
                <c:pt idx="1312">
                  <c:v>-1.9582245430809383E-2</c:v>
                </c:pt>
                <c:pt idx="1313">
                  <c:v>-1.9582245430809383E-2</c:v>
                </c:pt>
                <c:pt idx="1314">
                  <c:v>-1.3054830287206255E-2</c:v>
                </c:pt>
                <c:pt idx="1315">
                  <c:v>-1.3054830287206255E-2</c:v>
                </c:pt>
                <c:pt idx="1316">
                  <c:v>-1.3054830287206255E-2</c:v>
                </c:pt>
                <c:pt idx="1317">
                  <c:v>-1.3054830287206255E-2</c:v>
                </c:pt>
                <c:pt idx="1318">
                  <c:v>-1.3054830287206255E-2</c:v>
                </c:pt>
                <c:pt idx="1319">
                  <c:v>-1.3054830287206255E-2</c:v>
                </c:pt>
                <c:pt idx="1320">
                  <c:v>-1.3054830287206255E-2</c:v>
                </c:pt>
                <c:pt idx="1321">
                  <c:v>-6.5274151436031276E-3</c:v>
                </c:pt>
                <c:pt idx="1322">
                  <c:v>-6.5274151436031276E-3</c:v>
                </c:pt>
                <c:pt idx="1323">
                  <c:v>-6.5274151436031276E-3</c:v>
                </c:pt>
                <c:pt idx="1324">
                  <c:v>-6.5274151436031276E-3</c:v>
                </c:pt>
                <c:pt idx="1325">
                  <c:v>-6.5274151436031276E-3</c:v>
                </c:pt>
                <c:pt idx="1326">
                  <c:v>-6.5274151436031276E-3</c:v>
                </c:pt>
                <c:pt idx="1327">
                  <c:v>-6.5274151436031276E-3</c:v>
                </c:pt>
                <c:pt idx="1328">
                  <c:v>-6.5274151436031276E-3</c:v>
                </c:pt>
                <c:pt idx="1329">
                  <c:v>-6.5274151436031276E-3</c:v>
                </c:pt>
                <c:pt idx="1330">
                  <c:v>-6.5274151436031276E-3</c:v>
                </c:pt>
                <c:pt idx="1331">
                  <c:v>-6.5274151436031276E-3</c:v>
                </c:pt>
                <c:pt idx="1332">
                  <c:v>-6.5274151436031276E-3</c:v>
                </c:pt>
                <c:pt idx="1333">
                  <c:v>-6.5274151436031276E-3</c:v>
                </c:pt>
                <c:pt idx="1334">
                  <c:v>-1.3054830287206255E-2</c:v>
                </c:pt>
                <c:pt idx="1335">
                  <c:v>-6.5274151436031276E-3</c:v>
                </c:pt>
                <c:pt idx="1336">
                  <c:v>-6.5274151436031276E-3</c:v>
                </c:pt>
                <c:pt idx="1337">
                  <c:v>-6.5274151436031276E-3</c:v>
                </c:pt>
                <c:pt idx="1338">
                  <c:v>-6.5274151436031276E-3</c:v>
                </c:pt>
                <c:pt idx="1339">
                  <c:v>0</c:v>
                </c:pt>
                <c:pt idx="1340">
                  <c:v>0</c:v>
                </c:pt>
                <c:pt idx="1341">
                  <c:v>6.5274151436031276E-3</c:v>
                </c:pt>
                <c:pt idx="1342">
                  <c:v>0</c:v>
                </c:pt>
                <c:pt idx="1343">
                  <c:v>-6.5274151436031276E-3</c:v>
                </c:pt>
                <c:pt idx="1344">
                  <c:v>-6.5274151436031276E-3</c:v>
                </c:pt>
                <c:pt idx="1345">
                  <c:v>-6.5274151436031276E-3</c:v>
                </c:pt>
                <c:pt idx="1346">
                  <c:v>-6.5274151436031276E-3</c:v>
                </c:pt>
                <c:pt idx="1347">
                  <c:v>-1.3054830287206255E-2</c:v>
                </c:pt>
                <c:pt idx="1348">
                  <c:v>-1.3054830287206255E-2</c:v>
                </c:pt>
                <c:pt idx="1349">
                  <c:v>-1.3054830287206255E-2</c:v>
                </c:pt>
                <c:pt idx="1350">
                  <c:v>-1.3054830287206255E-2</c:v>
                </c:pt>
                <c:pt idx="1351">
                  <c:v>-6.5274151436031276E-3</c:v>
                </c:pt>
                <c:pt idx="1352">
                  <c:v>-6.5274151436031276E-3</c:v>
                </c:pt>
                <c:pt idx="1353">
                  <c:v>0</c:v>
                </c:pt>
                <c:pt idx="1354">
                  <c:v>0</c:v>
                </c:pt>
                <c:pt idx="1355">
                  <c:v>0</c:v>
                </c:pt>
                <c:pt idx="1356">
                  <c:v>0</c:v>
                </c:pt>
                <c:pt idx="1357">
                  <c:v>-6.5274151436031276E-3</c:v>
                </c:pt>
                <c:pt idx="1358">
                  <c:v>-6.5274151436031276E-3</c:v>
                </c:pt>
                <c:pt idx="1359">
                  <c:v>-6.5274151436031276E-3</c:v>
                </c:pt>
                <c:pt idx="1360">
                  <c:v>-6.5274151436031276E-3</c:v>
                </c:pt>
                <c:pt idx="1361">
                  <c:v>0</c:v>
                </c:pt>
                <c:pt idx="1362">
                  <c:v>0</c:v>
                </c:pt>
                <c:pt idx="1363">
                  <c:v>0</c:v>
                </c:pt>
                <c:pt idx="1364">
                  <c:v>-6.5274151436031276E-3</c:v>
                </c:pt>
                <c:pt idx="1365">
                  <c:v>0</c:v>
                </c:pt>
                <c:pt idx="1366">
                  <c:v>0</c:v>
                </c:pt>
                <c:pt idx="1367">
                  <c:v>0</c:v>
                </c:pt>
                <c:pt idx="1368">
                  <c:v>0</c:v>
                </c:pt>
                <c:pt idx="1369">
                  <c:v>-6.5274151436031276E-3</c:v>
                </c:pt>
                <c:pt idx="1370">
                  <c:v>-1.3054830287206255E-2</c:v>
                </c:pt>
                <c:pt idx="1371">
                  <c:v>-1.3054830287206255E-2</c:v>
                </c:pt>
                <c:pt idx="1372">
                  <c:v>-1.3054830287206255E-2</c:v>
                </c:pt>
                <c:pt idx="1373">
                  <c:v>-6.5274151436031276E-3</c:v>
                </c:pt>
                <c:pt idx="1374">
                  <c:v>-6.5274151436031276E-3</c:v>
                </c:pt>
                <c:pt idx="1375">
                  <c:v>-6.5274151436031276E-3</c:v>
                </c:pt>
                <c:pt idx="1376">
                  <c:v>-6.5274151436031276E-3</c:v>
                </c:pt>
                <c:pt idx="1377">
                  <c:v>-6.5274151436031276E-3</c:v>
                </c:pt>
                <c:pt idx="1378">
                  <c:v>-6.5274151436031276E-3</c:v>
                </c:pt>
                <c:pt idx="1379">
                  <c:v>-6.5274151436031276E-3</c:v>
                </c:pt>
                <c:pt idx="1380">
                  <c:v>-6.5274151436031276E-3</c:v>
                </c:pt>
                <c:pt idx="1381">
                  <c:v>-6.5274151436031276E-3</c:v>
                </c:pt>
                <c:pt idx="1382">
                  <c:v>-6.5274151436031276E-3</c:v>
                </c:pt>
                <c:pt idx="1383">
                  <c:v>-1.3054830287206255E-2</c:v>
                </c:pt>
                <c:pt idx="1384">
                  <c:v>-1.3054830287206255E-2</c:v>
                </c:pt>
                <c:pt idx="1385">
                  <c:v>-1.3054830287206255E-2</c:v>
                </c:pt>
                <c:pt idx="1386">
                  <c:v>-6.5274151436031276E-3</c:v>
                </c:pt>
                <c:pt idx="1387">
                  <c:v>-6.5274151436031276E-3</c:v>
                </c:pt>
                <c:pt idx="1388">
                  <c:v>-6.5274151436031276E-3</c:v>
                </c:pt>
                <c:pt idx="1389">
                  <c:v>-1.3054830287206255E-2</c:v>
                </c:pt>
                <c:pt idx="1390">
                  <c:v>-1.3054830287206255E-2</c:v>
                </c:pt>
                <c:pt idx="1391">
                  <c:v>-6.5274151436031276E-3</c:v>
                </c:pt>
                <c:pt idx="1392">
                  <c:v>-6.5274151436031276E-3</c:v>
                </c:pt>
                <c:pt idx="1393">
                  <c:v>0</c:v>
                </c:pt>
                <c:pt idx="1394">
                  <c:v>0</c:v>
                </c:pt>
                <c:pt idx="1395">
                  <c:v>-6.5274151436031276E-3</c:v>
                </c:pt>
                <c:pt idx="1396">
                  <c:v>-6.5274151436031276E-3</c:v>
                </c:pt>
                <c:pt idx="1397">
                  <c:v>-1.3054830287206255E-2</c:v>
                </c:pt>
                <c:pt idx="1398">
                  <c:v>-6.5274151436031276E-3</c:v>
                </c:pt>
                <c:pt idx="1399">
                  <c:v>0</c:v>
                </c:pt>
                <c:pt idx="1400">
                  <c:v>0</c:v>
                </c:pt>
                <c:pt idx="1401">
                  <c:v>0</c:v>
                </c:pt>
                <c:pt idx="1402">
                  <c:v>-6.5274151436031276E-3</c:v>
                </c:pt>
                <c:pt idx="1403">
                  <c:v>-1.3054830287206255E-2</c:v>
                </c:pt>
                <c:pt idx="1404">
                  <c:v>-1.3054830287206255E-2</c:v>
                </c:pt>
                <c:pt idx="1405">
                  <c:v>-1.3054830287206255E-2</c:v>
                </c:pt>
                <c:pt idx="1406">
                  <c:v>-6.5274151436031276E-3</c:v>
                </c:pt>
                <c:pt idx="1407">
                  <c:v>-6.5274151436031276E-3</c:v>
                </c:pt>
                <c:pt idx="1408">
                  <c:v>-6.5274151436031276E-3</c:v>
                </c:pt>
                <c:pt idx="1409">
                  <c:v>-6.5274151436031276E-3</c:v>
                </c:pt>
                <c:pt idx="1410">
                  <c:v>-6.5274151436031276E-3</c:v>
                </c:pt>
                <c:pt idx="1411">
                  <c:v>-6.5274151436031276E-3</c:v>
                </c:pt>
                <c:pt idx="1412">
                  <c:v>-1.3054830287206255E-2</c:v>
                </c:pt>
                <c:pt idx="1413">
                  <c:v>-1.3054830287206255E-2</c:v>
                </c:pt>
                <c:pt idx="1414">
                  <c:v>-1.3054830287206255E-2</c:v>
                </c:pt>
                <c:pt idx="1415">
                  <c:v>-1.3054830287206255E-2</c:v>
                </c:pt>
                <c:pt idx="1416">
                  <c:v>-1.3054830287206255E-2</c:v>
                </c:pt>
                <c:pt idx="1417">
                  <c:v>-1.3054830287206255E-2</c:v>
                </c:pt>
                <c:pt idx="1418">
                  <c:v>-1.3054830287206255E-2</c:v>
                </c:pt>
                <c:pt idx="1419">
                  <c:v>-1.3054830287206255E-2</c:v>
                </c:pt>
                <c:pt idx="1420">
                  <c:v>-6.5274151436031276E-3</c:v>
                </c:pt>
                <c:pt idx="1421">
                  <c:v>0</c:v>
                </c:pt>
                <c:pt idx="1422">
                  <c:v>0</c:v>
                </c:pt>
                <c:pt idx="1423">
                  <c:v>-6.5274151436031276E-3</c:v>
                </c:pt>
                <c:pt idx="1424">
                  <c:v>-6.5274151436031276E-3</c:v>
                </c:pt>
                <c:pt idx="1425">
                  <c:v>-6.5274151436031276E-3</c:v>
                </c:pt>
                <c:pt idx="1426">
                  <c:v>-6.5274151436031276E-3</c:v>
                </c:pt>
                <c:pt idx="1427">
                  <c:v>-6.5274151436031276E-3</c:v>
                </c:pt>
                <c:pt idx="1428">
                  <c:v>0</c:v>
                </c:pt>
                <c:pt idx="1429">
                  <c:v>0</c:v>
                </c:pt>
                <c:pt idx="1430">
                  <c:v>0</c:v>
                </c:pt>
                <c:pt idx="1431">
                  <c:v>0</c:v>
                </c:pt>
                <c:pt idx="1432">
                  <c:v>-6.5274151436031276E-3</c:v>
                </c:pt>
                <c:pt idx="1433">
                  <c:v>-1.3054830287206255E-2</c:v>
                </c:pt>
                <c:pt idx="1434">
                  <c:v>-1.3054830287206255E-2</c:v>
                </c:pt>
                <c:pt idx="1435">
                  <c:v>-1.3054830287206255E-2</c:v>
                </c:pt>
                <c:pt idx="1436">
                  <c:v>-1.3054830287206255E-2</c:v>
                </c:pt>
                <c:pt idx="1437">
                  <c:v>-1.3054830287206255E-2</c:v>
                </c:pt>
                <c:pt idx="1438">
                  <c:v>-1.3054830287206255E-2</c:v>
                </c:pt>
                <c:pt idx="1439">
                  <c:v>-6.5274151436031276E-3</c:v>
                </c:pt>
                <c:pt idx="1440">
                  <c:v>0</c:v>
                </c:pt>
                <c:pt idx="1441">
                  <c:v>0</c:v>
                </c:pt>
                <c:pt idx="1442">
                  <c:v>-6.5274151436031276E-3</c:v>
                </c:pt>
                <c:pt idx="1443">
                  <c:v>-6.5274151436031276E-3</c:v>
                </c:pt>
                <c:pt idx="1444">
                  <c:v>-6.5274151436031276E-3</c:v>
                </c:pt>
                <c:pt idx="1445">
                  <c:v>-6.5274151436031276E-3</c:v>
                </c:pt>
                <c:pt idx="1446">
                  <c:v>-6.5274151436031276E-3</c:v>
                </c:pt>
                <c:pt idx="1447">
                  <c:v>-6.5274151436031276E-3</c:v>
                </c:pt>
                <c:pt idx="1448">
                  <c:v>-1.3054830287206255E-2</c:v>
                </c:pt>
                <c:pt idx="1449">
                  <c:v>-1.3054830287206255E-2</c:v>
                </c:pt>
                <c:pt idx="1450">
                  <c:v>-1.3054830287206255E-2</c:v>
                </c:pt>
                <c:pt idx="1451">
                  <c:v>-1.3054830287206255E-2</c:v>
                </c:pt>
                <c:pt idx="1452">
                  <c:v>-1.3054830287206255E-2</c:v>
                </c:pt>
                <c:pt idx="1453">
                  <c:v>-1.3054830287206255E-2</c:v>
                </c:pt>
                <c:pt idx="1454">
                  <c:v>-1.3054830287206255E-2</c:v>
                </c:pt>
                <c:pt idx="1455">
                  <c:v>-1.3054830287206255E-2</c:v>
                </c:pt>
                <c:pt idx="1456">
                  <c:v>-1.3054830287206255E-2</c:v>
                </c:pt>
                <c:pt idx="1457">
                  <c:v>-1.3054830287206255E-2</c:v>
                </c:pt>
                <c:pt idx="1458">
                  <c:v>-1.3054830287206255E-2</c:v>
                </c:pt>
                <c:pt idx="1459">
                  <c:v>-1.3054830287206255E-2</c:v>
                </c:pt>
                <c:pt idx="1460">
                  <c:v>-1.3054830287206255E-2</c:v>
                </c:pt>
                <c:pt idx="1461">
                  <c:v>-6.5274151436031276E-3</c:v>
                </c:pt>
                <c:pt idx="1462">
                  <c:v>-6.5274151436031276E-3</c:v>
                </c:pt>
                <c:pt idx="1463">
                  <c:v>-6.5274151436031276E-3</c:v>
                </c:pt>
                <c:pt idx="1464">
                  <c:v>-6.5274151436031276E-3</c:v>
                </c:pt>
                <c:pt idx="1465">
                  <c:v>-6.5274151436031276E-3</c:v>
                </c:pt>
                <c:pt idx="1466">
                  <c:v>-6.5274151436031276E-3</c:v>
                </c:pt>
                <c:pt idx="1467">
                  <c:v>-6.5274151436031276E-3</c:v>
                </c:pt>
                <c:pt idx="1468">
                  <c:v>-6.5274151436031276E-3</c:v>
                </c:pt>
                <c:pt idx="1469">
                  <c:v>-6.5274151436031276E-3</c:v>
                </c:pt>
                <c:pt idx="1470">
                  <c:v>-1.3054830287206255E-2</c:v>
                </c:pt>
                <c:pt idx="1471">
                  <c:v>-1.3054830287206255E-2</c:v>
                </c:pt>
                <c:pt idx="1472">
                  <c:v>-1.3054830287206255E-2</c:v>
                </c:pt>
                <c:pt idx="1473">
                  <c:v>-6.5274151436031276E-3</c:v>
                </c:pt>
                <c:pt idx="1474">
                  <c:v>-6.5274151436031276E-3</c:v>
                </c:pt>
                <c:pt idx="1475">
                  <c:v>-6.5274151436031276E-3</c:v>
                </c:pt>
                <c:pt idx="1476">
                  <c:v>-1.3054830287206255E-2</c:v>
                </c:pt>
                <c:pt idx="1477">
                  <c:v>-1.9582245430809383E-2</c:v>
                </c:pt>
                <c:pt idx="1478">
                  <c:v>-1.3054830287206255E-2</c:v>
                </c:pt>
                <c:pt idx="1479">
                  <c:v>-6.5274151436031276E-3</c:v>
                </c:pt>
                <c:pt idx="1480">
                  <c:v>0</c:v>
                </c:pt>
                <c:pt idx="1481">
                  <c:v>0</c:v>
                </c:pt>
                <c:pt idx="1482">
                  <c:v>0</c:v>
                </c:pt>
                <c:pt idx="1483">
                  <c:v>-6.5274151436031276E-3</c:v>
                </c:pt>
                <c:pt idx="1484">
                  <c:v>-6.5274151436031276E-3</c:v>
                </c:pt>
                <c:pt idx="1485">
                  <c:v>0</c:v>
                </c:pt>
                <c:pt idx="1486">
                  <c:v>-6.5274151436031276E-3</c:v>
                </c:pt>
                <c:pt idx="1487">
                  <c:v>-6.5274151436031276E-3</c:v>
                </c:pt>
                <c:pt idx="1488">
                  <c:v>-1.3054830287206255E-2</c:v>
                </c:pt>
                <c:pt idx="1489">
                  <c:v>-1.3054830287206255E-2</c:v>
                </c:pt>
                <c:pt idx="1490">
                  <c:v>-6.5274151436031276E-3</c:v>
                </c:pt>
                <c:pt idx="1491">
                  <c:v>-6.5274151436031276E-3</c:v>
                </c:pt>
                <c:pt idx="1492">
                  <c:v>0</c:v>
                </c:pt>
                <c:pt idx="1493">
                  <c:v>0</c:v>
                </c:pt>
                <c:pt idx="1494">
                  <c:v>0</c:v>
                </c:pt>
                <c:pt idx="1495">
                  <c:v>0</c:v>
                </c:pt>
                <c:pt idx="1496">
                  <c:v>0</c:v>
                </c:pt>
                <c:pt idx="1497">
                  <c:v>0</c:v>
                </c:pt>
                <c:pt idx="1498">
                  <c:v>0</c:v>
                </c:pt>
                <c:pt idx="1499">
                  <c:v>-6.5274151436031276E-3</c:v>
                </c:pt>
                <c:pt idx="1500">
                  <c:v>-6.5274151436031276E-3</c:v>
                </c:pt>
                <c:pt idx="1501">
                  <c:v>-6.5274151436031276E-3</c:v>
                </c:pt>
                <c:pt idx="1502">
                  <c:v>-6.5274151436031276E-3</c:v>
                </c:pt>
                <c:pt idx="1503">
                  <c:v>-6.5274151436031276E-3</c:v>
                </c:pt>
                <c:pt idx="1504">
                  <c:v>-6.5274151436031276E-3</c:v>
                </c:pt>
                <c:pt idx="1505">
                  <c:v>-1.3054830287206255E-2</c:v>
                </c:pt>
                <c:pt idx="1506">
                  <c:v>-1.3054830287206255E-2</c:v>
                </c:pt>
                <c:pt idx="1507">
                  <c:v>-1.3054830287206255E-2</c:v>
                </c:pt>
                <c:pt idx="1508">
                  <c:v>-1.3054830287206255E-2</c:v>
                </c:pt>
                <c:pt idx="1509">
                  <c:v>-1.3054830287206255E-2</c:v>
                </c:pt>
                <c:pt idx="1510">
                  <c:v>-1.3054830287206255E-2</c:v>
                </c:pt>
                <c:pt idx="1511">
                  <c:v>-1.3054830287206255E-2</c:v>
                </c:pt>
                <c:pt idx="1512">
                  <c:v>-1.3054830287206255E-2</c:v>
                </c:pt>
                <c:pt idx="1513">
                  <c:v>-1.3054830287206255E-2</c:v>
                </c:pt>
                <c:pt idx="1514">
                  <c:v>-6.5274151436031276E-3</c:v>
                </c:pt>
                <c:pt idx="1515">
                  <c:v>-6.5274151436031276E-3</c:v>
                </c:pt>
                <c:pt idx="1516">
                  <c:v>-6.5274151436031276E-3</c:v>
                </c:pt>
                <c:pt idx="1517">
                  <c:v>-6.5274151436031276E-3</c:v>
                </c:pt>
                <c:pt idx="1518">
                  <c:v>-6.5274151436031276E-3</c:v>
                </c:pt>
                <c:pt idx="1519">
                  <c:v>0</c:v>
                </c:pt>
                <c:pt idx="1520">
                  <c:v>0</c:v>
                </c:pt>
                <c:pt idx="1521">
                  <c:v>-6.5274151436031276E-3</c:v>
                </c:pt>
                <c:pt idx="1522">
                  <c:v>-6.5274151436031276E-3</c:v>
                </c:pt>
                <c:pt idx="1523">
                  <c:v>-6.5274151436031276E-3</c:v>
                </c:pt>
                <c:pt idx="1524">
                  <c:v>0</c:v>
                </c:pt>
                <c:pt idx="1525">
                  <c:v>6.5274151436031276E-3</c:v>
                </c:pt>
                <c:pt idx="1526">
                  <c:v>6.5274151436031276E-3</c:v>
                </c:pt>
                <c:pt idx="1527">
                  <c:v>0</c:v>
                </c:pt>
                <c:pt idx="1528">
                  <c:v>-6.5274151436031276E-3</c:v>
                </c:pt>
                <c:pt idx="1529">
                  <c:v>0</c:v>
                </c:pt>
                <c:pt idx="1530">
                  <c:v>0</c:v>
                </c:pt>
                <c:pt idx="1531">
                  <c:v>0</c:v>
                </c:pt>
                <c:pt idx="1532">
                  <c:v>0</c:v>
                </c:pt>
                <c:pt idx="1533">
                  <c:v>-6.5274151436031276E-3</c:v>
                </c:pt>
                <c:pt idx="1534">
                  <c:v>-1.3054830287206255E-2</c:v>
                </c:pt>
                <c:pt idx="1535">
                  <c:v>-1.9582245430809383E-2</c:v>
                </c:pt>
                <c:pt idx="1536">
                  <c:v>-1.9582245430809383E-2</c:v>
                </c:pt>
                <c:pt idx="1537">
                  <c:v>-1.3054830287206255E-2</c:v>
                </c:pt>
                <c:pt idx="1538">
                  <c:v>-6.5274151436031276E-3</c:v>
                </c:pt>
                <c:pt idx="1539">
                  <c:v>0</c:v>
                </c:pt>
                <c:pt idx="1540">
                  <c:v>0</c:v>
                </c:pt>
                <c:pt idx="1541">
                  <c:v>0</c:v>
                </c:pt>
                <c:pt idx="1542">
                  <c:v>-6.5274151436031276E-3</c:v>
                </c:pt>
                <c:pt idx="1543">
                  <c:v>-6.5274151436031276E-3</c:v>
                </c:pt>
                <c:pt idx="1544">
                  <c:v>-6.5274151436031276E-3</c:v>
                </c:pt>
                <c:pt idx="1545">
                  <c:v>-6.5274151436031276E-3</c:v>
                </c:pt>
                <c:pt idx="1546">
                  <c:v>0</c:v>
                </c:pt>
                <c:pt idx="1547">
                  <c:v>0</c:v>
                </c:pt>
                <c:pt idx="1548">
                  <c:v>0</c:v>
                </c:pt>
                <c:pt idx="1549">
                  <c:v>0</c:v>
                </c:pt>
                <c:pt idx="1550">
                  <c:v>-6.5274151436031276E-3</c:v>
                </c:pt>
                <c:pt idx="1551">
                  <c:v>-6.5274151436031276E-3</c:v>
                </c:pt>
                <c:pt idx="1552">
                  <c:v>-1.3054830287206255E-2</c:v>
                </c:pt>
                <c:pt idx="1553">
                  <c:v>-6.5274151436031276E-3</c:v>
                </c:pt>
                <c:pt idx="1554">
                  <c:v>-6.5274151436031276E-3</c:v>
                </c:pt>
                <c:pt idx="1555">
                  <c:v>0</c:v>
                </c:pt>
                <c:pt idx="1556">
                  <c:v>0</c:v>
                </c:pt>
                <c:pt idx="1557">
                  <c:v>0</c:v>
                </c:pt>
                <c:pt idx="1558">
                  <c:v>0</c:v>
                </c:pt>
                <c:pt idx="1559">
                  <c:v>-6.5274151436031276E-3</c:v>
                </c:pt>
                <c:pt idx="1560">
                  <c:v>-6.5274151436031276E-3</c:v>
                </c:pt>
                <c:pt idx="1561">
                  <c:v>-1.3054830287206255E-2</c:v>
                </c:pt>
                <c:pt idx="1562">
                  <c:v>-1.3054830287206255E-2</c:v>
                </c:pt>
                <c:pt idx="1563">
                  <c:v>-6.5274151436031276E-3</c:v>
                </c:pt>
                <c:pt idx="1564">
                  <c:v>-6.5274151436031276E-3</c:v>
                </c:pt>
                <c:pt idx="1565">
                  <c:v>0</c:v>
                </c:pt>
                <c:pt idx="1566">
                  <c:v>0</c:v>
                </c:pt>
                <c:pt idx="1567">
                  <c:v>0</c:v>
                </c:pt>
                <c:pt idx="1568">
                  <c:v>0</c:v>
                </c:pt>
                <c:pt idx="1569">
                  <c:v>0</c:v>
                </c:pt>
                <c:pt idx="1570">
                  <c:v>0</c:v>
                </c:pt>
                <c:pt idx="1571">
                  <c:v>0</c:v>
                </c:pt>
                <c:pt idx="1572">
                  <c:v>-6.5274151436031276E-3</c:v>
                </c:pt>
                <c:pt idx="1573">
                  <c:v>-6.5274151436031276E-3</c:v>
                </c:pt>
                <c:pt idx="1574">
                  <c:v>-1.3054830287206255E-2</c:v>
                </c:pt>
                <c:pt idx="1575">
                  <c:v>-1.3054830287206255E-2</c:v>
                </c:pt>
                <c:pt idx="1576">
                  <c:v>-1.3054830287206255E-2</c:v>
                </c:pt>
                <c:pt idx="1577">
                  <c:v>-1.3054830287206255E-2</c:v>
                </c:pt>
                <c:pt idx="1578">
                  <c:v>-1.3054830287206255E-2</c:v>
                </c:pt>
                <c:pt idx="1579">
                  <c:v>-1.3054830287206255E-2</c:v>
                </c:pt>
                <c:pt idx="1580">
                  <c:v>-1.3054830287206255E-2</c:v>
                </c:pt>
                <c:pt idx="1581">
                  <c:v>-6.5274151436031276E-3</c:v>
                </c:pt>
                <c:pt idx="1582">
                  <c:v>-6.5274151436031276E-3</c:v>
                </c:pt>
                <c:pt idx="1583">
                  <c:v>-6.5274151436031276E-3</c:v>
                </c:pt>
                <c:pt idx="1584">
                  <c:v>-6.5274151436031276E-3</c:v>
                </c:pt>
                <c:pt idx="1585">
                  <c:v>-6.5274151436031276E-3</c:v>
                </c:pt>
                <c:pt idx="1586">
                  <c:v>-6.5274151436031276E-3</c:v>
                </c:pt>
                <c:pt idx="1587">
                  <c:v>0</c:v>
                </c:pt>
                <c:pt idx="1588">
                  <c:v>0</c:v>
                </c:pt>
                <c:pt idx="1589">
                  <c:v>0</c:v>
                </c:pt>
                <c:pt idx="1590">
                  <c:v>0</c:v>
                </c:pt>
                <c:pt idx="1591">
                  <c:v>0</c:v>
                </c:pt>
                <c:pt idx="1592">
                  <c:v>-6.5274151436031276E-3</c:v>
                </c:pt>
                <c:pt idx="1593">
                  <c:v>-1.3054830287206255E-2</c:v>
                </c:pt>
                <c:pt idx="1594">
                  <c:v>-1.3054830287206255E-2</c:v>
                </c:pt>
                <c:pt idx="1595">
                  <c:v>-1.3054830287206255E-2</c:v>
                </c:pt>
                <c:pt idx="1596">
                  <c:v>-1.3054830287206255E-2</c:v>
                </c:pt>
                <c:pt idx="1597">
                  <c:v>-1.3054830287206255E-2</c:v>
                </c:pt>
                <c:pt idx="1598">
                  <c:v>-1.3054830287206255E-2</c:v>
                </c:pt>
                <c:pt idx="1599">
                  <c:v>-1.3054830287206255E-2</c:v>
                </c:pt>
                <c:pt idx="1600">
                  <c:v>-6.5274151436031276E-3</c:v>
                </c:pt>
                <c:pt idx="1601">
                  <c:v>-6.5274151436031276E-3</c:v>
                </c:pt>
                <c:pt idx="1602">
                  <c:v>-6.5274151436031276E-3</c:v>
                </c:pt>
                <c:pt idx="1603">
                  <c:v>-6.5274151436031276E-3</c:v>
                </c:pt>
                <c:pt idx="1604">
                  <c:v>-6.5274151436031276E-3</c:v>
                </c:pt>
                <c:pt idx="1605">
                  <c:v>-6.5274151436031276E-3</c:v>
                </c:pt>
                <c:pt idx="1606">
                  <c:v>-1.3054830287206255E-2</c:v>
                </c:pt>
                <c:pt idx="1607">
                  <c:v>-1.3054830287206255E-2</c:v>
                </c:pt>
                <c:pt idx="1608">
                  <c:v>-1.3054830287206255E-2</c:v>
                </c:pt>
                <c:pt idx="1609">
                  <c:v>-1.3054830287206255E-2</c:v>
                </c:pt>
                <c:pt idx="1610">
                  <c:v>-1.3054830287206255E-2</c:v>
                </c:pt>
                <c:pt idx="1611">
                  <c:v>-1.3054830287206255E-2</c:v>
                </c:pt>
                <c:pt idx="1612">
                  <c:v>-6.5274151436031276E-3</c:v>
                </c:pt>
                <c:pt idx="1613">
                  <c:v>-6.5274151436031276E-3</c:v>
                </c:pt>
                <c:pt idx="1614">
                  <c:v>-6.5274151436031276E-3</c:v>
                </c:pt>
                <c:pt idx="1615">
                  <c:v>-6.5274151436031276E-3</c:v>
                </c:pt>
                <c:pt idx="1616">
                  <c:v>-6.5274151436031276E-3</c:v>
                </c:pt>
                <c:pt idx="1617">
                  <c:v>-1.3054830287206255E-2</c:v>
                </c:pt>
                <c:pt idx="1618">
                  <c:v>-1.3054830287206255E-2</c:v>
                </c:pt>
                <c:pt idx="1619">
                  <c:v>-1.3054830287206255E-2</c:v>
                </c:pt>
                <c:pt idx="1620">
                  <c:v>-1.3054830287206255E-2</c:v>
                </c:pt>
                <c:pt idx="1621">
                  <c:v>-1.3054830287206255E-2</c:v>
                </c:pt>
                <c:pt idx="1622">
                  <c:v>-1.3054830287206255E-2</c:v>
                </c:pt>
                <c:pt idx="1623">
                  <c:v>-1.3054830287206255E-2</c:v>
                </c:pt>
                <c:pt idx="1624">
                  <c:v>-1.3054830287206255E-2</c:v>
                </c:pt>
                <c:pt idx="1625">
                  <c:v>-1.3054830287206255E-2</c:v>
                </c:pt>
                <c:pt idx="1626">
                  <c:v>-1.3054830287206255E-2</c:v>
                </c:pt>
                <c:pt idx="1627">
                  <c:v>-1.3054830287206255E-2</c:v>
                </c:pt>
                <c:pt idx="1628">
                  <c:v>-1.3054830287206255E-2</c:v>
                </c:pt>
                <c:pt idx="1629">
                  <c:v>-1.3054830287206255E-2</c:v>
                </c:pt>
                <c:pt idx="1630">
                  <c:v>-6.5274151436031276E-3</c:v>
                </c:pt>
                <c:pt idx="1631">
                  <c:v>0</c:v>
                </c:pt>
                <c:pt idx="1632">
                  <c:v>0</c:v>
                </c:pt>
                <c:pt idx="1633">
                  <c:v>0</c:v>
                </c:pt>
                <c:pt idx="1634">
                  <c:v>-6.5274151436031276E-3</c:v>
                </c:pt>
                <c:pt idx="1635">
                  <c:v>-6.5274151436031276E-3</c:v>
                </c:pt>
                <c:pt idx="1636">
                  <c:v>-1.3054830287206255E-2</c:v>
                </c:pt>
                <c:pt idx="1637">
                  <c:v>-1.3054830287206255E-2</c:v>
                </c:pt>
                <c:pt idx="1638">
                  <c:v>-1.3054830287206255E-2</c:v>
                </c:pt>
                <c:pt idx="1639">
                  <c:v>-1.3054830287206255E-2</c:v>
                </c:pt>
                <c:pt idx="1640">
                  <c:v>-1.3054830287206255E-2</c:v>
                </c:pt>
                <c:pt idx="1641">
                  <c:v>-1.3054830287206255E-2</c:v>
                </c:pt>
                <c:pt idx="1642">
                  <c:v>-1.3054830287206255E-2</c:v>
                </c:pt>
                <c:pt idx="1643">
                  <c:v>-1.3054830287206255E-2</c:v>
                </c:pt>
                <c:pt idx="1644">
                  <c:v>-1.3054830287206255E-2</c:v>
                </c:pt>
                <c:pt idx="1645">
                  <c:v>-6.5274151436031276E-3</c:v>
                </c:pt>
                <c:pt idx="1646">
                  <c:v>-6.5274151436031276E-3</c:v>
                </c:pt>
                <c:pt idx="1647">
                  <c:v>-6.5274151436031276E-3</c:v>
                </c:pt>
                <c:pt idx="1648">
                  <c:v>-6.5274151436031276E-3</c:v>
                </c:pt>
                <c:pt idx="1649">
                  <c:v>-1.3054830287206255E-2</c:v>
                </c:pt>
                <c:pt idx="1650">
                  <c:v>-6.5274151436031276E-3</c:v>
                </c:pt>
                <c:pt idx="1651">
                  <c:v>-6.5274151436031276E-3</c:v>
                </c:pt>
                <c:pt idx="1652">
                  <c:v>0</c:v>
                </c:pt>
                <c:pt idx="1653">
                  <c:v>-6.5274151436031276E-3</c:v>
                </c:pt>
                <c:pt idx="1654">
                  <c:v>-6.5274151436031276E-3</c:v>
                </c:pt>
                <c:pt idx="1655">
                  <c:v>-6.5274151436031276E-3</c:v>
                </c:pt>
                <c:pt idx="1656">
                  <c:v>-6.5274151436031276E-3</c:v>
                </c:pt>
                <c:pt idx="1657">
                  <c:v>-1.3054830287206255E-2</c:v>
                </c:pt>
                <c:pt idx="1658">
                  <c:v>-1.3054830287206255E-2</c:v>
                </c:pt>
                <c:pt idx="1659">
                  <c:v>-1.3054830287206255E-2</c:v>
                </c:pt>
                <c:pt idx="1660">
                  <c:v>-6.5274151436031276E-3</c:v>
                </c:pt>
                <c:pt idx="1661">
                  <c:v>-6.5274151436031276E-3</c:v>
                </c:pt>
                <c:pt idx="1662">
                  <c:v>-6.5274151436031276E-3</c:v>
                </c:pt>
                <c:pt idx="1663">
                  <c:v>-6.5274151436031276E-3</c:v>
                </c:pt>
                <c:pt idx="1664">
                  <c:v>-1.3054830287206255E-2</c:v>
                </c:pt>
                <c:pt idx="1665">
                  <c:v>-6.5274151436031276E-3</c:v>
                </c:pt>
                <c:pt idx="1666">
                  <c:v>-6.5274151436031276E-3</c:v>
                </c:pt>
                <c:pt idx="1667">
                  <c:v>-1.3054830287206255E-2</c:v>
                </c:pt>
                <c:pt idx="1668">
                  <c:v>-1.3054830287206255E-2</c:v>
                </c:pt>
                <c:pt idx="1669">
                  <c:v>-1.3054830287206255E-2</c:v>
                </c:pt>
                <c:pt idx="1670">
                  <c:v>-6.5274151436031276E-3</c:v>
                </c:pt>
                <c:pt idx="1671">
                  <c:v>-6.5274151436031276E-3</c:v>
                </c:pt>
                <c:pt idx="1672">
                  <c:v>-6.5274151436031276E-3</c:v>
                </c:pt>
                <c:pt idx="1673">
                  <c:v>-6.5274151436031276E-3</c:v>
                </c:pt>
                <c:pt idx="1674">
                  <c:v>-6.5274151436031276E-3</c:v>
                </c:pt>
                <c:pt idx="1675">
                  <c:v>-6.5274151436031276E-3</c:v>
                </c:pt>
                <c:pt idx="1676">
                  <c:v>-6.5274151436031276E-3</c:v>
                </c:pt>
                <c:pt idx="1677">
                  <c:v>-1.3054830287206255E-2</c:v>
                </c:pt>
                <c:pt idx="1678">
                  <c:v>-1.3054830287206255E-2</c:v>
                </c:pt>
                <c:pt idx="1679">
                  <c:v>-1.3054830287206255E-2</c:v>
                </c:pt>
                <c:pt idx="1680">
                  <c:v>-1.3054830287206255E-2</c:v>
                </c:pt>
                <c:pt idx="1681">
                  <c:v>-1.3054830287206255E-2</c:v>
                </c:pt>
                <c:pt idx="1682">
                  <c:v>-1.3054830287206255E-2</c:v>
                </c:pt>
                <c:pt idx="1683">
                  <c:v>-6.5274151436031276E-3</c:v>
                </c:pt>
                <c:pt idx="1684">
                  <c:v>-6.5274151436031276E-3</c:v>
                </c:pt>
                <c:pt idx="1685">
                  <c:v>-1.3054830287206255E-2</c:v>
                </c:pt>
                <c:pt idx="1686">
                  <c:v>-1.3054830287206255E-2</c:v>
                </c:pt>
                <c:pt idx="1687">
                  <c:v>-1.3054830287206255E-2</c:v>
                </c:pt>
                <c:pt idx="1688">
                  <c:v>-6.5274151436031276E-3</c:v>
                </c:pt>
                <c:pt idx="1689">
                  <c:v>-6.5274151436031276E-3</c:v>
                </c:pt>
                <c:pt idx="1690">
                  <c:v>-6.5274151436031276E-3</c:v>
                </c:pt>
                <c:pt idx="1691">
                  <c:v>-6.5274151436031276E-3</c:v>
                </c:pt>
                <c:pt idx="1692">
                  <c:v>-6.5274151436031276E-3</c:v>
                </c:pt>
                <c:pt idx="1693">
                  <c:v>-6.5274151436031276E-3</c:v>
                </c:pt>
                <c:pt idx="1694">
                  <c:v>-6.5274151436031276E-3</c:v>
                </c:pt>
                <c:pt idx="1695">
                  <c:v>-6.5274151436031276E-3</c:v>
                </c:pt>
                <c:pt idx="1696">
                  <c:v>-6.5274151436031276E-3</c:v>
                </c:pt>
                <c:pt idx="1697">
                  <c:v>-6.5274151436031276E-3</c:v>
                </c:pt>
                <c:pt idx="1698">
                  <c:v>-6.5274151436031276E-3</c:v>
                </c:pt>
                <c:pt idx="1699">
                  <c:v>-6.5274151436031276E-3</c:v>
                </c:pt>
                <c:pt idx="1700">
                  <c:v>-6.5274151436031276E-3</c:v>
                </c:pt>
                <c:pt idx="1701">
                  <c:v>-6.5274151436031276E-3</c:v>
                </c:pt>
                <c:pt idx="1702">
                  <c:v>-6.5274151436031276E-3</c:v>
                </c:pt>
                <c:pt idx="1703">
                  <c:v>-6.5274151436031276E-3</c:v>
                </c:pt>
                <c:pt idx="1704">
                  <c:v>-6.5274151436031276E-3</c:v>
                </c:pt>
                <c:pt idx="1705">
                  <c:v>-6.5274151436031276E-3</c:v>
                </c:pt>
                <c:pt idx="1706">
                  <c:v>-6.5274151436031276E-3</c:v>
                </c:pt>
                <c:pt idx="1707">
                  <c:v>-6.5274151436031276E-3</c:v>
                </c:pt>
                <c:pt idx="1708">
                  <c:v>-6.5274151436031276E-3</c:v>
                </c:pt>
                <c:pt idx="1709">
                  <c:v>-6.5274151436031276E-3</c:v>
                </c:pt>
                <c:pt idx="1710">
                  <c:v>-6.5274151436031276E-3</c:v>
                </c:pt>
                <c:pt idx="1711">
                  <c:v>-6.5274151436031276E-3</c:v>
                </c:pt>
                <c:pt idx="1712">
                  <c:v>-6.5274151436031276E-3</c:v>
                </c:pt>
                <c:pt idx="1713">
                  <c:v>-6.5274151436031276E-3</c:v>
                </c:pt>
                <c:pt idx="1714">
                  <c:v>-6.5274151436031276E-3</c:v>
                </c:pt>
                <c:pt idx="1715">
                  <c:v>-6.5274151436031276E-3</c:v>
                </c:pt>
                <c:pt idx="1716">
                  <c:v>-6.5274151436031276E-3</c:v>
                </c:pt>
                <c:pt idx="1717">
                  <c:v>-6.5274151436031276E-3</c:v>
                </c:pt>
                <c:pt idx="1718">
                  <c:v>-6.5274151436031276E-3</c:v>
                </c:pt>
                <c:pt idx="1719">
                  <c:v>-6.5274151436031276E-3</c:v>
                </c:pt>
                <c:pt idx="1720">
                  <c:v>-1.3054830287206255E-2</c:v>
                </c:pt>
                <c:pt idx="1721">
                  <c:v>-6.5274151436031276E-3</c:v>
                </c:pt>
                <c:pt idx="1722">
                  <c:v>-6.5274151436031276E-3</c:v>
                </c:pt>
                <c:pt idx="1723">
                  <c:v>0</c:v>
                </c:pt>
                <c:pt idx="1724">
                  <c:v>-6.5274151436031276E-3</c:v>
                </c:pt>
                <c:pt idx="1725">
                  <c:v>-1.3054830287206255E-2</c:v>
                </c:pt>
                <c:pt idx="1726">
                  <c:v>-1.9582245430809383E-2</c:v>
                </c:pt>
                <c:pt idx="1727">
                  <c:v>-2.610966057441251E-2</c:v>
                </c:pt>
                <c:pt idx="1728">
                  <c:v>-1.9582245430809383E-2</c:v>
                </c:pt>
                <c:pt idx="1729">
                  <c:v>-1.9582245430809383E-2</c:v>
                </c:pt>
                <c:pt idx="1730">
                  <c:v>-1.9582245430809383E-2</c:v>
                </c:pt>
                <c:pt idx="1731">
                  <c:v>-1.9582245430809383E-2</c:v>
                </c:pt>
                <c:pt idx="1732">
                  <c:v>-1.9582245430809383E-2</c:v>
                </c:pt>
                <c:pt idx="1733">
                  <c:v>-1.3054830287206255E-2</c:v>
                </c:pt>
                <c:pt idx="1734">
                  <c:v>-6.5274151436031276E-3</c:v>
                </c:pt>
                <c:pt idx="1735">
                  <c:v>-6.5274151436031276E-3</c:v>
                </c:pt>
                <c:pt idx="1736">
                  <c:v>-6.5274151436031276E-3</c:v>
                </c:pt>
                <c:pt idx="1737">
                  <c:v>-1.3054830287206255E-2</c:v>
                </c:pt>
                <c:pt idx="1738">
                  <c:v>-1.9582245430809383E-2</c:v>
                </c:pt>
                <c:pt idx="1739">
                  <c:v>-1.9582245430809383E-2</c:v>
                </c:pt>
                <c:pt idx="1740">
                  <c:v>-1.3054830287206255E-2</c:v>
                </c:pt>
                <c:pt idx="1741">
                  <c:v>-6.5274151436031276E-3</c:v>
                </c:pt>
                <c:pt idx="1742">
                  <c:v>0</c:v>
                </c:pt>
                <c:pt idx="1743">
                  <c:v>-6.5274151436031276E-3</c:v>
                </c:pt>
                <c:pt idx="1744">
                  <c:v>-1.3054830287206255E-2</c:v>
                </c:pt>
                <c:pt idx="1745">
                  <c:v>-1.3054830287206255E-2</c:v>
                </c:pt>
                <c:pt idx="1746">
                  <c:v>-1.3054830287206255E-2</c:v>
                </c:pt>
                <c:pt idx="1747">
                  <c:v>-6.5274151436031276E-3</c:v>
                </c:pt>
                <c:pt idx="1748">
                  <c:v>-6.5274151436031276E-3</c:v>
                </c:pt>
                <c:pt idx="1749">
                  <c:v>-6.5274151436031276E-3</c:v>
                </c:pt>
                <c:pt idx="1750">
                  <c:v>-6.5274151436031276E-3</c:v>
                </c:pt>
                <c:pt idx="1751">
                  <c:v>0</c:v>
                </c:pt>
                <c:pt idx="1752">
                  <c:v>0</c:v>
                </c:pt>
                <c:pt idx="1753">
                  <c:v>0</c:v>
                </c:pt>
                <c:pt idx="1754">
                  <c:v>-6.5274151436031276E-3</c:v>
                </c:pt>
                <c:pt idx="1755">
                  <c:v>-1.3054830287206255E-2</c:v>
                </c:pt>
                <c:pt idx="1756">
                  <c:v>-1.3054830287206255E-2</c:v>
                </c:pt>
                <c:pt idx="1757">
                  <c:v>-1.3054830287206255E-2</c:v>
                </c:pt>
                <c:pt idx="1758">
                  <c:v>-6.5274151436031276E-3</c:v>
                </c:pt>
                <c:pt idx="1759">
                  <c:v>-6.5274151436031276E-3</c:v>
                </c:pt>
                <c:pt idx="1760">
                  <c:v>-6.5274151436031276E-3</c:v>
                </c:pt>
                <c:pt idx="1761">
                  <c:v>-1.3054830287206255E-2</c:v>
                </c:pt>
                <c:pt idx="1762">
                  <c:v>-1.3054830287206255E-2</c:v>
                </c:pt>
                <c:pt idx="1763">
                  <c:v>-6.5274151436031276E-3</c:v>
                </c:pt>
                <c:pt idx="1764">
                  <c:v>0</c:v>
                </c:pt>
                <c:pt idx="1765">
                  <c:v>0</c:v>
                </c:pt>
                <c:pt idx="1766">
                  <c:v>0</c:v>
                </c:pt>
                <c:pt idx="1767">
                  <c:v>-6.5274151436031276E-3</c:v>
                </c:pt>
                <c:pt idx="1768">
                  <c:v>-6.5274151436031276E-3</c:v>
                </c:pt>
                <c:pt idx="1769">
                  <c:v>-6.5274151436031276E-3</c:v>
                </c:pt>
                <c:pt idx="1770">
                  <c:v>-6.5274151436031276E-3</c:v>
                </c:pt>
                <c:pt idx="1771">
                  <c:v>-1.3054830287206255E-2</c:v>
                </c:pt>
                <c:pt idx="1772">
                  <c:v>-1.3054830287206255E-2</c:v>
                </c:pt>
                <c:pt idx="1773">
                  <c:v>-1.3054830287206255E-2</c:v>
                </c:pt>
                <c:pt idx="1774">
                  <c:v>0</c:v>
                </c:pt>
                <c:pt idx="1775">
                  <c:v>0</c:v>
                </c:pt>
                <c:pt idx="1776">
                  <c:v>0</c:v>
                </c:pt>
                <c:pt idx="1777">
                  <c:v>-6.5274151436031276E-3</c:v>
                </c:pt>
                <c:pt idx="1778">
                  <c:v>-1.3054830287206255E-2</c:v>
                </c:pt>
                <c:pt idx="1779">
                  <c:v>-1.3054830287206255E-2</c:v>
                </c:pt>
                <c:pt idx="1780">
                  <c:v>-6.5274151436031276E-3</c:v>
                </c:pt>
                <c:pt idx="1781">
                  <c:v>0</c:v>
                </c:pt>
                <c:pt idx="1782">
                  <c:v>6.5274151436031276E-3</c:v>
                </c:pt>
                <c:pt idx="1783">
                  <c:v>0</c:v>
                </c:pt>
                <c:pt idx="1784">
                  <c:v>-6.5274151436031276E-3</c:v>
                </c:pt>
                <c:pt idx="1785">
                  <c:v>-6.5274151436031276E-3</c:v>
                </c:pt>
                <c:pt idx="1786">
                  <c:v>0</c:v>
                </c:pt>
                <c:pt idx="1787">
                  <c:v>0</c:v>
                </c:pt>
                <c:pt idx="1788">
                  <c:v>-6.5274151436031276E-3</c:v>
                </c:pt>
                <c:pt idx="1789">
                  <c:v>-6.5274151436031276E-3</c:v>
                </c:pt>
                <c:pt idx="1790">
                  <c:v>-1.3054830287206255E-2</c:v>
                </c:pt>
                <c:pt idx="1791">
                  <c:v>-1.3054830287206255E-2</c:v>
                </c:pt>
                <c:pt idx="1792">
                  <c:v>-1.3054830287206255E-2</c:v>
                </c:pt>
                <c:pt idx="1793">
                  <c:v>-1.3054830287206255E-2</c:v>
                </c:pt>
                <c:pt idx="1794">
                  <c:v>-1.9582245430809383E-2</c:v>
                </c:pt>
                <c:pt idx="1795">
                  <c:v>-1.9582245430809383E-2</c:v>
                </c:pt>
                <c:pt idx="1796">
                  <c:v>-1.3054830287206255E-2</c:v>
                </c:pt>
                <c:pt idx="1797">
                  <c:v>-1.3054830287206255E-2</c:v>
                </c:pt>
                <c:pt idx="1798">
                  <c:v>-1.3054830287206255E-2</c:v>
                </c:pt>
                <c:pt idx="1799">
                  <c:v>-1.3054830287206255E-2</c:v>
                </c:pt>
                <c:pt idx="1800">
                  <c:v>-1.3054830287206255E-2</c:v>
                </c:pt>
                <c:pt idx="1801">
                  <c:v>-1.3054830287206255E-2</c:v>
                </c:pt>
                <c:pt idx="1802">
                  <c:v>-6.5274151436031276E-3</c:v>
                </c:pt>
                <c:pt idx="1803">
                  <c:v>-6.5274151436031276E-3</c:v>
                </c:pt>
                <c:pt idx="1804">
                  <c:v>-1.3054830287206255E-2</c:v>
                </c:pt>
                <c:pt idx="1805">
                  <c:v>-6.5274151436031276E-3</c:v>
                </c:pt>
                <c:pt idx="1806">
                  <c:v>-6.5274151436031276E-3</c:v>
                </c:pt>
                <c:pt idx="1807">
                  <c:v>0</c:v>
                </c:pt>
                <c:pt idx="1808">
                  <c:v>0</c:v>
                </c:pt>
                <c:pt idx="1809">
                  <c:v>-6.5274151436031276E-3</c:v>
                </c:pt>
                <c:pt idx="1810">
                  <c:v>-6.5274151436031276E-3</c:v>
                </c:pt>
                <c:pt idx="1811">
                  <c:v>-6.5274151436031276E-3</c:v>
                </c:pt>
                <c:pt idx="1812">
                  <c:v>-6.5274151436031276E-3</c:v>
                </c:pt>
                <c:pt idx="1813">
                  <c:v>-6.5274151436031276E-3</c:v>
                </c:pt>
                <c:pt idx="1814">
                  <c:v>-6.5274151436031276E-3</c:v>
                </c:pt>
                <c:pt idx="1815">
                  <c:v>-6.5274151436031276E-3</c:v>
                </c:pt>
                <c:pt idx="1816">
                  <c:v>-6.5274151436031276E-3</c:v>
                </c:pt>
                <c:pt idx="1817">
                  <c:v>-6.5274151436031276E-3</c:v>
                </c:pt>
                <c:pt idx="1818">
                  <c:v>-6.5274151436031276E-3</c:v>
                </c:pt>
                <c:pt idx="1819">
                  <c:v>-6.5274151436031276E-3</c:v>
                </c:pt>
                <c:pt idx="1820">
                  <c:v>0</c:v>
                </c:pt>
                <c:pt idx="1821">
                  <c:v>0</c:v>
                </c:pt>
                <c:pt idx="1822">
                  <c:v>0</c:v>
                </c:pt>
                <c:pt idx="1823">
                  <c:v>-6.5274151436031276E-3</c:v>
                </c:pt>
                <c:pt idx="1824">
                  <c:v>-6.5274151436031276E-3</c:v>
                </c:pt>
                <c:pt idx="1825">
                  <c:v>-1.3054830287206255E-2</c:v>
                </c:pt>
                <c:pt idx="1826">
                  <c:v>-6.5274151436031276E-3</c:v>
                </c:pt>
                <c:pt idx="1827">
                  <c:v>-6.5274151436031276E-3</c:v>
                </c:pt>
                <c:pt idx="1828">
                  <c:v>0</c:v>
                </c:pt>
                <c:pt idx="1829">
                  <c:v>-6.5274151436031276E-3</c:v>
                </c:pt>
                <c:pt idx="1830">
                  <c:v>-6.5274151436031276E-3</c:v>
                </c:pt>
                <c:pt idx="1831">
                  <c:v>-6.5274151436031276E-3</c:v>
                </c:pt>
                <c:pt idx="1832">
                  <c:v>-6.5274151436031276E-3</c:v>
                </c:pt>
                <c:pt idx="1833">
                  <c:v>-6.5274151436031276E-3</c:v>
                </c:pt>
                <c:pt idx="1834">
                  <c:v>-6.5274151436031276E-3</c:v>
                </c:pt>
                <c:pt idx="1835">
                  <c:v>0</c:v>
                </c:pt>
                <c:pt idx="1836">
                  <c:v>0</c:v>
                </c:pt>
                <c:pt idx="1837">
                  <c:v>-6.5274151436031276E-3</c:v>
                </c:pt>
                <c:pt idx="1838">
                  <c:v>-6.5274151436031276E-3</c:v>
                </c:pt>
                <c:pt idx="1839">
                  <c:v>-1.3054830287206255E-2</c:v>
                </c:pt>
                <c:pt idx="1840">
                  <c:v>-1.3054830287206255E-2</c:v>
                </c:pt>
                <c:pt idx="1841">
                  <c:v>-1.3054830287206255E-2</c:v>
                </c:pt>
                <c:pt idx="1842">
                  <c:v>-1.3054830287206255E-2</c:v>
                </c:pt>
                <c:pt idx="1843">
                  <c:v>-1.3054830287206255E-2</c:v>
                </c:pt>
                <c:pt idx="1844">
                  <c:v>-1.3054830287206255E-2</c:v>
                </c:pt>
                <c:pt idx="1845">
                  <c:v>-1.3054830287206255E-2</c:v>
                </c:pt>
                <c:pt idx="1846">
                  <c:v>-1.3054830287206255E-2</c:v>
                </c:pt>
                <c:pt idx="1847">
                  <c:v>-1.3054830287206255E-2</c:v>
                </c:pt>
                <c:pt idx="1848">
                  <c:v>-1.3054830287206255E-2</c:v>
                </c:pt>
                <c:pt idx="1849">
                  <c:v>-1.3054830287206255E-2</c:v>
                </c:pt>
                <c:pt idx="1850">
                  <c:v>-6.5274151436031276E-3</c:v>
                </c:pt>
                <c:pt idx="1851">
                  <c:v>0</c:v>
                </c:pt>
                <c:pt idx="1852">
                  <c:v>0</c:v>
                </c:pt>
                <c:pt idx="1853">
                  <c:v>-6.5274151436031276E-3</c:v>
                </c:pt>
                <c:pt idx="1854">
                  <c:v>-6.5274151436031276E-3</c:v>
                </c:pt>
                <c:pt idx="1855">
                  <c:v>-6.5274151436031276E-3</c:v>
                </c:pt>
                <c:pt idx="1856">
                  <c:v>-6.5274151436031276E-3</c:v>
                </c:pt>
                <c:pt idx="1857">
                  <c:v>-6.5274151436031276E-3</c:v>
                </c:pt>
                <c:pt idx="1858">
                  <c:v>-1.3054830287206255E-2</c:v>
                </c:pt>
                <c:pt idx="1859">
                  <c:v>-1.3054830287206255E-2</c:v>
                </c:pt>
                <c:pt idx="1860">
                  <c:v>-6.5274151436031276E-3</c:v>
                </c:pt>
                <c:pt idx="1861">
                  <c:v>-1.3054830287206255E-2</c:v>
                </c:pt>
                <c:pt idx="1862">
                  <c:v>-1.3054830287206255E-2</c:v>
                </c:pt>
                <c:pt idx="1863">
                  <c:v>-1.3054830287206255E-2</c:v>
                </c:pt>
                <c:pt idx="1864">
                  <c:v>-1.3054830287206255E-2</c:v>
                </c:pt>
                <c:pt idx="1865">
                  <c:v>-1.3054830287206255E-2</c:v>
                </c:pt>
                <c:pt idx="1866">
                  <c:v>-1.3054830287206255E-2</c:v>
                </c:pt>
                <c:pt idx="1867">
                  <c:v>-1.3054830287206255E-2</c:v>
                </c:pt>
                <c:pt idx="1868">
                  <c:v>-1.3054830287206255E-2</c:v>
                </c:pt>
                <c:pt idx="1869">
                  <c:v>-6.5274151436031276E-3</c:v>
                </c:pt>
                <c:pt idx="1870">
                  <c:v>-6.5274151436031276E-3</c:v>
                </c:pt>
                <c:pt idx="1871">
                  <c:v>-1.3054830287206255E-2</c:v>
                </c:pt>
                <c:pt idx="1872">
                  <c:v>-1.3054830287206255E-2</c:v>
                </c:pt>
                <c:pt idx="1873">
                  <c:v>-6.5274151436031276E-3</c:v>
                </c:pt>
                <c:pt idx="1874">
                  <c:v>-6.5274151436031276E-3</c:v>
                </c:pt>
                <c:pt idx="1875">
                  <c:v>-6.5274151436031276E-3</c:v>
                </c:pt>
                <c:pt idx="1876">
                  <c:v>-6.5274151436031276E-3</c:v>
                </c:pt>
                <c:pt idx="1877">
                  <c:v>-1.3054830287206255E-2</c:v>
                </c:pt>
                <c:pt idx="1878">
                  <c:v>-6.5274151436031276E-3</c:v>
                </c:pt>
                <c:pt idx="1879">
                  <c:v>-6.5274151436031276E-3</c:v>
                </c:pt>
                <c:pt idx="1880">
                  <c:v>-6.5274151436031276E-3</c:v>
                </c:pt>
                <c:pt idx="1881">
                  <c:v>-1.3054830287206255E-2</c:v>
                </c:pt>
                <c:pt idx="1882">
                  <c:v>-6.5274151436031276E-3</c:v>
                </c:pt>
                <c:pt idx="1883">
                  <c:v>0</c:v>
                </c:pt>
                <c:pt idx="1884">
                  <c:v>0</c:v>
                </c:pt>
                <c:pt idx="1885">
                  <c:v>0</c:v>
                </c:pt>
                <c:pt idx="1886">
                  <c:v>-1.3054830287206255E-2</c:v>
                </c:pt>
                <c:pt idx="1887">
                  <c:v>-1.9582245430809383E-2</c:v>
                </c:pt>
                <c:pt idx="1888">
                  <c:v>-1.9582245430809383E-2</c:v>
                </c:pt>
                <c:pt idx="1889">
                  <c:v>-1.3054830287206255E-2</c:v>
                </c:pt>
                <c:pt idx="1890">
                  <c:v>-6.5274151436031276E-3</c:v>
                </c:pt>
                <c:pt idx="1891">
                  <c:v>-6.5274151436031276E-3</c:v>
                </c:pt>
                <c:pt idx="1892">
                  <c:v>-1.3054830287206255E-2</c:v>
                </c:pt>
                <c:pt idx="1893">
                  <c:v>-1.3054830287206255E-2</c:v>
                </c:pt>
                <c:pt idx="1894">
                  <c:v>-1.3054830287206255E-2</c:v>
                </c:pt>
                <c:pt idx="1895">
                  <c:v>-6.5274151436031276E-3</c:v>
                </c:pt>
                <c:pt idx="1896">
                  <c:v>0</c:v>
                </c:pt>
                <c:pt idx="1897">
                  <c:v>0</c:v>
                </c:pt>
                <c:pt idx="1898">
                  <c:v>-6.5274151436031276E-3</c:v>
                </c:pt>
                <c:pt idx="1899">
                  <c:v>-1.3054830287206255E-2</c:v>
                </c:pt>
                <c:pt idx="1900">
                  <c:v>-1.3054830287206255E-2</c:v>
                </c:pt>
                <c:pt idx="1901">
                  <c:v>-1.3054830287206255E-2</c:v>
                </c:pt>
                <c:pt idx="1902">
                  <c:v>-6.5274151436031276E-3</c:v>
                </c:pt>
                <c:pt idx="1903">
                  <c:v>-6.5274151436031276E-3</c:v>
                </c:pt>
                <c:pt idx="1904">
                  <c:v>-6.5274151436031276E-3</c:v>
                </c:pt>
                <c:pt idx="1905">
                  <c:v>0</c:v>
                </c:pt>
                <c:pt idx="1906">
                  <c:v>0</c:v>
                </c:pt>
                <c:pt idx="1907">
                  <c:v>-6.5274151436031276E-3</c:v>
                </c:pt>
                <c:pt idx="1908">
                  <c:v>-6.5274151436031276E-3</c:v>
                </c:pt>
                <c:pt idx="1909">
                  <c:v>-6.5274151436031276E-3</c:v>
                </c:pt>
                <c:pt idx="1910">
                  <c:v>-6.5274151436031276E-3</c:v>
                </c:pt>
                <c:pt idx="1911">
                  <c:v>-6.5274151436031276E-3</c:v>
                </c:pt>
                <c:pt idx="1912">
                  <c:v>-6.5274151436031276E-3</c:v>
                </c:pt>
                <c:pt idx="1913">
                  <c:v>-6.5274151436031276E-3</c:v>
                </c:pt>
                <c:pt idx="1914">
                  <c:v>-6.5274151436031276E-3</c:v>
                </c:pt>
                <c:pt idx="1915">
                  <c:v>-6.5274151436031276E-3</c:v>
                </c:pt>
                <c:pt idx="1916">
                  <c:v>-6.5274151436031276E-3</c:v>
                </c:pt>
                <c:pt idx="1917">
                  <c:v>-6.5274151436031276E-3</c:v>
                </c:pt>
                <c:pt idx="1918">
                  <c:v>-6.5274151436031276E-3</c:v>
                </c:pt>
                <c:pt idx="1919">
                  <c:v>-6.5274151436031276E-3</c:v>
                </c:pt>
                <c:pt idx="1920">
                  <c:v>-1.3054830287206255E-2</c:v>
                </c:pt>
                <c:pt idx="1921">
                  <c:v>-1.3054830287206255E-2</c:v>
                </c:pt>
                <c:pt idx="1922">
                  <c:v>-1.3054830287206255E-2</c:v>
                </c:pt>
                <c:pt idx="1923">
                  <c:v>-6.5274151436031276E-3</c:v>
                </c:pt>
                <c:pt idx="1924">
                  <c:v>-6.5274151436031276E-3</c:v>
                </c:pt>
                <c:pt idx="1925">
                  <c:v>-6.5274151436031276E-3</c:v>
                </c:pt>
                <c:pt idx="1926">
                  <c:v>-6.5274151436031276E-3</c:v>
                </c:pt>
                <c:pt idx="1927">
                  <c:v>-6.5274151436031276E-3</c:v>
                </c:pt>
                <c:pt idx="1928">
                  <c:v>-6.5274151436031276E-3</c:v>
                </c:pt>
                <c:pt idx="1929">
                  <c:v>-6.5274151436031276E-3</c:v>
                </c:pt>
                <c:pt idx="1930">
                  <c:v>-6.5274151436031276E-3</c:v>
                </c:pt>
                <c:pt idx="1931">
                  <c:v>-1.3054830287206255E-2</c:v>
                </c:pt>
                <c:pt idx="1932">
                  <c:v>-1.3054830287206255E-2</c:v>
                </c:pt>
                <c:pt idx="1933">
                  <c:v>-6.5274151436031276E-3</c:v>
                </c:pt>
                <c:pt idx="1934">
                  <c:v>-6.5274151436031276E-3</c:v>
                </c:pt>
                <c:pt idx="1935">
                  <c:v>0</c:v>
                </c:pt>
                <c:pt idx="1936">
                  <c:v>-6.5274151436031276E-3</c:v>
                </c:pt>
                <c:pt idx="1937">
                  <c:v>-1.3054830287206255E-2</c:v>
                </c:pt>
                <c:pt idx="1938">
                  <c:v>-1.9582245430809383E-2</c:v>
                </c:pt>
                <c:pt idx="1939">
                  <c:v>-1.3054830287206255E-2</c:v>
                </c:pt>
                <c:pt idx="1940">
                  <c:v>-6.5274151436031276E-3</c:v>
                </c:pt>
                <c:pt idx="1941">
                  <c:v>-6.5274151436031276E-3</c:v>
                </c:pt>
                <c:pt idx="1942">
                  <c:v>-6.5274151436031276E-3</c:v>
                </c:pt>
                <c:pt idx="1943">
                  <c:v>-1.3054830287206255E-2</c:v>
                </c:pt>
                <c:pt idx="1944">
                  <c:v>-1.3054830287206255E-2</c:v>
                </c:pt>
                <c:pt idx="1945">
                  <c:v>-6.5274151436031276E-3</c:v>
                </c:pt>
                <c:pt idx="1946">
                  <c:v>0</c:v>
                </c:pt>
                <c:pt idx="1947">
                  <c:v>6.5274151436031276E-3</c:v>
                </c:pt>
                <c:pt idx="1948">
                  <c:v>0</c:v>
                </c:pt>
                <c:pt idx="1949">
                  <c:v>-6.5274151436031276E-3</c:v>
                </c:pt>
                <c:pt idx="1950">
                  <c:v>-1.3054830287206255E-2</c:v>
                </c:pt>
                <c:pt idx="1951">
                  <c:v>-1.3054830287206255E-2</c:v>
                </c:pt>
                <c:pt idx="1952">
                  <c:v>-6.5274151436031276E-3</c:v>
                </c:pt>
                <c:pt idx="1953">
                  <c:v>0</c:v>
                </c:pt>
                <c:pt idx="1954">
                  <c:v>0</c:v>
                </c:pt>
                <c:pt idx="1955">
                  <c:v>0</c:v>
                </c:pt>
                <c:pt idx="1956">
                  <c:v>0</c:v>
                </c:pt>
                <c:pt idx="1957">
                  <c:v>0</c:v>
                </c:pt>
                <c:pt idx="1958">
                  <c:v>-6.5274151436031276E-3</c:v>
                </c:pt>
                <c:pt idx="1959">
                  <c:v>-1.3054830287206255E-2</c:v>
                </c:pt>
                <c:pt idx="1960">
                  <c:v>-1.3054830287206255E-2</c:v>
                </c:pt>
                <c:pt idx="1961">
                  <c:v>-1.3054830287206255E-2</c:v>
                </c:pt>
                <c:pt idx="1962">
                  <c:v>-6.5274151436031276E-3</c:v>
                </c:pt>
                <c:pt idx="1963">
                  <c:v>0</c:v>
                </c:pt>
                <c:pt idx="1964">
                  <c:v>-6.5274151436031276E-3</c:v>
                </c:pt>
                <c:pt idx="1965">
                  <c:v>-6.5274151436031276E-3</c:v>
                </c:pt>
                <c:pt idx="1966">
                  <c:v>-6.5274151436031276E-3</c:v>
                </c:pt>
                <c:pt idx="1967">
                  <c:v>0</c:v>
                </c:pt>
                <c:pt idx="1968">
                  <c:v>0</c:v>
                </c:pt>
                <c:pt idx="1969">
                  <c:v>-6.5274151436031276E-3</c:v>
                </c:pt>
                <c:pt idx="1970">
                  <c:v>-1.3054830287206255E-2</c:v>
                </c:pt>
                <c:pt idx="1971">
                  <c:v>-6.5274151436031276E-3</c:v>
                </c:pt>
                <c:pt idx="1972">
                  <c:v>-6.5274151436031276E-3</c:v>
                </c:pt>
                <c:pt idx="1973">
                  <c:v>-6.5274151436031276E-3</c:v>
                </c:pt>
                <c:pt idx="1974">
                  <c:v>-1.3054830287206255E-2</c:v>
                </c:pt>
                <c:pt idx="1975">
                  <c:v>-1.9582245430809383E-2</c:v>
                </c:pt>
                <c:pt idx="1976">
                  <c:v>-1.9582245430809383E-2</c:v>
                </c:pt>
                <c:pt idx="1977">
                  <c:v>-1.3054830287206255E-2</c:v>
                </c:pt>
                <c:pt idx="1978">
                  <c:v>-1.3054830287206255E-2</c:v>
                </c:pt>
                <c:pt idx="1979">
                  <c:v>-1.3054830287206255E-2</c:v>
                </c:pt>
                <c:pt idx="1980">
                  <c:v>-1.3054830287206255E-2</c:v>
                </c:pt>
                <c:pt idx="1981">
                  <c:v>-1.3054830287206255E-2</c:v>
                </c:pt>
                <c:pt idx="1982">
                  <c:v>-1.3054830287206255E-2</c:v>
                </c:pt>
                <c:pt idx="1983">
                  <c:v>-1.3054830287206255E-2</c:v>
                </c:pt>
                <c:pt idx="1984">
                  <c:v>-1.3054830287206255E-2</c:v>
                </c:pt>
                <c:pt idx="1985">
                  <c:v>-6.5274151436031276E-3</c:v>
                </c:pt>
                <c:pt idx="1986">
                  <c:v>-6.5274151436031276E-3</c:v>
                </c:pt>
                <c:pt idx="1987">
                  <c:v>0</c:v>
                </c:pt>
                <c:pt idx="1988">
                  <c:v>0</c:v>
                </c:pt>
                <c:pt idx="1989">
                  <c:v>0</c:v>
                </c:pt>
                <c:pt idx="1990">
                  <c:v>-6.5274151436031276E-3</c:v>
                </c:pt>
                <c:pt idx="1991">
                  <c:v>-6.5274151436031276E-3</c:v>
                </c:pt>
                <c:pt idx="1992">
                  <c:v>-6.5274151436031276E-3</c:v>
                </c:pt>
                <c:pt idx="1993">
                  <c:v>-6.5274151436031276E-3</c:v>
                </c:pt>
                <c:pt idx="1994">
                  <c:v>0</c:v>
                </c:pt>
                <c:pt idx="1995">
                  <c:v>0</c:v>
                </c:pt>
                <c:pt idx="1996">
                  <c:v>-6.5274151436031276E-3</c:v>
                </c:pt>
                <c:pt idx="1997">
                  <c:v>-1.3054830287206255E-2</c:v>
                </c:pt>
                <c:pt idx="1998">
                  <c:v>-1.3054830287206255E-2</c:v>
                </c:pt>
                <c:pt idx="1999">
                  <c:v>-1.3054830287206255E-2</c:v>
                </c:pt>
                <c:pt idx="2000">
                  <c:v>-1.3054830287206255E-2</c:v>
                </c:pt>
                <c:pt idx="2001">
                  <c:v>-1.3054830287206255E-2</c:v>
                </c:pt>
                <c:pt idx="2002">
                  <c:v>-1.3054830287206255E-2</c:v>
                </c:pt>
                <c:pt idx="2003">
                  <c:v>-6.5274151436031276E-3</c:v>
                </c:pt>
                <c:pt idx="2004">
                  <c:v>-6.5274151436031276E-3</c:v>
                </c:pt>
                <c:pt idx="2005">
                  <c:v>-6.5274151436031276E-3</c:v>
                </c:pt>
                <c:pt idx="2006">
                  <c:v>-1.3054830287206255E-2</c:v>
                </c:pt>
                <c:pt idx="2007">
                  <c:v>-1.3054830287206255E-2</c:v>
                </c:pt>
                <c:pt idx="2008">
                  <c:v>-1.3054830287206255E-2</c:v>
                </c:pt>
                <c:pt idx="2009">
                  <c:v>-6.5274151436031276E-3</c:v>
                </c:pt>
                <c:pt idx="2010">
                  <c:v>0</c:v>
                </c:pt>
                <c:pt idx="2011">
                  <c:v>-6.5274151436031276E-3</c:v>
                </c:pt>
                <c:pt idx="2012">
                  <c:v>-1.3054830287206255E-2</c:v>
                </c:pt>
                <c:pt idx="2013">
                  <c:v>-1.3054830287206255E-2</c:v>
                </c:pt>
                <c:pt idx="2014">
                  <c:v>-1.3054830287206255E-2</c:v>
                </c:pt>
                <c:pt idx="2015">
                  <c:v>-1.3054830287206255E-2</c:v>
                </c:pt>
                <c:pt idx="2016">
                  <c:v>-6.5274151436031276E-3</c:v>
                </c:pt>
                <c:pt idx="2017">
                  <c:v>-6.5274151436031276E-3</c:v>
                </c:pt>
                <c:pt idx="2018">
                  <c:v>-1.3054830287206255E-2</c:v>
                </c:pt>
                <c:pt idx="2019">
                  <c:v>-1.3054830287206255E-2</c:v>
                </c:pt>
                <c:pt idx="2020">
                  <c:v>-1.3054830287206255E-2</c:v>
                </c:pt>
                <c:pt idx="2021">
                  <c:v>-1.3054830287206255E-2</c:v>
                </c:pt>
                <c:pt idx="2022">
                  <c:v>-1.3054830287206255E-2</c:v>
                </c:pt>
                <c:pt idx="2023">
                  <c:v>-1.3054830287206255E-2</c:v>
                </c:pt>
                <c:pt idx="2024">
                  <c:v>-1.3054830287206255E-2</c:v>
                </c:pt>
                <c:pt idx="2025">
                  <c:v>-1.3054830287206255E-2</c:v>
                </c:pt>
                <c:pt idx="2026">
                  <c:v>-1.3054830287206255E-2</c:v>
                </c:pt>
                <c:pt idx="2027">
                  <c:v>-1.3054830287206255E-2</c:v>
                </c:pt>
                <c:pt idx="2028">
                  <c:v>-1.3054830287206255E-2</c:v>
                </c:pt>
                <c:pt idx="2029">
                  <c:v>-1.3054830287206255E-2</c:v>
                </c:pt>
                <c:pt idx="2030">
                  <c:v>-1.3054830287206255E-2</c:v>
                </c:pt>
                <c:pt idx="2031">
                  <c:v>-6.5274151436031276E-3</c:v>
                </c:pt>
                <c:pt idx="2032">
                  <c:v>-6.5274151436031276E-3</c:v>
                </c:pt>
                <c:pt idx="2033">
                  <c:v>0</c:v>
                </c:pt>
                <c:pt idx="2034">
                  <c:v>-6.5274151436031276E-3</c:v>
                </c:pt>
                <c:pt idx="2035">
                  <c:v>-6.5274151436031276E-3</c:v>
                </c:pt>
                <c:pt idx="2036">
                  <c:v>-6.5274151436031276E-3</c:v>
                </c:pt>
                <c:pt idx="2037">
                  <c:v>-6.5274151436031276E-3</c:v>
                </c:pt>
                <c:pt idx="2038">
                  <c:v>-6.5274151436031276E-3</c:v>
                </c:pt>
                <c:pt idx="2039">
                  <c:v>0</c:v>
                </c:pt>
                <c:pt idx="2040">
                  <c:v>0</c:v>
                </c:pt>
                <c:pt idx="2041">
                  <c:v>0</c:v>
                </c:pt>
                <c:pt idx="2042">
                  <c:v>0</c:v>
                </c:pt>
                <c:pt idx="2043">
                  <c:v>-6.5274151436031276E-3</c:v>
                </c:pt>
                <c:pt idx="2044">
                  <c:v>-6.5274151436031276E-3</c:v>
                </c:pt>
                <c:pt idx="2045">
                  <c:v>-6.5274151436031276E-3</c:v>
                </c:pt>
                <c:pt idx="2046">
                  <c:v>-6.5274151436031276E-3</c:v>
                </c:pt>
                <c:pt idx="2047">
                  <c:v>-6.5274151436031276E-3</c:v>
                </c:pt>
                <c:pt idx="2048">
                  <c:v>-6.5274151436031276E-3</c:v>
                </c:pt>
                <c:pt idx="2049">
                  <c:v>-6.5274151436031276E-3</c:v>
                </c:pt>
                <c:pt idx="2050">
                  <c:v>-6.5274151436031276E-3</c:v>
                </c:pt>
                <c:pt idx="2051">
                  <c:v>-6.5274151436031276E-3</c:v>
                </c:pt>
                <c:pt idx="2052">
                  <c:v>-6.5274151436031276E-3</c:v>
                </c:pt>
                <c:pt idx="2053">
                  <c:v>0</c:v>
                </c:pt>
                <c:pt idx="2054">
                  <c:v>0</c:v>
                </c:pt>
                <c:pt idx="2055">
                  <c:v>0</c:v>
                </c:pt>
                <c:pt idx="2056">
                  <c:v>-6.5274151436031276E-3</c:v>
                </c:pt>
                <c:pt idx="2057">
                  <c:v>-1.3054830287206255E-2</c:v>
                </c:pt>
                <c:pt idx="2058">
                  <c:v>-1.3054830287206255E-2</c:v>
                </c:pt>
                <c:pt idx="2059">
                  <c:v>-6.5274151436031276E-3</c:v>
                </c:pt>
                <c:pt idx="2060">
                  <c:v>-6.5274151436031276E-3</c:v>
                </c:pt>
                <c:pt idx="2061">
                  <c:v>-6.5274151436031276E-3</c:v>
                </c:pt>
                <c:pt idx="2062">
                  <c:v>-6.5274151436031276E-3</c:v>
                </c:pt>
                <c:pt idx="2063">
                  <c:v>-6.5274151436031276E-3</c:v>
                </c:pt>
                <c:pt idx="2064">
                  <c:v>-6.5274151436031276E-3</c:v>
                </c:pt>
                <c:pt idx="2065">
                  <c:v>-6.5274151436031276E-3</c:v>
                </c:pt>
                <c:pt idx="2066">
                  <c:v>-1.3054830287206255E-2</c:v>
                </c:pt>
                <c:pt idx="2067">
                  <c:v>-1.9582245430809383E-2</c:v>
                </c:pt>
                <c:pt idx="2068">
                  <c:v>-1.9582245430809383E-2</c:v>
                </c:pt>
                <c:pt idx="2069">
                  <c:v>-1.9582245430809383E-2</c:v>
                </c:pt>
                <c:pt idx="2070">
                  <c:v>-1.3054830287206255E-2</c:v>
                </c:pt>
                <c:pt idx="2071">
                  <c:v>-1.3054830287206255E-2</c:v>
                </c:pt>
                <c:pt idx="2072">
                  <c:v>-1.3054830287206255E-2</c:v>
                </c:pt>
                <c:pt idx="2073">
                  <c:v>-6.5274151436031276E-3</c:v>
                </c:pt>
                <c:pt idx="2074">
                  <c:v>-6.5274151436031276E-3</c:v>
                </c:pt>
                <c:pt idx="2075">
                  <c:v>-6.5274151436031276E-3</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-6.5274151436031276E-3</c:v>
                </c:pt>
                <c:pt idx="2089">
                  <c:v>-6.5274151436031276E-3</c:v>
                </c:pt>
                <c:pt idx="2090">
                  <c:v>-6.5274151436031276E-3</c:v>
                </c:pt>
                <c:pt idx="2091">
                  <c:v>-6.5274151436031276E-3</c:v>
                </c:pt>
                <c:pt idx="2092">
                  <c:v>-6.5274151436031276E-3</c:v>
                </c:pt>
                <c:pt idx="2093">
                  <c:v>-1.3054830287206255E-2</c:v>
                </c:pt>
                <c:pt idx="2094">
                  <c:v>-1.3054830287206255E-2</c:v>
                </c:pt>
                <c:pt idx="2095">
                  <c:v>-1.3054830287206255E-2</c:v>
                </c:pt>
                <c:pt idx="2096">
                  <c:v>-6.5274151436031276E-3</c:v>
                </c:pt>
                <c:pt idx="2097">
                  <c:v>-6.5274151436031276E-3</c:v>
                </c:pt>
                <c:pt idx="2098">
                  <c:v>0</c:v>
                </c:pt>
                <c:pt idx="2099">
                  <c:v>0</c:v>
                </c:pt>
                <c:pt idx="2100">
                  <c:v>0</c:v>
                </c:pt>
                <c:pt idx="2101">
                  <c:v>-6.5274151436031276E-3</c:v>
                </c:pt>
                <c:pt idx="2102">
                  <c:v>-6.5274151436031276E-3</c:v>
                </c:pt>
                <c:pt idx="2103">
                  <c:v>-6.5274151436031276E-3</c:v>
                </c:pt>
                <c:pt idx="2104">
                  <c:v>0</c:v>
                </c:pt>
                <c:pt idx="2105">
                  <c:v>0</c:v>
                </c:pt>
                <c:pt idx="2106">
                  <c:v>0</c:v>
                </c:pt>
                <c:pt idx="2107">
                  <c:v>-6.5274151436031276E-3</c:v>
                </c:pt>
                <c:pt idx="2108">
                  <c:v>-1.3054830287206255E-2</c:v>
                </c:pt>
                <c:pt idx="2109">
                  <c:v>-1.3054830287206255E-2</c:v>
                </c:pt>
                <c:pt idx="2110">
                  <c:v>-1.3054830287206255E-2</c:v>
                </c:pt>
                <c:pt idx="2111">
                  <c:v>-6.5274151436031276E-3</c:v>
                </c:pt>
                <c:pt idx="2112">
                  <c:v>0</c:v>
                </c:pt>
                <c:pt idx="2113">
                  <c:v>0</c:v>
                </c:pt>
                <c:pt idx="2114">
                  <c:v>0</c:v>
                </c:pt>
                <c:pt idx="2115">
                  <c:v>0</c:v>
                </c:pt>
                <c:pt idx="2116">
                  <c:v>0</c:v>
                </c:pt>
                <c:pt idx="2117">
                  <c:v>0</c:v>
                </c:pt>
                <c:pt idx="2118">
                  <c:v>0</c:v>
                </c:pt>
                <c:pt idx="2119">
                  <c:v>0</c:v>
                </c:pt>
                <c:pt idx="2120">
                  <c:v>-6.5274151436031276E-3</c:v>
                </c:pt>
                <c:pt idx="2121">
                  <c:v>-1.3054830287206255E-2</c:v>
                </c:pt>
                <c:pt idx="2122">
                  <c:v>-1.3054830287206255E-2</c:v>
                </c:pt>
                <c:pt idx="2123">
                  <c:v>-6.5274151436031276E-3</c:v>
                </c:pt>
                <c:pt idx="2124">
                  <c:v>0</c:v>
                </c:pt>
                <c:pt idx="2125">
                  <c:v>0</c:v>
                </c:pt>
                <c:pt idx="2126">
                  <c:v>-6.5274151436031276E-3</c:v>
                </c:pt>
                <c:pt idx="2127">
                  <c:v>-6.5274151436031276E-3</c:v>
                </c:pt>
                <c:pt idx="2128">
                  <c:v>-1.3054830287206255E-2</c:v>
                </c:pt>
                <c:pt idx="2129">
                  <c:v>-1.3054830287206255E-2</c:v>
                </c:pt>
                <c:pt idx="2130">
                  <c:v>-6.5274151436031276E-3</c:v>
                </c:pt>
                <c:pt idx="2131">
                  <c:v>0</c:v>
                </c:pt>
                <c:pt idx="2132">
                  <c:v>-6.5274151436031276E-3</c:v>
                </c:pt>
                <c:pt idx="2133">
                  <c:v>-6.5274151436031276E-3</c:v>
                </c:pt>
                <c:pt idx="2134">
                  <c:v>-6.5274151436031276E-3</c:v>
                </c:pt>
                <c:pt idx="2135">
                  <c:v>-6.5274151436031276E-3</c:v>
                </c:pt>
                <c:pt idx="2136">
                  <c:v>-6.5274151436031276E-3</c:v>
                </c:pt>
                <c:pt idx="2137">
                  <c:v>-1.3054830287206255E-2</c:v>
                </c:pt>
                <c:pt idx="2138">
                  <c:v>-1.9582245430809383E-2</c:v>
                </c:pt>
                <c:pt idx="2139">
                  <c:v>-1.9582245430809383E-2</c:v>
                </c:pt>
                <c:pt idx="2140">
                  <c:v>-1.3054830287206255E-2</c:v>
                </c:pt>
                <c:pt idx="2141">
                  <c:v>-1.3054830287206255E-2</c:v>
                </c:pt>
                <c:pt idx="2142">
                  <c:v>-1.3054830287206255E-2</c:v>
                </c:pt>
                <c:pt idx="2143">
                  <c:v>-1.3054830287206255E-2</c:v>
                </c:pt>
                <c:pt idx="2144">
                  <c:v>-6.5274151436031276E-3</c:v>
                </c:pt>
                <c:pt idx="2145">
                  <c:v>0</c:v>
                </c:pt>
                <c:pt idx="2146">
                  <c:v>-6.5274151436031276E-3</c:v>
                </c:pt>
                <c:pt idx="2147">
                  <c:v>-6.5274151436031276E-3</c:v>
                </c:pt>
                <c:pt idx="2148">
                  <c:v>-1.3054830287206255E-2</c:v>
                </c:pt>
                <c:pt idx="2149">
                  <c:v>-1.3054830287206255E-2</c:v>
                </c:pt>
                <c:pt idx="2150">
                  <c:v>-6.5274151436031276E-3</c:v>
                </c:pt>
                <c:pt idx="2151">
                  <c:v>-6.5274151436031276E-3</c:v>
                </c:pt>
                <c:pt idx="2152">
                  <c:v>-1.3054830287206255E-2</c:v>
                </c:pt>
                <c:pt idx="2153">
                  <c:v>-1.3054830287206255E-2</c:v>
                </c:pt>
                <c:pt idx="2154">
                  <c:v>-1.3054830287206255E-2</c:v>
                </c:pt>
                <c:pt idx="2155">
                  <c:v>-6.5274151436031276E-3</c:v>
                </c:pt>
                <c:pt idx="2156">
                  <c:v>0</c:v>
                </c:pt>
                <c:pt idx="2157">
                  <c:v>0</c:v>
                </c:pt>
                <c:pt idx="2158">
                  <c:v>-6.5274151436031276E-3</c:v>
                </c:pt>
                <c:pt idx="2159">
                  <c:v>-1.3054830287206255E-2</c:v>
                </c:pt>
                <c:pt idx="2160">
                  <c:v>-1.3054830287206255E-2</c:v>
                </c:pt>
                <c:pt idx="2161">
                  <c:v>-6.5274151436031276E-3</c:v>
                </c:pt>
                <c:pt idx="2162">
                  <c:v>-6.5274151436031276E-3</c:v>
                </c:pt>
                <c:pt idx="2163">
                  <c:v>-6.5274151436031276E-3</c:v>
                </c:pt>
                <c:pt idx="2164">
                  <c:v>-6.5274151436031276E-3</c:v>
                </c:pt>
                <c:pt idx="2165">
                  <c:v>-6.5274151436031276E-3</c:v>
                </c:pt>
                <c:pt idx="2166">
                  <c:v>-1.3054830287206255E-2</c:v>
                </c:pt>
                <c:pt idx="2167">
                  <c:v>-1.3054830287206255E-2</c:v>
                </c:pt>
                <c:pt idx="2168">
                  <c:v>-1.3054830287206255E-2</c:v>
                </c:pt>
                <c:pt idx="2169">
                  <c:v>-1.3054830287206255E-2</c:v>
                </c:pt>
                <c:pt idx="2170">
                  <c:v>-6.5274151436031276E-3</c:v>
                </c:pt>
                <c:pt idx="2171">
                  <c:v>-1.3054830287206255E-2</c:v>
                </c:pt>
                <c:pt idx="2172">
                  <c:v>-1.3054830287206255E-2</c:v>
                </c:pt>
                <c:pt idx="2173">
                  <c:v>-1.3054830287206255E-2</c:v>
                </c:pt>
                <c:pt idx="2174">
                  <c:v>-1.3054830287206255E-2</c:v>
                </c:pt>
                <c:pt idx="2175">
                  <c:v>-1.3054830287206255E-2</c:v>
                </c:pt>
                <c:pt idx="2176">
                  <c:v>-6.5274151436031276E-3</c:v>
                </c:pt>
                <c:pt idx="2177">
                  <c:v>0</c:v>
                </c:pt>
                <c:pt idx="2178">
                  <c:v>0</c:v>
                </c:pt>
                <c:pt idx="2179">
                  <c:v>0</c:v>
                </c:pt>
                <c:pt idx="2180">
                  <c:v>-6.5274151436031276E-3</c:v>
                </c:pt>
                <c:pt idx="2181">
                  <c:v>-6.5274151436031276E-3</c:v>
                </c:pt>
                <c:pt idx="2182">
                  <c:v>-6.5274151436031276E-3</c:v>
                </c:pt>
                <c:pt idx="2183">
                  <c:v>-6.5274151436031276E-3</c:v>
                </c:pt>
                <c:pt idx="2184">
                  <c:v>-6.5274151436031276E-3</c:v>
                </c:pt>
                <c:pt idx="2185">
                  <c:v>-6.5274151436031276E-3</c:v>
                </c:pt>
                <c:pt idx="2186">
                  <c:v>-1.3054830287206255E-2</c:v>
                </c:pt>
                <c:pt idx="2187">
                  <c:v>-1.3054830287206255E-2</c:v>
                </c:pt>
                <c:pt idx="2188">
                  <c:v>-6.5274151436031276E-3</c:v>
                </c:pt>
                <c:pt idx="2189">
                  <c:v>-6.5274151436031276E-3</c:v>
                </c:pt>
                <c:pt idx="2190">
                  <c:v>-6.5274151436031276E-3</c:v>
                </c:pt>
                <c:pt idx="2191">
                  <c:v>-1.3054830287206255E-2</c:v>
                </c:pt>
                <c:pt idx="2192">
                  <c:v>-1.3054830287206255E-2</c:v>
                </c:pt>
                <c:pt idx="2193">
                  <c:v>-1.3054830287206255E-2</c:v>
                </c:pt>
                <c:pt idx="2194">
                  <c:v>-1.3054830287206255E-2</c:v>
                </c:pt>
                <c:pt idx="2195">
                  <c:v>-6.5274151436031276E-3</c:v>
                </c:pt>
                <c:pt idx="2196">
                  <c:v>-6.5274151436031276E-3</c:v>
                </c:pt>
                <c:pt idx="2197">
                  <c:v>-6.5274151436031276E-3</c:v>
                </c:pt>
                <c:pt idx="2198">
                  <c:v>-6.5274151436031276E-3</c:v>
                </c:pt>
                <c:pt idx="2199">
                  <c:v>-6.5274151436031276E-3</c:v>
                </c:pt>
                <c:pt idx="2200">
                  <c:v>-6.5274151436031276E-3</c:v>
                </c:pt>
                <c:pt idx="2201">
                  <c:v>-1.3054830287206255E-2</c:v>
                </c:pt>
                <c:pt idx="2202">
                  <c:v>-1.3054830287206255E-2</c:v>
                </c:pt>
                <c:pt idx="2203">
                  <c:v>-1.3054830287206255E-2</c:v>
                </c:pt>
                <c:pt idx="2204">
                  <c:v>-1.3054830287206255E-2</c:v>
                </c:pt>
                <c:pt idx="2205">
                  <c:v>-1.3054830287206255E-2</c:v>
                </c:pt>
                <c:pt idx="2206">
                  <c:v>-6.5274151436031276E-3</c:v>
                </c:pt>
                <c:pt idx="2207">
                  <c:v>-6.5274151436031276E-3</c:v>
                </c:pt>
                <c:pt idx="2208">
                  <c:v>-6.5274151436031276E-3</c:v>
                </c:pt>
                <c:pt idx="2209">
                  <c:v>-6.5274151436031276E-3</c:v>
                </c:pt>
                <c:pt idx="2210">
                  <c:v>-6.5274151436031276E-3</c:v>
                </c:pt>
                <c:pt idx="2211">
                  <c:v>-6.5274151436031276E-3</c:v>
                </c:pt>
                <c:pt idx="2212">
                  <c:v>-6.5274151436031276E-3</c:v>
                </c:pt>
                <c:pt idx="2213">
                  <c:v>-6.5274151436031276E-3</c:v>
                </c:pt>
                <c:pt idx="2214">
                  <c:v>-1.3054830287206255E-2</c:v>
                </c:pt>
                <c:pt idx="2215">
                  <c:v>-6.5274151436031276E-3</c:v>
                </c:pt>
                <c:pt idx="2216">
                  <c:v>-6.5274151436031276E-3</c:v>
                </c:pt>
                <c:pt idx="2217">
                  <c:v>0</c:v>
                </c:pt>
                <c:pt idx="2218">
                  <c:v>0</c:v>
                </c:pt>
                <c:pt idx="2219">
                  <c:v>0</c:v>
                </c:pt>
                <c:pt idx="2220">
                  <c:v>0</c:v>
                </c:pt>
                <c:pt idx="2221">
                  <c:v>-6.5274151436031276E-3</c:v>
                </c:pt>
                <c:pt idx="2222">
                  <c:v>-6.5274151436031276E-3</c:v>
                </c:pt>
                <c:pt idx="2223">
                  <c:v>-6.5274151436031276E-3</c:v>
                </c:pt>
                <c:pt idx="2224">
                  <c:v>-6.5274151436031276E-3</c:v>
                </c:pt>
                <c:pt idx="2225">
                  <c:v>-6.5274151436031276E-3</c:v>
                </c:pt>
                <c:pt idx="2226">
                  <c:v>-6.5274151436031276E-3</c:v>
                </c:pt>
                <c:pt idx="2227">
                  <c:v>0</c:v>
                </c:pt>
                <c:pt idx="2228">
                  <c:v>0</c:v>
                </c:pt>
                <c:pt idx="2229">
                  <c:v>0</c:v>
                </c:pt>
                <c:pt idx="2230">
                  <c:v>0</c:v>
                </c:pt>
                <c:pt idx="2231">
                  <c:v>-6.5274151436031276E-3</c:v>
                </c:pt>
                <c:pt idx="2232">
                  <c:v>-1.3054830287206255E-2</c:v>
                </c:pt>
                <c:pt idx="2233">
                  <c:v>-1.3054830287206255E-2</c:v>
                </c:pt>
                <c:pt idx="2234">
                  <c:v>-1.9582245430809383E-2</c:v>
                </c:pt>
                <c:pt idx="2235">
                  <c:v>-1.9582245430809383E-2</c:v>
                </c:pt>
                <c:pt idx="2236">
                  <c:v>-1.3054830287206255E-2</c:v>
                </c:pt>
                <c:pt idx="2237">
                  <c:v>-1.3054830287206255E-2</c:v>
                </c:pt>
                <c:pt idx="2238">
                  <c:v>-1.3054830287206255E-2</c:v>
                </c:pt>
                <c:pt idx="2239">
                  <c:v>-1.3054830287206255E-2</c:v>
                </c:pt>
                <c:pt idx="2240">
                  <c:v>-1.3054830287206255E-2</c:v>
                </c:pt>
                <c:pt idx="2241">
                  <c:v>-1.3054830287206255E-2</c:v>
                </c:pt>
                <c:pt idx="2242">
                  <c:v>-1.3054830287206255E-2</c:v>
                </c:pt>
                <c:pt idx="2243">
                  <c:v>-1.3054830287206255E-2</c:v>
                </c:pt>
                <c:pt idx="2244">
                  <c:v>-1.3054830287206255E-2</c:v>
                </c:pt>
                <c:pt idx="2245">
                  <c:v>-1.3054830287206255E-2</c:v>
                </c:pt>
                <c:pt idx="2246">
                  <c:v>-1.3054830287206255E-2</c:v>
                </c:pt>
                <c:pt idx="2247">
                  <c:v>-6.5274151436031276E-3</c:v>
                </c:pt>
                <c:pt idx="2248">
                  <c:v>-6.5274151436031276E-3</c:v>
                </c:pt>
                <c:pt idx="2249">
                  <c:v>-6.5274151436031276E-3</c:v>
                </c:pt>
                <c:pt idx="2250">
                  <c:v>-6.5274151436031276E-3</c:v>
                </c:pt>
                <c:pt idx="2251">
                  <c:v>-6.5274151436031276E-3</c:v>
                </c:pt>
                <c:pt idx="2252">
                  <c:v>-6.5274151436031276E-3</c:v>
                </c:pt>
                <c:pt idx="2253">
                  <c:v>-6.5274151436031276E-3</c:v>
                </c:pt>
                <c:pt idx="2254">
                  <c:v>-6.5274151436031276E-3</c:v>
                </c:pt>
                <c:pt idx="2255">
                  <c:v>-1.3054830287206255E-2</c:v>
                </c:pt>
                <c:pt idx="2256">
                  <c:v>-1.3054830287206255E-2</c:v>
                </c:pt>
                <c:pt idx="2257">
                  <c:v>-1.3054830287206255E-2</c:v>
                </c:pt>
                <c:pt idx="2258">
                  <c:v>-1.3054830287206255E-2</c:v>
                </c:pt>
                <c:pt idx="2259">
                  <c:v>-1.3054830287206255E-2</c:v>
                </c:pt>
                <c:pt idx="2260">
                  <c:v>-1.3054830287206255E-2</c:v>
                </c:pt>
                <c:pt idx="2261">
                  <c:v>-1.3054830287206255E-2</c:v>
                </c:pt>
                <c:pt idx="2262">
                  <c:v>-6.5274151436031276E-3</c:v>
                </c:pt>
                <c:pt idx="2263">
                  <c:v>-6.5274151436031276E-3</c:v>
                </c:pt>
                <c:pt idx="2264">
                  <c:v>-6.5274151436031276E-3</c:v>
                </c:pt>
                <c:pt idx="2265">
                  <c:v>-6.5274151436031276E-3</c:v>
                </c:pt>
                <c:pt idx="2266">
                  <c:v>-1.3054830287206255E-2</c:v>
                </c:pt>
                <c:pt idx="2267">
                  <c:v>-1.3054830287206255E-2</c:v>
                </c:pt>
                <c:pt idx="2268">
                  <c:v>-1.3054830287206255E-2</c:v>
                </c:pt>
                <c:pt idx="2269">
                  <c:v>-1.9582245430809383E-2</c:v>
                </c:pt>
                <c:pt idx="2270">
                  <c:v>-1.3054830287206255E-2</c:v>
                </c:pt>
                <c:pt idx="2271">
                  <c:v>-6.5274151436031276E-3</c:v>
                </c:pt>
                <c:pt idx="2272">
                  <c:v>0</c:v>
                </c:pt>
                <c:pt idx="2273">
                  <c:v>0</c:v>
                </c:pt>
                <c:pt idx="2274">
                  <c:v>0</c:v>
                </c:pt>
                <c:pt idx="2275">
                  <c:v>-6.5274151436031276E-3</c:v>
                </c:pt>
                <c:pt idx="2276">
                  <c:v>0</c:v>
                </c:pt>
                <c:pt idx="2277">
                  <c:v>0</c:v>
                </c:pt>
                <c:pt idx="2278">
                  <c:v>0</c:v>
                </c:pt>
                <c:pt idx="2279">
                  <c:v>-6.5274151436031276E-3</c:v>
                </c:pt>
                <c:pt idx="2280">
                  <c:v>-1.3054830287206255E-2</c:v>
                </c:pt>
                <c:pt idx="2281">
                  <c:v>-1.3054830287206255E-2</c:v>
                </c:pt>
                <c:pt idx="2282">
                  <c:v>-1.3054830287206255E-2</c:v>
                </c:pt>
                <c:pt idx="2283">
                  <c:v>-1.3054830287206255E-2</c:v>
                </c:pt>
                <c:pt idx="2284">
                  <c:v>-1.3054830287206255E-2</c:v>
                </c:pt>
                <c:pt idx="2285">
                  <c:v>-1.3054830287206255E-2</c:v>
                </c:pt>
                <c:pt idx="2286">
                  <c:v>-1.3054830287206255E-2</c:v>
                </c:pt>
                <c:pt idx="2287">
                  <c:v>-6.5274151436031276E-3</c:v>
                </c:pt>
                <c:pt idx="2288">
                  <c:v>-1.3054830287206255E-2</c:v>
                </c:pt>
                <c:pt idx="2289">
                  <c:v>-1.3054830287206255E-2</c:v>
                </c:pt>
                <c:pt idx="2290">
                  <c:v>-1.3054830287206255E-2</c:v>
                </c:pt>
                <c:pt idx="2291">
                  <c:v>-1.3054830287206255E-2</c:v>
                </c:pt>
                <c:pt idx="2292">
                  <c:v>-6.5274151436031276E-3</c:v>
                </c:pt>
                <c:pt idx="2293">
                  <c:v>-6.5274151436031276E-3</c:v>
                </c:pt>
                <c:pt idx="2294">
                  <c:v>-6.5274151436031276E-3</c:v>
                </c:pt>
                <c:pt idx="2295">
                  <c:v>-6.5274151436031276E-3</c:v>
                </c:pt>
                <c:pt idx="2296">
                  <c:v>0</c:v>
                </c:pt>
                <c:pt idx="2297">
                  <c:v>0</c:v>
                </c:pt>
                <c:pt idx="2298">
                  <c:v>-6.5274151436031276E-3</c:v>
                </c:pt>
                <c:pt idx="2299">
                  <c:v>-6.5274151436031276E-3</c:v>
                </c:pt>
                <c:pt idx="2300">
                  <c:v>-6.5274151436031276E-3</c:v>
                </c:pt>
                <c:pt idx="2301">
                  <c:v>0</c:v>
                </c:pt>
                <c:pt idx="2302">
                  <c:v>0</c:v>
                </c:pt>
                <c:pt idx="2303">
                  <c:v>-6.5274151436031276E-3</c:v>
                </c:pt>
                <c:pt idx="2304">
                  <c:v>-1.3054830287206255E-2</c:v>
                </c:pt>
                <c:pt idx="2305">
                  <c:v>-1.9582245430809383E-2</c:v>
                </c:pt>
                <c:pt idx="2306">
                  <c:v>-1.9582245430809383E-2</c:v>
                </c:pt>
                <c:pt idx="2307">
                  <c:v>-1.9582245430809383E-2</c:v>
                </c:pt>
                <c:pt idx="2308">
                  <c:v>-1.3054830287206255E-2</c:v>
                </c:pt>
                <c:pt idx="2309">
                  <c:v>-6.5274151436031276E-3</c:v>
                </c:pt>
                <c:pt idx="2310">
                  <c:v>-6.5274151436031276E-3</c:v>
                </c:pt>
                <c:pt idx="2311">
                  <c:v>-6.5274151436031276E-3</c:v>
                </c:pt>
                <c:pt idx="2312">
                  <c:v>-1.3054830287206255E-2</c:v>
                </c:pt>
                <c:pt idx="2313">
                  <c:v>-1.3054830287206255E-2</c:v>
                </c:pt>
                <c:pt idx="2314">
                  <c:v>-1.3054830287206255E-2</c:v>
                </c:pt>
                <c:pt idx="2315">
                  <c:v>-1.3054830287206255E-2</c:v>
                </c:pt>
                <c:pt idx="2316">
                  <c:v>-1.3054830287206255E-2</c:v>
                </c:pt>
                <c:pt idx="2317">
                  <c:v>-1.3054830287206255E-2</c:v>
                </c:pt>
                <c:pt idx="2318">
                  <c:v>-6.5274151436031276E-3</c:v>
                </c:pt>
                <c:pt idx="2319">
                  <c:v>-6.5274151436031276E-3</c:v>
                </c:pt>
                <c:pt idx="2320">
                  <c:v>0</c:v>
                </c:pt>
                <c:pt idx="2321">
                  <c:v>0</c:v>
                </c:pt>
                <c:pt idx="2322">
                  <c:v>-6.5274151436031276E-3</c:v>
                </c:pt>
                <c:pt idx="2323">
                  <c:v>-1.3054830287206255E-2</c:v>
                </c:pt>
                <c:pt idx="2324">
                  <c:v>-1.3054830287206255E-2</c:v>
                </c:pt>
                <c:pt idx="2325">
                  <c:v>-1.3054830287206255E-2</c:v>
                </c:pt>
                <c:pt idx="2326">
                  <c:v>-6.5274151436031276E-3</c:v>
                </c:pt>
                <c:pt idx="2327">
                  <c:v>-1.3054830287206255E-2</c:v>
                </c:pt>
                <c:pt idx="2328">
                  <c:v>-1.3054830287206255E-2</c:v>
                </c:pt>
                <c:pt idx="2329">
                  <c:v>-1.3054830287206255E-2</c:v>
                </c:pt>
                <c:pt idx="2330">
                  <c:v>-6.5274151436031276E-3</c:v>
                </c:pt>
                <c:pt idx="2331">
                  <c:v>0</c:v>
                </c:pt>
                <c:pt idx="2332">
                  <c:v>0</c:v>
                </c:pt>
                <c:pt idx="2333">
                  <c:v>0</c:v>
                </c:pt>
                <c:pt idx="2334">
                  <c:v>0</c:v>
                </c:pt>
                <c:pt idx="2335">
                  <c:v>0</c:v>
                </c:pt>
                <c:pt idx="2336">
                  <c:v>-6.5274151436031276E-3</c:v>
                </c:pt>
                <c:pt idx="2337">
                  <c:v>-1.3054830287206255E-2</c:v>
                </c:pt>
                <c:pt idx="2338">
                  <c:v>-1.9582245430809383E-2</c:v>
                </c:pt>
                <c:pt idx="2339">
                  <c:v>-1.9582245430809383E-2</c:v>
                </c:pt>
                <c:pt idx="2340">
                  <c:v>-1.3054830287206255E-2</c:v>
                </c:pt>
                <c:pt idx="2341">
                  <c:v>-1.3054830287206255E-2</c:v>
                </c:pt>
                <c:pt idx="2342">
                  <c:v>-1.3054830287206255E-2</c:v>
                </c:pt>
                <c:pt idx="2343">
                  <c:v>-1.3054830287206255E-2</c:v>
                </c:pt>
                <c:pt idx="2344">
                  <c:v>-1.9582245430809383E-2</c:v>
                </c:pt>
                <c:pt idx="2345">
                  <c:v>-1.3054830287206255E-2</c:v>
                </c:pt>
                <c:pt idx="2346">
                  <c:v>-6.5274151436031276E-3</c:v>
                </c:pt>
                <c:pt idx="2347">
                  <c:v>0</c:v>
                </c:pt>
                <c:pt idx="2348">
                  <c:v>0</c:v>
                </c:pt>
                <c:pt idx="2349">
                  <c:v>0</c:v>
                </c:pt>
                <c:pt idx="2350">
                  <c:v>-6.5274151436031276E-3</c:v>
                </c:pt>
                <c:pt idx="2351">
                  <c:v>-1.3054830287206255E-2</c:v>
                </c:pt>
                <c:pt idx="2352">
                  <c:v>-1.3054830287206255E-2</c:v>
                </c:pt>
                <c:pt idx="2353">
                  <c:v>-1.3054830287206255E-2</c:v>
                </c:pt>
                <c:pt idx="2354">
                  <c:v>-1.3054830287206255E-2</c:v>
                </c:pt>
                <c:pt idx="2355">
                  <c:v>-1.3054830287206255E-2</c:v>
                </c:pt>
                <c:pt idx="2356">
                  <c:v>-6.5274151436031276E-3</c:v>
                </c:pt>
                <c:pt idx="2357">
                  <c:v>0</c:v>
                </c:pt>
                <c:pt idx="2358">
                  <c:v>0</c:v>
                </c:pt>
                <c:pt idx="2359">
                  <c:v>0</c:v>
                </c:pt>
                <c:pt idx="2360">
                  <c:v>-6.5274151436031276E-3</c:v>
                </c:pt>
                <c:pt idx="2361">
                  <c:v>-1.3054830287206255E-2</c:v>
                </c:pt>
                <c:pt idx="2362">
                  <c:v>-1.3054830287206255E-2</c:v>
                </c:pt>
                <c:pt idx="2363">
                  <c:v>-1.9582245430809383E-2</c:v>
                </c:pt>
                <c:pt idx="2364">
                  <c:v>-1.3054830287206255E-2</c:v>
                </c:pt>
                <c:pt idx="2365">
                  <c:v>-1.3054830287206255E-2</c:v>
                </c:pt>
                <c:pt idx="2366">
                  <c:v>-6.5274151436031276E-3</c:v>
                </c:pt>
                <c:pt idx="2367">
                  <c:v>-6.5274151436031276E-3</c:v>
                </c:pt>
                <c:pt idx="2368">
                  <c:v>-6.5274151436031276E-3</c:v>
                </c:pt>
                <c:pt idx="2369">
                  <c:v>-6.5274151436031276E-3</c:v>
                </c:pt>
                <c:pt idx="2370">
                  <c:v>-1.3054830287206255E-2</c:v>
                </c:pt>
                <c:pt idx="2371">
                  <c:v>-6.5274151436031276E-3</c:v>
                </c:pt>
                <c:pt idx="2372">
                  <c:v>-6.5274151436031276E-3</c:v>
                </c:pt>
                <c:pt idx="2373">
                  <c:v>0</c:v>
                </c:pt>
                <c:pt idx="2374">
                  <c:v>0</c:v>
                </c:pt>
                <c:pt idx="2375">
                  <c:v>0</c:v>
                </c:pt>
                <c:pt idx="2376">
                  <c:v>0</c:v>
                </c:pt>
                <c:pt idx="2377">
                  <c:v>0</c:v>
                </c:pt>
                <c:pt idx="2378">
                  <c:v>0</c:v>
                </c:pt>
                <c:pt idx="2379">
                  <c:v>0</c:v>
                </c:pt>
                <c:pt idx="2380">
                  <c:v>-6.5274151436031276E-3</c:v>
                </c:pt>
                <c:pt idx="2381">
                  <c:v>-1.3054830287206255E-2</c:v>
                </c:pt>
                <c:pt idx="2382">
                  <c:v>-1.9582245430809383E-2</c:v>
                </c:pt>
                <c:pt idx="2383">
                  <c:v>-1.3054830287206255E-2</c:v>
                </c:pt>
                <c:pt idx="2384">
                  <c:v>-6.5274151436031276E-3</c:v>
                </c:pt>
                <c:pt idx="2385">
                  <c:v>-6.5274151436031276E-3</c:v>
                </c:pt>
                <c:pt idx="2386">
                  <c:v>0</c:v>
                </c:pt>
                <c:pt idx="2387">
                  <c:v>-6.5274151436031276E-3</c:v>
                </c:pt>
                <c:pt idx="2388">
                  <c:v>-6.5274151436031276E-3</c:v>
                </c:pt>
                <c:pt idx="2389">
                  <c:v>-1.3054830287206255E-2</c:v>
                </c:pt>
                <c:pt idx="2390">
                  <c:v>-1.3054830287206255E-2</c:v>
                </c:pt>
                <c:pt idx="2391">
                  <c:v>-6.5274151436031276E-3</c:v>
                </c:pt>
                <c:pt idx="2392">
                  <c:v>-6.5274151436031276E-3</c:v>
                </c:pt>
                <c:pt idx="2393">
                  <c:v>-6.5274151436031276E-3</c:v>
                </c:pt>
                <c:pt idx="2394">
                  <c:v>-1.3054830287206255E-2</c:v>
                </c:pt>
                <c:pt idx="2395">
                  <c:v>-1.3054830287206255E-2</c:v>
                </c:pt>
                <c:pt idx="2396">
                  <c:v>-1.3054830287206255E-2</c:v>
                </c:pt>
                <c:pt idx="2397">
                  <c:v>-1.3054830287206255E-2</c:v>
                </c:pt>
                <c:pt idx="2398">
                  <c:v>-1.3054830287206255E-2</c:v>
                </c:pt>
                <c:pt idx="2399">
                  <c:v>-6.5274151436031276E-3</c:v>
                </c:pt>
                <c:pt idx="2400">
                  <c:v>-6.5274151436031276E-3</c:v>
                </c:pt>
                <c:pt idx="2401">
                  <c:v>-6.5274151436031276E-3</c:v>
                </c:pt>
                <c:pt idx="2402">
                  <c:v>0</c:v>
                </c:pt>
                <c:pt idx="2403">
                  <c:v>0</c:v>
                </c:pt>
                <c:pt idx="2404">
                  <c:v>0</c:v>
                </c:pt>
                <c:pt idx="2405">
                  <c:v>-6.5274151436031276E-3</c:v>
                </c:pt>
                <c:pt idx="2406">
                  <c:v>-6.5274151436031276E-3</c:v>
                </c:pt>
                <c:pt idx="2407">
                  <c:v>-1.3054830287206255E-2</c:v>
                </c:pt>
                <c:pt idx="2408">
                  <c:v>-6.5274151436031276E-3</c:v>
                </c:pt>
                <c:pt idx="2409">
                  <c:v>-6.5274151436031276E-3</c:v>
                </c:pt>
                <c:pt idx="2410">
                  <c:v>-6.5274151436031276E-3</c:v>
                </c:pt>
                <c:pt idx="2411">
                  <c:v>-1.3054830287206255E-2</c:v>
                </c:pt>
                <c:pt idx="2412">
                  <c:v>-1.3054830287206255E-2</c:v>
                </c:pt>
                <c:pt idx="2413">
                  <c:v>-1.9582245430809383E-2</c:v>
                </c:pt>
                <c:pt idx="2414">
                  <c:v>-1.9582245430809383E-2</c:v>
                </c:pt>
                <c:pt idx="2415">
                  <c:v>-1.9582245430809383E-2</c:v>
                </c:pt>
                <c:pt idx="2416">
                  <c:v>-1.3054830287206255E-2</c:v>
                </c:pt>
                <c:pt idx="2417">
                  <c:v>-1.3054830287206255E-2</c:v>
                </c:pt>
                <c:pt idx="2418">
                  <c:v>-6.5274151436031276E-3</c:v>
                </c:pt>
                <c:pt idx="2419">
                  <c:v>-1.3054830287206255E-2</c:v>
                </c:pt>
                <c:pt idx="2420">
                  <c:v>-1.3054830287206255E-2</c:v>
                </c:pt>
                <c:pt idx="2421">
                  <c:v>-1.3054830287206255E-2</c:v>
                </c:pt>
                <c:pt idx="2422">
                  <c:v>-1.3054830287206255E-2</c:v>
                </c:pt>
                <c:pt idx="2423">
                  <c:v>-6.5274151436031276E-3</c:v>
                </c:pt>
                <c:pt idx="2424">
                  <c:v>-1.3054830287206255E-2</c:v>
                </c:pt>
                <c:pt idx="2425">
                  <c:v>-1.3054830287206255E-2</c:v>
                </c:pt>
                <c:pt idx="2426">
                  <c:v>-1.3054830287206255E-2</c:v>
                </c:pt>
                <c:pt idx="2427">
                  <c:v>-6.5274151436031276E-3</c:v>
                </c:pt>
                <c:pt idx="2428">
                  <c:v>0</c:v>
                </c:pt>
                <c:pt idx="2429">
                  <c:v>0</c:v>
                </c:pt>
                <c:pt idx="2430">
                  <c:v>-6.5274151436031276E-3</c:v>
                </c:pt>
                <c:pt idx="2431">
                  <c:v>-6.5274151436031276E-3</c:v>
                </c:pt>
                <c:pt idx="2432">
                  <c:v>-1.3054830287206255E-2</c:v>
                </c:pt>
                <c:pt idx="2433">
                  <c:v>-1.3054830287206255E-2</c:v>
                </c:pt>
                <c:pt idx="2434">
                  <c:v>-6.5274151436031276E-3</c:v>
                </c:pt>
                <c:pt idx="2435">
                  <c:v>-6.5274151436031276E-3</c:v>
                </c:pt>
                <c:pt idx="2436">
                  <c:v>-6.5274151436031276E-3</c:v>
                </c:pt>
                <c:pt idx="2437">
                  <c:v>-1.3054830287206255E-2</c:v>
                </c:pt>
                <c:pt idx="2438">
                  <c:v>-1.3054830287206255E-2</c:v>
                </c:pt>
                <c:pt idx="2439">
                  <c:v>-1.9582245430809383E-2</c:v>
                </c:pt>
                <c:pt idx="2440">
                  <c:v>-1.3054830287206255E-2</c:v>
                </c:pt>
                <c:pt idx="2441">
                  <c:v>-1.3054830287206255E-2</c:v>
                </c:pt>
                <c:pt idx="2442">
                  <c:v>-1.3054830287206255E-2</c:v>
                </c:pt>
                <c:pt idx="2443">
                  <c:v>-1.3054830287206255E-2</c:v>
                </c:pt>
                <c:pt idx="2444">
                  <c:v>-1.3054830287206255E-2</c:v>
                </c:pt>
                <c:pt idx="2445">
                  <c:v>-1.3054830287206255E-2</c:v>
                </c:pt>
                <c:pt idx="2446">
                  <c:v>-1.3054830287206255E-2</c:v>
                </c:pt>
                <c:pt idx="2447">
                  <c:v>-1.3054830287206255E-2</c:v>
                </c:pt>
                <c:pt idx="2448">
                  <c:v>-1.3054830287206255E-2</c:v>
                </c:pt>
                <c:pt idx="2449">
                  <c:v>-6.5274151436031276E-3</c:v>
                </c:pt>
                <c:pt idx="2450">
                  <c:v>-6.5274151436031276E-3</c:v>
                </c:pt>
                <c:pt idx="2451">
                  <c:v>-6.5274151436031276E-3</c:v>
                </c:pt>
                <c:pt idx="2452">
                  <c:v>-1.3054830287206255E-2</c:v>
                </c:pt>
                <c:pt idx="2453">
                  <c:v>-1.3054830287206255E-2</c:v>
                </c:pt>
                <c:pt idx="2454">
                  <c:v>-1.3054830287206255E-2</c:v>
                </c:pt>
                <c:pt idx="2455">
                  <c:v>-1.3054830287206255E-2</c:v>
                </c:pt>
                <c:pt idx="2456">
                  <c:v>-6.5274151436031276E-3</c:v>
                </c:pt>
                <c:pt idx="2457">
                  <c:v>-6.5274151436031276E-3</c:v>
                </c:pt>
                <c:pt idx="2458">
                  <c:v>-6.5274151436031276E-3</c:v>
                </c:pt>
                <c:pt idx="2459">
                  <c:v>-6.5274151436031276E-3</c:v>
                </c:pt>
                <c:pt idx="2460">
                  <c:v>-6.5274151436031276E-3</c:v>
                </c:pt>
                <c:pt idx="2461">
                  <c:v>-1.3054830287206255E-2</c:v>
                </c:pt>
                <c:pt idx="2462">
                  <c:v>-1.3054830287206255E-2</c:v>
                </c:pt>
                <c:pt idx="2463">
                  <c:v>-1.3054830287206255E-2</c:v>
                </c:pt>
                <c:pt idx="2464">
                  <c:v>-6.5274151436031276E-3</c:v>
                </c:pt>
                <c:pt idx="2465">
                  <c:v>0</c:v>
                </c:pt>
                <c:pt idx="2466">
                  <c:v>0</c:v>
                </c:pt>
                <c:pt idx="2467">
                  <c:v>0</c:v>
                </c:pt>
                <c:pt idx="2468">
                  <c:v>-6.5274151436031276E-3</c:v>
                </c:pt>
                <c:pt idx="2469">
                  <c:v>-6.5274151436031276E-3</c:v>
                </c:pt>
                <c:pt idx="2470">
                  <c:v>0</c:v>
                </c:pt>
                <c:pt idx="2471">
                  <c:v>0</c:v>
                </c:pt>
                <c:pt idx="2472">
                  <c:v>-6.5274151436031276E-3</c:v>
                </c:pt>
                <c:pt idx="2473">
                  <c:v>-6.5274151436031276E-3</c:v>
                </c:pt>
                <c:pt idx="2474">
                  <c:v>-1.3054830287206255E-2</c:v>
                </c:pt>
                <c:pt idx="2475">
                  <c:v>-1.3054830287206255E-2</c:v>
                </c:pt>
                <c:pt idx="2476">
                  <c:v>-6.5274151436031276E-3</c:v>
                </c:pt>
                <c:pt idx="2477">
                  <c:v>-6.5274151436031276E-3</c:v>
                </c:pt>
                <c:pt idx="2478">
                  <c:v>-6.5274151436031276E-3</c:v>
                </c:pt>
                <c:pt idx="2479">
                  <c:v>-1.3054830287206255E-2</c:v>
                </c:pt>
                <c:pt idx="2480">
                  <c:v>-1.3054830287206255E-2</c:v>
                </c:pt>
                <c:pt idx="2481">
                  <c:v>-1.3054830287206255E-2</c:v>
                </c:pt>
                <c:pt idx="2482">
                  <c:v>-6.5274151436031276E-3</c:v>
                </c:pt>
                <c:pt idx="2483">
                  <c:v>-6.5274151436031276E-3</c:v>
                </c:pt>
                <c:pt idx="2484">
                  <c:v>-6.5274151436031276E-3</c:v>
                </c:pt>
                <c:pt idx="2485">
                  <c:v>-6.5274151436031276E-3</c:v>
                </c:pt>
                <c:pt idx="2486">
                  <c:v>-6.5274151436031276E-3</c:v>
                </c:pt>
                <c:pt idx="2487">
                  <c:v>-6.5274151436031276E-3</c:v>
                </c:pt>
                <c:pt idx="2488">
                  <c:v>-6.5274151436031276E-3</c:v>
                </c:pt>
                <c:pt idx="2489">
                  <c:v>-6.5274151436031276E-3</c:v>
                </c:pt>
                <c:pt idx="2490">
                  <c:v>-6.5274151436031276E-3</c:v>
                </c:pt>
                <c:pt idx="2491">
                  <c:v>-6.5274151436031276E-3</c:v>
                </c:pt>
                <c:pt idx="2492">
                  <c:v>-6.5274151436031276E-3</c:v>
                </c:pt>
                <c:pt idx="2493">
                  <c:v>-6.5274151436031276E-3</c:v>
                </c:pt>
                <c:pt idx="2494">
                  <c:v>-6.5274151436031276E-3</c:v>
                </c:pt>
                <c:pt idx="2495">
                  <c:v>0</c:v>
                </c:pt>
                <c:pt idx="2496">
                  <c:v>0</c:v>
                </c:pt>
                <c:pt idx="2497">
                  <c:v>-6.5274151436031276E-3</c:v>
                </c:pt>
                <c:pt idx="2498">
                  <c:v>-6.5274151436031276E-3</c:v>
                </c:pt>
                <c:pt idx="2499">
                  <c:v>-6.5274151436031276E-3</c:v>
                </c:pt>
                <c:pt idx="2500">
                  <c:v>-6.5274151436031276E-3</c:v>
                </c:pt>
                <c:pt idx="2501">
                  <c:v>-6.5274151436031276E-3</c:v>
                </c:pt>
                <c:pt idx="2502">
                  <c:v>-6.5274151436031276E-3</c:v>
                </c:pt>
                <c:pt idx="2503">
                  <c:v>-1.3054830287206255E-2</c:v>
                </c:pt>
                <c:pt idx="2504">
                  <c:v>-1.3054830287206255E-2</c:v>
                </c:pt>
                <c:pt idx="2505">
                  <c:v>-1.3054830287206255E-2</c:v>
                </c:pt>
                <c:pt idx="2506">
                  <c:v>-1.3054830287206255E-2</c:v>
                </c:pt>
                <c:pt idx="2507">
                  <c:v>-1.3054830287206255E-2</c:v>
                </c:pt>
                <c:pt idx="2508">
                  <c:v>-6.5274151436031276E-3</c:v>
                </c:pt>
                <c:pt idx="2509">
                  <c:v>-6.5274151436031276E-3</c:v>
                </c:pt>
                <c:pt idx="2510">
                  <c:v>0</c:v>
                </c:pt>
                <c:pt idx="2511">
                  <c:v>0</c:v>
                </c:pt>
                <c:pt idx="2512">
                  <c:v>0</c:v>
                </c:pt>
                <c:pt idx="2513">
                  <c:v>0</c:v>
                </c:pt>
                <c:pt idx="2514">
                  <c:v>0</c:v>
                </c:pt>
                <c:pt idx="2515">
                  <c:v>-6.5274151436031276E-3</c:v>
                </c:pt>
                <c:pt idx="2516">
                  <c:v>-6.5274151436031276E-3</c:v>
                </c:pt>
                <c:pt idx="2517">
                  <c:v>-6.5274151436031276E-3</c:v>
                </c:pt>
                <c:pt idx="2518">
                  <c:v>-1.3054830287206255E-2</c:v>
                </c:pt>
                <c:pt idx="2519">
                  <c:v>-6.5274151436031276E-3</c:v>
                </c:pt>
                <c:pt idx="2520">
                  <c:v>-6.5274151436031276E-3</c:v>
                </c:pt>
                <c:pt idx="2521">
                  <c:v>0</c:v>
                </c:pt>
                <c:pt idx="2522">
                  <c:v>-6.5274151436031276E-3</c:v>
                </c:pt>
                <c:pt idx="2523">
                  <c:v>-1.3054830287206255E-2</c:v>
                </c:pt>
                <c:pt idx="2524">
                  <c:v>-1.3054830287206255E-2</c:v>
                </c:pt>
                <c:pt idx="2525">
                  <c:v>-1.3054830287206255E-2</c:v>
                </c:pt>
                <c:pt idx="2526">
                  <c:v>-1.3054830287206255E-2</c:v>
                </c:pt>
                <c:pt idx="2527">
                  <c:v>-1.3054830287206255E-2</c:v>
                </c:pt>
                <c:pt idx="2528">
                  <c:v>-1.3054830287206255E-2</c:v>
                </c:pt>
                <c:pt idx="2529">
                  <c:v>-6.5274151436031276E-3</c:v>
                </c:pt>
                <c:pt idx="2530">
                  <c:v>-6.5274151436031276E-3</c:v>
                </c:pt>
                <c:pt idx="2531">
                  <c:v>-6.5274151436031276E-3</c:v>
                </c:pt>
                <c:pt idx="2532">
                  <c:v>-6.5274151436031276E-3</c:v>
                </c:pt>
                <c:pt idx="2533">
                  <c:v>-6.5274151436031276E-3</c:v>
                </c:pt>
                <c:pt idx="2534">
                  <c:v>-6.5274151436031276E-3</c:v>
                </c:pt>
                <c:pt idx="2535">
                  <c:v>-6.5274151436031276E-3</c:v>
                </c:pt>
                <c:pt idx="2536">
                  <c:v>-1.3054830287206255E-2</c:v>
                </c:pt>
                <c:pt idx="2537">
                  <c:v>-1.3054830287206255E-2</c:v>
                </c:pt>
                <c:pt idx="2538">
                  <c:v>-6.5274151436031276E-3</c:v>
                </c:pt>
                <c:pt idx="2539">
                  <c:v>-6.5274151436031276E-3</c:v>
                </c:pt>
                <c:pt idx="2540">
                  <c:v>-6.5274151436031276E-3</c:v>
                </c:pt>
                <c:pt idx="2541">
                  <c:v>-6.5274151436031276E-3</c:v>
                </c:pt>
                <c:pt idx="2542">
                  <c:v>-1.3054830287206255E-2</c:v>
                </c:pt>
                <c:pt idx="2543">
                  <c:v>-1.9582245430809383E-2</c:v>
                </c:pt>
                <c:pt idx="2544">
                  <c:v>-1.9582245430809383E-2</c:v>
                </c:pt>
                <c:pt idx="2545">
                  <c:v>-1.3054830287206255E-2</c:v>
                </c:pt>
                <c:pt idx="2546">
                  <c:v>-1.3054830287206255E-2</c:v>
                </c:pt>
                <c:pt idx="2547">
                  <c:v>-6.5274151436031276E-3</c:v>
                </c:pt>
                <c:pt idx="2548">
                  <c:v>-6.5274151436031276E-3</c:v>
                </c:pt>
                <c:pt idx="2549">
                  <c:v>-6.5274151436031276E-3</c:v>
                </c:pt>
                <c:pt idx="2550">
                  <c:v>0</c:v>
                </c:pt>
                <c:pt idx="2551">
                  <c:v>0</c:v>
                </c:pt>
                <c:pt idx="2552">
                  <c:v>0</c:v>
                </c:pt>
                <c:pt idx="2553">
                  <c:v>-6.5274151436031276E-3</c:v>
                </c:pt>
                <c:pt idx="2554">
                  <c:v>-6.5274151436031276E-3</c:v>
                </c:pt>
                <c:pt idx="2555">
                  <c:v>-6.5274151436031276E-3</c:v>
                </c:pt>
                <c:pt idx="2556">
                  <c:v>-6.5274151436031276E-3</c:v>
                </c:pt>
                <c:pt idx="2557">
                  <c:v>0</c:v>
                </c:pt>
                <c:pt idx="2558">
                  <c:v>-6.5274151436031276E-3</c:v>
                </c:pt>
                <c:pt idx="2559">
                  <c:v>-6.5274151436031276E-3</c:v>
                </c:pt>
                <c:pt idx="2560">
                  <c:v>-1.3054830287206255E-2</c:v>
                </c:pt>
                <c:pt idx="2561">
                  <c:v>-6.5274151436031276E-3</c:v>
                </c:pt>
                <c:pt idx="2562">
                  <c:v>-6.5274151436031276E-3</c:v>
                </c:pt>
                <c:pt idx="2563">
                  <c:v>-6.5274151436031276E-3</c:v>
                </c:pt>
                <c:pt idx="2564">
                  <c:v>-6.5274151436031276E-3</c:v>
                </c:pt>
                <c:pt idx="2565">
                  <c:v>-1.3054830287206255E-2</c:v>
                </c:pt>
                <c:pt idx="2566">
                  <c:v>-1.3054830287206255E-2</c:v>
                </c:pt>
                <c:pt idx="2567">
                  <c:v>-1.3054830287206255E-2</c:v>
                </c:pt>
                <c:pt idx="2568">
                  <c:v>-6.5274151436031276E-3</c:v>
                </c:pt>
                <c:pt idx="2569">
                  <c:v>-6.5274151436031276E-3</c:v>
                </c:pt>
                <c:pt idx="2570">
                  <c:v>-6.5274151436031276E-3</c:v>
                </c:pt>
                <c:pt idx="2571">
                  <c:v>0</c:v>
                </c:pt>
                <c:pt idx="2572">
                  <c:v>0</c:v>
                </c:pt>
                <c:pt idx="2573">
                  <c:v>0</c:v>
                </c:pt>
                <c:pt idx="2574">
                  <c:v>0</c:v>
                </c:pt>
                <c:pt idx="2575">
                  <c:v>-6.5274151436031276E-3</c:v>
                </c:pt>
                <c:pt idx="2576">
                  <c:v>-6.5274151436031276E-3</c:v>
                </c:pt>
                <c:pt idx="2577">
                  <c:v>0</c:v>
                </c:pt>
                <c:pt idx="2578">
                  <c:v>0</c:v>
                </c:pt>
                <c:pt idx="2579">
                  <c:v>0</c:v>
                </c:pt>
                <c:pt idx="2580">
                  <c:v>-6.5274151436031276E-3</c:v>
                </c:pt>
                <c:pt idx="2581">
                  <c:v>-6.5274151436031276E-3</c:v>
                </c:pt>
                <c:pt idx="2582">
                  <c:v>-6.5274151436031276E-3</c:v>
                </c:pt>
                <c:pt idx="2583">
                  <c:v>-6.5274151436031276E-3</c:v>
                </c:pt>
                <c:pt idx="2584">
                  <c:v>-6.5274151436031276E-3</c:v>
                </c:pt>
                <c:pt idx="2585">
                  <c:v>-6.5274151436031276E-3</c:v>
                </c:pt>
                <c:pt idx="2586">
                  <c:v>-6.5274151436031276E-3</c:v>
                </c:pt>
                <c:pt idx="2587">
                  <c:v>-6.5274151436031276E-3</c:v>
                </c:pt>
                <c:pt idx="2588">
                  <c:v>-6.5274151436031276E-3</c:v>
                </c:pt>
                <c:pt idx="2589">
                  <c:v>-6.5274151436031276E-3</c:v>
                </c:pt>
                <c:pt idx="2590">
                  <c:v>0</c:v>
                </c:pt>
                <c:pt idx="2591">
                  <c:v>-6.5274151436031276E-3</c:v>
                </c:pt>
                <c:pt idx="2592">
                  <c:v>-6.5274151436031276E-3</c:v>
                </c:pt>
                <c:pt idx="2593">
                  <c:v>-6.5274151436031276E-3</c:v>
                </c:pt>
                <c:pt idx="2594">
                  <c:v>-6.5274151436031276E-3</c:v>
                </c:pt>
                <c:pt idx="2595">
                  <c:v>0</c:v>
                </c:pt>
                <c:pt idx="2596">
                  <c:v>-6.5274151436031276E-3</c:v>
                </c:pt>
                <c:pt idx="2597">
                  <c:v>-6.5274151436031276E-3</c:v>
                </c:pt>
                <c:pt idx="2598">
                  <c:v>-6.5274151436031276E-3</c:v>
                </c:pt>
                <c:pt idx="2599">
                  <c:v>-6.5274151436031276E-3</c:v>
                </c:pt>
                <c:pt idx="2600">
                  <c:v>0</c:v>
                </c:pt>
                <c:pt idx="2601">
                  <c:v>0</c:v>
                </c:pt>
                <c:pt idx="2602">
                  <c:v>-6.5274151436031276E-3</c:v>
                </c:pt>
                <c:pt idx="2603">
                  <c:v>-6.5274151436031276E-3</c:v>
                </c:pt>
                <c:pt idx="2604">
                  <c:v>-6.5274151436031276E-3</c:v>
                </c:pt>
                <c:pt idx="2605">
                  <c:v>-6.5274151436031276E-3</c:v>
                </c:pt>
                <c:pt idx="2606">
                  <c:v>-1.3054830287206255E-2</c:v>
                </c:pt>
                <c:pt idx="2607">
                  <c:v>-1.3054830287206255E-2</c:v>
                </c:pt>
                <c:pt idx="2608">
                  <c:v>-1.3054830287206255E-2</c:v>
                </c:pt>
                <c:pt idx="2609">
                  <c:v>-1.3054830287206255E-2</c:v>
                </c:pt>
                <c:pt idx="2610">
                  <c:v>-6.5274151436031276E-3</c:v>
                </c:pt>
                <c:pt idx="2611">
                  <c:v>0</c:v>
                </c:pt>
                <c:pt idx="2612">
                  <c:v>0</c:v>
                </c:pt>
                <c:pt idx="2613">
                  <c:v>0</c:v>
                </c:pt>
                <c:pt idx="2614">
                  <c:v>0</c:v>
                </c:pt>
                <c:pt idx="2615">
                  <c:v>-6.5274151436031276E-3</c:v>
                </c:pt>
                <c:pt idx="2616">
                  <c:v>-1.3054830287206255E-2</c:v>
                </c:pt>
                <c:pt idx="2617">
                  <c:v>-1.3054830287206255E-2</c:v>
                </c:pt>
                <c:pt idx="2618">
                  <c:v>-6.5274151436031276E-3</c:v>
                </c:pt>
                <c:pt idx="2619">
                  <c:v>-6.5274151436031276E-3</c:v>
                </c:pt>
                <c:pt idx="2620">
                  <c:v>-6.5274151436031276E-3</c:v>
                </c:pt>
                <c:pt idx="2621">
                  <c:v>-1.3054830287206255E-2</c:v>
                </c:pt>
                <c:pt idx="2622">
                  <c:v>-1.3054830287206255E-2</c:v>
                </c:pt>
                <c:pt idx="2623">
                  <c:v>-6.5274151436031276E-3</c:v>
                </c:pt>
                <c:pt idx="2624">
                  <c:v>0</c:v>
                </c:pt>
                <c:pt idx="2625">
                  <c:v>0</c:v>
                </c:pt>
                <c:pt idx="2626">
                  <c:v>-6.5274151436031276E-3</c:v>
                </c:pt>
                <c:pt idx="2627">
                  <c:v>-6.5274151436031276E-3</c:v>
                </c:pt>
                <c:pt idx="2628">
                  <c:v>-6.5274151436031276E-3</c:v>
                </c:pt>
                <c:pt idx="2629">
                  <c:v>-6.5274151436031276E-3</c:v>
                </c:pt>
                <c:pt idx="2630">
                  <c:v>-6.5274151436031276E-3</c:v>
                </c:pt>
                <c:pt idx="2631">
                  <c:v>-6.5274151436031276E-3</c:v>
                </c:pt>
                <c:pt idx="2632">
                  <c:v>-6.5274151436031276E-3</c:v>
                </c:pt>
                <c:pt idx="2633">
                  <c:v>-6.5274151436031276E-3</c:v>
                </c:pt>
                <c:pt idx="2634">
                  <c:v>0</c:v>
                </c:pt>
                <c:pt idx="2635">
                  <c:v>-6.5274151436031276E-3</c:v>
                </c:pt>
                <c:pt idx="2636">
                  <c:v>-1.3054830287206255E-2</c:v>
                </c:pt>
                <c:pt idx="2637">
                  <c:v>-1.3054830287206255E-2</c:v>
                </c:pt>
                <c:pt idx="2638">
                  <c:v>-6.5274151436031276E-3</c:v>
                </c:pt>
                <c:pt idx="2639">
                  <c:v>0</c:v>
                </c:pt>
                <c:pt idx="2640">
                  <c:v>0</c:v>
                </c:pt>
                <c:pt idx="2641">
                  <c:v>0</c:v>
                </c:pt>
                <c:pt idx="2642">
                  <c:v>-6.5274151436031276E-3</c:v>
                </c:pt>
                <c:pt idx="2643">
                  <c:v>-6.5274151436031276E-3</c:v>
                </c:pt>
                <c:pt idx="2644">
                  <c:v>-6.5274151436031276E-3</c:v>
                </c:pt>
                <c:pt idx="2645">
                  <c:v>-6.5274151436031276E-3</c:v>
                </c:pt>
                <c:pt idx="2646">
                  <c:v>-6.5274151436031276E-3</c:v>
                </c:pt>
                <c:pt idx="2647">
                  <c:v>-6.5274151436031276E-3</c:v>
                </c:pt>
                <c:pt idx="2648">
                  <c:v>-6.5274151436031276E-3</c:v>
                </c:pt>
                <c:pt idx="2649">
                  <c:v>0</c:v>
                </c:pt>
                <c:pt idx="2650">
                  <c:v>0</c:v>
                </c:pt>
                <c:pt idx="2651">
                  <c:v>0</c:v>
                </c:pt>
                <c:pt idx="2652">
                  <c:v>-6.5274151436031276E-3</c:v>
                </c:pt>
                <c:pt idx="2653">
                  <c:v>-1.3054830287206255E-2</c:v>
                </c:pt>
                <c:pt idx="2654">
                  <c:v>-1.3054830287206255E-2</c:v>
                </c:pt>
                <c:pt idx="2655">
                  <c:v>-1.3054830287206255E-2</c:v>
                </c:pt>
                <c:pt idx="2656">
                  <c:v>-1.9582245430809383E-2</c:v>
                </c:pt>
                <c:pt idx="2657">
                  <c:v>-1.9582245430809383E-2</c:v>
                </c:pt>
                <c:pt idx="2658">
                  <c:v>-1.3054830287206255E-2</c:v>
                </c:pt>
                <c:pt idx="2659">
                  <c:v>-1.3054830287206255E-2</c:v>
                </c:pt>
                <c:pt idx="2660">
                  <c:v>-1.3054830287206255E-2</c:v>
                </c:pt>
                <c:pt idx="2661">
                  <c:v>-1.3054830287206255E-2</c:v>
                </c:pt>
                <c:pt idx="2662">
                  <c:v>-6.5274151436031276E-3</c:v>
                </c:pt>
                <c:pt idx="2663">
                  <c:v>-6.5274151436031276E-3</c:v>
                </c:pt>
                <c:pt idx="2664">
                  <c:v>-6.5274151436031276E-3</c:v>
                </c:pt>
                <c:pt idx="2665">
                  <c:v>-6.5274151436031276E-3</c:v>
                </c:pt>
                <c:pt idx="2666">
                  <c:v>-6.5274151436031276E-3</c:v>
                </c:pt>
                <c:pt idx="2667">
                  <c:v>-6.5274151436031276E-3</c:v>
                </c:pt>
                <c:pt idx="2668">
                  <c:v>-6.5274151436031276E-3</c:v>
                </c:pt>
                <c:pt idx="2669">
                  <c:v>-6.5274151436031276E-3</c:v>
                </c:pt>
                <c:pt idx="2670">
                  <c:v>-6.5274151436031276E-3</c:v>
                </c:pt>
                <c:pt idx="2671">
                  <c:v>-6.5274151436031276E-3</c:v>
                </c:pt>
                <c:pt idx="2672">
                  <c:v>0</c:v>
                </c:pt>
                <c:pt idx="2673">
                  <c:v>-6.5274151436031276E-3</c:v>
                </c:pt>
                <c:pt idx="2674">
                  <c:v>-1.3054830287206255E-2</c:v>
                </c:pt>
                <c:pt idx="2675">
                  <c:v>-1.3054830287206255E-2</c:v>
                </c:pt>
                <c:pt idx="2676">
                  <c:v>-6.5274151436031276E-3</c:v>
                </c:pt>
                <c:pt idx="2677">
                  <c:v>0</c:v>
                </c:pt>
                <c:pt idx="2678">
                  <c:v>6.5274151436031276E-3</c:v>
                </c:pt>
                <c:pt idx="2679">
                  <c:v>6.5274151436031276E-3</c:v>
                </c:pt>
                <c:pt idx="2680">
                  <c:v>0</c:v>
                </c:pt>
                <c:pt idx="2681">
                  <c:v>0</c:v>
                </c:pt>
                <c:pt idx="2682">
                  <c:v>0</c:v>
                </c:pt>
                <c:pt idx="2683">
                  <c:v>0</c:v>
                </c:pt>
                <c:pt idx="2684">
                  <c:v>0</c:v>
                </c:pt>
                <c:pt idx="2685">
                  <c:v>0</c:v>
                </c:pt>
                <c:pt idx="2686">
                  <c:v>0</c:v>
                </c:pt>
                <c:pt idx="2687">
                  <c:v>-6.5274151436031276E-3</c:v>
                </c:pt>
                <c:pt idx="2688">
                  <c:v>-6.5274151436031276E-3</c:v>
                </c:pt>
                <c:pt idx="2689">
                  <c:v>-6.5274151436031276E-3</c:v>
                </c:pt>
                <c:pt idx="2690">
                  <c:v>-6.5274151436031276E-3</c:v>
                </c:pt>
                <c:pt idx="2691">
                  <c:v>-6.5274151436031276E-3</c:v>
                </c:pt>
                <c:pt idx="2692">
                  <c:v>-6.5274151436031276E-3</c:v>
                </c:pt>
                <c:pt idx="2693">
                  <c:v>-6.5274151436031276E-3</c:v>
                </c:pt>
                <c:pt idx="2694">
                  <c:v>-6.5274151436031276E-3</c:v>
                </c:pt>
                <c:pt idx="2695">
                  <c:v>-1.3054830287206255E-2</c:v>
                </c:pt>
                <c:pt idx="2696">
                  <c:v>-1.3054830287206255E-2</c:v>
                </c:pt>
                <c:pt idx="2697">
                  <c:v>-1.3054830287206255E-2</c:v>
                </c:pt>
                <c:pt idx="2698">
                  <c:v>-1.9582245430809383E-2</c:v>
                </c:pt>
                <c:pt idx="2699">
                  <c:v>-1.3054830287206255E-2</c:v>
                </c:pt>
                <c:pt idx="2700">
                  <c:v>-1.3054830287206255E-2</c:v>
                </c:pt>
                <c:pt idx="2701">
                  <c:v>-1.3054830287206255E-2</c:v>
                </c:pt>
                <c:pt idx="2702">
                  <c:v>-1.3054830287206255E-2</c:v>
                </c:pt>
                <c:pt idx="2703">
                  <c:v>-1.3054830287206255E-2</c:v>
                </c:pt>
                <c:pt idx="2704">
                  <c:v>-1.3054830287206255E-2</c:v>
                </c:pt>
                <c:pt idx="2705">
                  <c:v>-1.3054830287206255E-2</c:v>
                </c:pt>
                <c:pt idx="2706">
                  <c:v>-1.3054830287206255E-2</c:v>
                </c:pt>
                <c:pt idx="2707">
                  <c:v>-1.3054830287206255E-2</c:v>
                </c:pt>
                <c:pt idx="2708">
                  <c:v>-1.3054830287206255E-2</c:v>
                </c:pt>
                <c:pt idx="2709">
                  <c:v>-6.5274151436031276E-3</c:v>
                </c:pt>
                <c:pt idx="2710">
                  <c:v>-6.5274151436031276E-3</c:v>
                </c:pt>
                <c:pt idx="2711">
                  <c:v>-6.5274151436031276E-3</c:v>
                </c:pt>
                <c:pt idx="2712">
                  <c:v>-6.5274151436031276E-3</c:v>
                </c:pt>
                <c:pt idx="2713">
                  <c:v>-1.3054830287206255E-2</c:v>
                </c:pt>
                <c:pt idx="2714">
                  <c:v>-6.5274151436031276E-3</c:v>
                </c:pt>
                <c:pt idx="2715">
                  <c:v>-6.5274151436031276E-3</c:v>
                </c:pt>
                <c:pt idx="2716">
                  <c:v>-6.5274151436031276E-3</c:v>
                </c:pt>
                <c:pt idx="2717">
                  <c:v>-6.5274151436031276E-3</c:v>
                </c:pt>
                <c:pt idx="2718">
                  <c:v>-6.5274151436031276E-3</c:v>
                </c:pt>
                <c:pt idx="2719">
                  <c:v>-1.3054830287206255E-2</c:v>
                </c:pt>
                <c:pt idx="2720">
                  <c:v>-1.3054830287206255E-2</c:v>
                </c:pt>
                <c:pt idx="2721">
                  <c:v>-6.5274151436031276E-3</c:v>
                </c:pt>
                <c:pt idx="2722">
                  <c:v>-6.5274151436031276E-3</c:v>
                </c:pt>
                <c:pt idx="2723">
                  <c:v>0</c:v>
                </c:pt>
                <c:pt idx="2724">
                  <c:v>-6.5274151436031276E-3</c:v>
                </c:pt>
                <c:pt idx="2725">
                  <c:v>-1.3054830287206255E-2</c:v>
                </c:pt>
                <c:pt idx="2726">
                  <c:v>-1.9582245430809383E-2</c:v>
                </c:pt>
                <c:pt idx="2727">
                  <c:v>-1.9582245430809383E-2</c:v>
                </c:pt>
                <c:pt idx="2728">
                  <c:v>-1.9582245430809383E-2</c:v>
                </c:pt>
                <c:pt idx="2729">
                  <c:v>-1.9582245430809383E-2</c:v>
                </c:pt>
                <c:pt idx="2730">
                  <c:v>-1.3054830287206255E-2</c:v>
                </c:pt>
                <c:pt idx="2731">
                  <c:v>-1.3054830287206255E-2</c:v>
                </c:pt>
                <c:pt idx="2732">
                  <c:v>-6.5274151436031276E-3</c:v>
                </c:pt>
                <c:pt idx="2733">
                  <c:v>-6.5274151436031276E-3</c:v>
                </c:pt>
                <c:pt idx="2734">
                  <c:v>0</c:v>
                </c:pt>
                <c:pt idx="2735">
                  <c:v>0</c:v>
                </c:pt>
                <c:pt idx="2736">
                  <c:v>0</c:v>
                </c:pt>
                <c:pt idx="2737">
                  <c:v>0</c:v>
                </c:pt>
                <c:pt idx="2738">
                  <c:v>0</c:v>
                </c:pt>
                <c:pt idx="2739">
                  <c:v>0</c:v>
                </c:pt>
                <c:pt idx="2740">
                  <c:v>0</c:v>
                </c:pt>
                <c:pt idx="2741">
                  <c:v>0</c:v>
                </c:pt>
                <c:pt idx="2742">
                  <c:v>0</c:v>
                </c:pt>
                <c:pt idx="2743">
                  <c:v>-6.5274151436031276E-3</c:v>
                </c:pt>
                <c:pt idx="2744">
                  <c:v>-1.3054830287206255E-2</c:v>
                </c:pt>
                <c:pt idx="2745">
                  <c:v>-1.3054830287206255E-2</c:v>
                </c:pt>
                <c:pt idx="2746">
                  <c:v>-1.9582245430809383E-2</c:v>
                </c:pt>
                <c:pt idx="2747">
                  <c:v>-1.9582245430809383E-2</c:v>
                </c:pt>
                <c:pt idx="2748">
                  <c:v>-1.9582245430809383E-2</c:v>
                </c:pt>
                <c:pt idx="2749">
                  <c:v>-1.9582245430809383E-2</c:v>
                </c:pt>
                <c:pt idx="2750">
                  <c:v>-1.3054830287206255E-2</c:v>
                </c:pt>
                <c:pt idx="2751">
                  <c:v>-6.5274151436031276E-3</c:v>
                </c:pt>
                <c:pt idx="2752">
                  <c:v>0</c:v>
                </c:pt>
                <c:pt idx="2753">
                  <c:v>0</c:v>
                </c:pt>
                <c:pt idx="2754">
                  <c:v>-6.5274151436031276E-3</c:v>
                </c:pt>
                <c:pt idx="2755">
                  <c:v>-6.5274151436031276E-3</c:v>
                </c:pt>
                <c:pt idx="2756">
                  <c:v>-6.5274151436031276E-3</c:v>
                </c:pt>
                <c:pt idx="2757">
                  <c:v>-6.5274151436031276E-3</c:v>
                </c:pt>
                <c:pt idx="2758">
                  <c:v>-6.5274151436031276E-3</c:v>
                </c:pt>
                <c:pt idx="2759">
                  <c:v>-1.3054830287206255E-2</c:v>
                </c:pt>
                <c:pt idx="2760">
                  <c:v>-1.3054830287206255E-2</c:v>
                </c:pt>
                <c:pt idx="2761">
                  <c:v>-6.5274151436031276E-3</c:v>
                </c:pt>
                <c:pt idx="2762">
                  <c:v>-6.5274151436031276E-3</c:v>
                </c:pt>
                <c:pt idx="2763">
                  <c:v>-6.5274151436031276E-3</c:v>
                </c:pt>
                <c:pt idx="2764">
                  <c:v>-6.5274151436031276E-3</c:v>
                </c:pt>
                <c:pt idx="2765">
                  <c:v>-6.5274151436031276E-3</c:v>
                </c:pt>
                <c:pt idx="2766">
                  <c:v>-1.3054830287206255E-2</c:v>
                </c:pt>
                <c:pt idx="2767">
                  <c:v>-1.3054830287206255E-2</c:v>
                </c:pt>
                <c:pt idx="2768">
                  <c:v>-1.3054830287206255E-2</c:v>
                </c:pt>
                <c:pt idx="2769">
                  <c:v>-1.3054830287206255E-2</c:v>
                </c:pt>
                <c:pt idx="2770">
                  <c:v>-1.3054830287206255E-2</c:v>
                </c:pt>
                <c:pt idx="2771">
                  <c:v>-6.5274151436031276E-3</c:v>
                </c:pt>
                <c:pt idx="2772">
                  <c:v>-6.5274151436031276E-3</c:v>
                </c:pt>
                <c:pt idx="2773">
                  <c:v>-6.5274151436031276E-3</c:v>
                </c:pt>
                <c:pt idx="2774">
                  <c:v>-6.5274151436031276E-3</c:v>
                </c:pt>
                <c:pt idx="2775">
                  <c:v>-1.3054830287206255E-2</c:v>
                </c:pt>
                <c:pt idx="2776">
                  <c:v>-1.9582245430809383E-2</c:v>
                </c:pt>
                <c:pt idx="2777">
                  <c:v>-1.9582245430809383E-2</c:v>
                </c:pt>
                <c:pt idx="2778">
                  <c:v>-1.9582245430809383E-2</c:v>
                </c:pt>
                <c:pt idx="2779">
                  <c:v>-6.5274151436031276E-3</c:v>
                </c:pt>
                <c:pt idx="2780">
                  <c:v>0</c:v>
                </c:pt>
                <c:pt idx="2781">
                  <c:v>0</c:v>
                </c:pt>
                <c:pt idx="2782">
                  <c:v>-6.5274151436031276E-3</c:v>
                </c:pt>
                <c:pt idx="2783">
                  <c:v>-6.5274151436031276E-3</c:v>
                </c:pt>
                <c:pt idx="2784">
                  <c:v>-6.5274151436031276E-3</c:v>
                </c:pt>
                <c:pt idx="2785">
                  <c:v>-6.5274151436031276E-3</c:v>
                </c:pt>
                <c:pt idx="2786">
                  <c:v>-6.5274151436031276E-3</c:v>
                </c:pt>
                <c:pt idx="2787">
                  <c:v>-6.5274151436031276E-3</c:v>
                </c:pt>
                <c:pt idx="2788">
                  <c:v>-6.5274151436031276E-3</c:v>
                </c:pt>
                <c:pt idx="2789">
                  <c:v>-6.5274151436031276E-3</c:v>
                </c:pt>
                <c:pt idx="2790">
                  <c:v>-6.5274151436031276E-3</c:v>
                </c:pt>
                <c:pt idx="2791">
                  <c:v>-6.5274151436031276E-3</c:v>
                </c:pt>
                <c:pt idx="2792">
                  <c:v>-1.3054830287206255E-2</c:v>
                </c:pt>
                <c:pt idx="2793">
                  <c:v>-6.5274151436031276E-3</c:v>
                </c:pt>
                <c:pt idx="2794">
                  <c:v>0</c:v>
                </c:pt>
                <c:pt idx="2795">
                  <c:v>0</c:v>
                </c:pt>
                <c:pt idx="2796">
                  <c:v>0</c:v>
                </c:pt>
                <c:pt idx="2797">
                  <c:v>0</c:v>
                </c:pt>
                <c:pt idx="2798">
                  <c:v>-6.5274151436031276E-3</c:v>
                </c:pt>
                <c:pt idx="2799">
                  <c:v>-1.3054830287206255E-2</c:v>
                </c:pt>
                <c:pt idx="2800">
                  <c:v>-1.3054830287206255E-2</c:v>
                </c:pt>
                <c:pt idx="2801">
                  <c:v>-6.5274151436031276E-3</c:v>
                </c:pt>
                <c:pt idx="2802">
                  <c:v>-6.5274151436031276E-3</c:v>
                </c:pt>
                <c:pt idx="2803">
                  <c:v>-6.5274151436031276E-3</c:v>
                </c:pt>
                <c:pt idx="2804">
                  <c:v>-1.3054830287206255E-2</c:v>
                </c:pt>
                <c:pt idx="2805">
                  <c:v>-1.3054830287206255E-2</c:v>
                </c:pt>
                <c:pt idx="2806">
                  <c:v>-1.3054830287206255E-2</c:v>
                </c:pt>
                <c:pt idx="2807">
                  <c:v>-1.3054830287206255E-2</c:v>
                </c:pt>
                <c:pt idx="2808">
                  <c:v>-1.3054830287206255E-2</c:v>
                </c:pt>
                <c:pt idx="2809">
                  <c:v>-1.3054830287206255E-2</c:v>
                </c:pt>
                <c:pt idx="2810">
                  <c:v>-1.3054830287206255E-2</c:v>
                </c:pt>
                <c:pt idx="2811">
                  <c:v>-1.3054830287206255E-2</c:v>
                </c:pt>
                <c:pt idx="2812">
                  <c:v>-1.3054830287206255E-2</c:v>
                </c:pt>
                <c:pt idx="2813">
                  <c:v>-1.3054830287206255E-2</c:v>
                </c:pt>
                <c:pt idx="2814">
                  <c:v>-1.9582245430809383E-2</c:v>
                </c:pt>
                <c:pt idx="2815">
                  <c:v>-1.9582245430809383E-2</c:v>
                </c:pt>
                <c:pt idx="2816">
                  <c:v>-1.3054830287206255E-2</c:v>
                </c:pt>
                <c:pt idx="2817">
                  <c:v>-1.3054830287206255E-2</c:v>
                </c:pt>
                <c:pt idx="2818">
                  <c:v>-6.5274151436031276E-3</c:v>
                </c:pt>
                <c:pt idx="2819">
                  <c:v>-6.5274151436031276E-3</c:v>
                </c:pt>
                <c:pt idx="2820">
                  <c:v>-1.3054830287206255E-2</c:v>
                </c:pt>
                <c:pt idx="2821">
                  <c:v>-1.3054830287206255E-2</c:v>
                </c:pt>
                <c:pt idx="2822">
                  <c:v>-1.9582245430809383E-2</c:v>
                </c:pt>
                <c:pt idx="2823">
                  <c:v>-1.9582245430809383E-2</c:v>
                </c:pt>
                <c:pt idx="2824">
                  <c:v>-1.3054830287206255E-2</c:v>
                </c:pt>
                <c:pt idx="2825">
                  <c:v>-6.5274151436031276E-3</c:v>
                </c:pt>
                <c:pt idx="2826">
                  <c:v>-6.5274151436031276E-3</c:v>
                </c:pt>
                <c:pt idx="2827">
                  <c:v>-6.5274151436031276E-3</c:v>
                </c:pt>
                <c:pt idx="2828">
                  <c:v>-1.3054830287206255E-2</c:v>
                </c:pt>
                <c:pt idx="2829">
                  <c:v>-1.9582245430809383E-2</c:v>
                </c:pt>
                <c:pt idx="2830">
                  <c:v>-1.3054830287206255E-2</c:v>
                </c:pt>
                <c:pt idx="2831">
                  <c:v>-1.3054830287206255E-2</c:v>
                </c:pt>
                <c:pt idx="2832">
                  <c:v>-1.3054830287206255E-2</c:v>
                </c:pt>
                <c:pt idx="2833">
                  <c:v>-1.3054830287206255E-2</c:v>
                </c:pt>
                <c:pt idx="2834">
                  <c:v>-1.3054830287206255E-2</c:v>
                </c:pt>
                <c:pt idx="2835">
                  <c:v>-6.5274151436031276E-3</c:v>
                </c:pt>
                <c:pt idx="2836">
                  <c:v>-6.5274151436031276E-3</c:v>
                </c:pt>
                <c:pt idx="2837">
                  <c:v>-6.5274151436031276E-3</c:v>
                </c:pt>
                <c:pt idx="2838">
                  <c:v>-1.3054830287206255E-2</c:v>
                </c:pt>
                <c:pt idx="2839">
                  <c:v>-1.3054830287206255E-2</c:v>
                </c:pt>
                <c:pt idx="2840">
                  <c:v>-1.3054830287206255E-2</c:v>
                </c:pt>
                <c:pt idx="2841">
                  <c:v>-1.3054830287206255E-2</c:v>
                </c:pt>
                <c:pt idx="2842">
                  <c:v>-1.3054830287206255E-2</c:v>
                </c:pt>
                <c:pt idx="2843">
                  <c:v>-1.3054830287206255E-2</c:v>
                </c:pt>
                <c:pt idx="2844">
                  <c:v>-6.5274151436031276E-3</c:v>
                </c:pt>
                <c:pt idx="2845">
                  <c:v>-6.5274151436031276E-3</c:v>
                </c:pt>
                <c:pt idx="2846">
                  <c:v>-6.5274151436031276E-3</c:v>
                </c:pt>
                <c:pt idx="2847">
                  <c:v>-6.5274151436031276E-3</c:v>
                </c:pt>
                <c:pt idx="2848">
                  <c:v>-6.5274151436031276E-3</c:v>
                </c:pt>
                <c:pt idx="2849">
                  <c:v>-6.5274151436031276E-3</c:v>
                </c:pt>
                <c:pt idx="2850">
                  <c:v>-1.3054830287206255E-2</c:v>
                </c:pt>
                <c:pt idx="2851">
                  <c:v>-1.3054830287206255E-2</c:v>
                </c:pt>
                <c:pt idx="2852">
                  <c:v>-1.9582245430809383E-2</c:v>
                </c:pt>
                <c:pt idx="2853">
                  <c:v>-1.3054830287206255E-2</c:v>
                </c:pt>
                <c:pt idx="2854">
                  <c:v>-6.5274151436031276E-3</c:v>
                </c:pt>
                <c:pt idx="2855">
                  <c:v>0</c:v>
                </c:pt>
                <c:pt idx="2856">
                  <c:v>-6.5274151436031276E-3</c:v>
                </c:pt>
                <c:pt idx="2857">
                  <c:v>-1.3054830287206255E-2</c:v>
                </c:pt>
                <c:pt idx="2858">
                  <c:v>-1.3054830287206255E-2</c:v>
                </c:pt>
                <c:pt idx="2859">
                  <c:v>-1.3054830287206255E-2</c:v>
                </c:pt>
                <c:pt idx="2860">
                  <c:v>-1.3054830287206255E-2</c:v>
                </c:pt>
                <c:pt idx="2861">
                  <c:v>-6.5274151436031276E-3</c:v>
                </c:pt>
                <c:pt idx="2862">
                  <c:v>-6.5274151436031276E-3</c:v>
                </c:pt>
                <c:pt idx="2863">
                  <c:v>-6.5274151436031276E-3</c:v>
                </c:pt>
                <c:pt idx="2864">
                  <c:v>-6.5274151436031276E-3</c:v>
                </c:pt>
                <c:pt idx="2865">
                  <c:v>-6.5274151436031276E-3</c:v>
                </c:pt>
                <c:pt idx="2866">
                  <c:v>-1.3054830287206255E-2</c:v>
                </c:pt>
                <c:pt idx="2867">
                  <c:v>-1.3054830287206255E-2</c:v>
                </c:pt>
                <c:pt idx="2868">
                  <c:v>-1.9582245430809383E-2</c:v>
                </c:pt>
                <c:pt idx="2869">
                  <c:v>-1.3054830287206255E-2</c:v>
                </c:pt>
                <c:pt idx="2870">
                  <c:v>-1.3054830287206255E-2</c:v>
                </c:pt>
                <c:pt idx="2871">
                  <c:v>-6.5274151436031276E-3</c:v>
                </c:pt>
                <c:pt idx="2872">
                  <c:v>-6.5274151436031276E-3</c:v>
                </c:pt>
                <c:pt idx="2873">
                  <c:v>-1.3054830287206255E-2</c:v>
                </c:pt>
                <c:pt idx="2874">
                  <c:v>-1.3054830287206255E-2</c:v>
                </c:pt>
                <c:pt idx="2875">
                  <c:v>-1.3054830287206255E-2</c:v>
                </c:pt>
                <c:pt idx="2876">
                  <c:v>-1.3054830287206255E-2</c:v>
                </c:pt>
                <c:pt idx="2877">
                  <c:v>-6.5274151436031276E-3</c:v>
                </c:pt>
                <c:pt idx="2878">
                  <c:v>-6.5274151436031276E-3</c:v>
                </c:pt>
                <c:pt idx="2879">
                  <c:v>0</c:v>
                </c:pt>
                <c:pt idx="2880">
                  <c:v>0</c:v>
                </c:pt>
                <c:pt idx="2881">
                  <c:v>-6.5274151436031276E-3</c:v>
                </c:pt>
                <c:pt idx="2882">
                  <c:v>-1.3054830287206255E-2</c:v>
                </c:pt>
                <c:pt idx="2883">
                  <c:v>-1.3054830287206255E-2</c:v>
                </c:pt>
                <c:pt idx="2884">
                  <c:v>-6.5274151436031276E-3</c:v>
                </c:pt>
                <c:pt idx="2885">
                  <c:v>0</c:v>
                </c:pt>
                <c:pt idx="2886">
                  <c:v>0</c:v>
                </c:pt>
                <c:pt idx="2887">
                  <c:v>0</c:v>
                </c:pt>
                <c:pt idx="2888">
                  <c:v>0</c:v>
                </c:pt>
                <c:pt idx="2889">
                  <c:v>0</c:v>
                </c:pt>
                <c:pt idx="2890">
                  <c:v>-6.5274151436031276E-3</c:v>
                </c:pt>
                <c:pt idx="2891">
                  <c:v>-6.5274151436031276E-3</c:v>
                </c:pt>
                <c:pt idx="2892">
                  <c:v>-6.5274151436031276E-3</c:v>
                </c:pt>
                <c:pt idx="2893">
                  <c:v>-6.5274151436031276E-3</c:v>
                </c:pt>
                <c:pt idx="2894">
                  <c:v>0</c:v>
                </c:pt>
                <c:pt idx="2895">
                  <c:v>-6.5274151436031276E-3</c:v>
                </c:pt>
                <c:pt idx="2896">
                  <c:v>-6.5274151436031276E-3</c:v>
                </c:pt>
                <c:pt idx="2897">
                  <c:v>-1.3054830287206255E-2</c:v>
                </c:pt>
                <c:pt idx="2898">
                  <c:v>-1.3054830287206255E-2</c:v>
                </c:pt>
                <c:pt idx="2899">
                  <c:v>-6.5274151436031276E-3</c:v>
                </c:pt>
                <c:pt idx="2900">
                  <c:v>-1.3054830287206255E-2</c:v>
                </c:pt>
                <c:pt idx="2901">
                  <c:v>-1.3054830287206255E-2</c:v>
                </c:pt>
                <c:pt idx="2902">
                  <c:v>-1.3054830287206255E-2</c:v>
                </c:pt>
                <c:pt idx="2903">
                  <c:v>-6.5274151436031276E-3</c:v>
                </c:pt>
                <c:pt idx="2904">
                  <c:v>0</c:v>
                </c:pt>
                <c:pt idx="2905">
                  <c:v>0</c:v>
                </c:pt>
                <c:pt idx="2906">
                  <c:v>-6.5274151436031276E-3</c:v>
                </c:pt>
                <c:pt idx="2907">
                  <c:v>-1.3054830287206255E-2</c:v>
                </c:pt>
                <c:pt idx="2908">
                  <c:v>-1.3054830287206255E-2</c:v>
                </c:pt>
                <c:pt idx="2909">
                  <c:v>-6.5274151436031276E-3</c:v>
                </c:pt>
                <c:pt idx="2910">
                  <c:v>-6.5274151436031276E-3</c:v>
                </c:pt>
                <c:pt idx="2911">
                  <c:v>-6.5274151436031276E-3</c:v>
                </c:pt>
                <c:pt idx="2912">
                  <c:v>-6.5274151436031276E-3</c:v>
                </c:pt>
                <c:pt idx="2913">
                  <c:v>-6.5274151436031276E-3</c:v>
                </c:pt>
                <c:pt idx="2914">
                  <c:v>-1.3054830287206255E-2</c:v>
                </c:pt>
                <c:pt idx="2915">
                  <c:v>-1.3054830287206255E-2</c:v>
                </c:pt>
                <c:pt idx="2916">
                  <c:v>-1.3054830287206255E-2</c:v>
                </c:pt>
                <c:pt idx="2917">
                  <c:v>-6.5274151436031276E-3</c:v>
                </c:pt>
                <c:pt idx="2918">
                  <c:v>-6.5274151436031276E-3</c:v>
                </c:pt>
                <c:pt idx="2919">
                  <c:v>-6.5274151436031276E-3</c:v>
                </c:pt>
                <c:pt idx="2920">
                  <c:v>-6.5274151436031276E-3</c:v>
                </c:pt>
                <c:pt idx="2921">
                  <c:v>-6.5274151436031276E-3</c:v>
                </c:pt>
                <c:pt idx="2922">
                  <c:v>-6.5274151436031276E-3</c:v>
                </c:pt>
                <c:pt idx="2923">
                  <c:v>-6.5274151436031276E-3</c:v>
                </c:pt>
                <c:pt idx="2924">
                  <c:v>-6.5274151436031276E-3</c:v>
                </c:pt>
                <c:pt idx="2925">
                  <c:v>-6.5274151436031276E-3</c:v>
                </c:pt>
                <c:pt idx="2926">
                  <c:v>0</c:v>
                </c:pt>
                <c:pt idx="2927">
                  <c:v>0</c:v>
                </c:pt>
                <c:pt idx="2928">
                  <c:v>0</c:v>
                </c:pt>
                <c:pt idx="2929">
                  <c:v>0</c:v>
                </c:pt>
                <c:pt idx="2930">
                  <c:v>-6.5274151436031276E-3</c:v>
                </c:pt>
                <c:pt idx="2931">
                  <c:v>-6.5274151436031276E-3</c:v>
                </c:pt>
                <c:pt idx="2932">
                  <c:v>-1.3054830287206255E-2</c:v>
                </c:pt>
                <c:pt idx="2933">
                  <c:v>-1.3054830287206255E-2</c:v>
                </c:pt>
                <c:pt idx="2934">
                  <c:v>-6.5274151436031276E-3</c:v>
                </c:pt>
                <c:pt idx="2935">
                  <c:v>-6.5274151436031276E-3</c:v>
                </c:pt>
                <c:pt idx="2936">
                  <c:v>-6.5274151436031276E-3</c:v>
                </c:pt>
                <c:pt idx="2937">
                  <c:v>-6.5274151436031276E-3</c:v>
                </c:pt>
                <c:pt idx="2938">
                  <c:v>-6.5274151436031276E-3</c:v>
                </c:pt>
                <c:pt idx="2939">
                  <c:v>-6.5274151436031276E-3</c:v>
                </c:pt>
                <c:pt idx="2940">
                  <c:v>-6.5274151436031276E-3</c:v>
                </c:pt>
                <c:pt idx="2941">
                  <c:v>-6.5274151436031276E-3</c:v>
                </c:pt>
                <c:pt idx="2942">
                  <c:v>-1.9582245430809383E-2</c:v>
                </c:pt>
                <c:pt idx="2943">
                  <c:v>-1.9582245430809383E-2</c:v>
                </c:pt>
                <c:pt idx="2944">
                  <c:v>-1.9582245430809383E-2</c:v>
                </c:pt>
                <c:pt idx="2945">
                  <c:v>-1.3054830287206255E-2</c:v>
                </c:pt>
                <c:pt idx="2946">
                  <c:v>-6.5274151436031276E-3</c:v>
                </c:pt>
                <c:pt idx="2947">
                  <c:v>-1.3054830287206255E-2</c:v>
                </c:pt>
                <c:pt idx="2948">
                  <c:v>-1.3054830287206255E-2</c:v>
                </c:pt>
                <c:pt idx="2949">
                  <c:v>-1.9582245430809383E-2</c:v>
                </c:pt>
                <c:pt idx="2950">
                  <c:v>-1.9582245430809383E-2</c:v>
                </c:pt>
                <c:pt idx="2951">
                  <c:v>-1.3054830287206255E-2</c:v>
                </c:pt>
                <c:pt idx="2952">
                  <c:v>-6.5274151436031276E-3</c:v>
                </c:pt>
                <c:pt idx="2953">
                  <c:v>-6.5274151436031276E-3</c:v>
                </c:pt>
                <c:pt idx="2954">
                  <c:v>-6.5274151436031276E-3</c:v>
                </c:pt>
                <c:pt idx="2955">
                  <c:v>-6.5274151436031276E-3</c:v>
                </c:pt>
                <c:pt idx="2956">
                  <c:v>-6.5274151436031276E-3</c:v>
                </c:pt>
                <c:pt idx="2957">
                  <c:v>-6.5274151436031276E-3</c:v>
                </c:pt>
                <c:pt idx="2958">
                  <c:v>0</c:v>
                </c:pt>
                <c:pt idx="2959">
                  <c:v>0</c:v>
                </c:pt>
                <c:pt idx="2960">
                  <c:v>-6.5274151436031276E-3</c:v>
                </c:pt>
                <c:pt idx="2961">
                  <c:v>-1.3054830287206255E-2</c:v>
                </c:pt>
                <c:pt idx="2962">
                  <c:v>-1.3054830287206255E-2</c:v>
                </c:pt>
                <c:pt idx="2963">
                  <c:v>-1.3054830287206255E-2</c:v>
                </c:pt>
                <c:pt idx="2964">
                  <c:v>-1.3054830287206255E-2</c:v>
                </c:pt>
                <c:pt idx="2965">
                  <c:v>-1.3054830287206255E-2</c:v>
                </c:pt>
                <c:pt idx="2966">
                  <c:v>-1.3054830287206255E-2</c:v>
                </c:pt>
                <c:pt idx="2967">
                  <c:v>-1.3054830287206255E-2</c:v>
                </c:pt>
                <c:pt idx="2968">
                  <c:v>-1.3054830287206255E-2</c:v>
                </c:pt>
                <c:pt idx="2969">
                  <c:v>-1.3054830287206255E-2</c:v>
                </c:pt>
                <c:pt idx="2970">
                  <c:v>-1.3054830287206255E-2</c:v>
                </c:pt>
                <c:pt idx="2971">
                  <c:v>-6.5274151436031276E-3</c:v>
                </c:pt>
                <c:pt idx="2972">
                  <c:v>-6.5274151436031276E-3</c:v>
                </c:pt>
                <c:pt idx="2973">
                  <c:v>-6.5274151436031276E-3</c:v>
                </c:pt>
                <c:pt idx="2974">
                  <c:v>-1.3054830287206255E-2</c:v>
                </c:pt>
                <c:pt idx="2975">
                  <c:v>-1.3054830287206255E-2</c:v>
                </c:pt>
                <c:pt idx="2976">
                  <c:v>-1.3054830287206255E-2</c:v>
                </c:pt>
                <c:pt idx="2977">
                  <c:v>-6.5274151436031276E-3</c:v>
                </c:pt>
                <c:pt idx="2978">
                  <c:v>0</c:v>
                </c:pt>
                <c:pt idx="2979">
                  <c:v>-6.5274151436031276E-3</c:v>
                </c:pt>
                <c:pt idx="2980">
                  <c:v>-6.5274151436031276E-3</c:v>
                </c:pt>
                <c:pt idx="2981">
                  <c:v>-6.5274151436031276E-3</c:v>
                </c:pt>
                <c:pt idx="2982">
                  <c:v>-6.5274151436031276E-3</c:v>
                </c:pt>
                <c:pt idx="2983">
                  <c:v>-6.5274151436031276E-3</c:v>
                </c:pt>
                <c:pt idx="2984">
                  <c:v>-1.3054830287206255E-2</c:v>
                </c:pt>
                <c:pt idx="2985">
                  <c:v>-1.3054830287206255E-2</c:v>
                </c:pt>
                <c:pt idx="2986">
                  <c:v>-1.9582245430809383E-2</c:v>
                </c:pt>
                <c:pt idx="2987">
                  <c:v>-1.3054830287206255E-2</c:v>
                </c:pt>
                <c:pt idx="2988">
                  <c:v>-6.5274151436031276E-3</c:v>
                </c:pt>
                <c:pt idx="2989">
                  <c:v>0</c:v>
                </c:pt>
                <c:pt idx="2990">
                  <c:v>0</c:v>
                </c:pt>
                <c:pt idx="2991">
                  <c:v>-6.5274151436031276E-3</c:v>
                </c:pt>
                <c:pt idx="2992">
                  <c:v>-1.3054830287206255E-2</c:v>
                </c:pt>
                <c:pt idx="2993">
                  <c:v>-1.3054830287206255E-2</c:v>
                </c:pt>
                <c:pt idx="2994">
                  <c:v>-6.5274151436031276E-3</c:v>
                </c:pt>
                <c:pt idx="2995">
                  <c:v>0</c:v>
                </c:pt>
                <c:pt idx="2996">
                  <c:v>0</c:v>
                </c:pt>
                <c:pt idx="2997">
                  <c:v>-6.5274151436031276E-3</c:v>
                </c:pt>
                <c:pt idx="2998">
                  <c:v>-1.3054830287206255E-2</c:v>
                </c:pt>
                <c:pt idx="2999">
                  <c:v>-1.3054830287206255E-2</c:v>
                </c:pt>
                <c:pt idx="3000">
                  <c:v>-6.5274151436031276E-3</c:v>
                </c:pt>
                <c:pt idx="3001">
                  <c:v>-6.5274151436031276E-3</c:v>
                </c:pt>
                <c:pt idx="3002">
                  <c:v>-6.5274151436031276E-3</c:v>
                </c:pt>
                <c:pt idx="3003">
                  <c:v>-6.5274151436031276E-3</c:v>
                </c:pt>
                <c:pt idx="3004">
                  <c:v>-6.5274151436031276E-3</c:v>
                </c:pt>
                <c:pt idx="3005">
                  <c:v>0</c:v>
                </c:pt>
                <c:pt idx="3006">
                  <c:v>0</c:v>
                </c:pt>
                <c:pt idx="3007">
                  <c:v>-6.5274151436031276E-3</c:v>
                </c:pt>
                <c:pt idx="3008">
                  <c:v>-1.3054830287206255E-2</c:v>
                </c:pt>
                <c:pt idx="3009">
                  <c:v>-1.3054830287206255E-2</c:v>
                </c:pt>
                <c:pt idx="3010">
                  <c:v>-1.3054830287206255E-2</c:v>
                </c:pt>
                <c:pt idx="3011">
                  <c:v>0</c:v>
                </c:pt>
                <c:pt idx="3012">
                  <c:v>0</c:v>
                </c:pt>
                <c:pt idx="3013">
                  <c:v>0</c:v>
                </c:pt>
                <c:pt idx="3014">
                  <c:v>-6.5274151436031276E-3</c:v>
                </c:pt>
                <c:pt idx="3015">
                  <c:v>-1.3054830287206255E-2</c:v>
                </c:pt>
                <c:pt idx="3016">
                  <c:v>-6.5274151436031276E-3</c:v>
                </c:pt>
                <c:pt idx="3017">
                  <c:v>-6.5274151436031276E-3</c:v>
                </c:pt>
                <c:pt idx="3018">
                  <c:v>0</c:v>
                </c:pt>
                <c:pt idx="3019">
                  <c:v>-6.5274151436031276E-3</c:v>
                </c:pt>
                <c:pt idx="3020">
                  <c:v>-1.3054830287206255E-2</c:v>
                </c:pt>
                <c:pt idx="3021">
                  <c:v>-1.3054830287206255E-2</c:v>
                </c:pt>
                <c:pt idx="3022">
                  <c:v>-1.3054830287206255E-2</c:v>
                </c:pt>
                <c:pt idx="3023">
                  <c:v>-1.3054830287206255E-2</c:v>
                </c:pt>
                <c:pt idx="3024">
                  <c:v>-6.5274151436031276E-3</c:v>
                </c:pt>
                <c:pt idx="3025">
                  <c:v>-6.5274151436031276E-3</c:v>
                </c:pt>
                <c:pt idx="3026">
                  <c:v>-6.5274151436031276E-3</c:v>
                </c:pt>
                <c:pt idx="3027">
                  <c:v>-6.5274151436031276E-3</c:v>
                </c:pt>
                <c:pt idx="3028">
                  <c:v>-6.5274151436031276E-3</c:v>
                </c:pt>
                <c:pt idx="3029">
                  <c:v>-1.3054830287206255E-2</c:v>
                </c:pt>
                <c:pt idx="3030">
                  <c:v>-1.3054830287206255E-2</c:v>
                </c:pt>
                <c:pt idx="3031">
                  <c:v>-1.3054830287206255E-2</c:v>
                </c:pt>
                <c:pt idx="3032">
                  <c:v>-1.3054830287206255E-2</c:v>
                </c:pt>
                <c:pt idx="3033">
                  <c:v>-1.3054830287206255E-2</c:v>
                </c:pt>
                <c:pt idx="3034">
                  <c:v>-1.3054830287206255E-2</c:v>
                </c:pt>
                <c:pt idx="3035">
                  <c:v>-6.5274151436031276E-3</c:v>
                </c:pt>
                <c:pt idx="3036">
                  <c:v>0</c:v>
                </c:pt>
                <c:pt idx="3037">
                  <c:v>0</c:v>
                </c:pt>
                <c:pt idx="3038">
                  <c:v>0</c:v>
                </c:pt>
                <c:pt idx="3039">
                  <c:v>-6.5274151436031276E-3</c:v>
                </c:pt>
                <c:pt idx="3040">
                  <c:v>-1.3054830287206255E-2</c:v>
                </c:pt>
                <c:pt idx="3041">
                  <c:v>-1.3054830287206255E-2</c:v>
                </c:pt>
                <c:pt idx="3042">
                  <c:v>-1.3054830287206255E-2</c:v>
                </c:pt>
                <c:pt idx="3043">
                  <c:v>-1.3054830287206255E-2</c:v>
                </c:pt>
                <c:pt idx="3044">
                  <c:v>-1.3054830287206255E-2</c:v>
                </c:pt>
                <c:pt idx="3045">
                  <c:v>-1.3054830287206255E-2</c:v>
                </c:pt>
                <c:pt idx="3046">
                  <c:v>-6.5274151436031276E-3</c:v>
                </c:pt>
                <c:pt idx="3047">
                  <c:v>-6.5274151436031276E-3</c:v>
                </c:pt>
                <c:pt idx="3048">
                  <c:v>-6.5274151436031276E-3</c:v>
                </c:pt>
                <c:pt idx="3049">
                  <c:v>-1.3054830287206255E-2</c:v>
                </c:pt>
                <c:pt idx="3050">
                  <c:v>-1.3054830287206255E-2</c:v>
                </c:pt>
                <c:pt idx="3051">
                  <c:v>-6.5274151436031276E-3</c:v>
                </c:pt>
                <c:pt idx="3052">
                  <c:v>-6.5274151436031276E-3</c:v>
                </c:pt>
                <c:pt idx="3053">
                  <c:v>-6.5274151436031276E-3</c:v>
                </c:pt>
                <c:pt idx="3054">
                  <c:v>-6.5274151436031276E-3</c:v>
                </c:pt>
                <c:pt idx="3055">
                  <c:v>-1.3054830287206255E-2</c:v>
                </c:pt>
                <c:pt idx="3056">
                  <c:v>-1.3054830287206255E-2</c:v>
                </c:pt>
                <c:pt idx="3057">
                  <c:v>-1.3054830287206255E-2</c:v>
                </c:pt>
                <c:pt idx="3058">
                  <c:v>-1.3054830287206255E-2</c:v>
                </c:pt>
                <c:pt idx="3059">
                  <c:v>-1.3054830287206255E-2</c:v>
                </c:pt>
                <c:pt idx="3060">
                  <c:v>-6.5274151436031276E-3</c:v>
                </c:pt>
                <c:pt idx="3061">
                  <c:v>-6.5274151436031276E-3</c:v>
                </c:pt>
                <c:pt idx="3062">
                  <c:v>-6.5274151436031276E-3</c:v>
                </c:pt>
                <c:pt idx="3063">
                  <c:v>-6.5274151436031276E-3</c:v>
                </c:pt>
                <c:pt idx="3064">
                  <c:v>-6.5274151436031276E-3</c:v>
                </c:pt>
                <c:pt idx="3065">
                  <c:v>-1.3054830287206255E-2</c:v>
                </c:pt>
                <c:pt idx="3066">
                  <c:v>-1.3054830287206255E-2</c:v>
                </c:pt>
                <c:pt idx="3067">
                  <c:v>-6.5274151436031276E-3</c:v>
                </c:pt>
                <c:pt idx="3068">
                  <c:v>-6.5274151436031276E-3</c:v>
                </c:pt>
                <c:pt idx="3069">
                  <c:v>-1.3054830287206255E-2</c:v>
                </c:pt>
                <c:pt idx="3070">
                  <c:v>-1.3054830287206255E-2</c:v>
                </c:pt>
                <c:pt idx="3071">
                  <c:v>-1.3054830287206255E-2</c:v>
                </c:pt>
                <c:pt idx="3072">
                  <c:v>-1.3054830287206255E-2</c:v>
                </c:pt>
                <c:pt idx="3073">
                  <c:v>-6.5274151436031276E-3</c:v>
                </c:pt>
                <c:pt idx="3074">
                  <c:v>0</c:v>
                </c:pt>
                <c:pt idx="3075">
                  <c:v>0</c:v>
                </c:pt>
                <c:pt idx="3076">
                  <c:v>-6.5274151436031276E-3</c:v>
                </c:pt>
                <c:pt idx="3077">
                  <c:v>-6.5274151436031276E-3</c:v>
                </c:pt>
                <c:pt idx="3078">
                  <c:v>-6.5274151436031276E-3</c:v>
                </c:pt>
                <c:pt idx="3079">
                  <c:v>-6.5274151436031276E-3</c:v>
                </c:pt>
                <c:pt idx="3080">
                  <c:v>-1.3054830287206255E-2</c:v>
                </c:pt>
                <c:pt idx="3081">
                  <c:v>-1.3054830287206255E-2</c:v>
                </c:pt>
                <c:pt idx="3082">
                  <c:v>-1.3054830287206255E-2</c:v>
                </c:pt>
                <c:pt idx="3083">
                  <c:v>-1.3054830287206255E-2</c:v>
                </c:pt>
                <c:pt idx="3084">
                  <c:v>-1.3054830287206255E-2</c:v>
                </c:pt>
                <c:pt idx="3085">
                  <c:v>-6.5274151436031276E-3</c:v>
                </c:pt>
                <c:pt idx="3086">
                  <c:v>-1.3054830287206255E-2</c:v>
                </c:pt>
                <c:pt idx="3087">
                  <c:v>-1.3054830287206255E-2</c:v>
                </c:pt>
                <c:pt idx="3088">
                  <c:v>-1.3054830287206255E-2</c:v>
                </c:pt>
                <c:pt idx="3089">
                  <c:v>-1.3054830287206255E-2</c:v>
                </c:pt>
                <c:pt idx="3090">
                  <c:v>-1.3054830287206255E-2</c:v>
                </c:pt>
                <c:pt idx="3091">
                  <c:v>-1.9582245430809383E-2</c:v>
                </c:pt>
                <c:pt idx="3092">
                  <c:v>-1.9582245430809383E-2</c:v>
                </c:pt>
                <c:pt idx="3093">
                  <c:v>-1.3054830287206255E-2</c:v>
                </c:pt>
                <c:pt idx="3094">
                  <c:v>-6.5274151436031276E-3</c:v>
                </c:pt>
                <c:pt idx="3095">
                  <c:v>0</c:v>
                </c:pt>
                <c:pt idx="3096">
                  <c:v>0</c:v>
                </c:pt>
                <c:pt idx="3097">
                  <c:v>0</c:v>
                </c:pt>
                <c:pt idx="3098">
                  <c:v>-6.5274151436031276E-3</c:v>
                </c:pt>
                <c:pt idx="3099">
                  <c:v>-6.5274151436031276E-3</c:v>
                </c:pt>
                <c:pt idx="3100">
                  <c:v>-6.5274151436031276E-3</c:v>
                </c:pt>
                <c:pt idx="3101">
                  <c:v>0</c:v>
                </c:pt>
                <c:pt idx="3102">
                  <c:v>-6.5274151436031276E-3</c:v>
                </c:pt>
                <c:pt idx="3103">
                  <c:v>-6.5274151436031276E-3</c:v>
                </c:pt>
                <c:pt idx="3104">
                  <c:v>-1.3054830287206255E-2</c:v>
                </c:pt>
                <c:pt idx="3105">
                  <c:v>-1.3054830287206255E-2</c:v>
                </c:pt>
                <c:pt idx="3106">
                  <c:v>-1.9582245430809383E-2</c:v>
                </c:pt>
                <c:pt idx="3107">
                  <c:v>-1.3054830287206255E-2</c:v>
                </c:pt>
                <c:pt idx="3108">
                  <c:v>-1.3054830287206255E-2</c:v>
                </c:pt>
                <c:pt idx="3109">
                  <c:v>-6.5274151436031276E-3</c:v>
                </c:pt>
                <c:pt idx="3110">
                  <c:v>0</c:v>
                </c:pt>
                <c:pt idx="3111">
                  <c:v>0</c:v>
                </c:pt>
                <c:pt idx="3112">
                  <c:v>0</c:v>
                </c:pt>
                <c:pt idx="3113">
                  <c:v>-6.5274151436031276E-3</c:v>
                </c:pt>
                <c:pt idx="3114">
                  <c:v>-6.5274151436031276E-3</c:v>
                </c:pt>
                <c:pt idx="3115">
                  <c:v>-6.5274151436031276E-3</c:v>
                </c:pt>
                <c:pt idx="3116">
                  <c:v>-6.5274151436031276E-3</c:v>
                </c:pt>
                <c:pt idx="3117">
                  <c:v>-6.5274151436031276E-3</c:v>
                </c:pt>
                <c:pt idx="3118">
                  <c:v>-6.5274151436031276E-3</c:v>
                </c:pt>
                <c:pt idx="3119">
                  <c:v>-6.5274151436031276E-3</c:v>
                </c:pt>
                <c:pt idx="3120">
                  <c:v>-6.5274151436031276E-3</c:v>
                </c:pt>
                <c:pt idx="3121">
                  <c:v>-1.3054830287206255E-2</c:v>
                </c:pt>
                <c:pt idx="3122">
                  <c:v>-1.3054830287206255E-2</c:v>
                </c:pt>
                <c:pt idx="3123">
                  <c:v>-1.3054830287206255E-2</c:v>
                </c:pt>
                <c:pt idx="3124">
                  <c:v>-6.5274151436031276E-3</c:v>
                </c:pt>
                <c:pt idx="3125">
                  <c:v>-6.5274151436031276E-3</c:v>
                </c:pt>
                <c:pt idx="3126">
                  <c:v>-6.5274151436031276E-3</c:v>
                </c:pt>
                <c:pt idx="3127">
                  <c:v>-1.3054830287206255E-2</c:v>
                </c:pt>
                <c:pt idx="3128">
                  <c:v>-1.3054830287206255E-2</c:v>
                </c:pt>
                <c:pt idx="3129">
                  <c:v>-1.3054830287206255E-2</c:v>
                </c:pt>
                <c:pt idx="3130">
                  <c:v>-6.5274151436031276E-3</c:v>
                </c:pt>
                <c:pt idx="3131">
                  <c:v>-6.5274151436031276E-3</c:v>
                </c:pt>
                <c:pt idx="3132">
                  <c:v>-6.5274151436031276E-3</c:v>
                </c:pt>
                <c:pt idx="3133">
                  <c:v>-1.3054830287206255E-2</c:v>
                </c:pt>
                <c:pt idx="3134">
                  <c:v>-6.5274151436031276E-3</c:v>
                </c:pt>
                <c:pt idx="3135">
                  <c:v>0</c:v>
                </c:pt>
                <c:pt idx="3136">
                  <c:v>0</c:v>
                </c:pt>
                <c:pt idx="3137">
                  <c:v>0</c:v>
                </c:pt>
                <c:pt idx="3138">
                  <c:v>0</c:v>
                </c:pt>
                <c:pt idx="3139">
                  <c:v>0</c:v>
                </c:pt>
                <c:pt idx="3140">
                  <c:v>0</c:v>
                </c:pt>
                <c:pt idx="3141">
                  <c:v>-6.5274151436031276E-3</c:v>
                </c:pt>
                <c:pt idx="3142">
                  <c:v>-1.3054830287206255E-2</c:v>
                </c:pt>
                <c:pt idx="3143">
                  <c:v>-1.3054830287206255E-2</c:v>
                </c:pt>
                <c:pt idx="3144">
                  <c:v>-1.3054830287206255E-2</c:v>
                </c:pt>
                <c:pt idx="3145">
                  <c:v>-1.3054830287206255E-2</c:v>
                </c:pt>
                <c:pt idx="3146">
                  <c:v>-6.5274151436031276E-3</c:v>
                </c:pt>
                <c:pt idx="3147">
                  <c:v>0</c:v>
                </c:pt>
                <c:pt idx="3148">
                  <c:v>-6.5274151436031276E-3</c:v>
                </c:pt>
                <c:pt idx="3149">
                  <c:v>-1.3054830287206255E-2</c:v>
                </c:pt>
                <c:pt idx="3150">
                  <c:v>-1.3054830287206255E-2</c:v>
                </c:pt>
                <c:pt idx="3151">
                  <c:v>-1.9582245430809383E-2</c:v>
                </c:pt>
                <c:pt idx="3152">
                  <c:v>-1.3054830287206255E-2</c:v>
                </c:pt>
                <c:pt idx="3153">
                  <c:v>-1.3054830287206255E-2</c:v>
                </c:pt>
                <c:pt idx="3154">
                  <c:v>-1.3054830287206255E-2</c:v>
                </c:pt>
                <c:pt idx="3155">
                  <c:v>-1.3054830287206255E-2</c:v>
                </c:pt>
                <c:pt idx="3156">
                  <c:v>-1.3054830287206255E-2</c:v>
                </c:pt>
                <c:pt idx="3157">
                  <c:v>-1.3054830287206255E-2</c:v>
                </c:pt>
                <c:pt idx="3158">
                  <c:v>-1.3054830287206255E-2</c:v>
                </c:pt>
                <c:pt idx="3159">
                  <c:v>-6.5274151436031276E-3</c:v>
                </c:pt>
                <c:pt idx="3160">
                  <c:v>-6.5274151436031276E-3</c:v>
                </c:pt>
                <c:pt idx="3161">
                  <c:v>-6.5274151436031276E-3</c:v>
                </c:pt>
                <c:pt idx="3162">
                  <c:v>-6.5274151436031276E-3</c:v>
                </c:pt>
                <c:pt idx="3163">
                  <c:v>-6.5274151436031276E-3</c:v>
                </c:pt>
                <c:pt idx="3164">
                  <c:v>-6.5274151436031276E-3</c:v>
                </c:pt>
                <c:pt idx="3165">
                  <c:v>-6.5274151436031276E-3</c:v>
                </c:pt>
                <c:pt idx="3166">
                  <c:v>-6.5274151436031276E-3</c:v>
                </c:pt>
                <c:pt idx="3167">
                  <c:v>-6.5274151436031276E-3</c:v>
                </c:pt>
                <c:pt idx="3168">
                  <c:v>-6.5274151436031276E-3</c:v>
                </c:pt>
                <c:pt idx="3169">
                  <c:v>-6.5274151436031276E-3</c:v>
                </c:pt>
                <c:pt idx="3170">
                  <c:v>-6.5274151436031276E-3</c:v>
                </c:pt>
                <c:pt idx="3171">
                  <c:v>-1.3054830287206255E-2</c:v>
                </c:pt>
                <c:pt idx="3172">
                  <c:v>-1.9582245430809383E-2</c:v>
                </c:pt>
                <c:pt idx="3173">
                  <c:v>-1.9582245430809383E-2</c:v>
                </c:pt>
                <c:pt idx="3174">
                  <c:v>-1.3054830287206255E-2</c:v>
                </c:pt>
                <c:pt idx="3175">
                  <c:v>-1.3054830287206255E-2</c:v>
                </c:pt>
                <c:pt idx="3176">
                  <c:v>-6.5274151436031276E-3</c:v>
                </c:pt>
                <c:pt idx="3177">
                  <c:v>-1.3054830287206255E-2</c:v>
                </c:pt>
                <c:pt idx="3178">
                  <c:v>-1.9582245430809383E-2</c:v>
                </c:pt>
                <c:pt idx="3179">
                  <c:v>-1.9582245430809383E-2</c:v>
                </c:pt>
                <c:pt idx="3180">
                  <c:v>-1.3054830287206255E-2</c:v>
                </c:pt>
                <c:pt idx="3181">
                  <c:v>-6.5274151436031276E-3</c:v>
                </c:pt>
                <c:pt idx="3182">
                  <c:v>-6.5274151436031276E-3</c:v>
                </c:pt>
                <c:pt idx="3183">
                  <c:v>-6.5274151436031276E-3</c:v>
                </c:pt>
                <c:pt idx="3184">
                  <c:v>-1.3054830287206255E-2</c:v>
                </c:pt>
                <c:pt idx="3185">
                  <c:v>-6.5274151436031276E-3</c:v>
                </c:pt>
                <c:pt idx="3186">
                  <c:v>0</c:v>
                </c:pt>
                <c:pt idx="3187">
                  <c:v>6.5274151436031276E-3</c:v>
                </c:pt>
                <c:pt idx="3188">
                  <c:v>0</c:v>
                </c:pt>
                <c:pt idx="3189">
                  <c:v>0</c:v>
                </c:pt>
                <c:pt idx="3190">
                  <c:v>-6.5274151436031276E-3</c:v>
                </c:pt>
                <c:pt idx="3191">
                  <c:v>-6.5274151436031276E-3</c:v>
                </c:pt>
                <c:pt idx="3192">
                  <c:v>-1.3054830287206255E-2</c:v>
                </c:pt>
                <c:pt idx="3193">
                  <c:v>-1.3054830287206255E-2</c:v>
                </c:pt>
                <c:pt idx="3194">
                  <c:v>-1.9582245430809383E-2</c:v>
                </c:pt>
                <c:pt idx="3195">
                  <c:v>-1.3054830287206255E-2</c:v>
                </c:pt>
                <c:pt idx="3196">
                  <c:v>-6.5274151436031276E-3</c:v>
                </c:pt>
                <c:pt idx="3197">
                  <c:v>-6.5274151436031276E-3</c:v>
                </c:pt>
                <c:pt idx="3198">
                  <c:v>-6.5274151436031276E-3</c:v>
                </c:pt>
                <c:pt idx="3199">
                  <c:v>-1.3054830287206255E-2</c:v>
                </c:pt>
                <c:pt idx="3200">
                  <c:v>-1.3054830287206255E-2</c:v>
                </c:pt>
                <c:pt idx="3201">
                  <c:v>-1.3054830287206255E-2</c:v>
                </c:pt>
                <c:pt idx="3202">
                  <c:v>-6.5274151436031276E-3</c:v>
                </c:pt>
                <c:pt idx="3203">
                  <c:v>0</c:v>
                </c:pt>
                <c:pt idx="3204">
                  <c:v>0</c:v>
                </c:pt>
                <c:pt idx="3205">
                  <c:v>-6.5274151436031276E-3</c:v>
                </c:pt>
                <c:pt idx="3206">
                  <c:v>-6.5274151436031276E-3</c:v>
                </c:pt>
                <c:pt idx="3207">
                  <c:v>-1.3054830287206255E-2</c:v>
                </c:pt>
                <c:pt idx="3208">
                  <c:v>-1.3054830287206255E-2</c:v>
                </c:pt>
                <c:pt idx="3209">
                  <c:v>-1.3054830287206255E-2</c:v>
                </c:pt>
                <c:pt idx="3210">
                  <c:v>-1.3054830287206255E-2</c:v>
                </c:pt>
                <c:pt idx="3211">
                  <c:v>-1.3054830287206255E-2</c:v>
                </c:pt>
                <c:pt idx="3212">
                  <c:v>-1.3054830287206255E-2</c:v>
                </c:pt>
                <c:pt idx="3213">
                  <c:v>-1.3054830287206255E-2</c:v>
                </c:pt>
                <c:pt idx="3214">
                  <c:v>-1.3054830287206255E-2</c:v>
                </c:pt>
                <c:pt idx="3215">
                  <c:v>-1.3054830287206255E-2</c:v>
                </c:pt>
                <c:pt idx="3216">
                  <c:v>-1.3054830287206255E-2</c:v>
                </c:pt>
                <c:pt idx="3217">
                  <c:v>-6.5274151436031276E-3</c:v>
                </c:pt>
                <c:pt idx="3218">
                  <c:v>-6.5274151436031276E-3</c:v>
                </c:pt>
                <c:pt idx="3219">
                  <c:v>-1.3054830287206255E-2</c:v>
                </c:pt>
                <c:pt idx="3220">
                  <c:v>-1.3054830287206255E-2</c:v>
                </c:pt>
                <c:pt idx="3221">
                  <c:v>-1.3054830287206255E-2</c:v>
                </c:pt>
                <c:pt idx="3222">
                  <c:v>-6.5274151436031276E-3</c:v>
                </c:pt>
                <c:pt idx="3223">
                  <c:v>-6.5274151436031276E-3</c:v>
                </c:pt>
                <c:pt idx="3224">
                  <c:v>-6.5274151436031276E-3</c:v>
                </c:pt>
                <c:pt idx="3225">
                  <c:v>-1.3054830287206255E-2</c:v>
                </c:pt>
                <c:pt idx="3226">
                  <c:v>-1.3054830287206255E-2</c:v>
                </c:pt>
                <c:pt idx="3227">
                  <c:v>-6.5274151436031276E-3</c:v>
                </c:pt>
                <c:pt idx="3228">
                  <c:v>-6.5274151436031276E-3</c:v>
                </c:pt>
                <c:pt idx="3229">
                  <c:v>-6.5274151436031276E-3</c:v>
                </c:pt>
                <c:pt idx="3230">
                  <c:v>-6.5274151436031276E-3</c:v>
                </c:pt>
                <c:pt idx="3231">
                  <c:v>0</c:v>
                </c:pt>
                <c:pt idx="3232">
                  <c:v>-6.5274151436031276E-3</c:v>
                </c:pt>
                <c:pt idx="3233">
                  <c:v>-6.5274151436031276E-3</c:v>
                </c:pt>
                <c:pt idx="3234">
                  <c:v>-6.5274151436031276E-3</c:v>
                </c:pt>
                <c:pt idx="3235">
                  <c:v>-1.3054830287206255E-2</c:v>
                </c:pt>
                <c:pt idx="3236">
                  <c:v>-6.5274151436031276E-3</c:v>
                </c:pt>
                <c:pt idx="3237">
                  <c:v>-6.5274151436031276E-3</c:v>
                </c:pt>
                <c:pt idx="3238">
                  <c:v>-6.5274151436031276E-3</c:v>
                </c:pt>
                <c:pt idx="3239">
                  <c:v>-6.5274151436031276E-3</c:v>
                </c:pt>
                <c:pt idx="3240">
                  <c:v>-6.5274151436031276E-3</c:v>
                </c:pt>
                <c:pt idx="3241">
                  <c:v>-6.5274151436031276E-3</c:v>
                </c:pt>
                <c:pt idx="3242">
                  <c:v>-6.5274151436031276E-3</c:v>
                </c:pt>
                <c:pt idx="3243">
                  <c:v>-6.5274151436031276E-3</c:v>
                </c:pt>
                <c:pt idx="3244">
                  <c:v>-6.5274151436031276E-3</c:v>
                </c:pt>
                <c:pt idx="3245">
                  <c:v>-6.5274151436031276E-3</c:v>
                </c:pt>
                <c:pt idx="3246">
                  <c:v>0</c:v>
                </c:pt>
                <c:pt idx="3247">
                  <c:v>0</c:v>
                </c:pt>
                <c:pt idx="3248">
                  <c:v>0</c:v>
                </c:pt>
                <c:pt idx="3249">
                  <c:v>-6.5274151436031276E-3</c:v>
                </c:pt>
                <c:pt idx="3250">
                  <c:v>-1.3054830287206255E-2</c:v>
                </c:pt>
                <c:pt idx="3251">
                  <c:v>-1.3054830287206255E-2</c:v>
                </c:pt>
                <c:pt idx="3252">
                  <c:v>-1.3054830287206255E-2</c:v>
                </c:pt>
                <c:pt idx="3253">
                  <c:v>-6.5274151436031276E-3</c:v>
                </c:pt>
                <c:pt idx="3254">
                  <c:v>-1.3054830287206255E-2</c:v>
                </c:pt>
                <c:pt idx="3255">
                  <c:v>-1.3054830287206255E-2</c:v>
                </c:pt>
                <c:pt idx="3256">
                  <c:v>-6.5274151436031276E-3</c:v>
                </c:pt>
                <c:pt idx="3257">
                  <c:v>-6.5274151436031276E-3</c:v>
                </c:pt>
                <c:pt idx="3258">
                  <c:v>0</c:v>
                </c:pt>
                <c:pt idx="3259">
                  <c:v>0</c:v>
                </c:pt>
                <c:pt idx="3260">
                  <c:v>0</c:v>
                </c:pt>
                <c:pt idx="3261">
                  <c:v>0</c:v>
                </c:pt>
                <c:pt idx="3262">
                  <c:v>0</c:v>
                </c:pt>
                <c:pt idx="3263">
                  <c:v>-6.5274151436031276E-3</c:v>
                </c:pt>
                <c:pt idx="3264">
                  <c:v>-6.5274151436031276E-3</c:v>
                </c:pt>
                <c:pt idx="3265">
                  <c:v>-6.5274151436031276E-3</c:v>
                </c:pt>
                <c:pt idx="3266">
                  <c:v>-6.5274151436031276E-3</c:v>
                </c:pt>
                <c:pt idx="3267">
                  <c:v>0</c:v>
                </c:pt>
                <c:pt idx="3268">
                  <c:v>0</c:v>
                </c:pt>
                <c:pt idx="3269">
                  <c:v>0</c:v>
                </c:pt>
                <c:pt idx="3270">
                  <c:v>0</c:v>
                </c:pt>
                <c:pt idx="3271">
                  <c:v>0</c:v>
                </c:pt>
                <c:pt idx="3272">
                  <c:v>0</c:v>
                </c:pt>
                <c:pt idx="3273">
                  <c:v>-6.5274151436031276E-3</c:v>
                </c:pt>
                <c:pt idx="3274">
                  <c:v>-6.5274151436031276E-3</c:v>
                </c:pt>
                <c:pt idx="3275">
                  <c:v>0</c:v>
                </c:pt>
                <c:pt idx="3276">
                  <c:v>0</c:v>
                </c:pt>
                <c:pt idx="3277">
                  <c:v>0</c:v>
                </c:pt>
                <c:pt idx="3278">
                  <c:v>-6.5274151436031276E-3</c:v>
                </c:pt>
                <c:pt idx="3279">
                  <c:v>-6.5274151436031276E-3</c:v>
                </c:pt>
                <c:pt idx="3280">
                  <c:v>-6.5274151436031276E-3</c:v>
                </c:pt>
                <c:pt idx="3281">
                  <c:v>-1.3054830287206255E-2</c:v>
                </c:pt>
                <c:pt idx="3282">
                  <c:v>-1.3054830287206255E-2</c:v>
                </c:pt>
                <c:pt idx="3283">
                  <c:v>-1.3054830287206255E-2</c:v>
                </c:pt>
                <c:pt idx="3284">
                  <c:v>-1.3054830287206255E-2</c:v>
                </c:pt>
                <c:pt idx="3285">
                  <c:v>-6.5274151436031276E-3</c:v>
                </c:pt>
                <c:pt idx="3286">
                  <c:v>-6.5274151436031276E-3</c:v>
                </c:pt>
                <c:pt idx="3287">
                  <c:v>-6.5274151436031276E-3</c:v>
                </c:pt>
                <c:pt idx="3288">
                  <c:v>-1.3054830287206255E-2</c:v>
                </c:pt>
                <c:pt idx="3289">
                  <c:v>-1.9582245430809383E-2</c:v>
                </c:pt>
                <c:pt idx="3290">
                  <c:v>-1.9582245430809383E-2</c:v>
                </c:pt>
                <c:pt idx="3291">
                  <c:v>-1.3054830287206255E-2</c:v>
                </c:pt>
                <c:pt idx="3292">
                  <c:v>0</c:v>
                </c:pt>
                <c:pt idx="3293">
                  <c:v>6.5274151436031276E-3</c:v>
                </c:pt>
                <c:pt idx="3294">
                  <c:v>1.9582245430809383E-2</c:v>
                </c:pt>
                <c:pt idx="3295">
                  <c:v>2.610966057441251E-2</c:v>
                </c:pt>
                <c:pt idx="3296">
                  <c:v>3.2637075718015642E-2</c:v>
                </c:pt>
                <c:pt idx="3297">
                  <c:v>3.9164490861618766E-2</c:v>
                </c:pt>
                <c:pt idx="3298">
                  <c:v>3.9164490861618766E-2</c:v>
                </c:pt>
                <c:pt idx="3299">
                  <c:v>3.9164490861618766E-2</c:v>
                </c:pt>
                <c:pt idx="3300">
                  <c:v>3.9164490861618766E-2</c:v>
                </c:pt>
                <c:pt idx="3301">
                  <c:v>4.569190600522189E-2</c:v>
                </c:pt>
                <c:pt idx="3302">
                  <c:v>4.569190600522189E-2</c:v>
                </c:pt>
                <c:pt idx="3303">
                  <c:v>3.9164490861618766E-2</c:v>
                </c:pt>
                <c:pt idx="3304">
                  <c:v>2.610966057441251E-2</c:v>
                </c:pt>
                <c:pt idx="3305">
                  <c:v>2.610966057441251E-2</c:v>
                </c:pt>
                <c:pt idx="3306">
                  <c:v>3.2637075718015642E-2</c:v>
                </c:pt>
                <c:pt idx="3307">
                  <c:v>3.9164490861618766E-2</c:v>
                </c:pt>
                <c:pt idx="3308">
                  <c:v>4.569190600522189E-2</c:v>
                </c:pt>
                <c:pt idx="3309">
                  <c:v>3.9164490861618766E-2</c:v>
                </c:pt>
                <c:pt idx="3310">
                  <c:v>3.2637075718015642E-2</c:v>
                </c:pt>
                <c:pt idx="3311">
                  <c:v>3.2637075718015642E-2</c:v>
                </c:pt>
                <c:pt idx="3312">
                  <c:v>3.2637075718015642E-2</c:v>
                </c:pt>
                <c:pt idx="3313">
                  <c:v>3.2637075718015642E-2</c:v>
                </c:pt>
                <c:pt idx="3314">
                  <c:v>3.9164490861618766E-2</c:v>
                </c:pt>
                <c:pt idx="3315">
                  <c:v>3.9164490861618766E-2</c:v>
                </c:pt>
                <c:pt idx="3316">
                  <c:v>3.9164490861618766E-2</c:v>
                </c:pt>
                <c:pt idx="3317">
                  <c:v>4.569190600522189E-2</c:v>
                </c:pt>
                <c:pt idx="3318">
                  <c:v>4.569190600522189E-2</c:v>
                </c:pt>
                <c:pt idx="3319">
                  <c:v>4.569190600522189E-2</c:v>
                </c:pt>
                <c:pt idx="3320">
                  <c:v>3.9164490861618766E-2</c:v>
                </c:pt>
                <c:pt idx="3321">
                  <c:v>3.9164490861618766E-2</c:v>
                </c:pt>
                <c:pt idx="3322">
                  <c:v>3.9164490861618766E-2</c:v>
                </c:pt>
                <c:pt idx="3323">
                  <c:v>3.9164490861618766E-2</c:v>
                </c:pt>
                <c:pt idx="3324">
                  <c:v>3.9164490861618766E-2</c:v>
                </c:pt>
                <c:pt idx="3325">
                  <c:v>3.9164490861618766E-2</c:v>
                </c:pt>
                <c:pt idx="3326">
                  <c:v>3.9164490861618766E-2</c:v>
                </c:pt>
                <c:pt idx="3327">
                  <c:v>3.9164490861618766E-2</c:v>
                </c:pt>
                <c:pt idx="3328">
                  <c:v>3.9164490861618766E-2</c:v>
                </c:pt>
                <c:pt idx="3329">
                  <c:v>4.569190600522189E-2</c:v>
                </c:pt>
                <c:pt idx="3330">
                  <c:v>4.569190600522189E-2</c:v>
                </c:pt>
                <c:pt idx="3331">
                  <c:v>4.569190600522189E-2</c:v>
                </c:pt>
                <c:pt idx="3332">
                  <c:v>4.569190600522189E-2</c:v>
                </c:pt>
                <c:pt idx="3333">
                  <c:v>4.569190600522189E-2</c:v>
                </c:pt>
                <c:pt idx="3334">
                  <c:v>3.9164490861618766E-2</c:v>
                </c:pt>
                <c:pt idx="3335">
                  <c:v>4.569190600522189E-2</c:v>
                </c:pt>
                <c:pt idx="3336">
                  <c:v>4.569190600522189E-2</c:v>
                </c:pt>
                <c:pt idx="3337">
                  <c:v>4.569190600522189E-2</c:v>
                </c:pt>
                <c:pt idx="3338">
                  <c:v>4.569190600522189E-2</c:v>
                </c:pt>
                <c:pt idx="3339">
                  <c:v>4.569190600522189E-2</c:v>
                </c:pt>
                <c:pt idx="3340">
                  <c:v>4.569190600522189E-2</c:v>
                </c:pt>
                <c:pt idx="3341">
                  <c:v>4.569190600522189E-2</c:v>
                </c:pt>
                <c:pt idx="3342">
                  <c:v>4.569190600522189E-2</c:v>
                </c:pt>
                <c:pt idx="3343">
                  <c:v>4.569190600522189E-2</c:v>
                </c:pt>
                <c:pt idx="3344">
                  <c:v>4.569190600522189E-2</c:v>
                </c:pt>
                <c:pt idx="3345">
                  <c:v>4.569190600522189E-2</c:v>
                </c:pt>
                <c:pt idx="3346">
                  <c:v>4.569190600522189E-2</c:v>
                </c:pt>
                <c:pt idx="3347">
                  <c:v>5.2219321148825021E-2</c:v>
                </c:pt>
                <c:pt idx="3348">
                  <c:v>5.2219321148825021E-2</c:v>
                </c:pt>
                <c:pt idx="3349">
                  <c:v>4.569190600522189E-2</c:v>
                </c:pt>
                <c:pt idx="3350">
                  <c:v>3.9164490861618766E-2</c:v>
                </c:pt>
                <c:pt idx="3351">
                  <c:v>3.9164490861618766E-2</c:v>
                </c:pt>
                <c:pt idx="3352">
                  <c:v>3.9164490861618766E-2</c:v>
                </c:pt>
                <c:pt idx="3353">
                  <c:v>3.9164490861618766E-2</c:v>
                </c:pt>
                <c:pt idx="3354">
                  <c:v>3.9164490861618766E-2</c:v>
                </c:pt>
                <c:pt idx="3355">
                  <c:v>4.569190600522189E-2</c:v>
                </c:pt>
                <c:pt idx="3356">
                  <c:v>4.569190600522189E-2</c:v>
                </c:pt>
                <c:pt idx="3357">
                  <c:v>4.569190600522189E-2</c:v>
                </c:pt>
                <c:pt idx="3358">
                  <c:v>4.569190600522189E-2</c:v>
                </c:pt>
                <c:pt idx="3359">
                  <c:v>4.569190600522189E-2</c:v>
                </c:pt>
                <c:pt idx="3360">
                  <c:v>4.569190600522189E-2</c:v>
                </c:pt>
                <c:pt idx="3361">
                  <c:v>4.569190600522189E-2</c:v>
                </c:pt>
                <c:pt idx="3362">
                  <c:v>3.9164490861618766E-2</c:v>
                </c:pt>
                <c:pt idx="3363">
                  <c:v>3.9164490861618766E-2</c:v>
                </c:pt>
                <c:pt idx="3364">
                  <c:v>3.9164490861618766E-2</c:v>
                </c:pt>
                <c:pt idx="3365">
                  <c:v>3.9164490861618766E-2</c:v>
                </c:pt>
                <c:pt idx="3366">
                  <c:v>3.2637075718015642E-2</c:v>
                </c:pt>
                <c:pt idx="3367">
                  <c:v>3.2637075718015642E-2</c:v>
                </c:pt>
                <c:pt idx="3368">
                  <c:v>3.2637075718015642E-2</c:v>
                </c:pt>
                <c:pt idx="3369">
                  <c:v>3.2637075718015642E-2</c:v>
                </c:pt>
                <c:pt idx="3370">
                  <c:v>3.2637075718015642E-2</c:v>
                </c:pt>
                <c:pt idx="3371">
                  <c:v>3.2637075718015642E-2</c:v>
                </c:pt>
                <c:pt idx="3372">
                  <c:v>3.2637075718015642E-2</c:v>
                </c:pt>
                <c:pt idx="3373">
                  <c:v>3.2637075718015642E-2</c:v>
                </c:pt>
                <c:pt idx="3374">
                  <c:v>3.2637075718015642E-2</c:v>
                </c:pt>
                <c:pt idx="3375">
                  <c:v>3.9164490861618766E-2</c:v>
                </c:pt>
                <c:pt idx="3376">
                  <c:v>3.9164490861618766E-2</c:v>
                </c:pt>
                <c:pt idx="3377">
                  <c:v>3.9164490861618766E-2</c:v>
                </c:pt>
                <c:pt idx="3378">
                  <c:v>3.2637075718015642E-2</c:v>
                </c:pt>
                <c:pt idx="3379">
                  <c:v>3.2637075718015642E-2</c:v>
                </c:pt>
                <c:pt idx="3380">
                  <c:v>3.9164490861618766E-2</c:v>
                </c:pt>
                <c:pt idx="3381">
                  <c:v>3.9164490861618766E-2</c:v>
                </c:pt>
                <c:pt idx="3382">
                  <c:v>3.9164490861618766E-2</c:v>
                </c:pt>
                <c:pt idx="3383">
                  <c:v>3.9164490861618766E-2</c:v>
                </c:pt>
                <c:pt idx="3384">
                  <c:v>3.2637075718015642E-2</c:v>
                </c:pt>
                <c:pt idx="3385">
                  <c:v>3.2637075718015642E-2</c:v>
                </c:pt>
                <c:pt idx="3386">
                  <c:v>3.9164490861618766E-2</c:v>
                </c:pt>
                <c:pt idx="3387">
                  <c:v>4.569190600522189E-2</c:v>
                </c:pt>
                <c:pt idx="3388">
                  <c:v>4.569190600522189E-2</c:v>
                </c:pt>
                <c:pt idx="3389">
                  <c:v>3.9164490861618766E-2</c:v>
                </c:pt>
                <c:pt idx="3390">
                  <c:v>3.9164490861618766E-2</c:v>
                </c:pt>
                <c:pt idx="3391">
                  <c:v>3.9164490861618766E-2</c:v>
                </c:pt>
                <c:pt idx="3392">
                  <c:v>3.9164490861618766E-2</c:v>
                </c:pt>
                <c:pt idx="3393">
                  <c:v>3.9164490861618766E-2</c:v>
                </c:pt>
                <c:pt idx="3394">
                  <c:v>4.569190600522189E-2</c:v>
                </c:pt>
                <c:pt idx="3395">
                  <c:v>4.569190600522189E-2</c:v>
                </c:pt>
                <c:pt idx="3396">
                  <c:v>4.569190600522189E-2</c:v>
                </c:pt>
                <c:pt idx="3397">
                  <c:v>3.9164490861618766E-2</c:v>
                </c:pt>
                <c:pt idx="3398">
                  <c:v>3.9164490861618766E-2</c:v>
                </c:pt>
                <c:pt idx="3399">
                  <c:v>3.9164490861618766E-2</c:v>
                </c:pt>
                <c:pt idx="3400">
                  <c:v>3.2637075718015642E-2</c:v>
                </c:pt>
                <c:pt idx="3401">
                  <c:v>3.2637075718015642E-2</c:v>
                </c:pt>
                <c:pt idx="3402">
                  <c:v>3.2637075718015642E-2</c:v>
                </c:pt>
                <c:pt idx="3403">
                  <c:v>3.9164490861618766E-2</c:v>
                </c:pt>
                <c:pt idx="3404">
                  <c:v>4.569190600522189E-2</c:v>
                </c:pt>
                <c:pt idx="3405">
                  <c:v>4.569190600522189E-2</c:v>
                </c:pt>
                <c:pt idx="3406">
                  <c:v>3.9164490861618766E-2</c:v>
                </c:pt>
                <c:pt idx="3407">
                  <c:v>3.9164490861618766E-2</c:v>
                </c:pt>
                <c:pt idx="3408">
                  <c:v>3.9164490861618766E-2</c:v>
                </c:pt>
                <c:pt idx="3409">
                  <c:v>3.9164490861618766E-2</c:v>
                </c:pt>
                <c:pt idx="3410">
                  <c:v>3.9164490861618766E-2</c:v>
                </c:pt>
                <c:pt idx="3411">
                  <c:v>3.9164490861618766E-2</c:v>
                </c:pt>
                <c:pt idx="3412">
                  <c:v>3.9164490861618766E-2</c:v>
                </c:pt>
                <c:pt idx="3413">
                  <c:v>3.9164490861618766E-2</c:v>
                </c:pt>
                <c:pt idx="3414">
                  <c:v>3.9164490861618766E-2</c:v>
                </c:pt>
                <c:pt idx="3415">
                  <c:v>3.9164490861618766E-2</c:v>
                </c:pt>
                <c:pt idx="3416">
                  <c:v>3.9164490861618766E-2</c:v>
                </c:pt>
                <c:pt idx="3417">
                  <c:v>3.9164490861618766E-2</c:v>
                </c:pt>
                <c:pt idx="3418">
                  <c:v>3.9164490861618766E-2</c:v>
                </c:pt>
                <c:pt idx="3419">
                  <c:v>3.9164490861618766E-2</c:v>
                </c:pt>
                <c:pt idx="3420">
                  <c:v>3.9164490861618766E-2</c:v>
                </c:pt>
                <c:pt idx="3421">
                  <c:v>3.9164490861618766E-2</c:v>
                </c:pt>
                <c:pt idx="3422">
                  <c:v>3.2637075718015642E-2</c:v>
                </c:pt>
                <c:pt idx="3423">
                  <c:v>3.2637075718015642E-2</c:v>
                </c:pt>
                <c:pt idx="3424">
                  <c:v>3.2637075718015642E-2</c:v>
                </c:pt>
                <c:pt idx="3425">
                  <c:v>3.2637075718015642E-2</c:v>
                </c:pt>
                <c:pt idx="3426">
                  <c:v>3.2637075718015642E-2</c:v>
                </c:pt>
                <c:pt idx="3427">
                  <c:v>3.2637075718015642E-2</c:v>
                </c:pt>
                <c:pt idx="3428">
                  <c:v>3.2637075718015642E-2</c:v>
                </c:pt>
                <c:pt idx="3429">
                  <c:v>3.2637075718015642E-2</c:v>
                </c:pt>
                <c:pt idx="3430">
                  <c:v>3.2637075718015642E-2</c:v>
                </c:pt>
                <c:pt idx="3431">
                  <c:v>3.2637075718015642E-2</c:v>
                </c:pt>
                <c:pt idx="3432">
                  <c:v>3.2637075718015642E-2</c:v>
                </c:pt>
                <c:pt idx="3433">
                  <c:v>2.610966057441251E-2</c:v>
                </c:pt>
                <c:pt idx="3434">
                  <c:v>2.610966057441251E-2</c:v>
                </c:pt>
                <c:pt idx="3435">
                  <c:v>3.2637075718015642E-2</c:v>
                </c:pt>
                <c:pt idx="3436">
                  <c:v>3.2637075718015642E-2</c:v>
                </c:pt>
                <c:pt idx="3437">
                  <c:v>3.2637075718015642E-2</c:v>
                </c:pt>
                <c:pt idx="3438">
                  <c:v>3.2637075718015642E-2</c:v>
                </c:pt>
                <c:pt idx="3439">
                  <c:v>2.610966057441251E-2</c:v>
                </c:pt>
                <c:pt idx="3440">
                  <c:v>1.9582245430809383E-2</c:v>
                </c:pt>
                <c:pt idx="3441">
                  <c:v>1.9582245430809383E-2</c:v>
                </c:pt>
                <c:pt idx="3442">
                  <c:v>1.9582245430809383E-2</c:v>
                </c:pt>
                <c:pt idx="3443">
                  <c:v>1.9582245430809383E-2</c:v>
                </c:pt>
                <c:pt idx="3444">
                  <c:v>1.9582245430809383E-2</c:v>
                </c:pt>
                <c:pt idx="3445">
                  <c:v>1.9582245430809383E-2</c:v>
                </c:pt>
                <c:pt idx="3446">
                  <c:v>1.9582245430809383E-2</c:v>
                </c:pt>
                <c:pt idx="3447">
                  <c:v>1.9582245430809383E-2</c:v>
                </c:pt>
                <c:pt idx="3448">
                  <c:v>1.9582245430809383E-2</c:v>
                </c:pt>
                <c:pt idx="3449">
                  <c:v>1.9582245430809383E-2</c:v>
                </c:pt>
                <c:pt idx="3450">
                  <c:v>2.610966057441251E-2</c:v>
                </c:pt>
                <c:pt idx="3451">
                  <c:v>2.610966057441251E-2</c:v>
                </c:pt>
                <c:pt idx="3452">
                  <c:v>3.2637075718015642E-2</c:v>
                </c:pt>
                <c:pt idx="3453">
                  <c:v>3.2637075718015642E-2</c:v>
                </c:pt>
                <c:pt idx="3454">
                  <c:v>3.2637075718015642E-2</c:v>
                </c:pt>
                <c:pt idx="3455">
                  <c:v>3.2637075718015642E-2</c:v>
                </c:pt>
                <c:pt idx="3456">
                  <c:v>3.2637075718015642E-2</c:v>
                </c:pt>
                <c:pt idx="3457">
                  <c:v>3.9164490861618766E-2</c:v>
                </c:pt>
                <c:pt idx="3458">
                  <c:v>3.9164490861618766E-2</c:v>
                </c:pt>
                <c:pt idx="3459">
                  <c:v>3.9164490861618766E-2</c:v>
                </c:pt>
                <c:pt idx="3460">
                  <c:v>3.2637075718015642E-2</c:v>
                </c:pt>
                <c:pt idx="3461">
                  <c:v>3.2637075718015642E-2</c:v>
                </c:pt>
                <c:pt idx="3462">
                  <c:v>3.2637075718015642E-2</c:v>
                </c:pt>
                <c:pt idx="3463">
                  <c:v>3.2637075718015642E-2</c:v>
                </c:pt>
                <c:pt idx="3464">
                  <c:v>3.2637075718015642E-2</c:v>
                </c:pt>
                <c:pt idx="3465">
                  <c:v>3.2637075718015642E-2</c:v>
                </c:pt>
                <c:pt idx="3466">
                  <c:v>2.610966057441251E-2</c:v>
                </c:pt>
                <c:pt idx="3467">
                  <c:v>2.610966057441251E-2</c:v>
                </c:pt>
                <c:pt idx="3468">
                  <c:v>2.610966057441251E-2</c:v>
                </c:pt>
                <c:pt idx="3469">
                  <c:v>2.610966057441251E-2</c:v>
                </c:pt>
                <c:pt idx="3470">
                  <c:v>3.2637075718015642E-2</c:v>
                </c:pt>
                <c:pt idx="3471">
                  <c:v>3.2637075718015642E-2</c:v>
                </c:pt>
                <c:pt idx="3472">
                  <c:v>3.2637075718015642E-2</c:v>
                </c:pt>
                <c:pt idx="3473">
                  <c:v>2.610966057441251E-2</c:v>
                </c:pt>
                <c:pt idx="3474">
                  <c:v>2.610966057441251E-2</c:v>
                </c:pt>
                <c:pt idx="3475">
                  <c:v>2.610966057441251E-2</c:v>
                </c:pt>
                <c:pt idx="3476">
                  <c:v>2.610966057441251E-2</c:v>
                </c:pt>
                <c:pt idx="3477">
                  <c:v>1.9582245430809383E-2</c:v>
                </c:pt>
                <c:pt idx="3478">
                  <c:v>1.9582245430809383E-2</c:v>
                </c:pt>
                <c:pt idx="3479">
                  <c:v>2.610966057441251E-2</c:v>
                </c:pt>
                <c:pt idx="3480">
                  <c:v>2.610966057441251E-2</c:v>
                </c:pt>
                <c:pt idx="3481">
                  <c:v>2.610966057441251E-2</c:v>
                </c:pt>
                <c:pt idx="3482">
                  <c:v>2.610966057441251E-2</c:v>
                </c:pt>
                <c:pt idx="3483">
                  <c:v>1.9582245430809383E-2</c:v>
                </c:pt>
                <c:pt idx="3484">
                  <c:v>1.9582245430809383E-2</c:v>
                </c:pt>
                <c:pt idx="3485">
                  <c:v>2.610966057441251E-2</c:v>
                </c:pt>
                <c:pt idx="3486">
                  <c:v>2.610966057441251E-2</c:v>
                </c:pt>
                <c:pt idx="3487">
                  <c:v>2.610966057441251E-2</c:v>
                </c:pt>
                <c:pt idx="3488">
                  <c:v>2.610966057441251E-2</c:v>
                </c:pt>
                <c:pt idx="3489">
                  <c:v>2.610966057441251E-2</c:v>
                </c:pt>
                <c:pt idx="3490">
                  <c:v>2.610966057441251E-2</c:v>
                </c:pt>
                <c:pt idx="3491">
                  <c:v>2.610966057441251E-2</c:v>
                </c:pt>
                <c:pt idx="3492">
                  <c:v>1.9582245430809383E-2</c:v>
                </c:pt>
                <c:pt idx="3493">
                  <c:v>1.9582245430809383E-2</c:v>
                </c:pt>
                <c:pt idx="3494">
                  <c:v>2.610966057441251E-2</c:v>
                </c:pt>
                <c:pt idx="3495">
                  <c:v>2.610966057441251E-2</c:v>
                </c:pt>
                <c:pt idx="3496">
                  <c:v>1.9582245430809383E-2</c:v>
                </c:pt>
                <c:pt idx="3497">
                  <c:v>1.3054830287206255E-2</c:v>
                </c:pt>
                <c:pt idx="3498">
                  <c:v>1.3054830287206255E-2</c:v>
                </c:pt>
                <c:pt idx="3499">
                  <c:v>2.610966057441251E-2</c:v>
                </c:pt>
                <c:pt idx="3500">
                  <c:v>2.610966057441251E-2</c:v>
                </c:pt>
                <c:pt idx="3501">
                  <c:v>2.610966057441251E-2</c:v>
                </c:pt>
                <c:pt idx="3502">
                  <c:v>2.610966057441251E-2</c:v>
                </c:pt>
                <c:pt idx="3503">
                  <c:v>1.9582245430809383E-2</c:v>
                </c:pt>
                <c:pt idx="3504">
                  <c:v>1.9582245430809383E-2</c:v>
                </c:pt>
                <c:pt idx="3505">
                  <c:v>1.9582245430809383E-2</c:v>
                </c:pt>
                <c:pt idx="3506">
                  <c:v>1.9582245430809383E-2</c:v>
                </c:pt>
                <c:pt idx="3507">
                  <c:v>1.9582245430809383E-2</c:v>
                </c:pt>
                <c:pt idx="3508">
                  <c:v>1.9582245430809383E-2</c:v>
                </c:pt>
                <c:pt idx="3509">
                  <c:v>1.3054830287206255E-2</c:v>
                </c:pt>
                <c:pt idx="3510">
                  <c:v>1.3054830287206255E-2</c:v>
                </c:pt>
                <c:pt idx="3511">
                  <c:v>1.3054830287206255E-2</c:v>
                </c:pt>
                <c:pt idx="3512">
                  <c:v>1.3054830287206255E-2</c:v>
                </c:pt>
                <c:pt idx="3513">
                  <c:v>1.3054830287206255E-2</c:v>
                </c:pt>
                <c:pt idx="3514">
                  <c:v>1.3054830287206255E-2</c:v>
                </c:pt>
                <c:pt idx="3515">
                  <c:v>1.9582245430809383E-2</c:v>
                </c:pt>
                <c:pt idx="3516">
                  <c:v>1.9582245430809383E-2</c:v>
                </c:pt>
                <c:pt idx="3517">
                  <c:v>1.9582245430809383E-2</c:v>
                </c:pt>
                <c:pt idx="3518">
                  <c:v>1.3054830287206255E-2</c:v>
                </c:pt>
                <c:pt idx="3519">
                  <c:v>1.3054830287206255E-2</c:v>
                </c:pt>
                <c:pt idx="3520">
                  <c:v>1.3054830287206255E-2</c:v>
                </c:pt>
                <c:pt idx="3521">
                  <c:v>1.9582245430809383E-2</c:v>
                </c:pt>
                <c:pt idx="3522">
                  <c:v>1.9582245430809383E-2</c:v>
                </c:pt>
                <c:pt idx="3523">
                  <c:v>2.610966057441251E-2</c:v>
                </c:pt>
                <c:pt idx="3524">
                  <c:v>2.610966057441251E-2</c:v>
                </c:pt>
                <c:pt idx="3525">
                  <c:v>2.610966057441251E-2</c:v>
                </c:pt>
                <c:pt idx="3526">
                  <c:v>1.9582245430809383E-2</c:v>
                </c:pt>
                <c:pt idx="3527">
                  <c:v>1.3054830287206255E-2</c:v>
                </c:pt>
                <c:pt idx="3528">
                  <c:v>6.5274151436031276E-3</c:v>
                </c:pt>
                <c:pt idx="3529">
                  <c:v>6.5274151436031276E-3</c:v>
                </c:pt>
                <c:pt idx="3530">
                  <c:v>6.5274151436031276E-3</c:v>
                </c:pt>
                <c:pt idx="3531">
                  <c:v>6.5274151436031276E-3</c:v>
                </c:pt>
                <c:pt idx="3532">
                  <c:v>1.3054830287206255E-2</c:v>
                </c:pt>
                <c:pt idx="3533">
                  <c:v>1.9582245430809383E-2</c:v>
                </c:pt>
                <c:pt idx="3534">
                  <c:v>1.9582245430809383E-2</c:v>
                </c:pt>
                <c:pt idx="3535">
                  <c:v>1.9582245430809383E-2</c:v>
                </c:pt>
                <c:pt idx="3536">
                  <c:v>1.9582245430809383E-2</c:v>
                </c:pt>
                <c:pt idx="3537">
                  <c:v>1.9582245430809383E-2</c:v>
                </c:pt>
                <c:pt idx="3538">
                  <c:v>2.610966057441251E-2</c:v>
                </c:pt>
                <c:pt idx="3539">
                  <c:v>2.610966057441251E-2</c:v>
                </c:pt>
                <c:pt idx="3540">
                  <c:v>1.9582245430809383E-2</c:v>
                </c:pt>
                <c:pt idx="3541">
                  <c:v>1.3054830287206255E-2</c:v>
                </c:pt>
                <c:pt idx="3542">
                  <c:v>1.3054830287206255E-2</c:v>
                </c:pt>
                <c:pt idx="3543">
                  <c:v>1.3054830287206255E-2</c:v>
                </c:pt>
                <c:pt idx="3544">
                  <c:v>1.3054830287206255E-2</c:v>
                </c:pt>
                <c:pt idx="3545">
                  <c:v>1.9582245430809383E-2</c:v>
                </c:pt>
                <c:pt idx="3546">
                  <c:v>1.9582245430809383E-2</c:v>
                </c:pt>
                <c:pt idx="3547">
                  <c:v>1.9582245430809383E-2</c:v>
                </c:pt>
                <c:pt idx="3548">
                  <c:v>1.9582245430809383E-2</c:v>
                </c:pt>
                <c:pt idx="3549">
                  <c:v>1.9582245430809383E-2</c:v>
                </c:pt>
                <c:pt idx="3550">
                  <c:v>1.3054830287206255E-2</c:v>
                </c:pt>
                <c:pt idx="3551">
                  <c:v>6.5274151436031276E-3</c:v>
                </c:pt>
                <c:pt idx="3552">
                  <c:v>6.5274151436031276E-3</c:v>
                </c:pt>
                <c:pt idx="3553">
                  <c:v>6.5274151436031276E-3</c:v>
                </c:pt>
                <c:pt idx="3554">
                  <c:v>1.3054830287206255E-2</c:v>
                </c:pt>
                <c:pt idx="3555">
                  <c:v>1.3054830287206255E-2</c:v>
                </c:pt>
                <c:pt idx="3556">
                  <c:v>1.9582245430809383E-2</c:v>
                </c:pt>
                <c:pt idx="3557">
                  <c:v>1.3054830287206255E-2</c:v>
                </c:pt>
                <c:pt idx="3558">
                  <c:v>1.3054830287206255E-2</c:v>
                </c:pt>
                <c:pt idx="3559">
                  <c:v>1.3054830287206255E-2</c:v>
                </c:pt>
                <c:pt idx="3560">
                  <c:v>6.5274151436031276E-3</c:v>
                </c:pt>
                <c:pt idx="3561">
                  <c:v>6.5274151436031276E-3</c:v>
                </c:pt>
                <c:pt idx="3562">
                  <c:v>6.5274151436031276E-3</c:v>
                </c:pt>
                <c:pt idx="3563">
                  <c:v>0</c:v>
                </c:pt>
                <c:pt idx="3564">
                  <c:v>0</c:v>
                </c:pt>
                <c:pt idx="3565">
                  <c:v>0</c:v>
                </c:pt>
                <c:pt idx="3566">
                  <c:v>6.5274151436031276E-3</c:v>
                </c:pt>
                <c:pt idx="3567">
                  <c:v>6.5274151436031276E-3</c:v>
                </c:pt>
                <c:pt idx="3568">
                  <c:v>6.5274151436031276E-3</c:v>
                </c:pt>
                <c:pt idx="3569">
                  <c:v>6.5274151436031276E-3</c:v>
                </c:pt>
                <c:pt idx="3570">
                  <c:v>6.5274151436031276E-3</c:v>
                </c:pt>
                <c:pt idx="3571">
                  <c:v>6.5274151436031276E-3</c:v>
                </c:pt>
                <c:pt idx="3572">
                  <c:v>6.5274151436031276E-3</c:v>
                </c:pt>
                <c:pt idx="3573">
                  <c:v>0</c:v>
                </c:pt>
                <c:pt idx="3574">
                  <c:v>0</c:v>
                </c:pt>
                <c:pt idx="3575">
                  <c:v>6.5274151436031276E-3</c:v>
                </c:pt>
                <c:pt idx="3576">
                  <c:v>6.5274151436031276E-3</c:v>
                </c:pt>
                <c:pt idx="3577">
                  <c:v>6.5274151436031276E-3</c:v>
                </c:pt>
                <c:pt idx="3578">
                  <c:v>6.5274151436031276E-3</c:v>
                </c:pt>
                <c:pt idx="3579">
                  <c:v>6.5274151436031276E-3</c:v>
                </c:pt>
                <c:pt idx="3580">
                  <c:v>6.5274151436031276E-3</c:v>
                </c:pt>
                <c:pt idx="3581">
                  <c:v>6.5274151436031276E-3</c:v>
                </c:pt>
                <c:pt idx="3582">
                  <c:v>6.5274151436031276E-3</c:v>
                </c:pt>
                <c:pt idx="3583">
                  <c:v>6.5274151436031276E-3</c:v>
                </c:pt>
                <c:pt idx="3584">
                  <c:v>6.5274151436031276E-3</c:v>
                </c:pt>
                <c:pt idx="3585">
                  <c:v>6.5274151436031276E-3</c:v>
                </c:pt>
                <c:pt idx="3586">
                  <c:v>6.5274151436031276E-3</c:v>
                </c:pt>
                <c:pt idx="3587">
                  <c:v>6.5274151436031276E-3</c:v>
                </c:pt>
                <c:pt idx="3588">
                  <c:v>6.5274151436031276E-3</c:v>
                </c:pt>
                <c:pt idx="3589">
                  <c:v>6.5274151436031276E-3</c:v>
                </c:pt>
                <c:pt idx="3590">
                  <c:v>6.5274151436031276E-3</c:v>
                </c:pt>
                <c:pt idx="3591">
                  <c:v>0</c:v>
                </c:pt>
                <c:pt idx="3592">
                  <c:v>0</c:v>
                </c:pt>
                <c:pt idx="3593">
                  <c:v>6.5274151436031276E-3</c:v>
                </c:pt>
                <c:pt idx="3594">
                  <c:v>1.3054830287206255E-2</c:v>
                </c:pt>
                <c:pt idx="3595">
                  <c:v>1.9582245430809383E-2</c:v>
                </c:pt>
                <c:pt idx="3596">
                  <c:v>1.3054830287206255E-2</c:v>
                </c:pt>
                <c:pt idx="3597">
                  <c:v>1.3054830287206255E-2</c:v>
                </c:pt>
                <c:pt idx="3598">
                  <c:v>6.5274151436031276E-3</c:v>
                </c:pt>
                <c:pt idx="3599">
                  <c:v>6.5274151436031276E-3</c:v>
                </c:pt>
                <c:pt idx="3600">
                  <c:v>6.5274151436031276E-3</c:v>
                </c:pt>
                <c:pt idx="3601">
                  <c:v>6.5274151436031276E-3</c:v>
                </c:pt>
                <c:pt idx="3602">
                  <c:v>6.5274151436031276E-3</c:v>
                </c:pt>
                <c:pt idx="3603">
                  <c:v>6.5274151436031276E-3</c:v>
                </c:pt>
                <c:pt idx="3604">
                  <c:v>6.5274151436031276E-3</c:v>
                </c:pt>
                <c:pt idx="3605">
                  <c:v>6.5274151436031276E-3</c:v>
                </c:pt>
                <c:pt idx="3606">
                  <c:v>0</c:v>
                </c:pt>
                <c:pt idx="3607">
                  <c:v>0</c:v>
                </c:pt>
                <c:pt idx="3608">
                  <c:v>6.5274151436031276E-3</c:v>
                </c:pt>
                <c:pt idx="3609">
                  <c:v>6.5274151436031276E-3</c:v>
                </c:pt>
                <c:pt idx="3610">
                  <c:v>6.5274151436031276E-3</c:v>
                </c:pt>
                <c:pt idx="3611">
                  <c:v>0</c:v>
                </c:pt>
                <c:pt idx="3612">
                  <c:v>0</c:v>
                </c:pt>
                <c:pt idx="3613">
                  <c:v>0</c:v>
                </c:pt>
                <c:pt idx="3614">
                  <c:v>0</c:v>
                </c:pt>
                <c:pt idx="3615">
                  <c:v>0</c:v>
                </c:pt>
                <c:pt idx="3616">
                  <c:v>0</c:v>
                </c:pt>
                <c:pt idx="3617">
                  <c:v>6.5274151436031276E-3</c:v>
                </c:pt>
                <c:pt idx="3618">
                  <c:v>6.5274151436031276E-3</c:v>
                </c:pt>
                <c:pt idx="3619">
                  <c:v>1.3054830287206255E-2</c:v>
                </c:pt>
                <c:pt idx="3620">
                  <c:v>1.3054830287206255E-2</c:v>
                </c:pt>
                <c:pt idx="3621">
                  <c:v>6.5274151436031276E-3</c:v>
                </c:pt>
                <c:pt idx="3622">
                  <c:v>6.5274151436031276E-3</c:v>
                </c:pt>
                <c:pt idx="3623">
                  <c:v>6.5274151436031276E-3</c:v>
                </c:pt>
                <c:pt idx="3624">
                  <c:v>6.5274151436031276E-3</c:v>
                </c:pt>
                <c:pt idx="3625">
                  <c:v>6.5274151436031276E-3</c:v>
                </c:pt>
                <c:pt idx="3626">
                  <c:v>1.3054830287206255E-2</c:v>
                </c:pt>
                <c:pt idx="3627">
                  <c:v>1.3054830287206255E-2</c:v>
                </c:pt>
                <c:pt idx="3628">
                  <c:v>1.3054830287206255E-2</c:v>
                </c:pt>
                <c:pt idx="3629">
                  <c:v>6.5274151436031276E-3</c:v>
                </c:pt>
                <c:pt idx="3630">
                  <c:v>0</c:v>
                </c:pt>
                <c:pt idx="3631">
                  <c:v>0</c:v>
                </c:pt>
                <c:pt idx="3632">
                  <c:v>6.5274151436031276E-3</c:v>
                </c:pt>
                <c:pt idx="3633">
                  <c:v>1.3054830287206255E-2</c:v>
                </c:pt>
                <c:pt idx="3634">
                  <c:v>1.3054830287206255E-2</c:v>
                </c:pt>
                <c:pt idx="3635">
                  <c:v>6.5274151436031276E-3</c:v>
                </c:pt>
                <c:pt idx="3636">
                  <c:v>6.5274151436031276E-3</c:v>
                </c:pt>
                <c:pt idx="3637">
                  <c:v>6.5274151436031276E-3</c:v>
                </c:pt>
                <c:pt idx="3638">
                  <c:v>6.5274151436031276E-3</c:v>
                </c:pt>
                <c:pt idx="3639">
                  <c:v>1.3054830287206255E-2</c:v>
                </c:pt>
                <c:pt idx="3640">
                  <c:v>1.3054830287206255E-2</c:v>
                </c:pt>
                <c:pt idx="3641">
                  <c:v>1.3054830287206255E-2</c:v>
                </c:pt>
                <c:pt idx="3642">
                  <c:v>1.9582245430809383E-2</c:v>
                </c:pt>
                <c:pt idx="3643">
                  <c:v>1.9582245430809383E-2</c:v>
                </c:pt>
                <c:pt idx="3644">
                  <c:v>1.9582245430809383E-2</c:v>
                </c:pt>
                <c:pt idx="3645">
                  <c:v>1.9582245430809383E-2</c:v>
                </c:pt>
                <c:pt idx="3646">
                  <c:v>1.3054830287206255E-2</c:v>
                </c:pt>
                <c:pt idx="3647">
                  <c:v>6.5274151436031276E-3</c:v>
                </c:pt>
                <c:pt idx="3648">
                  <c:v>6.5274151436031276E-3</c:v>
                </c:pt>
                <c:pt idx="3649">
                  <c:v>6.5274151436031276E-3</c:v>
                </c:pt>
                <c:pt idx="3650">
                  <c:v>6.5274151436031276E-3</c:v>
                </c:pt>
                <c:pt idx="3651">
                  <c:v>1.3054830287206255E-2</c:v>
                </c:pt>
                <c:pt idx="3652">
                  <c:v>2.610966057441251E-2</c:v>
                </c:pt>
                <c:pt idx="3653">
                  <c:v>3.2637075718015642E-2</c:v>
                </c:pt>
                <c:pt idx="3654">
                  <c:v>3.2637075718015642E-2</c:v>
                </c:pt>
                <c:pt idx="3655">
                  <c:v>2.610966057441251E-2</c:v>
                </c:pt>
                <c:pt idx="3656">
                  <c:v>1.9582245430809383E-2</c:v>
                </c:pt>
                <c:pt idx="3657">
                  <c:v>2.610966057441251E-2</c:v>
                </c:pt>
                <c:pt idx="3658">
                  <c:v>2.610966057441251E-2</c:v>
                </c:pt>
                <c:pt idx="3659">
                  <c:v>3.2637075718015642E-2</c:v>
                </c:pt>
                <c:pt idx="3660">
                  <c:v>3.2637075718015642E-2</c:v>
                </c:pt>
                <c:pt idx="3661">
                  <c:v>3.2637075718015642E-2</c:v>
                </c:pt>
                <c:pt idx="3662">
                  <c:v>3.2637075718015642E-2</c:v>
                </c:pt>
                <c:pt idx="3663">
                  <c:v>3.2637075718015642E-2</c:v>
                </c:pt>
                <c:pt idx="3664">
                  <c:v>3.2637075718015642E-2</c:v>
                </c:pt>
                <c:pt idx="3665">
                  <c:v>3.2637075718015642E-2</c:v>
                </c:pt>
                <c:pt idx="3666">
                  <c:v>3.2637075718015642E-2</c:v>
                </c:pt>
                <c:pt idx="3667">
                  <c:v>3.2637075718015642E-2</c:v>
                </c:pt>
                <c:pt idx="3668">
                  <c:v>3.9164490861618766E-2</c:v>
                </c:pt>
                <c:pt idx="3669">
                  <c:v>4.569190600522189E-2</c:v>
                </c:pt>
                <c:pt idx="3670">
                  <c:v>5.2219321148825021E-2</c:v>
                </c:pt>
                <c:pt idx="3671">
                  <c:v>5.2219321148825021E-2</c:v>
                </c:pt>
                <c:pt idx="3672">
                  <c:v>5.8746736292428159E-2</c:v>
                </c:pt>
                <c:pt idx="3673">
                  <c:v>5.8746736292428159E-2</c:v>
                </c:pt>
                <c:pt idx="3674">
                  <c:v>6.5274151436031283E-2</c:v>
                </c:pt>
                <c:pt idx="3675">
                  <c:v>6.5274151436031283E-2</c:v>
                </c:pt>
                <c:pt idx="3676">
                  <c:v>6.5274151436031283E-2</c:v>
                </c:pt>
                <c:pt idx="3677">
                  <c:v>6.5274151436031283E-2</c:v>
                </c:pt>
                <c:pt idx="3678">
                  <c:v>7.1801566579634407E-2</c:v>
                </c:pt>
                <c:pt idx="3679">
                  <c:v>7.8328981723237531E-2</c:v>
                </c:pt>
                <c:pt idx="3680">
                  <c:v>7.8328981723237531E-2</c:v>
                </c:pt>
                <c:pt idx="3681">
                  <c:v>7.8328981723237531E-2</c:v>
                </c:pt>
                <c:pt idx="3682">
                  <c:v>7.8328981723237531E-2</c:v>
                </c:pt>
                <c:pt idx="3683">
                  <c:v>8.4856396866840669E-2</c:v>
                </c:pt>
                <c:pt idx="3684">
                  <c:v>9.138381201044378E-2</c:v>
                </c:pt>
                <c:pt idx="3685">
                  <c:v>9.7911227154046918E-2</c:v>
                </c:pt>
                <c:pt idx="3686">
                  <c:v>0.10443864229765004</c:v>
                </c:pt>
                <c:pt idx="3687">
                  <c:v>0.10443864229765004</c:v>
                </c:pt>
                <c:pt idx="3688">
                  <c:v>0.11096605744125318</c:v>
                </c:pt>
                <c:pt idx="3689">
                  <c:v>0.11096605744125318</c:v>
                </c:pt>
                <c:pt idx="3690">
                  <c:v>0.11749347258485632</c:v>
                </c:pt>
                <c:pt idx="3691">
                  <c:v>0.12402088772845944</c:v>
                </c:pt>
                <c:pt idx="3692">
                  <c:v>0.12402088772845944</c:v>
                </c:pt>
                <c:pt idx="3693">
                  <c:v>0.13054830287206257</c:v>
                </c:pt>
                <c:pt idx="3694">
                  <c:v>0.1370757180156657</c:v>
                </c:pt>
                <c:pt idx="3695">
                  <c:v>0.14360313315926881</c:v>
                </c:pt>
                <c:pt idx="3696">
                  <c:v>0.15013054830287192</c:v>
                </c:pt>
                <c:pt idx="3697">
                  <c:v>0.15665796344647506</c:v>
                </c:pt>
                <c:pt idx="3698">
                  <c:v>0.1631853785900782</c:v>
                </c:pt>
                <c:pt idx="3699">
                  <c:v>0.16971279373368134</c:v>
                </c:pt>
                <c:pt idx="3700">
                  <c:v>0.17624020887728445</c:v>
                </c:pt>
                <c:pt idx="3701">
                  <c:v>0.1892950391644907</c:v>
                </c:pt>
                <c:pt idx="3702">
                  <c:v>0.20234986945169695</c:v>
                </c:pt>
                <c:pt idx="3703">
                  <c:v>0.20887728459530008</c:v>
                </c:pt>
                <c:pt idx="3704">
                  <c:v>0.20887728459530008</c:v>
                </c:pt>
                <c:pt idx="3705">
                  <c:v>0.21540469973890322</c:v>
                </c:pt>
                <c:pt idx="3706">
                  <c:v>0.22193211488250636</c:v>
                </c:pt>
                <c:pt idx="3707">
                  <c:v>0.23498694516971264</c:v>
                </c:pt>
                <c:pt idx="3708">
                  <c:v>0.23498694516971264</c:v>
                </c:pt>
                <c:pt idx="3709">
                  <c:v>0.24151436031331575</c:v>
                </c:pt>
                <c:pt idx="3710">
                  <c:v>0.25456919060052202</c:v>
                </c:pt>
                <c:pt idx="3711">
                  <c:v>0.26762402088772824</c:v>
                </c:pt>
                <c:pt idx="3712">
                  <c:v>0.28067885117493446</c:v>
                </c:pt>
                <c:pt idx="3713">
                  <c:v>0.28720626631853763</c:v>
                </c:pt>
                <c:pt idx="3714">
                  <c:v>0.29373368146214079</c:v>
                </c:pt>
                <c:pt idx="3715">
                  <c:v>0.30678851174934701</c:v>
                </c:pt>
                <c:pt idx="3716">
                  <c:v>0.31984334203655324</c:v>
                </c:pt>
                <c:pt idx="3717">
                  <c:v>0.33289817232375951</c:v>
                </c:pt>
                <c:pt idx="3718">
                  <c:v>0.34595300261096579</c:v>
                </c:pt>
                <c:pt idx="3719">
                  <c:v>0.3524804177545689</c:v>
                </c:pt>
                <c:pt idx="3720">
                  <c:v>0.35900783289817206</c:v>
                </c:pt>
                <c:pt idx="3721">
                  <c:v>0.36553524804177512</c:v>
                </c:pt>
                <c:pt idx="3722">
                  <c:v>0.37859007832898139</c:v>
                </c:pt>
                <c:pt idx="3723">
                  <c:v>0.39164490861618767</c:v>
                </c:pt>
                <c:pt idx="3724">
                  <c:v>0.40469973890339389</c:v>
                </c:pt>
                <c:pt idx="3725">
                  <c:v>0.42428198433420333</c:v>
                </c:pt>
                <c:pt idx="3726">
                  <c:v>0.43080939947780644</c:v>
                </c:pt>
                <c:pt idx="3727">
                  <c:v>0.43733681462140955</c:v>
                </c:pt>
                <c:pt idx="3728">
                  <c:v>0.44386422976501272</c:v>
                </c:pt>
                <c:pt idx="3729">
                  <c:v>0.45691906005221899</c:v>
                </c:pt>
                <c:pt idx="3730">
                  <c:v>0.47650130548302827</c:v>
                </c:pt>
                <c:pt idx="3731">
                  <c:v>0.48955613577023455</c:v>
                </c:pt>
                <c:pt idx="3732">
                  <c:v>0.50913838120104404</c:v>
                </c:pt>
                <c:pt idx="3733">
                  <c:v>0.52219321148825026</c:v>
                </c:pt>
                <c:pt idx="3734">
                  <c:v>0.54177545691905959</c:v>
                </c:pt>
                <c:pt idx="3735">
                  <c:v>0.55483028720626593</c:v>
                </c:pt>
                <c:pt idx="3736">
                  <c:v>0.56788511749347215</c:v>
                </c:pt>
                <c:pt idx="3737">
                  <c:v>0.58746736292428159</c:v>
                </c:pt>
                <c:pt idx="3738">
                  <c:v>0.6005221932114877</c:v>
                </c:pt>
                <c:pt idx="3739">
                  <c:v>0.62663185378590025</c:v>
                </c:pt>
                <c:pt idx="3740">
                  <c:v>0.64621409921670969</c:v>
                </c:pt>
                <c:pt idx="3741">
                  <c:v>0.66579634464751902</c:v>
                </c:pt>
                <c:pt idx="3742">
                  <c:v>0.67885117493472535</c:v>
                </c:pt>
                <c:pt idx="3743">
                  <c:v>0.69190600522193157</c:v>
                </c:pt>
                <c:pt idx="3744">
                  <c:v>0.69843342036553457</c:v>
                </c:pt>
                <c:pt idx="3745">
                  <c:v>0.71148825065274102</c:v>
                </c:pt>
                <c:pt idx="3746">
                  <c:v>0.73107049608355024</c:v>
                </c:pt>
                <c:pt idx="3747">
                  <c:v>0.75065274151435979</c:v>
                </c:pt>
                <c:pt idx="3748">
                  <c:v>0.7637075718015659</c:v>
                </c:pt>
                <c:pt idx="3749">
                  <c:v>0.77676240208877223</c:v>
                </c:pt>
                <c:pt idx="3750">
                  <c:v>0.78981723237597845</c:v>
                </c:pt>
                <c:pt idx="3751">
                  <c:v>0.80287206266318489</c:v>
                </c:pt>
                <c:pt idx="3752">
                  <c:v>0.82245430809399411</c:v>
                </c:pt>
                <c:pt idx="3753">
                  <c:v>0.84203655352480344</c:v>
                </c:pt>
                <c:pt idx="3754">
                  <c:v>0.85509138381200978</c:v>
                </c:pt>
                <c:pt idx="3755">
                  <c:v>0.87467362924281911</c:v>
                </c:pt>
                <c:pt idx="3756">
                  <c:v>0.89425587467362855</c:v>
                </c:pt>
                <c:pt idx="3757">
                  <c:v>0.90731070496083477</c:v>
                </c:pt>
                <c:pt idx="3758">
                  <c:v>0.92689295039164421</c:v>
                </c:pt>
                <c:pt idx="3759">
                  <c:v>0.93994778067885054</c:v>
                </c:pt>
                <c:pt idx="3760">
                  <c:v>0.95953002610965987</c:v>
                </c:pt>
                <c:pt idx="3761">
                  <c:v>0.97911227154046909</c:v>
                </c:pt>
                <c:pt idx="3762">
                  <c:v>0.99216710182767553</c:v>
                </c:pt>
                <c:pt idx="3763">
                  <c:v>1.0117493472584849</c:v>
                </c:pt>
                <c:pt idx="3764">
                  <c:v>1.0248041775456911</c:v>
                </c:pt>
                <c:pt idx="3765">
                  <c:v>1.0443864229765005</c:v>
                </c:pt>
                <c:pt idx="3766">
                  <c:v>1.06396866840731</c:v>
                </c:pt>
                <c:pt idx="3767">
                  <c:v>1.0835509138381192</c:v>
                </c:pt>
                <c:pt idx="3768">
                  <c:v>1.1031331592689286</c:v>
                </c:pt>
                <c:pt idx="3769">
                  <c:v>1.1227154046997379</c:v>
                </c:pt>
                <c:pt idx="3770">
                  <c:v>1.1422976501305475</c:v>
                </c:pt>
                <c:pt idx="3771">
                  <c:v>1.1553524804177535</c:v>
                </c:pt>
                <c:pt idx="3772">
                  <c:v>1.1684073107049597</c:v>
                </c:pt>
                <c:pt idx="3773">
                  <c:v>1.1814621409921662</c:v>
                </c:pt>
                <c:pt idx="3774">
                  <c:v>1.2010443864229754</c:v>
                </c:pt>
                <c:pt idx="3775">
                  <c:v>1.2140992167101818</c:v>
                </c:pt>
                <c:pt idx="3776">
                  <c:v>1.2271540469973881</c:v>
                </c:pt>
                <c:pt idx="3777">
                  <c:v>1.2402088772845943</c:v>
                </c:pt>
                <c:pt idx="3778">
                  <c:v>1.2597911227154037</c:v>
                </c:pt>
                <c:pt idx="3779">
                  <c:v>1.2728459530026099</c:v>
                </c:pt>
                <c:pt idx="3780">
                  <c:v>1.2859007832898162</c:v>
                </c:pt>
                <c:pt idx="3781">
                  <c:v>1.2989556135770226</c:v>
                </c:pt>
                <c:pt idx="3782">
                  <c:v>1.3120104438642288</c:v>
                </c:pt>
                <c:pt idx="3783">
                  <c:v>1.325065274151435</c:v>
                </c:pt>
                <c:pt idx="3784">
                  <c:v>1.331592689295038</c:v>
                </c:pt>
                <c:pt idx="3785">
                  <c:v>1.3381201044386413</c:v>
                </c:pt>
                <c:pt idx="3786">
                  <c:v>1.3511749347258475</c:v>
                </c:pt>
                <c:pt idx="3787">
                  <c:v>1.3577023498694507</c:v>
                </c:pt>
                <c:pt idx="3788">
                  <c:v>1.3772845953002599</c:v>
                </c:pt>
                <c:pt idx="3789">
                  <c:v>1.3968668407310691</c:v>
                </c:pt>
                <c:pt idx="3790">
                  <c:v>1.4099216710182756</c:v>
                </c:pt>
                <c:pt idx="3791">
                  <c:v>1.4295039164490848</c:v>
                </c:pt>
                <c:pt idx="3792">
                  <c:v>1.4360313315926883</c:v>
                </c:pt>
                <c:pt idx="3793">
                  <c:v>1.4425587467362913</c:v>
                </c:pt>
                <c:pt idx="3794">
                  <c:v>1.4490861618798945</c:v>
                </c:pt>
                <c:pt idx="3795">
                  <c:v>1.4490861618798945</c:v>
                </c:pt>
                <c:pt idx="3796">
                  <c:v>1.4556135770234977</c:v>
                </c:pt>
                <c:pt idx="3797">
                  <c:v>1.4621409921671005</c:v>
                </c:pt>
                <c:pt idx="3798">
                  <c:v>1.4621409921671005</c:v>
                </c:pt>
                <c:pt idx="3799">
                  <c:v>1.4686684073107039</c:v>
                </c:pt>
                <c:pt idx="3800">
                  <c:v>1.4751958224543069</c:v>
                </c:pt>
                <c:pt idx="3801">
                  <c:v>1.4817232375979099</c:v>
                </c:pt>
                <c:pt idx="3802">
                  <c:v>1.4817232375979099</c:v>
                </c:pt>
                <c:pt idx="3803">
                  <c:v>1.4882506527415134</c:v>
                </c:pt>
                <c:pt idx="3804">
                  <c:v>1.5013054830287196</c:v>
                </c:pt>
                <c:pt idx="3805">
                  <c:v>1.5143603133159256</c:v>
                </c:pt>
                <c:pt idx="3806">
                  <c:v>1.520887728459529</c:v>
                </c:pt>
                <c:pt idx="3807">
                  <c:v>1.5274151436031318</c:v>
                </c:pt>
                <c:pt idx="3808">
                  <c:v>1.533942558746735</c:v>
                </c:pt>
                <c:pt idx="3809">
                  <c:v>1.5404699738903382</c:v>
                </c:pt>
                <c:pt idx="3810">
                  <c:v>1.5469973890339412</c:v>
                </c:pt>
                <c:pt idx="3811">
                  <c:v>1.5600522193211477</c:v>
                </c:pt>
                <c:pt idx="3812">
                  <c:v>1.5600522193211477</c:v>
                </c:pt>
                <c:pt idx="3813">
                  <c:v>1.5600522193211477</c:v>
                </c:pt>
                <c:pt idx="3814">
                  <c:v>1.5600522193211477</c:v>
                </c:pt>
                <c:pt idx="3815">
                  <c:v>1.5600522193211477</c:v>
                </c:pt>
                <c:pt idx="3816">
                  <c:v>1.5600522193211477</c:v>
                </c:pt>
                <c:pt idx="3817">
                  <c:v>1.5600522193211477</c:v>
                </c:pt>
                <c:pt idx="3818">
                  <c:v>1.5600522193211477</c:v>
                </c:pt>
                <c:pt idx="3819">
                  <c:v>1.5600522193211477</c:v>
                </c:pt>
                <c:pt idx="3820">
                  <c:v>1.5600522193211477</c:v>
                </c:pt>
                <c:pt idx="3821">
                  <c:v>1.5600522193211477</c:v>
                </c:pt>
                <c:pt idx="3822">
                  <c:v>1.5600522193211477</c:v>
                </c:pt>
                <c:pt idx="3823">
                  <c:v>1.5600522193211477</c:v>
                </c:pt>
                <c:pt idx="3824">
                  <c:v>1.5600522193211477</c:v>
                </c:pt>
                <c:pt idx="3825">
                  <c:v>1.5600522193211477</c:v>
                </c:pt>
                <c:pt idx="3826">
                  <c:v>1.5600522193211477</c:v>
                </c:pt>
                <c:pt idx="3827">
                  <c:v>1.5600522193211477</c:v>
                </c:pt>
                <c:pt idx="3828">
                  <c:v>1.5600522193211477</c:v>
                </c:pt>
                <c:pt idx="3829">
                  <c:v>1.5600522193211477</c:v>
                </c:pt>
                <c:pt idx="3830">
                  <c:v>1.5600522193211477</c:v>
                </c:pt>
                <c:pt idx="3831">
                  <c:v>1.5600522193211477</c:v>
                </c:pt>
                <c:pt idx="3832">
                  <c:v>1.5600522193211477</c:v>
                </c:pt>
                <c:pt idx="3833">
                  <c:v>1.5600522193211477</c:v>
                </c:pt>
                <c:pt idx="3834">
                  <c:v>1.5600522193211477</c:v>
                </c:pt>
                <c:pt idx="3835">
                  <c:v>1.5600522193211477</c:v>
                </c:pt>
                <c:pt idx="3836">
                  <c:v>1.5535248041775445</c:v>
                </c:pt>
                <c:pt idx="3837">
                  <c:v>1.5469973890339412</c:v>
                </c:pt>
                <c:pt idx="3838">
                  <c:v>1.533942558746735</c:v>
                </c:pt>
                <c:pt idx="3839">
                  <c:v>1.533942558746735</c:v>
                </c:pt>
                <c:pt idx="3840">
                  <c:v>1.533942558746735</c:v>
                </c:pt>
                <c:pt idx="3841">
                  <c:v>1.533942558746735</c:v>
                </c:pt>
                <c:pt idx="3842">
                  <c:v>1.533942558746735</c:v>
                </c:pt>
                <c:pt idx="3843">
                  <c:v>1.520887728459529</c:v>
                </c:pt>
                <c:pt idx="3844">
                  <c:v>1.5143603133159256</c:v>
                </c:pt>
                <c:pt idx="3845">
                  <c:v>1.5013054830287196</c:v>
                </c:pt>
                <c:pt idx="3846">
                  <c:v>1.4947780678851161</c:v>
                </c:pt>
                <c:pt idx="3847">
                  <c:v>1.4947780678851161</c:v>
                </c:pt>
                <c:pt idx="3848">
                  <c:v>1.4882506527415134</c:v>
                </c:pt>
                <c:pt idx="3849">
                  <c:v>1.4882506527415134</c:v>
                </c:pt>
                <c:pt idx="3850">
                  <c:v>1.4817232375979099</c:v>
                </c:pt>
                <c:pt idx="3851">
                  <c:v>1.4751958224543069</c:v>
                </c:pt>
                <c:pt idx="3852">
                  <c:v>1.4621409921671005</c:v>
                </c:pt>
                <c:pt idx="3853">
                  <c:v>1.4556135770234977</c:v>
                </c:pt>
                <c:pt idx="3854">
                  <c:v>1.4490861618798945</c:v>
                </c:pt>
                <c:pt idx="3855">
                  <c:v>1.4425587467362913</c:v>
                </c:pt>
                <c:pt idx="3856">
                  <c:v>1.4360313315926883</c:v>
                </c:pt>
                <c:pt idx="3857">
                  <c:v>1.4295039164490848</c:v>
                </c:pt>
                <c:pt idx="3858">
                  <c:v>1.4164490861618788</c:v>
                </c:pt>
                <c:pt idx="3859">
                  <c:v>1.4099216710182756</c:v>
                </c:pt>
                <c:pt idx="3860">
                  <c:v>1.4033942558746726</c:v>
                </c:pt>
                <c:pt idx="3861">
                  <c:v>1.3968668407310691</c:v>
                </c:pt>
                <c:pt idx="3862">
                  <c:v>1.3968668407310691</c:v>
                </c:pt>
                <c:pt idx="3863">
                  <c:v>1.3903394255874664</c:v>
                </c:pt>
                <c:pt idx="3864">
                  <c:v>1.3838120104438631</c:v>
                </c:pt>
                <c:pt idx="3865">
                  <c:v>1.3707571801566569</c:v>
                </c:pt>
                <c:pt idx="3866">
                  <c:v>1.3642297650130539</c:v>
                </c:pt>
                <c:pt idx="3867">
                  <c:v>1.3642297650130539</c:v>
                </c:pt>
                <c:pt idx="3868">
                  <c:v>1.3642297650130539</c:v>
                </c:pt>
                <c:pt idx="3869">
                  <c:v>1.3577023498694507</c:v>
                </c:pt>
                <c:pt idx="3870">
                  <c:v>1.3446475195822445</c:v>
                </c:pt>
                <c:pt idx="3871">
                  <c:v>1.331592689295038</c:v>
                </c:pt>
                <c:pt idx="3872">
                  <c:v>1.325065274151435</c:v>
                </c:pt>
                <c:pt idx="3873">
                  <c:v>1.325065274151435</c:v>
                </c:pt>
                <c:pt idx="3874">
                  <c:v>1.3185378590078318</c:v>
                </c:pt>
                <c:pt idx="3875">
                  <c:v>1.3120104438642288</c:v>
                </c:pt>
                <c:pt idx="3876">
                  <c:v>1.3054830287206256</c:v>
                </c:pt>
                <c:pt idx="3877">
                  <c:v>1.2989556135770226</c:v>
                </c:pt>
                <c:pt idx="3878">
                  <c:v>1.3054830287206256</c:v>
                </c:pt>
                <c:pt idx="3879">
                  <c:v>1.3054830287206256</c:v>
                </c:pt>
                <c:pt idx="3880">
                  <c:v>1.2989556135770226</c:v>
                </c:pt>
                <c:pt idx="3881">
                  <c:v>1.2924281984334194</c:v>
                </c:pt>
                <c:pt idx="3882">
                  <c:v>1.2924281984334194</c:v>
                </c:pt>
                <c:pt idx="3883">
                  <c:v>1.2924281984334194</c:v>
                </c:pt>
                <c:pt idx="3884">
                  <c:v>1.2859007832898162</c:v>
                </c:pt>
                <c:pt idx="3885">
                  <c:v>1.2793733681462129</c:v>
                </c:pt>
                <c:pt idx="3886">
                  <c:v>1.2663185378590069</c:v>
                </c:pt>
                <c:pt idx="3887">
                  <c:v>1.2597911227154037</c:v>
                </c:pt>
                <c:pt idx="3888">
                  <c:v>1.2597911227154037</c:v>
                </c:pt>
                <c:pt idx="3889">
                  <c:v>1.2597911227154037</c:v>
                </c:pt>
                <c:pt idx="3890">
                  <c:v>1.2532637075718005</c:v>
                </c:pt>
                <c:pt idx="3891">
                  <c:v>1.2467362924281973</c:v>
                </c:pt>
                <c:pt idx="3892">
                  <c:v>1.2402088772845943</c:v>
                </c:pt>
                <c:pt idx="3893">
                  <c:v>1.2336814621409911</c:v>
                </c:pt>
                <c:pt idx="3894">
                  <c:v>1.2336814621409911</c:v>
                </c:pt>
                <c:pt idx="3895">
                  <c:v>1.2336814621409911</c:v>
                </c:pt>
                <c:pt idx="3896">
                  <c:v>1.2271540469973881</c:v>
                </c:pt>
                <c:pt idx="3897">
                  <c:v>1.2140992167101818</c:v>
                </c:pt>
                <c:pt idx="3898">
                  <c:v>1.2075718015665786</c:v>
                </c:pt>
                <c:pt idx="3899">
                  <c:v>1.2075718015665786</c:v>
                </c:pt>
                <c:pt idx="3900">
                  <c:v>1.2075718015665786</c:v>
                </c:pt>
                <c:pt idx="3901">
                  <c:v>1.2140992167101818</c:v>
                </c:pt>
                <c:pt idx="3902">
                  <c:v>1.2140992167101818</c:v>
                </c:pt>
                <c:pt idx="3903">
                  <c:v>1.2075718015665786</c:v>
                </c:pt>
                <c:pt idx="3904">
                  <c:v>1.2010443864229754</c:v>
                </c:pt>
                <c:pt idx="3905">
                  <c:v>1.2010443864229754</c:v>
                </c:pt>
                <c:pt idx="3906">
                  <c:v>1.1945169712793724</c:v>
                </c:pt>
                <c:pt idx="3907">
                  <c:v>1.1945169712793724</c:v>
                </c:pt>
                <c:pt idx="3908">
                  <c:v>1.1879895561357694</c:v>
                </c:pt>
                <c:pt idx="3909">
                  <c:v>1.1749347258485632</c:v>
                </c:pt>
                <c:pt idx="3910">
                  <c:v>1.1684073107049597</c:v>
                </c:pt>
                <c:pt idx="3911">
                  <c:v>1.161879895561357</c:v>
                </c:pt>
                <c:pt idx="3912">
                  <c:v>1.1553524804177535</c:v>
                </c:pt>
                <c:pt idx="3913">
                  <c:v>1.1488250652741505</c:v>
                </c:pt>
                <c:pt idx="3914">
                  <c:v>1.1488250652741505</c:v>
                </c:pt>
                <c:pt idx="3915">
                  <c:v>1.1422976501305475</c:v>
                </c:pt>
                <c:pt idx="3916">
                  <c:v>1.1422976501305475</c:v>
                </c:pt>
                <c:pt idx="3917">
                  <c:v>1.1422976501305475</c:v>
                </c:pt>
                <c:pt idx="3918">
                  <c:v>1.1357702349869443</c:v>
                </c:pt>
                <c:pt idx="3919">
                  <c:v>1.1227154046997379</c:v>
                </c:pt>
                <c:pt idx="3920">
                  <c:v>1.1161879895561349</c:v>
                </c:pt>
                <c:pt idx="3921">
                  <c:v>1.1161879895561349</c:v>
                </c:pt>
                <c:pt idx="3922">
                  <c:v>1.1096605744125319</c:v>
                </c:pt>
                <c:pt idx="3923">
                  <c:v>1.1096605744125319</c:v>
                </c:pt>
                <c:pt idx="3924">
                  <c:v>1.1096605744125319</c:v>
                </c:pt>
                <c:pt idx="3925">
                  <c:v>1.1161879895561349</c:v>
                </c:pt>
                <c:pt idx="3926">
                  <c:v>1.1161879895561349</c:v>
                </c:pt>
                <c:pt idx="3927">
                  <c:v>1.1227154046997379</c:v>
                </c:pt>
                <c:pt idx="3928">
                  <c:v>1.1227154046997379</c:v>
                </c:pt>
                <c:pt idx="3929">
                  <c:v>1.1161879895561349</c:v>
                </c:pt>
                <c:pt idx="3930">
                  <c:v>1.1161879895561349</c:v>
                </c:pt>
                <c:pt idx="3931">
                  <c:v>1.1096605744125319</c:v>
                </c:pt>
                <c:pt idx="3932">
                  <c:v>1.1096605744125319</c:v>
                </c:pt>
                <c:pt idx="3933">
                  <c:v>1.1031331592689286</c:v>
                </c:pt>
                <c:pt idx="3934">
                  <c:v>1.1031331592689286</c:v>
                </c:pt>
                <c:pt idx="3935">
                  <c:v>1.0966057441253256</c:v>
                </c:pt>
                <c:pt idx="3936">
                  <c:v>1.0900783289817224</c:v>
                </c:pt>
                <c:pt idx="3937">
                  <c:v>1.0900783289817224</c:v>
                </c:pt>
                <c:pt idx="3938">
                  <c:v>1.0835509138381192</c:v>
                </c:pt>
                <c:pt idx="3939">
                  <c:v>1.0770234986945162</c:v>
                </c:pt>
                <c:pt idx="3940">
                  <c:v>1.070496083550913</c:v>
                </c:pt>
                <c:pt idx="3941">
                  <c:v>1.070496083550913</c:v>
                </c:pt>
                <c:pt idx="3942">
                  <c:v>1.070496083550913</c:v>
                </c:pt>
                <c:pt idx="3943">
                  <c:v>1.070496083550913</c:v>
                </c:pt>
                <c:pt idx="3944">
                  <c:v>1.06396866840731</c:v>
                </c:pt>
                <c:pt idx="3945">
                  <c:v>1.0574412532637067</c:v>
                </c:pt>
                <c:pt idx="3946">
                  <c:v>1.0574412532637067</c:v>
                </c:pt>
                <c:pt idx="3947">
                  <c:v>1.0574412532637067</c:v>
                </c:pt>
                <c:pt idx="3948">
                  <c:v>1.06396866840731</c:v>
                </c:pt>
                <c:pt idx="3949">
                  <c:v>1.0574412532637067</c:v>
                </c:pt>
                <c:pt idx="3950">
                  <c:v>1.0574412532637067</c:v>
                </c:pt>
                <c:pt idx="3951">
                  <c:v>1.0509138381201037</c:v>
                </c:pt>
                <c:pt idx="3952">
                  <c:v>1.0509138381201037</c:v>
                </c:pt>
                <c:pt idx="3953">
                  <c:v>1.0509138381201037</c:v>
                </c:pt>
                <c:pt idx="3954">
                  <c:v>1.0443864229765005</c:v>
                </c:pt>
                <c:pt idx="3955">
                  <c:v>1.0378590078328973</c:v>
                </c:pt>
                <c:pt idx="3956">
                  <c:v>1.0378590078328973</c:v>
                </c:pt>
                <c:pt idx="3957">
                  <c:v>1.0443864229765005</c:v>
                </c:pt>
                <c:pt idx="3958">
                  <c:v>1.0443864229765005</c:v>
                </c:pt>
                <c:pt idx="3959">
                  <c:v>1.0443864229765005</c:v>
                </c:pt>
                <c:pt idx="3960">
                  <c:v>1.0443864229765005</c:v>
                </c:pt>
                <c:pt idx="3961">
                  <c:v>1.0443864229765005</c:v>
                </c:pt>
                <c:pt idx="3962">
                  <c:v>1.0443864229765005</c:v>
                </c:pt>
                <c:pt idx="3963">
                  <c:v>1.0443864229765005</c:v>
                </c:pt>
                <c:pt idx="3964">
                  <c:v>1.0378590078328973</c:v>
                </c:pt>
                <c:pt idx="3965">
                  <c:v>1.0378590078328973</c:v>
                </c:pt>
                <c:pt idx="3966">
                  <c:v>1.0443864229765005</c:v>
                </c:pt>
                <c:pt idx="3967">
                  <c:v>1.0509138381201037</c:v>
                </c:pt>
                <c:pt idx="3968">
                  <c:v>1.0509138381201037</c:v>
                </c:pt>
                <c:pt idx="3969">
                  <c:v>1.0443864229765005</c:v>
                </c:pt>
                <c:pt idx="3970">
                  <c:v>1.0443864229765005</c:v>
                </c:pt>
                <c:pt idx="3971">
                  <c:v>1.0378590078328973</c:v>
                </c:pt>
                <c:pt idx="3972">
                  <c:v>1.0378590078328973</c:v>
                </c:pt>
                <c:pt idx="3973">
                  <c:v>1.0378590078328973</c:v>
                </c:pt>
                <c:pt idx="3974">
                  <c:v>1.0443864229765005</c:v>
                </c:pt>
                <c:pt idx="3975">
                  <c:v>1.0443864229765005</c:v>
                </c:pt>
                <c:pt idx="3976">
                  <c:v>1.0443864229765005</c:v>
                </c:pt>
                <c:pt idx="3977">
                  <c:v>1.0378590078328973</c:v>
                </c:pt>
                <c:pt idx="3978">
                  <c:v>1.0313315926892943</c:v>
                </c:pt>
                <c:pt idx="3979">
                  <c:v>1.0248041775456911</c:v>
                </c:pt>
                <c:pt idx="3980">
                  <c:v>1.0248041775456911</c:v>
                </c:pt>
                <c:pt idx="3981">
                  <c:v>1.0182767624020881</c:v>
                </c:pt>
                <c:pt idx="3982">
                  <c:v>1.0117493472584849</c:v>
                </c:pt>
                <c:pt idx="3983">
                  <c:v>1.0052219321148816</c:v>
                </c:pt>
                <c:pt idx="3984">
                  <c:v>1.0052219321148816</c:v>
                </c:pt>
                <c:pt idx="3985">
                  <c:v>1.0117493472584849</c:v>
                </c:pt>
                <c:pt idx="3986">
                  <c:v>1.0117493472584849</c:v>
                </c:pt>
                <c:pt idx="3987">
                  <c:v>1.0052219321148816</c:v>
                </c:pt>
                <c:pt idx="3988">
                  <c:v>0.99869451697127865</c:v>
                </c:pt>
                <c:pt idx="3989">
                  <c:v>0.99869451697127865</c:v>
                </c:pt>
                <c:pt idx="3990">
                  <c:v>0.99216710182767553</c:v>
                </c:pt>
                <c:pt idx="3991">
                  <c:v>0.99869451697127865</c:v>
                </c:pt>
                <c:pt idx="3992">
                  <c:v>0.99869451697127865</c:v>
                </c:pt>
                <c:pt idx="3993">
                  <c:v>0.99869451697127865</c:v>
                </c:pt>
                <c:pt idx="3994">
                  <c:v>0.99216710182767553</c:v>
                </c:pt>
                <c:pt idx="3995">
                  <c:v>0.99216710182767553</c:v>
                </c:pt>
                <c:pt idx="3996">
                  <c:v>0.98563968668407242</c:v>
                </c:pt>
                <c:pt idx="3997">
                  <c:v>0.98563968668407242</c:v>
                </c:pt>
                <c:pt idx="3998">
                  <c:v>0.98563968668407242</c:v>
                </c:pt>
                <c:pt idx="3999">
                  <c:v>0.98563968668407242</c:v>
                </c:pt>
                <c:pt idx="4000">
                  <c:v>0.99216710182767553</c:v>
                </c:pt>
                <c:pt idx="4001">
                  <c:v>0.99216710182767553</c:v>
                </c:pt>
                <c:pt idx="4002">
                  <c:v>0.98563968668407242</c:v>
                </c:pt>
                <c:pt idx="4003">
                  <c:v>0.98563968668407242</c:v>
                </c:pt>
                <c:pt idx="4004">
                  <c:v>0.97911227154046909</c:v>
                </c:pt>
                <c:pt idx="4005">
                  <c:v>0.98563968668407242</c:v>
                </c:pt>
                <c:pt idx="4006">
                  <c:v>0.99216710182767553</c:v>
                </c:pt>
                <c:pt idx="4007">
                  <c:v>0.99869451697127865</c:v>
                </c:pt>
                <c:pt idx="4008">
                  <c:v>1.0052219321148816</c:v>
                </c:pt>
                <c:pt idx="4009">
                  <c:v>1.0052219321148816</c:v>
                </c:pt>
                <c:pt idx="4010">
                  <c:v>0.99869451697127865</c:v>
                </c:pt>
                <c:pt idx="4011">
                  <c:v>0.99216710182767553</c:v>
                </c:pt>
                <c:pt idx="4012">
                  <c:v>0.98563968668407242</c:v>
                </c:pt>
                <c:pt idx="4013">
                  <c:v>0.97911227154046909</c:v>
                </c:pt>
                <c:pt idx="4014">
                  <c:v>0.98563968668407242</c:v>
                </c:pt>
                <c:pt idx="4015">
                  <c:v>0.98563968668407242</c:v>
                </c:pt>
                <c:pt idx="4016">
                  <c:v>0.99216710182767553</c:v>
                </c:pt>
                <c:pt idx="4017">
                  <c:v>0.99216710182767553</c:v>
                </c:pt>
                <c:pt idx="4018">
                  <c:v>0.99216710182767553</c:v>
                </c:pt>
                <c:pt idx="4019">
                  <c:v>0.99216710182767553</c:v>
                </c:pt>
                <c:pt idx="4020">
                  <c:v>0.99216710182767553</c:v>
                </c:pt>
                <c:pt idx="4021">
                  <c:v>0.99216710182767553</c:v>
                </c:pt>
                <c:pt idx="4022">
                  <c:v>0.99216710182767553</c:v>
                </c:pt>
                <c:pt idx="4023">
                  <c:v>0.98563968668407242</c:v>
                </c:pt>
                <c:pt idx="4024">
                  <c:v>0.98563968668407242</c:v>
                </c:pt>
                <c:pt idx="4025">
                  <c:v>0.99216710182767553</c:v>
                </c:pt>
                <c:pt idx="4026">
                  <c:v>0.99216710182767553</c:v>
                </c:pt>
                <c:pt idx="4027">
                  <c:v>0.99869451697127865</c:v>
                </c:pt>
                <c:pt idx="4028">
                  <c:v>0.99869451697127865</c:v>
                </c:pt>
                <c:pt idx="4029">
                  <c:v>0.99216710182767553</c:v>
                </c:pt>
                <c:pt idx="4030">
                  <c:v>0.99216710182767553</c:v>
                </c:pt>
                <c:pt idx="4031">
                  <c:v>0.98563968668407242</c:v>
                </c:pt>
                <c:pt idx="4032">
                  <c:v>0.99216710182767553</c:v>
                </c:pt>
                <c:pt idx="4033">
                  <c:v>0.99869451697127865</c:v>
                </c:pt>
                <c:pt idx="4034">
                  <c:v>1.0052219321148816</c:v>
                </c:pt>
                <c:pt idx="4035">
                  <c:v>1.0052219321148816</c:v>
                </c:pt>
                <c:pt idx="4036">
                  <c:v>0.99216710182767553</c:v>
                </c:pt>
                <c:pt idx="4037">
                  <c:v>0.98563968668407242</c:v>
                </c:pt>
                <c:pt idx="4038">
                  <c:v>0.98563968668407242</c:v>
                </c:pt>
                <c:pt idx="4039">
                  <c:v>0.98563968668407242</c:v>
                </c:pt>
                <c:pt idx="4040">
                  <c:v>0.98563968668407242</c:v>
                </c:pt>
                <c:pt idx="4041">
                  <c:v>0.98563968668407242</c:v>
                </c:pt>
                <c:pt idx="4042">
                  <c:v>0.98563968668407242</c:v>
                </c:pt>
                <c:pt idx="4043">
                  <c:v>0.99216710182767553</c:v>
                </c:pt>
                <c:pt idx="4044">
                  <c:v>0.99216710182767553</c:v>
                </c:pt>
                <c:pt idx="4045">
                  <c:v>0.99216710182767553</c:v>
                </c:pt>
                <c:pt idx="4046">
                  <c:v>0.98563968668407242</c:v>
                </c:pt>
                <c:pt idx="4047">
                  <c:v>0.98563968668407242</c:v>
                </c:pt>
                <c:pt idx="4048">
                  <c:v>0.98563968668407242</c:v>
                </c:pt>
                <c:pt idx="4049">
                  <c:v>0.98563968668407242</c:v>
                </c:pt>
                <c:pt idx="4050">
                  <c:v>0.98563968668407242</c:v>
                </c:pt>
                <c:pt idx="4051">
                  <c:v>0.99216710182767553</c:v>
                </c:pt>
                <c:pt idx="4052">
                  <c:v>0.99216710182767553</c:v>
                </c:pt>
                <c:pt idx="4053">
                  <c:v>0.99869451697127865</c:v>
                </c:pt>
                <c:pt idx="4054">
                  <c:v>1.0052219321148816</c:v>
                </c:pt>
                <c:pt idx="4055">
                  <c:v>1.0117493472584849</c:v>
                </c:pt>
                <c:pt idx="4056">
                  <c:v>1.0117493472584849</c:v>
                </c:pt>
                <c:pt idx="4057">
                  <c:v>1.0052219321148816</c:v>
                </c:pt>
                <c:pt idx="4058">
                  <c:v>0.99869451697127865</c:v>
                </c:pt>
                <c:pt idx="4059">
                  <c:v>0.99869451697127865</c:v>
                </c:pt>
                <c:pt idx="4060">
                  <c:v>1.0052219321148816</c:v>
                </c:pt>
                <c:pt idx="4061">
                  <c:v>1.0117493472584849</c:v>
                </c:pt>
                <c:pt idx="4062">
                  <c:v>1.0182767624020881</c:v>
                </c:pt>
                <c:pt idx="4063">
                  <c:v>1.0248041775456911</c:v>
                </c:pt>
                <c:pt idx="4064">
                  <c:v>1.0248041775456911</c:v>
                </c:pt>
                <c:pt idx="4065">
                  <c:v>1.0182767624020881</c:v>
                </c:pt>
                <c:pt idx="4066">
                  <c:v>1.0182767624020881</c:v>
                </c:pt>
                <c:pt idx="4067">
                  <c:v>1.0248041775456911</c:v>
                </c:pt>
                <c:pt idx="4068">
                  <c:v>1.0182767624020881</c:v>
                </c:pt>
                <c:pt idx="4069">
                  <c:v>1.0182767624020881</c:v>
                </c:pt>
                <c:pt idx="4070">
                  <c:v>1.0052219321148816</c:v>
                </c:pt>
                <c:pt idx="4071">
                  <c:v>1.0052219321148816</c:v>
                </c:pt>
                <c:pt idx="4072">
                  <c:v>1.0052219321148816</c:v>
                </c:pt>
                <c:pt idx="4073">
                  <c:v>1.0117493472584849</c:v>
                </c:pt>
                <c:pt idx="4074">
                  <c:v>1.0182767624020881</c:v>
                </c:pt>
                <c:pt idx="4075">
                  <c:v>1.0182767624020881</c:v>
                </c:pt>
                <c:pt idx="4076">
                  <c:v>1.0117493472584849</c:v>
                </c:pt>
                <c:pt idx="4077">
                  <c:v>1.0052219321148816</c:v>
                </c:pt>
                <c:pt idx="4078">
                  <c:v>1.0052219321148816</c:v>
                </c:pt>
                <c:pt idx="4079">
                  <c:v>1.0052219321148816</c:v>
                </c:pt>
                <c:pt idx="4080">
                  <c:v>1.0052219321148816</c:v>
                </c:pt>
                <c:pt idx="4081">
                  <c:v>0.99869451697127865</c:v>
                </c:pt>
                <c:pt idx="4082">
                  <c:v>0.99869451697127865</c:v>
                </c:pt>
                <c:pt idx="4083">
                  <c:v>0.99869451697127865</c:v>
                </c:pt>
                <c:pt idx="4084">
                  <c:v>1.0052219321148816</c:v>
                </c:pt>
                <c:pt idx="4085">
                  <c:v>0.99869451697127865</c:v>
                </c:pt>
                <c:pt idx="4086">
                  <c:v>0.99216710182767553</c:v>
                </c:pt>
                <c:pt idx="4087">
                  <c:v>0.98563968668407242</c:v>
                </c:pt>
                <c:pt idx="4088">
                  <c:v>0.99216710182767553</c:v>
                </c:pt>
                <c:pt idx="4089">
                  <c:v>0.99869451697127865</c:v>
                </c:pt>
                <c:pt idx="4090">
                  <c:v>0.99869451697127865</c:v>
                </c:pt>
                <c:pt idx="4091">
                  <c:v>0.99869451697127865</c:v>
                </c:pt>
                <c:pt idx="4092">
                  <c:v>0.99216710182767553</c:v>
                </c:pt>
                <c:pt idx="4093">
                  <c:v>0.99216710182767553</c:v>
                </c:pt>
                <c:pt idx="4094">
                  <c:v>0.99869451697127865</c:v>
                </c:pt>
                <c:pt idx="4095">
                  <c:v>1.0052219321148816</c:v>
                </c:pt>
                <c:pt idx="4096">
                  <c:v>1.0117493472584849</c:v>
                </c:pt>
                <c:pt idx="4097">
                  <c:v>1.0117493472584849</c:v>
                </c:pt>
                <c:pt idx="4098">
                  <c:v>1.0117493472584849</c:v>
                </c:pt>
                <c:pt idx="4099">
                  <c:v>1.0117493472584849</c:v>
                </c:pt>
                <c:pt idx="4100">
                  <c:v>1.0117493472584849</c:v>
                </c:pt>
                <c:pt idx="4101">
                  <c:v>1.0182767624020881</c:v>
                </c:pt>
                <c:pt idx="4102">
                  <c:v>1.0248041775456911</c:v>
                </c:pt>
                <c:pt idx="4103">
                  <c:v>1.0313315926892943</c:v>
                </c:pt>
                <c:pt idx="4104">
                  <c:v>1.0378590078328973</c:v>
                </c:pt>
                <c:pt idx="4105">
                  <c:v>1.0378590078328973</c:v>
                </c:pt>
                <c:pt idx="4106">
                  <c:v>1.0378590078328973</c:v>
                </c:pt>
                <c:pt idx="4107">
                  <c:v>1.0378590078328973</c:v>
                </c:pt>
                <c:pt idx="4108">
                  <c:v>1.0378590078328973</c:v>
                </c:pt>
                <c:pt idx="4109">
                  <c:v>1.0313315926892943</c:v>
                </c:pt>
                <c:pt idx="4110">
                  <c:v>1.0313315926892943</c:v>
                </c:pt>
                <c:pt idx="4111">
                  <c:v>1.0248041775456911</c:v>
                </c:pt>
                <c:pt idx="4112">
                  <c:v>1.0248041775456911</c:v>
                </c:pt>
                <c:pt idx="4113">
                  <c:v>1.0248041775456911</c:v>
                </c:pt>
                <c:pt idx="4114">
                  <c:v>1.0313315926892943</c:v>
                </c:pt>
                <c:pt idx="4115">
                  <c:v>1.0313315926892943</c:v>
                </c:pt>
                <c:pt idx="4116">
                  <c:v>1.0378590078328973</c:v>
                </c:pt>
                <c:pt idx="4117">
                  <c:v>1.0378590078328973</c:v>
                </c:pt>
                <c:pt idx="4118">
                  <c:v>1.0378590078328973</c:v>
                </c:pt>
                <c:pt idx="4119">
                  <c:v>1.0313315926892943</c:v>
                </c:pt>
                <c:pt idx="4120">
                  <c:v>1.0313315926892943</c:v>
                </c:pt>
                <c:pt idx="4121">
                  <c:v>1.0248041775456911</c:v>
                </c:pt>
                <c:pt idx="4122">
                  <c:v>1.0248041775456911</c:v>
                </c:pt>
                <c:pt idx="4123">
                  <c:v>1.0248041775456911</c:v>
                </c:pt>
                <c:pt idx="4124">
                  <c:v>1.0182767624020881</c:v>
                </c:pt>
                <c:pt idx="4125">
                  <c:v>1.0182767624020881</c:v>
                </c:pt>
                <c:pt idx="4126">
                  <c:v>1.0117493472584849</c:v>
                </c:pt>
                <c:pt idx="4127">
                  <c:v>1.0117493472584849</c:v>
                </c:pt>
                <c:pt idx="4128">
                  <c:v>1.0117493472584849</c:v>
                </c:pt>
                <c:pt idx="4129">
                  <c:v>1.0117493472584849</c:v>
                </c:pt>
                <c:pt idx="4130">
                  <c:v>1.0117493472584849</c:v>
                </c:pt>
                <c:pt idx="4131">
                  <c:v>1.0182767624020881</c:v>
                </c:pt>
                <c:pt idx="4132">
                  <c:v>1.0248041775456911</c:v>
                </c:pt>
                <c:pt idx="4133">
                  <c:v>1.0248041775456911</c:v>
                </c:pt>
                <c:pt idx="4134">
                  <c:v>1.0182767624020881</c:v>
                </c:pt>
                <c:pt idx="4135">
                  <c:v>1.0117493472584849</c:v>
                </c:pt>
                <c:pt idx="4136">
                  <c:v>1.0117493472584849</c:v>
                </c:pt>
                <c:pt idx="4137">
                  <c:v>1.0117493472584849</c:v>
                </c:pt>
                <c:pt idx="4138">
                  <c:v>1.0117493472584849</c:v>
                </c:pt>
                <c:pt idx="4139">
                  <c:v>1.0117493472584849</c:v>
                </c:pt>
                <c:pt idx="4140">
                  <c:v>1.0052219321148816</c:v>
                </c:pt>
                <c:pt idx="4141">
                  <c:v>1.0117493472584849</c:v>
                </c:pt>
                <c:pt idx="4142">
                  <c:v>1.0117493472584849</c:v>
                </c:pt>
                <c:pt idx="4143">
                  <c:v>1.0117493472584849</c:v>
                </c:pt>
                <c:pt idx="4144">
                  <c:v>1.0117493472584849</c:v>
                </c:pt>
                <c:pt idx="4145">
                  <c:v>1.0117493472584849</c:v>
                </c:pt>
                <c:pt idx="4146">
                  <c:v>1.0117493472584849</c:v>
                </c:pt>
                <c:pt idx="4147">
                  <c:v>1.0117493472584849</c:v>
                </c:pt>
                <c:pt idx="4148">
                  <c:v>1.0117493472584849</c:v>
                </c:pt>
                <c:pt idx="4149">
                  <c:v>1.0052219321148816</c:v>
                </c:pt>
                <c:pt idx="4150">
                  <c:v>0.99869451697127865</c:v>
                </c:pt>
                <c:pt idx="4151">
                  <c:v>0.99216710182767553</c:v>
                </c:pt>
                <c:pt idx="4152">
                  <c:v>0.99216710182767553</c:v>
                </c:pt>
                <c:pt idx="4153">
                  <c:v>0.99216710182767553</c:v>
                </c:pt>
                <c:pt idx="4154">
                  <c:v>0.98563968668407242</c:v>
                </c:pt>
                <c:pt idx="4155">
                  <c:v>0.98563968668407242</c:v>
                </c:pt>
                <c:pt idx="4156">
                  <c:v>0.99216710182767553</c:v>
                </c:pt>
                <c:pt idx="4157">
                  <c:v>0.99216710182767553</c:v>
                </c:pt>
                <c:pt idx="4158">
                  <c:v>0.99216710182767553</c:v>
                </c:pt>
                <c:pt idx="4159">
                  <c:v>0.98563968668407242</c:v>
                </c:pt>
                <c:pt idx="4160">
                  <c:v>0.98563968668407242</c:v>
                </c:pt>
                <c:pt idx="4161">
                  <c:v>0.98563968668407242</c:v>
                </c:pt>
                <c:pt idx="4162">
                  <c:v>0.98563968668407242</c:v>
                </c:pt>
                <c:pt idx="4163">
                  <c:v>0.99216710182767553</c:v>
                </c:pt>
                <c:pt idx="4164">
                  <c:v>0.98563968668407242</c:v>
                </c:pt>
                <c:pt idx="4165">
                  <c:v>0.97911227154046909</c:v>
                </c:pt>
                <c:pt idx="4166">
                  <c:v>0.96605744125326298</c:v>
                </c:pt>
                <c:pt idx="4167">
                  <c:v>0.96605744125326298</c:v>
                </c:pt>
                <c:pt idx="4168">
                  <c:v>0.96605744125326298</c:v>
                </c:pt>
                <c:pt idx="4169">
                  <c:v>0.97258485639686609</c:v>
                </c:pt>
                <c:pt idx="4170">
                  <c:v>0.97911227154046909</c:v>
                </c:pt>
                <c:pt idx="4171">
                  <c:v>0.97911227154046909</c:v>
                </c:pt>
                <c:pt idx="4172">
                  <c:v>0.97911227154046909</c:v>
                </c:pt>
                <c:pt idx="4173">
                  <c:v>0.97258485639686609</c:v>
                </c:pt>
                <c:pt idx="4174">
                  <c:v>0.97258485639686609</c:v>
                </c:pt>
                <c:pt idx="4175">
                  <c:v>0.97911227154046909</c:v>
                </c:pt>
                <c:pt idx="4176">
                  <c:v>0.97911227154046909</c:v>
                </c:pt>
                <c:pt idx="4177">
                  <c:v>0.97258485639686609</c:v>
                </c:pt>
                <c:pt idx="4178">
                  <c:v>0.97258485639686609</c:v>
                </c:pt>
                <c:pt idx="4179">
                  <c:v>0.96605744125326298</c:v>
                </c:pt>
                <c:pt idx="4180">
                  <c:v>0.96605744125326298</c:v>
                </c:pt>
                <c:pt idx="4181">
                  <c:v>0.96605744125326298</c:v>
                </c:pt>
                <c:pt idx="4182">
                  <c:v>0.96605744125326298</c:v>
                </c:pt>
                <c:pt idx="4183">
                  <c:v>0.95953002610965987</c:v>
                </c:pt>
                <c:pt idx="4184">
                  <c:v>0.95953002610965987</c:v>
                </c:pt>
                <c:pt idx="4185">
                  <c:v>0.95953002610965987</c:v>
                </c:pt>
                <c:pt idx="4186">
                  <c:v>0.96605744125326298</c:v>
                </c:pt>
                <c:pt idx="4187">
                  <c:v>0.96605744125326298</c:v>
                </c:pt>
                <c:pt idx="4188">
                  <c:v>0.96605744125326298</c:v>
                </c:pt>
                <c:pt idx="4189">
                  <c:v>0.96605744125326298</c:v>
                </c:pt>
                <c:pt idx="4190">
                  <c:v>0.96605744125326298</c:v>
                </c:pt>
                <c:pt idx="4191">
                  <c:v>0.96605744125326298</c:v>
                </c:pt>
                <c:pt idx="4192">
                  <c:v>0.95953002610965987</c:v>
                </c:pt>
                <c:pt idx="4193">
                  <c:v>0.95300261096605654</c:v>
                </c:pt>
                <c:pt idx="4194">
                  <c:v>0.94647519582245354</c:v>
                </c:pt>
                <c:pt idx="4195">
                  <c:v>0.94647519582245354</c:v>
                </c:pt>
                <c:pt idx="4196">
                  <c:v>0.94647519582245354</c:v>
                </c:pt>
                <c:pt idx="4197">
                  <c:v>0.95300261096605654</c:v>
                </c:pt>
                <c:pt idx="4198">
                  <c:v>0.95300261096605654</c:v>
                </c:pt>
                <c:pt idx="4199">
                  <c:v>0.95300261096605654</c:v>
                </c:pt>
                <c:pt idx="4200">
                  <c:v>0.95300261096605654</c:v>
                </c:pt>
                <c:pt idx="4201">
                  <c:v>0.95953002610965987</c:v>
                </c:pt>
                <c:pt idx="4202">
                  <c:v>0.95300261096605654</c:v>
                </c:pt>
                <c:pt idx="4203">
                  <c:v>0.95300261096605654</c:v>
                </c:pt>
                <c:pt idx="4204">
                  <c:v>0.94647519582245354</c:v>
                </c:pt>
                <c:pt idx="4205">
                  <c:v>0.94647519582245354</c:v>
                </c:pt>
                <c:pt idx="4206">
                  <c:v>0.94647519582245354</c:v>
                </c:pt>
                <c:pt idx="4207">
                  <c:v>0.95300261096605654</c:v>
                </c:pt>
                <c:pt idx="4208">
                  <c:v>0.95300261096605654</c:v>
                </c:pt>
                <c:pt idx="4209">
                  <c:v>0.95300261096605654</c:v>
                </c:pt>
                <c:pt idx="4210">
                  <c:v>0.95300261096605654</c:v>
                </c:pt>
                <c:pt idx="4211">
                  <c:v>0.95300261096605654</c:v>
                </c:pt>
                <c:pt idx="4212">
                  <c:v>0.95300261096605654</c:v>
                </c:pt>
                <c:pt idx="4213">
                  <c:v>0.95953002610965987</c:v>
                </c:pt>
                <c:pt idx="4214">
                  <c:v>0.95953002610965987</c:v>
                </c:pt>
                <c:pt idx="4215">
                  <c:v>0.95953002610965987</c:v>
                </c:pt>
                <c:pt idx="4216">
                  <c:v>0.95300261096605654</c:v>
                </c:pt>
                <c:pt idx="4217">
                  <c:v>0.94647519582245354</c:v>
                </c:pt>
                <c:pt idx="4218">
                  <c:v>0.94647519582245354</c:v>
                </c:pt>
                <c:pt idx="4219">
                  <c:v>0.94647519582245354</c:v>
                </c:pt>
                <c:pt idx="4220">
                  <c:v>0.94647519582245354</c:v>
                </c:pt>
                <c:pt idx="4221">
                  <c:v>0.95300261096605654</c:v>
                </c:pt>
                <c:pt idx="4222">
                  <c:v>0.95300261096605654</c:v>
                </c:pt>
                <c:pt idx="4223">
                  <c:v>0.94647519582245354</c:v>
                </c:pt>
                <c:pt idx="4224">
                  <c:v>0.94647519582245354</c:v>
                </c:pt>
                <c:pt idx="4225">
                  <c:v>0.95300261096605654</c:v>
                </c:pt>
                <c:pt idx="4226">
                  <c:v>0.95953002610965987</c:v>
                </c:pt>
                <c:pt idx="4227">
                  <c:v>0.95953002610965987</c:v>
                </c:pt>
                <c:pt idx="4228">
                  <c:v>0.95300261096605654</c:v>
                </c:pt>
                <c:pt idx="4229">
                  <c:v>0.95300261096605654</c:v>
                </c:pt>
                <c:pt idx="4230">
                  <c:v>0.95300261096605654</c:v>
                </c:pt>
                <c:pt idx="4231">
                  <c:v>0.95953002610965987</c:v>
                </c:pt>
                <c:pt idx="4232">
                  <c:v>0.95953002610965987</c:v>
                </c:pt>
                <c:pt idx="4233">
                  <c:v>0.95953002610965987</c:v>
                </c:pt>
                <c:pt idx="4234">
                  <c:v>0.95953002610965987</c:v>
                </c:pt>
                <c:pt idx="4235">
                  <c:v>0.95953002610965987</c:v>
                </c:pt>
                <c:pt idx="4236">
                  <c:v>0.95300261096605654</c:v>
                </c:pt>
                <c:pt idx="4237">
                  <c:v>0.95300261096605654</c:v>
                </c:pt>
                <c:pt idx="4238">
                  <c:v>0.95300261096605654</c:v>
                </c:pt>
                <c:pt idx="4239">
                  <c:v>0.95953002610965987</c:v>
                </c:pt>
                <c:pt idx="4240">
                  <c:v>0.96605744125326298</c:v>
                </c:pt>
                <c:pt idx="4241">
                  <c:v>0.95953002610965987</c:v>
                </c:pt>
                <c:pt idx="4242">
                  <c:v>0.95300261096605654</c:v>
                </c:pt>
                <c:pt idx="4243">
                  <c:v>0.94647519582245354</c:v>
                </c:pt>
                <c:pt idx="4244">
                  <c:v>0.93994778067885054</c:v>
                </c:pt>
                <c:pt idx="4245">
                  <c:v>0.93994778067885054</c:v>
                </c:pt>
                <c:pt idx="4246">
                  <c:v>0.94647519582245354</c:v>
                </c:pt>
                <c:pt idx="4247">
                  <c:v>0.94647519582245354</c:v>
                </c:pt>
                <c:pt idx="4248">
                  <c:v>0.94647519582245354</c:v>
                </c:pt>
                <c:pt idx="4249">
                  <c:v>0.93994778067885054</c:v>
                </c:pt>
                <c:pt idx="4250">
                  <c:v>0.93994778067885054</c:v>
                </c:pt>
                <c:pt idx="4251">
                  <c:v>0.93994778067885054</c:v>
                </c:pt>
                <c:pt idx="4252">
                  <c:v>0.93994778067885054</c:v>
                </c:pt>
                <c:pt idx="4253">
                  <c:v>0.93994778067885054</c:v>
                </c:pt>
                <c:pt idx="4254">
                  <c:v>0.93342036553524732</c:v>
                </c:pt>
                <c:pt idx="4255">
                  <c:v>0.92689295039164421</c:v>
                </c:pt>
                <c:pt idx="4256">
                  <c:v>0.92036553524804088</c:v>
                </c:pt>
                <c:pt idx="4257">
                  <c:v>0.90731070496083477</c:v>
                </c:pt>
                <c:pt idx="4258">
                  <c:v>0.90731070496083477</c:v>
                </c:pt>
                <c:pt idx="4259">
                  <c:v>0.90078328981723166</c:v>
                </c:pt>
                <c:pt idx="4260">
                  <c:v>0.90078328981723166</c:v>
                </c:pt>
                <c:pt idx="4261">
                  <c:v>0.90078328981723166</c:v>
                </c:pt>
                <c:pt idx="4262">
                  <c:v>0.90731070496083477</c:v>
                </c:pt>
                <c:pt idx="4263">
                  <c:v>0.90731070496083477</c:v>
                </c:pt>
                <c:pt idx="4264">
                  <c:v>0.90731070496083477</c:v>
                </c:pt>
                <c:pt idx="4265">
                  <c:v>0.91383812010443799</c:v>
                </c:pt>
                <c:pt idx="4266">
                  <c:v>0.90731070496083477</c:v>
                </c:pt>
                <c:pt idx="4267">
                  <c:v>0.90731070496083477</c:v>
                </c:pt>
                <c:pt idx="4268">
                  <c:v>0.90078328981723166</c:v>
                </c:pt>
                <c:pt idx="4269">
                  <c:v>0.90078328981723166</c:v>
                </c:pt>
                <c:pt idx="4270">
                  <c:v>0.90731070496083477</c:v>
                </c:pt>
                <c:pt idx="4271">
                  <c:v>0.90731070496083477</c:v>
                </c:pt>
                <c:pt idx="4272">
                  <c:v>0.91383812010443799</c:v>
                </c:pt>
                <c:pt idx="4273">
                  <c:v>0.91383812010443799</c:v>
                </c:pt>
                <c:pt idx="4274">
                  <c:v>0.90731070496083477</c:v>
                </c:pt>
                <c:pt idx="4275">
                  <c:v>0.90731070496083477</c:v>
                </c:pt>
                <c:pt idx="4276">
                  <c:v>0.90731070496083477</c:v>
                </c:pt>
                <c:pt idx="4277">
                  <c:v>0.90731070496083477</c:v>
                </c:pt>
                <c:pt idx="4278">
                  <c:v>0.90731070496083477</c:v>
                </c:pt>
                <c:pt idx="4279">
                  <c:v>0.90078328981723166</c:v>
                </c:pt>
                <c:pt idx="4280">
                  <c:v>0.90078328981723166</c:v>
                </c:pt>
                <c:pt idx="4281">
                  <c:v>0.90731070496083477</c:v>
                </c:pt>
                <c:pt idx="4282">
                  <c:v>0.90731070496083477</c:v>
                </c:pt>
                <c:pt idx="4283">
                  <c:v>0.91383812010443799</c:v>
                </c:pt>
                <c:pt idx="4284">
                  <c:v>0.91383812010443799</c:v>
                </c:pt>
                <c:pt idx="4285">
                  <c:v>0.90731070496083477</c:v>
                </c:pt>
                <c:pt idx="4286">
                  <c:v>0.90731070496083477</c:v>
                </c:pt>
                <c:pt idx="4287">
                  <c:v>0.90078328981723166</c:v>
                </c:pt>
                <c:pt idx="4288">
                  <c:v>0.90731070496083477</c:v>
                </c:pt>
                <c:pt idx="4289">
                  <c:v>0.90731070496083477</c:v>
                </c:pt>
                <c:pt idx="4290">
                  <c:v>0.90731070496083477</c:v>
                </c:pt>
                <c:pt idx="4291">
                  <c:v>0.90731070496083477</c:v>
                </c:pt>
                <c:pt idx="4292">
                  <c:v>0.90731070496083477</c:v>
                </c:pt>
                <c:pt idx="4293">
                  <c:v>0.90731070496083477</c:v>
                </c:pt>
                <c:pt idx="4294">
                  <c:v>0.90078328981723166</c:v>
                </c:pt>
                <c:pt idx="4295">
                  <c:v>0.89425587467362855</c:v>
                </c:pt>
                <c:pt idx="4296">
                  <c:v>0.89425587467362855</c:v>
                </c:pt>
                <c:pt idx="4297">
                  <c:v>0.89425587467362855</c:v>
                </c:pt>
                <c:pt idx="4298">
                  <c:v>0.89425587467362855</c:v>
                </c:pt>
                <c:pt idx="4299">
                  <c:v>0.89425587467362855</c:v>
                </c:pt>
                <c:pt idx="4300">
                  <c:v>0.88772845953002544</c:v>
                </c:pt>
                <c:pt idx="4301">
                  <c:v>0.88772845953002544</c:v>
                </c:pt>
                <c:pt idx="4302">
                  <c:v>0.88772845953002544</c:v>
                </c:pt>
                <c:pt idx="4303">
                  <c:v>0.88772845953002544</c:v>
                </c:pt>
                <c:pt idx="4304">
                  <c:v>0.88772845953002544</c:v>
                </c:pt>
                <c:pt idx="4305">
                  <c:v>0.88772845953002544</c:v>
                </c:pt>
                <c:pt idx="4306">
                  <c:v>0.88772845953002544</c:v>
                </c:pt>
                <c:pt idx="4307">
                  <c:v>0.89425587467362855</c:v>
                </c:pt>
                <c:pt idx="4308">
                  <c:v>0.90078328981723166</c:v>
                </c:pt>
                <c:pt idx="4309">
                  <c:v>0.90078328981723166</c:v>
                </c:pt>
                <c:pt idx="4310">
                  <c:v>0.90078328981723166</c:v>
                </c:pt>
                <c:pt idx="4311">
                  <c:v>0.90078328981723166</c:v>
                </c:pt>
                <c:pt idx="4312">
                  <c:v>0.89425587467362855</c:v>
                </c:pt>
                <c:pt idx="4313">
                  <c:v>0.89425587467362855</c:v>
                </c:pt>
                <c:pt idx="4314">
                  <c:v>0.88772845953002544</c:v>
                </c:pt>
                <c:pt idx="4315">
                  <c:v>0.89425587467362855</c:v>
                </c:pt>
                <c:pt idx="4316">
                  <c:v>0.89425587467362855</c:v>
                </c:pt>
                <c:pt idx="4317">
                  <c:v>0.89425587467362855</c:v>
                </c:pt>
                <c:pt idx="4318">
                  <c:v>0.89425587467362855</c:v>
                </c:pt>
                <c:pt idx="4319">
                  <c:v>0.88772845953002544</c:v>
                </c:pt>
                <c:pt idx="4320">
                  <c:v>0.88120104438642233</c:v>
                </c:pt>
                <c:pt idx="4321">
                  <c:v>0.88120104438642233</c:v>
                </c:pt>
                <c:pt idx="4322">
                  <c:v>0.88772845953002544</c:v>
                </c:pt>
                <c:pt idx="4323">
                  <c:v>0.89425587467362855</c:v>
                </c:pt>
                <c:pt idx="4324">
                  <c:v>0.89425587467362855</c:v>
                </c:pt>
                <c:pt idx="4325">
                  <c:v>0.88772845953002544</c:v>
                </c:pt>
                <c:pt idx="4326">
                  <c:v>0.88120104438642233</c:v>
                </c:pt>
                <c:pt idx="4327">
                  <c:v>0.87467362924281911</c:v>
                </c:pt>
                <c:pt idx="4328">
                  <c:v>0.87467362924281911</c:v>
                </c:pt>
                <c:pt idx="4329">
                  <c:v>0.87467362924281911</c:v>
                </c:pt>
                <c:pt idx="4330">
                  <c:v>0.87467362924281911</c:v>
                </c:pt>
                <c:pt idx="4331">
                  <c:v>0.88120104438642233</c:v>
                </c:pt>
                <c:pt idx="4332">
                  <c:v>0.87467362924281911</c:v>
                </c:pt>
                <c:pt idx="4333">
                  <c:v>0.87467362924281911</c:v>
                </c:pt>
                <c:pt idx="4334">
                  <c:v>0.87467362924281911</c:v>
                </c:pt>
                <c:pt idx="4335">
                  <c:v>0.868146214099216</c:v>
                </c:pt>
                <c:pt idx="4336">
                  <c:v>0.868146214099216</c:v>
                </c:pt>
                <c:pt idx="4337">
                  <c:v>0.86161879895561289</c:v>
                </c:pt>
                <c:pt idx="4338">
                  <c:v>0.86161879895561289</c:v>
                </c:pt>
                <c:pt idx="4339">
                  <c:v>0.86161879895561289</c:v>
                </c:pt>
                <c:pt idx="4340">
                  <c:v>0.868146214099216</c:v>
                </c:pt>
                <c:pt idx="4341">
                  <c:v>0.87467362924281911</c:v>
                </c:pt>
                <c:pt idx="4342">
                  <c:v>0.868146214099216</c:v>
                </c:pt>
                <c:pt idx="4343">
                  <c:v>0.86161879895561289</c:v>
                </c:pt>
                <c:pt idx="4344">
                  <c:v>0.85509138381200978</c:v>
                </c:pt>
                <c:pt idx="4345">
                  <c:v>0.84856396866840667</c:v>
                </c:pt>
                <c:pt idx="4346">
                  <c:v>0.84856396866840667</c:v>
                </c:pt>
                <c:pt idx="4347">
                  <c:v>0.84856396866840667</c:v>
                </c:pt>
                <c:pt idx="4348">
                  <c:v>0.85509138381200978</c:v>
                </c:pt>
                <c:pt idx="4349">
                  <c:v>0.85509138381200978</c:v>
                </c:pt>
                <c:pt idx="4350">
                  <c:v>0.84856396866840667</c:v>
                </c:pt>
                <c:pt idx="4351">
                  <c:v>0.84856396866840667</c:v>
                </c:pt>
                <c:pt idx="4352">
                  <c:v>0.84203655352480344</c:v>
                </c:pt>
                <c:pt idx="4353">
                  <c:v>0.84203655352480344</c:v>
                </c:pt>
                <c:pt idx="4354">
                  <c:v>0.84203655352480344</c:v>
                </c:pt>
                <c:pt idx="4355">
                  <c:v>0.83550913838120033</c:v>
                </c:pt>
                <c:pt idx="4356">
                  <c:v>0.83550913838120033</c:v>
                </c:pt>
                <c:pt idx="4357">
                  <c:v>0.83550913838120033</c:v>
                </c:pt>
                <c:pt idx="4358">
                  <c:v>0.83550913838120033</c:v>
                </c:pt>
                <c:pt idx="4359">
                  <c:v>0.83550913838120033</c:v>
                </c:pt>
                <c:pt idx="4360">
                  <c:v>0.83550913838120033</c:v>
                </c:pt>
                <c:pt idx="4361">
                  <c:v>0.83550913838120033</c:v>
                </c:pt>
                <c:pt idx="4362">
                  <c:v>0.83550913838120033</c:v>
                </c:pt>
                <c:pt idx="4363">
                  <c:v>0.83550913838120033</c:v>
                </c:pt>
                <c:pt idx="4364">
                  <c:v>0.83550913838120033</c:v>
                </c:pt>
                <c:pt idx="4365">
                  <c:v>0.83550913838120033</c:v>
                </c:pt>
                <c:pt idx="4366">
                  <c:v>0.84203655352480344</c:v>
                </c:pt>
                <c:pt idx="4367">
                  <c:v>0.83550913838120033</c:v>
                </c:pt>
                <c:pt idx="4368">
                  <c:v>0.82898172323759722</c:v>
                </c:pt>
                <c:pt idx="4369">
                  <c:v>0.82898172323759722</c:v>
                </c:pt>
                <c:pt idx="4370">
                  <c:v>0.82898172323759722</c:v>
                </c:pt>
                <c:pt idx="4371">
                  <c:v>0.83550913838120033</c:v>
                </c:pt>
                <c:pt idx="4372">
                  <c:v>0.83550913838120033</c:v>
                </c:pt>
                <c:pt idx="4373">
                  <c:v>0.82898172323759722</c:v>
                </c:pt>
                <c:pt idx="4374">
                  <c:v>0.815926892950391</c:v>
                </c:pt>
                <c:pt idx="4375">
                  <c:v>0.80939947780678778</c:v>
                </c:pt>
                <c:pt idx="4376">
                  <c:v>0.80939947780678778</c:v>
                </c:pt>
                <c:pt idx="4377">
                  <c:v>0.815926892950391</c:v>
                </c:pt>
                <c:pt idx="4378">
                  <c:v>0.815926892950391</c:v>
                </c:pt>
                <c:pt idx="4379">
                  <c:v>0.82245430809399411</c:v>
                </c:pt>
                <c:pt idx="4380">
                  <c:v>0.82245430809399411</c:v>
                </c:pt>
                <c:pt idx="4381">
                  <c:v>0.82245430809399411</c:v>
                </c:pt>
                <c:pt idx="4382">
                  <c:v>0.82245430809399411</c:v>
                </c:pt>
                <c:pt idx="4383">
                  <c:v>0.815926892950391</c:v>
                </c:pt>
                <c:pt idx="4384">
                  <c:v>0.80939947780678778</c:v>
                </c:pt>
                <c:pt idx="4385">
                  <c:v>0.80287206266318489</c:v>
                </c:pt>
                <c:pt idx="4386">
                  <c:v>0.80939947780678778</c:v>
                </c:pt>
                <c:pt idx="4387">
                  <c:v>0.80939947780678778</c:v>
                </c:pt>
                <c:pt idx="4388">
                  <c:v>0.80939947780678778</c:v>
                </c:pt>
                <c:pt idx="4389">
                  <c:v>0.80939947780678778</c:v>
                </c:pt>
                <c:pt idx="4390">
                  <c:v>0.80287206266318489</c:v>
                </c:pt>
                <c:pt idx="4391">
                  <c:v>0.80287206266318489</c:v>
                </c:pt>
                <c:pt idx="4392">
                  <c:v>0.80287206266318489</c:v>
                </c:pt>
                <c:pt idx="4393">
                  <c:v>0.80287206266318489</c:v>
                </c:pt>
                <c:pt idx="4394">
                  <c:v>0.80287206266318489</c:v>
                </c:pt>
                <c:pt idx="4395">
                  <c:v>0.80287206266318489</c:v>
                </c:pt>
                <c:pt idx="4396">
                  <c:v>0.80287206266318489</c:v>
                </c:pt>
                <c:pt idx="4397">
                  <c:v>0.80287206266318489</c:v>
                </c:pt>
                <c:pt idx="4398">
                  <c:v>0.80939947780678778</c:v>
                </c:pt>
                <c:pt idx="4399">
                  <c:v>0.80939947780678778</c:v>
                </c:pt>
                <c:pt idx="4400">
                  <c:v>0.80939947780678778</c:v>
                </c:pt>
                <c:pt idx="4401">
                  <c:v>0.80939947780678778</c:v>
                </c:pt>
                <c:pt idx="4402">
                  <c:v>0.80939947780678778</c:v>
                </c:pt>
                <c:pt idx="4403">
                  <c:v>0.80287206266318489</c:v>
                </c:pt>
                <c:pt idx="4404">
                  <c:v>0.80287206266318489</c:v>
                </c:pt>
                <c:pt idx="4405">
                  <c:v>0.80287206266318489</c:v>
                </c:pt>
                <c:pt idx="4406">
                  <c:v>0.80287206266318489</c:v>
                </c:pt>
                <c:pt idx="4407">
                  <c:v>0.80287206266318489</c:v>
                </c:pt>
                <c:pt idx="4408">
                  <c:v>0.80287206266318489</c:v>
                </c:pt>
                <c:pt idx="4409">
                  <c:v>0.79634464751958156</c:v>
                </c:pt>
                <c:pt idx="4410">
                  <c:v>0.79634464751958156</c:v>
                </c:pt>
                <c:pt idx="4411">
                  <c:v>0.79634464751958156</c:v>
                </c:pt>
                <c:pt idx="4412">
                  <c:v>0.79634464751958156</c:v>
                </c:pt>
                <c:pt idx="4413">
                  <c:v>0.79634464751958156</c:v>
                </c:pt>
                <c:pt idx="4414">
                  <c:v>0.79634464751958156</c:v>
                </c:pt>
                <c:pt idx="4415">
                  <c:v>0.80287206266318489</c:v>
                </c:pt>
                <c:pt idx="4416">
                  <c:v>0.80939947780678778</c:v>
                </c:pt>
                <c:pt idx="4417">
                  <c:v>0.80939947780678778</c:v>
                </c:pt>
                <c:pt idx="4418">
                  <c:v>0.80939947780678778</c:v>
                </c:pt>
                <c:pt idx="4419">
                  <c:v>0.79634464751958156</c:v>
                </c:pt>
                <c:pt idx="4420">
                  <c:v>0.78981723237597845</c:v>
                </c:pt>
                <c:pt idx="4421">
                  <c:v>0.78328981723237534</c:v>
                </c:pt>
                <c:pt idx="4422">
                  <c:v>0.78328981723237534</c:v>
                </c:pt>
                <c:pt idx="4423">
                  <c:v>0.77676240208877223</c:v>
                </c:pt>
                <c:pt idx="4424">
                  <c:v>0.77676240208877223</c:v>
                </c:pt>
                <c:pt idx="4425">
                  <c:v>0.77676240208877223</c:v>
                </c:pt>
                <c:pt idx="4426">
                  <c:v>0.78328981723237534</c:v>
                </c:pt>
                <c:pt idx="4427">
                  <c:v>0.78328981723237534</c:v>
                </c:pt>
                <c:pt idx="4428">
                  <c:v>0.78328981723237534</c:v>
                </c:pt>
                <c:pt idx="4429">
                  <c:v>0.77676240208877223</c:v>
                </c:pt>
                <c:pt idx="4430">
                  <c:v>0.77676240208877223</c:v>
                </c:pt>
                <c:pt idx="4431">
                  <c:v>0.77676240208877223</c:v>
                </c:pt>
                <c:pt idx="4432">
                  <c:v>0.77676240208877223</c:v>
                </c:pt>
                <c:pt idx="4433">
                  <c:v>0.77023498694516912</c:v>
                </c:pt>
                <c:pt idx="4434">
                  <c:v>0.77023498694516912</c:v>
                </c:pt>
                <c:pt idx="4435">
                  <c:v>0.77023498694516912</c:v>
                </c:pt>
                <c:pt idx="4436">
                  <c:v>0.77023498694516912</c:v>
                </c:pt>
                <c:pt idx="4437">
                  <c:v>0.77023498694516912</c:v>
                </c:pt>
                <c:pt idx="4438">
                  <c:v>0.7637075718015659</c:v>
                </c:pt>
                <c:pt idx="4439">
                  <c:v>0.7637075718015659</c:v>
                </c:pt>
                <c:pt idx="4440">
                  <c:v>0.7637075718015659</c:v>
                </c:pt>
                <c:pt idx="4441">
                  <c:v>0.77023498694516912</c:v>
                </c:pt>
                <c:pt idx="4442">
                  <c:v>0.77023498694516912</c:v>
                </c:pt>
                <c:pt idx="4443">
                  <c:v>0.77023498694516912</c:v>
                </c:pt>
                <c:pt idx="4444">
                  <c:v>0.77023498694516912</c:v>
                </c:pt>
                <c:pt idx="4445">
                  <c:v>0.77023498694516912</c:v>
                </c:pt>
                <c:pt idx="4446">
                  <c:v>0.77023498694516912</c:v>
                </c:pt>
                <c:pt idx="4447">
                  <c:v>0.77023498694516912</c:v>
                </c:pt>
                <c:pt idx="4448">
                  <c:v>0.77023498694516912</c:v>
                </c:pt>
                <c:pt idx="4449">
                  <c:v>0.7637075718015659</c:v>
                </c:pt>
                <c:pt idx="4450">
                  <c:v>0.75718015665796279</c:v>
                </c:pt>
                <c:pt idx="4451">
                  <c:v>0.75718015665796279</c:v>
                </c:pt>
                <c:pt idx="4452">
                  <c:v>0.75718015665796279</c:v>
                </c:pt>
                <c:pt idx="4453">
                  <c:v>0.7637075718015659</c:v>
                </c:pt>
                <c:pt idx="4454">
                  <c:v>0.7637075718015659</c:v>
                </c:pt>
                <c:pt idx="4455">
                  <c:v>0.75718015665796279</c:v>
                </c:pt>
                <c:pt idx="4456">
                  <c:v>0.75065274151435979</c:v>
                </c:pt>
                <c:pt idx="4457">
                  <c:v>0.75065274151435979</c:v>
                </c:pt>
                <c:pt idx="4458">
                  <c:v>0.75718015665796279</c:v>
                </c:pt>
                <c:pt idx="4459">
                  <c:v>0.7637075718015659</c:v>
                </c:pt>
                <c:pt idx="4460">
                  <c:v>0.7637075718015659</c:v>
                </c:pt>
                <c:pt idx="4461">
                  <c:v>0.75718015665796279</c:v>
                </c:pt>
                <c:pt idx="4462">
                  <c:v>0.75065274151435979</c:v>
                </c:pt>
                <c:pt idx="4463">
                  <c:v>0.74412532637075668</c:v>
                </c:pt>
                <c:pt idx="4464">
                  <c:v>0.74412532637075668</c:v>
                </c:pt>
                <c:pt idx="4465">
                  <c:v>0.74412532637075668</c:v>
                </c:pt>
                <c:pt idx="4466">
                  <c:v>0.75065274151435979</c:v>
                </c:pt>
                <c:pt idx="4467">
                  <c:v>0.75718015665796279</c:v>
                </c:pt>
                <c:pt idx="4468">
                  <c:v>0.75718015665796279</c:v>
                </c:pt>
                <c:pt idx="4469">
                  <c:v>0.75718015665796279</c:v>
                </c:pt>
                <c:pt idx="4470">
                  <c:v>0.75718015665796279</c:v>
                </c:pt>
                <c:pt idx="4471">
                  <c:v>0.75065274151435979</c:v>
                </c:pt>
                <c:pt idx="4472">
                  <c:v>0.75065274151435979</c:v>
                </c:pt>
                <c:pt idx="4473">
                  <c:v>0.74412532637075668</c:v>
                </c:pt>
                <c:pt idx="4474">
                  <c:v>0.74412532637075668</c:v>
                </c:pt>
                <c:pt idx="4475">
                  <c:v>0.73759791122715346</c:v>
                </c:pt>
                <c:pt idx="4476">
                  <c:v>0.73759791122715346</c:v>
                </c:pt>
                <c:pt idx="4477">
                  <c:v>0.74412532637075668</c:v>
                </c:pt>
                <c:pt idx="4478">
                  <c:v>0.74412532637075668</c:v>
                </c:pt>
                <c:pt idx="4479">
                  <c:v>0.74412532637075668</c:v>
                </c:pt>
                <c:pt idx="4480">
                  <c:v>0.73759791122715346</c:v>
                </c:pt>
                <c:pt idx="4481">
                  <c:v>0.73759791122715346</c:v>
                </c:pt>
                <c:pt idx="4482">
                  <c:v>0.73759791122715346</c:v>
                </c:pt>
                <c:pt idx="4483">
                  <c:v>0.73759791122715346</c:v>
                </c:pt>
                <c:pt idx="4484">
                  <c:v>0.74412532637075668</c:v>
                </c:pt>
                <c:pt idx="4485">
                  <c:v>0.74412532637075668</c:v>
                </c:pt>
                <c:pt idx="4486">
                  <c:v>0.73759791122715346</c:v>
                </c:pt>
                <c:pt idx="4487">
                  <c:v>0.73107049608355024</c:v>
                </c:pt>
                <c:pt idx="4488">
                  <c:v>0.72454308093994724</c:v>
                </c:pt>
                <c:pt idx="4489">
                  <c:v>0.72454308093994724</c:v>
                </c:pt>
                <c:pt idx="4490">
                  <c:v>0.73107049608355024</c:v>
                </c:pt>
                <c:pt idx="4491">
                  <c:v>0.73107049608355024</c:v>
                </c:pt>
                <c:pt idx="4492">
                  <c:v>0.73759791122715346</c:v>
                </c:pt>
                <c:pt idx="4493">
                  <c:v>0.73759791122715346</c:v>
                </c:pt>
                <c:pt idx="4494">
                  <c:v>0.73759791122715346</c:v>
                </c:pt>
                <c:pt idx="4495">
                  <c:v>0.74412532637075668</c:v>
                </c:pt>
                <c:pt idx="4496">
                  <c:v>0.75065274151435979</c:v>
                </c:pt>
                <c:pt idx="4497">
                  <c:v>0.75065274151435979</c:v>
                </c:pt>
                <c:pt idx="4498">
                  <c:v>0.74412532637075668</c:v>
                </c:pt>
                <c:pt idx="4499">
                  <c:v>0.73759791122715346</c:v>
                </c:pt>
                <c:pt idx="4500">
                  <c:v>0.73759791122715346</c:v>
                </c:pt>
                <c:pt idx="4501">
                  <c:v>0.73759791122715346</c:v>
                </c:pt>
                <c:pt idx="4502">
                  <c:v>0.73107049608355024</c:v>
                </c:pt>
                <c:pt idx="4503">
                  <c:v>0.72454308093994724</c:v>
                </c:pt>
                <c:pt idx="4504">
                  <c:v>0.71801566579634413</c:v>
                </c:pt>
                <c:pt idx="4505">
                  <c:v>0.71801566579634413</c:v>
                </c:pt>
                <c:pt idx="4506">
                  <c:v>0.71801566579634413</c:v>
                </c:pt>
                <c:pt idx="4507">
                  <c:v>0.71801566579634413</c:v>
                </c:pt>
                <c:pt idx="4508">
                  <c:v>0.71801566579634413</c:v>
                </c:pt>
                <c:pt idx="4509">
                  <c:v>0.71801566579634413</c:v>
                </c:pt>
                <c:pt idx="4510">
                  <c:v>0.71801566579634413</c:v>
                </c:pt>
                <c:pt idx="4511">
                  <c:v>0.71801566579634413</c:v>
                </c:pt>
                <c:pt idx="4512">
                  <c:v>0.71801566579634413</c:v>
                </c:pt>
                <c:pt idx="4513">
                  <c:v>0.71801566579634413</c:v>
                </c:pt>
                <c:pt idx="4514">
                  <c:v>0.71148825065274102</c:v>
                </c:pt>
                <c:pt idx="4515">
                  <c:v>0.71801566579634413</c:v>
                </c:pt>
                <c:pt idx="4516">
                  <c:v>0.71801566579634413</c:v>
                </c:pt>
                <c:pt idx="4517">
                  <c:v>0.71801566579634413</c:v>
                </c:pt>
                <c:pt idx="4518">
                  <c:v>0.71801566579634413</c:v>
                </c:pt>
                <c:pt idx="4519">
                  <c:v>0.71148825065274102</c:v>
                </c:pt>
                <c:pt idx="4520">
                  <c:v>0.71148825065274102</c:v>
                </c:pt>
                <c:pt idx="4521">
                  <c:v>0.71148825065274102</c:v>
                </c:pt>
                <c:pt idx="4522">
                  <c:v>0.71148825065274102</c:v>
                </c:pt>
                <c:pt idx="4523">
                  <c:v>0.71148825065274102</c:v>
                </c:pt>
                <c:pt idx="4524">
                  <c:v>0.71148825065274102</c:v>
                </c:pt>
                <c:pt idx="4525">
                  <c:v>0.71148825065274102</c:v>
                </c:pt>
                <c:pt idx="4526">
                  <c:v>0.71801566579634413</c:v>
                </c:pt>
                <c:pt idx="4527">
                  <c:v>0.71801566579634413</c:v>
                </c:pt>
                <c:pt idx="4528">
                  <c:v>0.72454308093994724</c:v>
                </c:pt>
                <c:pt idx="4529">
                  <c:v>0.72454308093994724</c:v>
                </c:pt>
                <c:pt idx="4530">
                  <c:v>0.71801566579634413</c:v>
                </c:pt>
                <c:pt idx="4531">
                  <c:v>0.71148825065274102</c:v>
                </c:pt>
                <c:pt idx="4532">
                  <c:v>0.69843342036553457</c:v>
                </c:pt>
                <c:pt idx="4533">
                  <c:v>0.69843342036553457</c:v>
                </c:pt>
                <c:pt idx="4534">
                  <c:v>0.69843342036553457</c:v>
                </c:pt>
                <c:pt idx="4535">
                  <c:v>0.69843342036553457</c:v>
                </c:pt>
                <c:pt idx="4536">
                  <c:v>0.69843342036553457</c:v>
                </c:pt>
                <c:pt idx="4537">
                  <c:v>0.69843342036553457</c:v>
                </c:pt>
                <c:pt idx="4538">
                  <c:v>0.69843342036553457</c:v>
                </c:pt>
                <c:pt idx="4539">
                  <c:v>0.69843342036553457</c:v>
                </c:pt>
                <c:pt idx="4540">
                  <c:v>0.69843342036553457</c:v>
                </c:pt>
                <c:pt idx="4541">
                  <c:v>0.69843342036553457</c:v>
                </c:pt>
                <c:pt idx="4542">
                  <c:v>0.69843342036553457</c:v>
                </c:pt>
                <c:pt idx="4543">
                  <c:v>0.69190600522193157</c:v>
                </c:pt>
                <c:pt idx="4544">
                  <c:v>0.68537859007832846</c:v>
                </c:pt>
                <c:pt idx="4545">
                  <c:v>0.68537859007832846</c:v>
                </c:pt>
                <c:pt idx="4546">
                  <c:v>0.68537859007832846</c:v>
                </c:pt>
                <c:pt idx="4547">
                  <c:v>0.69190600522193157</c:v>
                </c:pt>
                <c:pt idx="4548">
                  <c:v>0.69190600522193157</c:v>
                </c:pt>
                <c:pt idx="4549">
                  <c:v>0.69190600522193157</c:v>
                </c:pt>
                <c:pt idx="4550">
                  <c:v>0.68537859007832846</c:v>
                </c:pt>
                <c:pt idx="4551">
                  <c:v>0.68537859007832846</c:v>
                </c:pt>
                <c:pt idx="4552">
                  <c:v>0.68537859007832846</c:v>
                </c:pt>
                <c:pt idx="4553">
                  <c:v>0.68537859007832846</c:v>
                </c:pt>
                <c:pt idx="4554">
                  <c:v>0.69190600522193157</c:v>
                </c:pt>
                <c:pt idx="4555">
                  <c:v>0.69190600522193157</c:v>
                </c:pt>
                <c:pt idx="4556">
                  <c:v>0.69190600522193157</c:v>
                </c:pt>
                <c:pt idx="4557">
                  <c:v>0.68537859007832846</c:v>
                </c:pt>
                <c:pt idx="4558">
                  <c:v>0.68537859007832846</c:v>
                </c:pt>
                <c:pt idx="4559">
                  <c:v>0.68537859007832846</c:v>
                </c:pt>
                <c:pt idx="4560">
                  <c:v>0.68537859007832846</c:v>
                </c:pt>
                <c:pt idx="4561">
                  <c:v>0.68537859007832846</c:v>
                </c:pt>
                <c:pt idx="4562">
                  <c:v>0.68537859007832846</c:v>
                </c:pt>
                <c:pt idx="4563">
                  <c:v>0.68537859007832846</c:v>
                </c:pt>
                <c:pt idx="4564">
                  <c:v>0.68537859007832846</c:v>
                </c:pt>
                <c:pt idx="4565">
                  <c:v>0.67885117493472535</c:v>
                </c:pt>
                <c:pt idx="4566">
                  <c:v>0.67232375979112224</c:v>
                </c:pt>
                <c:pt idx="4567">
                  <c:v>0.66579634464751902</c:v>
                </c:pt>
                <c:pt idx="4568">
                  <c:v>0.66579634464751902</c:v>
                </c:pt>
                <c:pt idx="4569">
                  <c:v>0.66579634464751902</c:v>
                </c:pt>
                <c:pt idx="4570">
                  <c:v>0.67232375979112224</c:v>
                </c:pt>
                <c:pt idx="4571">
                  <c:v>0.67885117493472535</c:v>
                </c:pt>
                <c:pt idx="4572">
                  <c:v>0.67232375979112224</c:v>
                </c:pt>
                <c:pt idx="4573">
                  <c:v>0.67232375979112224</c:v>
                </c:pt>
                <c:pt idx="4574">
                  <c:v>0.65926892950391591</c:v>
                </c:pt>
                <c:pt idx="4575">
                  <c:v>0.6527415143603128</c:v>
                </c:pt>
                <c:pt idx="4576">
                  <c:v>0.6527415143603128</c:v>
                </c:pt>
                <c:pt idx="4577">
                  <c:v>0.6527415143603128</c:v>
                </c:pt>
                <c:pt idx="4578">
                  <c:v>0.6527415143603128</c:v>
                </c:pt>
                <c:pt idx="4579">
                  <c:v>0.6527415143603128</c:v>
                </c:pt>
                <c:pt idx="4580">
                  <c:v>0.64621409921670969</c:v>
                </c:pt>
                <c:pt idx="4581">
                  <c:v>0.6527415143603128</c:v>
                </c:pt>
                <c:pt idx="4582">
                  <c:v>0.6527415143603128</c:v>
                </c:pt>
                <c:pt idx="4583">
                  <c:v>0.65926892950391591</c:v>
                </c:pt>
                <c:pt idx="4584">
                  <c:v>0.6527415143603128</c:v>
                </c:pt>
                <c:pt idx="4585">
                  <c:v>0.64621409921670969</c:v>
                </c:pt>
                <c:pt idx="4586">
                  <c:v>0.64621409921670969</c:v>
                </c:pt>
                <c:pt idx="4587">
                  <c:v>0.6527415143603128</c:v>
                </c:pt>
                <c:pt idx="4588">
                  <c:v>0.65926892950391591</c:v>
                </c:pt>
                <c:pt idx="4589">
                  <c:v>0.6527415143603128</c:v>
                </c:pt>
                <c:pt idx="4590">
                  <c:v>0.63968668407310647</c:v>
                </c:pt>
                <c:pt idx="4591">
                  <c:v>0.63315926892950347</c:v>
                </c:pt>
                <c:pt idx="4592">
                  <c:v>0.63968668407310647</c:v>
                </c:pt>
                <c:pt idx="4593">
                  <c:v>0.6527415143603128</c:v>
                </c:pt>
                <c:pt idx="4594">
                  <c:v>0.6527415143603128</c:v>
                </c:pt>
                <c:pt idx="4595">
                  <c:v>0.6527415143603128</c:v>
                </c:pt>
                <c:pt idx="4596">
                  <c:v>0.6527415143603128</c:v>
                </c:pt>
                <c:pt idx="4597">
                  <c:v>0.6527415143603128</c:v>
                </c:pt>
                <c:pt idx="4598">
                  <c:v>0.6527415143603128</c:v>
                </c:pt>
                <c:pt idx="4599">
                  <c:v>0.65926892950391591</c:v>
                </c:pt>
                <c:pt idx="4600">
                  <c:v>0.65926892950391591</c:v>
                </c:pt>
                <c:pt idx="4601">
                  <c:v>0.6527415143603128</c:v>
                </c:pt>
                <c:pt idx="4602">
                  <c:v>0.6527415143603128</c:v>
                </c:pt>
                <c:pt idx="4603">
                  <c:v>0.64621409921670969</c:v>
                </c:pt>
                <c:pt idx="4604">
                  <c:v>0.63968668407310647</c:v>
                </c:pt>
                <c:pt idx="4605">
                  <c:v>0.63968668407310647</c:v>
                </c:pt>
                <c:pt idx="4606">
                  <c:v>0.63968668407310647</c:v>
                </c:pt>
                <c:pt idx="4607">
                  <c:v>0.64621409921670969</c:v>
                </c:pt>
                <c:pt idx="4608">
                  <c:v>0.64621409921670969</c:v>
                </c:pt>
                <c:pt idx="4609">
                  <c:v>0.64621409921670969</c:v>
                </c:pt>
                <c:pt idx="4610">
                  <c:v>0.63968668407310647</c:v>
                </c:pt>
                <c:pt idx="4611">
                  <c:v>0.63968668407310647</c:v>
                </c:pt>
                <c:pt idx="4612">
                  <c:v>0.63315926892950347</c:v>
                </c:pt>
                <c:pt idx="4613">
                  <c:v>0.63315926892950347</c:v>
                </c:pt>
                <c:pt idx="4614">
                  <c:v>0.62663185378590025</c:v>
                </c:pt>
                <c:pt idx="4615">
                  <c:v>0.62663185378590025</c:v>
                </c:pt>
                <c:pt idx="4616">
                  <c:v>0.62663185378590025</c:v>
                </c:pt>
                <c:pt idx="4617">
                  <c:v>0.63315926892950347</c:v>
                </c:pt>
                <c:pt idx="4618">
                  <c:v>0.63315926892950347</c:v>
                </c:pt>
                <c:pt idx="4619">
                  <c:v>0.62663185378590025</c:v>
                </c:pt>
                <c:pt idx="4620">
                  <c:v>0.62663185378590025</c:v>
                </c:pt>
                <c:pt idx="4621">
                  <c:v>0.62010443864229714</c:v>
                </c:pt>
                <c:pt idx="4622">
                  <c:v>0.62010443864229714</c:v>
                </c:pt>
                <c:pt idx="4623">
                  <c:v>0.62010443864229714</c:v>
                </c:pt>
                <c:pt idx="4624">
                  <c:v>0.62663185378590025</c:v>
                </c:pt>
                <c:pt idx="4625">
                  <c:v>0.62663185378590025</c:v>
                </c:pt>
                <c:pt idx="4626">
                  <c:v>0.62663185378590025</c:v>
                </c:pt>
                <c:pt idx="4627">
                  <c:v>0.62663185378590025</c:v>
                </c:pt>
                <c:pt idx="4628">
                  <c:v>0.62010443864229714</c:v>
                </c:pt>
                <c:pt idx="4629">
                  <c:v>0.62010443864229714</c:v>
                </c:pt>
                <c:pt idx="4630">
                  <c:v>0.62010443864229714</c:v>
                </c:pt>
                <c:pt idx="4631">
                  <c:v>0.62663185378590025</c:v>
                </c:pt>
                <c:pt idx="4632">
                  <c:v>0.62663185378590025</c:v>
                </c:pt>
                <c:pt idx="4633">
                  <c:v>0.62010443864229714</c:v>
                </c:pt>
                <c:pt idx="4634">
                  <c:v>0.62010443864229714</c:v>
                </c:pt>
                <c:pt idx="4635">
                  <c:v>0.61357702349869403</c:v>
                </c:pt>
                <c:pt idx="4636">
                  <c:v>0.61357702349869403</c:v>
                </c:pt>
                <c:pt idx="4637">
                  <c:v>0.61357702349869403</c:v>
                </c:pt>
                <c:pt idx="4638">
                  <c:v>0.61357702349869403</c:v>
                </c:pt>
                <c:pt idx="4639">
                  <c:v>0.61357702349869403</c:v>
                </c:pt>
                <c:pt idx="4640">
                  <c:v>0.62010443864229714</c:v>
                </c:pt>
                <c:pt idx="4641">
                  <c:v>0.62010443864229714</c:v>
                </c:pt>
                <c:pt idx="4642">
                  <c:v>0.62010443864229714</c:v>
                </c:pt>
                <c:pt idx="4643">
                  <c:v>0.62010443864229714</c:v>
                </c:pt>
                <c:pt idx="4644">
                  <c:v>0.62010443864229714</c:v>
                </c:pt>
                <c:pt idx="4645">
                  <c:v>0.62010443864229714</c:v>
                </c:pt>
                <c:pt idx="4646">
                  <c:v>0.62010443864229714</c:v>
                </c:pt>
                <c:pt idx="4647">
                  <c:v>0.62010443864229714</c:v>
                </c:pt>
                <c:pt idx="4648">
                  <c:v>0.62010443864229714</c:v>
                </c:pt>
                <c:pt idx="4649">
                  <c:v>0.61357702349869403</c:v>
                </c:pt>
                <c:pt idx="4650">
                  <c:v>0.61357702349869403</c:v>
                </c:pt>
                <c:pt idx="4651">
                  <c:v>0.60704960835509092</c:v>
                </c:pt>
                <c:pt idx="4652">
                  <c:v>0.60704960835509092</c:v>
                </c:pt>
                <c:pt idx="4653">
                  <c:v>0.60704960835509092</c:v>
                </c:pt>
                <c:pt idx="4654">
                  <c:v>0.60704960835509092</c:v>
                </c:pt>
                <c:pt idx="4655">
                  <c:v>0.61357702349869403</c:v>
                </c:pt>
                <c:pt idx="4656">
                  <c:v>0.60704960835509092</c:v>
                </c:pt>
                <c:pt idx="4657">
                  <c:v>0.6005221932114877</c:v>
                </c:pt>
                <c:pt idx="4658">
                  <c:v>0.5939947780678847</c:v>
                </c:pt>
                <c:pt idx="4659">
                  <c:v>0.5939947780678847</c:v>
                </c:pt>
                <c:pt idx="4660">
                  <c:v>0.5939947780678847</c:v>
                </c:pt>
                <c:pt idx="4661">
                  <c:v>0.5939947780678847</c:v>
                </c:pt>
                <c:pt idx="4662">
                  <c:v>0.5939947780678847</c:v>
                </c:pt>
                <c:pt idx="4663">
                  <c:v>0.5939947780678847</c:v>
                </c:pt>
                <c:pt idx="4664">
                  <c:v>0.5939947780678847</c:v>
                </c:pt>
                <c:pt idx="4665">
                  <c:v>0.5939947780678847</c:v>
                </c:pt>
                <c:pt idx="4666">
                  <c:v>0.5939947780678847</c:v>
                </c:pt>
                <c:pt idx="4667">
                  <c:v>0.5939947780678847</c:v>
                </c:pt>
                <c:pt idx="4668">
                  <c:v>0.58746736292428159</c:v>
                </c:pt>
                <c:pt idx="4669">
                  <c:v>0.5939947780678847</c:v>
                </c:pt>
                <c:pt idx="4670">
                  <c:v>0.5939947780678847</c:v>
                </c:pt>
                <c:pt idx="4671">
                  <c:v>0.58746736292428159</c:v>
                </c:pt>
                <c:pt idx="4672">
                  <c:v>0.58093994778067848</c:v>
                </c:pt>
                <c:pt idx="4673">
                  <c:v>0.58093994778067848</c:v>
                </c:pt>
                <c:pt idx="4674">
                  <c:v>0.58746736292428159</c:v>
                </c:pt>
                <c:pt idx="4675">
                  <c:v>0.58746736292428159</c:v>
                </c:pt>
                <c:pt idx="4676">
                  <c:v>0.58746736292428159</c:v>
                </c:pt>
                <c:pt idx="4677">
                  <c:v>0.58746736292428159</c:v>
                </c:pt>
                <c:pt idx="4678">
                  <c:v>0.58746736292428159</c:v>
                </c:pt>
                <c:pt idx="4679">
                  <c:v>0.5939947780678847</c:v>
                </c:pt>
                <c:pt idx="4680">
                  <c:v>0.5939947780678847</c:v>
                </c:pt>
                <c:pt idx="4681">
                  <c:v>0.5939947780678847</c:v>
                </c:pt>
                <c:pt idx="4682">
                  <c:v>0.5939947780678847</c:v>
                </c:pt>
                <c:pt idx="4683">
                  <c:v>0.6005221932114877</c:v>
                </c:pt>
                <c:pt idx="4684">
                  <c:v>0.6005221932114877</c:v>
                </c:pt>
                <c:pt idx="4685">
                  <c:v>0.60704960835509092</c:v>
                </c:pt>
                <c:pt idx="4686">
                  <c:v>0.6005221932114877</c:v>
                </c:pt>
                <c:pt idx="4687">
                  <c:v>0.6005221932114877</c:v>
                </c:pt>
                <c:pt idx="4688">
                  <c:v>0.5939947780678847</c:v>
                </c:pt>
                <c:pt idx="4689">
                  <c:v>0.5939947780678847</c:v>
                </c:pt>
                <c:pt idx="4690">
                  <c:v>0.5939947780678847</c:v>
                </c:pt>
                <c:pt idx="4691">
                  <c:v>0.5939947780678847</c:v>
                </c:pt>
                <c:pt idx="4692">
                  <c:v>0.5939947780678847</c:v>
                </c:pt>
                <c:pt idx="4693">
                  <c:v>0.58746736292428159</c:v>
                </c:pt>
                <c:pt idx="4694">
                  <c:v>0.58093994778067848</c:v>
                </c:pt>
                <c:pt idx="4695">
                  <c:v>0.58093994778067848</c:v>
                </c:pt>
                <c:pt idx="4696">
                  <c:v>0.58093994778067848</c:v>
                </c:pt>
                <c:pt idx="4697">
                  <c:v>0.58746736292428159</c:v>
                </c:pt>
                <c:pt idx="4698">
                  <c:v>0.58746736292428159</c:v>
                </c:pt>
                <c:pt idx="4699">
                  <c:v>0.58746736292428159</c:v>
                </c:pt>
                <c:pt idx="4700">
                  <c:v>0.58093994778067848</c:v>
                </c:pt>
                <c:pt idx="4701">
                  <c:v>0.58093994778067848</c:v>
                </c:pt>
                <c:pt idx="4702">
                  <c:v>0.58746736292428159</c:v>
                </c:pt>
                <c:pt idx="4703">
                  <c:v>0.5939947780678847</c:v>
                </c:pt>
                <c:pt idx="4704">
                  <c:v>0.5939947780678847</c:v>
                </c:pt>
                <c:pt idx="4705">
                  <c:v>0.58746736292428159</c:v>
                </c:pt>
                <c:pt idx="4706">
                  <c:v>0.58093994778067848</c:v>
                </c:pt>
                <c:pt idx="4707">
                  <c:v>0.58093994778067848</c:v>
                </c:pt>
                <c:pt idx="4708">
                  <c:v>0.58093994778067848</c:v>
                </c:pt>
                <c:pt idx="4709">
                  <c:v>0.57441253263707526</c:v>
                </c:pt>
                <c:pt idx="4710">
                  <c:v>0.57441253263707526</c:v>
                </c:pt>
                <c:pt idx="4711">
                  <c:v>0.57441253263707526</c:v>
                </c:pt>
                <c:pt idx="4712">
                  <c:v>0.57441253263707526</c:v>
                </c:pt>
                <c:pt idx="4713">
                  <c:v>0.57441253263707526</c:v>
                </c:pt>
                <c:pt idx="4714">
                  <c:v>0.57441253263707526</c:v>
                </c:pt>
                <c:pt idx="4715">
                  <c:v>0.56788511749347215</c:v>
                </c:pt>
                <c:pt idx="4716">
                  <c:v>0.56788511749347215</c:v>
                </c:pt>
                <c:pt idx="4717">
                  <c:v>0.57441253263707526</c:v>
                </c:pt>
                <c:pt idx="4718">
                  <c:v>0.57441253263707526</c:v>
                </c:pt>
                <c:pt idx="4719">
                  <c:v>0.57441253263707526</c:v>
                </c:pt>
                <c:pt idx="4720">
                  <c:v>0.56788511749347215</c:v>
                </c:pt>
                <c:pt idx="4721">
                  <c:v>0.56788511749347215</c:v>
                </c:pt>
                <c:pt idx="4722">
                  <c:v>0.56788511749347215</c:v>
                </c:pt>
                <c:pt idx="4723">
                  <c:v>0.56788511749347215</c:v>
                </c:pt>
                <c:pt idx="4724">
                  <c:v>0.56788511749347215</c:v>
                </c:pt>
                <c:pt idx="4725">
                  <c:v>0.56135770234986893</c:v>
                </c:pt>
                <c:pt idx="4726">
                  <c:v>0.56135770234986893</c:v>
                </c:pt>
                <c:pt idx="4727">
                  <c:v>0.56788511749347215</c:v>
                </c:pt>
                <c:pt idx="4728">
                  <c:v>0.57441253263707526</c:v>
                </c:pt>
                <c:pt idx="4729">
                  <c:v>0.57441253263707526</c:v>
                </c:pt>
                <c:pt idx="4730">
                  <c:v>0.56788511749347215</c:v>
                </c:pt>
                <c:pt idx="4731">
                  <c:v>0.56135770234986893</c:v>
                </c:pt>
                <c:pt idx="4732">
                  <c:v>0.56135770234986893</c:v>
                </c:pt>
                <c:pt idx="4733">
                  <c:v>0.56135770234986893</c:v>
                </c:pt>
                <c:pt idx="4734">
                  <c:v>0.56788511749347215</c:v>
                </c:pt>
                <c:pt idx="4735">
                  <c:v>0.56788511749347215</c:v>
                </c:pt>
                <c:pt idx="4736">
                  <c:v>0.56135770234986893</c:v>
                </c:pt>
                <c:pt idx="4737">
                  <c:v>0.55483028720626593</c:v>
                </c:pt>
                <c:pt idx="4738">
                  <c:v>0.55483028720626593</c:v>
                </c:pt>
                <c:pt idx="4739">
                  <c:v>0.55483028720626593</c:v>
                </c:pt>
                <c:pt idx="4740">
                  <c:v>0.56135770234986893</c:v>
                </c:pt>
                <c:pt idx="4741">
                  <c:v>0.56135770234986893</c:v>
                </c:pt>
                <c:pt idx="4742">
                  <c:v>0.56135770234986893</c:v>
                </c:pt>
                <c:pt idx="4743">
                  <c:v>0.56135770234986893</c:v>
                </c:pt>
                <c:pt idx="4744">
                  <c:v>0.56135770234986893</c:v>
                </c:pt>
                <c:pt idx="4745">
                  <c:v>0.56135770234986893</c:v>
                </c:pt>
                <c:pt idx="4746">
                  <c:v>0.55483028720626593</c:v>
                </c:pt>
                <c:pt idx="4747">
                  <c:v>0.54830287206266282</c:v>
                </c:pt>
                <c:pt idx="4748">
                  <c:v>0.54830287206266282</c:v>
                </c:pt>
                <c:pt idx="4749">
                  <c:v>0.55483028720626593</c:v>
                </c:pt>
                <c:pt idx="4750">
                  <c:v>0.55483028720626593</c:v>
                </c:pt>
                <c:pt idx="4751">
                  <c:v>0.54830287206266282</c:v>
                </c:pt>
                <c:pt idx="4752">
                  <c:v>0.54830287206266282</c:v>
                </c:pt>
                <c:pt idx="4753">
                  <c:v>0.54830287206266282</c:v>
                </c:pt>
                <c:pt idx="4754">
                  <c:v>0.54830287206266282</c:v>
                </c:pt>
                <c:pt idx="4755">
                  <c:v>0.54830287206266282</c:v>
                </c:pt>
                <c:pt idx="4756">
                  <c:v>0.54830287206266282</c:v>
                </c:pt>
                <c:pt idx="4757">
                  <c:v>0.55483028720626593</c:v>
                </c:pt>
                <c:pt idx="4758">
                  <c:v>0.55483028720626593</c:v>
                </c:pt>
                <c:pt idx="4759">
                  <c:v>0.54830287206266282</c:v>
                </c:pt>
                <c:pt idx="4760">
                  <c:v>0.54177545691905959</c:v>
                </c:pt>
                <c:pt idx="4761">
                  <c:v>0.53524804177545648</c:v>
                </c:pt>
                <c:pt idx="4762">
                  <c:v>0.54177545691905959</c:v>
                </c:pt>
                <c:pt idx="4763">
                  <c:v>0.54177545691905959</c:v>
                </c:pt>
                <c:pt idx="4764">
                  <c:v>0.54830287206266282</c:v>
                </c:pt>
                <c:pt idx="4765">
                  <c:v>0.54177545691905959</c:v>
                </c:pt>
                <c:pt idx="4766">
                  <c:v>0.53524804177545648</c:v>
                </c:pt>
                <c:pt idx="4767">
                  <c:v>0.52872062663185337</c:v>
                </c:pt>
                <c:pt idx="4768">
                  <c:v>0.52872062663185337</c:v>
                </c:pt>
                <c:pt idx="4769">
                  <c:v>0.52872062663185337</c:v>
                </c:pt>
                <c:pt idx="4770">
                  <c:v>0.53524804177545648</c:v>
                </c:pt>
                <c:pt idx="4771">
                  <c:v>0.53524804177545648</c:v>
                </c:pt>
                <c:pt idx="4772">
                  <c:v>0.53524804177545648</c:v>
                </c:pt>
                <c:pt idx="4773">
                  <c:v>0.52872062663185337</c:v>
                </c:pt>
                <c:pt idx="4774">
                  <c:v>0.52872062663185337</c:v>
                </c:pt>
                <c:pt idx="4775">
                  <c:v>0.52872062663185337</c:v>
                </c:pt>
                <c:pt idx="4776">
                  <c:v>0.52872062663185337</c:v>
                </c:pt>
                <c:pt idx="4777">
                  <c:v>0.53524804177545648</c:v>
                </c:pt>
                <c:pt idx="4778">
                  <c:v>0.53524804177545648</c:v>
                </c:pt>
                <c:pt idx="4779">
                  <c:v>0.54177545691905959</c:v>
                </c:pt>
                <c:pt idx="4780">
                  <c:v>0.54177545691905959</c:v>
                </c:pt>
                <c:pt idx="4781">
                  <c:v>0.54177545691905959</c:v>
                </c:pt>
                <c:pt idx="4782">
                  <c:v>0.53524804177545648</c:v>
                </c:pt>
                <c:pt idx="4783">
                  <c:v>0.52872062663185337</c:v>
                </c:pt>
                <c:pt idx="4784">
                  <c:v>0.52872062663185337</c:v>
                </c:pt>
                <c:pt idx="4785">
                  <c:v>0.52872062663185337</c:v>
                </c:pt>
                <c:pt idx="4786">
                  <c:v>0.53524804177545648</c:v>
                </c:pt>
                <c:pt idx="4787">
                  <c:v>0.52872062663185337</c:v>
                </c:pt>
                <c:pt idx="4788">
                  <c:v>0.52872062663185337</c:v>
                </c:pt>
                <c:pt idx="4789">
                  <c:v>0.52219321148825026</c:v>
                </c:pt>
                <c:pt idx="4790">
                  <c:v>0.52219321148825026</c:v>
                </c:pt>
                <c:pt idx="4791">
                  <c:v>0.52219321148825026</c:v>
                </c:pt>
                <c:pt idx="4792">
                  <c:v>0.52872062663185337</c:v>
                </c:pt>
                <c:pt idx="4793">
                  <c:v>0.52872062663185337</c:v>
                </c:pt>
                <c:pt idx="4794">
                  <c:v>0.52872062663185337</c:v>
                </c:pt>
                <c:pt idx="4795">
                  <c:v>0.52872062663185337</c:v>
                </c:pt>
                <c:pt idx="4796">
                  <c:v>0.52219321148825026</c:v>
                </c:pt>
                <c:pt idx="4797">
                  <c:v>0.52219321148825026</c:v>
                </c:pt>
                <c:pt idx="4798">
                  <c:v>0.52219321148825026</c:v>
                </c:pt>
                <c:pt idx="4799">
                  <c:v>0.52872062663185337</c:v>
                </c:pt>
                <c:pt idx="4800">
                  <c:v>0.52872062663185337</c:v>
                </c:pt>
                <c:pt idx="4801">
                  <c:v>0.52872062663185337</c:v>
                </c:pt>
                <c:pt idx="4802">
                  <c:v>0.52219321148825026</c:v>
                </c:pt>
                <c:pt idx="4803">
                  <c:v>0.52219321148825026</c:v>
                </c:pt>
                <c:pt idx="4804">
                  <c:v>0.52219321148825026</c:v>
                </c:pt>
                <c:pt idx="4805">
                  <c:v>0.52219321148825026</c:v>
                </c:pt>
                <c:pt idx="4806">
                  <c:v>0.52219321148825026</c:v>
                </c:pt>
                <c:pt idx="4807">
                  <c:v>0.51566579634464715</c:v>
                </c:pt>
                <c:pt idx="4808">
                  <c:v>0.51566579634464715</c:v>
                </c:pt>
                <c:pt idx="4809">
                  <c:v>0.51566579634464715</c:v>
                </c:pt>
                <c:pt idx="4810">
                  <c:v>0.51566579634464715</c:v>
                </c:pt>
                <c:pt idx="4811">
                  <c:v>0.50913838120104404</c:v>
                </c:pt>
                <c:pt idx="4812">
                  <c:v>0.50913838120104404</c:v>
                </c:pt>
                <c:pt idx="4813">
                  <c:v>0.50913838120104404</c:v>
                </c:pt>
                <c:pt idx="4814">
                  <c:v>0.50913838120104404</c:v>
                </c:pt>
                <c:pt idx="4815">
                  <c:v>0.51566579634464715</c:v>
                </c:pt>
                <c:pt idx="4816">
                  <c:v>0.51566579634464715</c:v>
                </c:pt>
                <c:pt idx="4817">
                  <c:v>0.51566579634464715</c:v>
                </c:pt>
                <c:pt idx="4818">
                  <c:v>0.50913838120104404</c:v>
                </c:pt>
                <c:pt idx="4819">
                  <c:v>0.50913838120104404</c:v>
                </c:pt>
                <c:pt idx="4820">
                  <c:v>0.50913838120104404</c:v>
                </c:pt>
                <c:pt idx="4821">
                  <c:v>0.50913838120104404</c:v>
                </c:pt>
                <c:pt idx="4822">
                  <c:v>0.50913838120104404</c:v>
                </c:pt>
                <c:pt idx="4823">
                  <c:v>0.51566579634464715</c:v>
                </c:pt>
                <c:pt idx="4824">
                  <c:v>0.50913838120104404</c:v>
                </c:pt>
                <c:pt idx="4825">
                  <c:v>0.50913838120104404</c:v>
                </c:pt>
                <c:pt idx="4826">
                  <c:v>0.50261096605744082</c:v>
                </c:pt>
                <c:pt idx="4827">
                  <c:v>0.50261096605744082</c:v>
                </c:pt>
                <c:pt idx="4828">
                  <c:v>0.49608355091383777</c:v>
                </c:pt>
                <c:pt idx="4829">
                  <c:v>0.49608355091383777</c:v>
                </c:pt>
                <c:pt idx="4830">
                  <c:v>0.48955613577023455</c:v>
                </c:pt>
                <c:pt idx="4831">
                  <c:v>0.48955613577023455</c:v>
                </c:pt>
                <c:pt idx="4832">
                  <c:v>0.48955613577023455</c:v>
                </c:pt>
                <c:pt idx="4833">
                  <c:v>0.48955613577023455</c:v>
                </c:pt>
                <c:pt idx="4834">
                  <c:v>0.48955613577023455</c:v>
                </c:pt>
                <c:pt idx="4835">
                  <c:v>0.49608355091383777</c:v>
                </c:pt>
                <c:pt idx="4836">
                  <c:v>0.49608355091383777</c:v>
                </c:pt>
                <c:pt idx="4837">
                  <c:v>0.49608355091383777</c:v>
                </c:pt>
                <c:pt idx="4838">
                  <c:v>0.50261096605744082</c:v>
                </c:pt>
                <c:pt idx="4839">
                  <c:v>0.50261096605744082</c:v>
                </c:pt>
                <c:pt idx="4840">
                  <c:v>0.50261096605744082</c:v>
                </c:pt>
                <c:pt idx="4841">
                  <c:v>0.50261096605744082</c:v>
                </c:pt>
                <c:pt idx="4842">
                  <c:v>0.50261096605744082</c:v>
                </c:pt>
                <c:pt idx="4843">
                  <c:v>0.50261096605744082</c:v>
                </c:pt>
                <c:pt idx="4844">
                  <c:v>0.50261096605744082</c:v>
                </c:pt>
                <c:pt idx="4845">
                  <c:v>0.50261096605744082</c:v>
                </c:pt>
                <c:pt idx="4846">
                  <c:v>0.50261096605744082</c:v>
                </c:pt>
                <c:pt idx="4847">
                  <c:v>0.50913838120104404</c:v>
                </c:pt>
                <c:pt idx="4848">
                  <c:v>0.50913838120104404</c:v>
                </c:pt>
                <c:pt idx="4849">
                  <c:v>0.50261096605744082</c:v>
                </c:pt>
                <c:pt idx="4850">
                  <c:v>0.50261096605744082</c:v>
                </c:pt>
                <c:pt idx="4851">
                  <c:v>0.50261096605744082</c:v>
                </c:pt>
                <c:pt idx="4852">
                  <c:v>0.49608355091383777</c:v>
                </c:pt>
                <c:pt idx="4853">
                  <c:v>0.49608355091383777</c:v>
                </c:pt>
                <c:pt idx="4854">
                  <c:v>0.48955613577023455</c:v>
                </c:pt>
                <c:pt idx="4855">
                  <c:v>0.48955613577023455</c:v>
                </c:pt>
                <c:pt idx="4856">
                  <c:v>0.49608355091383777</c:v>
                </c:pt>
                <c:pt idx="4857">
                  <c:v>0.49608355091383777</c:v>
                </c:pt>
                <c:pt idx="4858">
                  <c:v>0.49608355091383777</c:v>
                </c:pt>
                <c:pt idx="4859">
                  <c:v>0.48955613577023455</c:v>
                </c:pt>
                <c:pt idx="4860">
                  <c:v>0.48955613577023455</c:v>
                </c:pt>
                <c:pt idx="4861">
                  <c:v>0.48955613577023455</c:v>
                </c:pt>
                <c:pt idx="4862">
                  <c:v>0.48955613577023455</c:v>
                </c:pt>
                <c:pt idx="4863">
                  <c:v>0.49608355091383777</c:v>
                </c:pt>
                <c:pt idx="4864">
                  <c:v>0.48955613577023455</c:v>
                </c:pt>
                <c:pt idx="4865">
                  <c:v>0.48955613577023455</c:v>
                </c:pt>
                <c:pt idx="4866">
                  <c:v>0.48302872062663149</c:v>
                </c:pt>
                <c:pt idx="4867">
                  <c:v>0.48302872062663149</c:v>
                </c:pt>
                <c:pt idx="4868">
                  <c:v>0.48302872062663149</c:v>
                </c:pt>
                <c:pt idx="4869">
                  <c:v>0.48302872062663149</c:v>
                </c:pt>
                <c:pt idx="4870">
                  <c:v>0.48302872062663149</c:v>
                </c:pt>
                <c:pt idx="4871">
                  <c:v>0.48955613577023455</c:v>
                </c:pt>
                <c:pt idx="4872">
                  <c:v>0.48955613577023455</c:v>
                </c:pt>
                <c:pt idx="4873">
                  <c:v>0.48955613577023455</c:v>
                </c:pt>
                <c:pt idx="4874">
                  <c:v>0.48955613577023455</c:v>
                </c:pt>
                <c:pt idx="4875">
                  <c:v>0.48955613577023455</c:v>
                </c:pt>
                <c:pt idx="4876">
                  <c:v>0.48955613577023455</c:v>
                </c:pt>
                <c:pt idx="4877">
                  <c:v>0.48302872062663149</c:v>
                </c:pt>
                <c:pt idx="4878">
                  <c:v>0.48302872062663149</c:v>
                </c:pt>
                <c:pt idx="4879">
                  <c:v>0.48302872062663149</c:v>
                </c:pt>
                <c:pt idx="4880">
                  <c:v>0.48302872062663149</c:v>
                </c:pt>
                <c:pt idx="4881">
                  <c:v>0.48302872062663149</c:v>
                </c:pt>
                <c:pt idx="4882">
                  <c:v>0.48302872062663149</c:v>
                </c:pt>
                <c:pt idx="4883">
                  <c:v>0.48302872062663149</c:v>
                </c:pt>
                <c:pt idx="4884">
                  <c:v>0.47650130548302827</c:v>
                </c:pt>
                <c:pt idx="4885">
                  <c:v>0.47650130548302827</c:v>
                </c:pt>
                <c:pt idx="4886">
                  <c:v>0.47650130548302827</c:v>
                </c:pt>
                <c:pt idx="4887">
                  <c:v>0.47650130548302827</c:v>
                </c:pt>
                <c:pt idx="4888">
                  <c:v>0.48302872062663149</c:v>
                </c:pt>
                <c:pt idx="4889">
                  <c:v>0.48302872062663149</c:v>
                </c:pt>
                <c:pt idx="4890">
                  <c:v>0.48302872062663149</c:v>
                </c:pt>
                <c:pt idx="4891">
                  <c:v>0.47650130548302827</c:v>
                </c:pt>
                <c:pt idx="4892">
                  <c:v>0.47650130548302827</c:v>
                </c:pt>
                <c:pt idx="4893">
                  <c:v>0.47650130548302827</c:v>
                </c:pt>
                <c:pt idx="4894">
                  <c:v>0.48302872062663149</c:v>
                </c:pt>
                <c:pt idx="4895">
                  <c:v>0.48955613577023455</c:v>
                </c:pt>
                <c:pt idx="4896">
                  <c:v>0.48955613577023455</c:v>
                </c:pt>
                <c:pt idx="4897">
                  <c:v>0.48302872062663149</c:v>
                </c:pt>
                <c:pt idx="4898">
                  <c:v>0.48302872062663149</c:v>
                </c:pt>
                <c:pt idx="4899">
                  <c:v>0.48302872062663149</c:v>
                </c:pt>
                <c:pt idx="4900">
                  <c:v>0.48302872062663149</c:v>
                </c:pt>
                <c:pt idx="4901">
                  <c:v>0.48302872062663149</c:v>
                </c:pt>
                <c:pt idx="4902">
                  <c:v>0.48302872062663149</c:v>
                </c:pt>
                <c:pt idx="4903">
                  <c:v>0.48302872062663149</c:v>
                </c:pt>
                <c:pt idx="4904">
                  <c:v>0.48302872062663149</c:v>
                </c:pt>
                <c:pt idx="4905">
                  <c:v>0.48302872062663149</c:v>
                </c:pt>
                <c:pt idx="4906">
                  <c:v>0.47650130548302827</c:v>
                </c:pt>
                <c:pt idx="4907">
                  <c:v>0.47650130548302827</c:v>
                </c:pt>
                <c:pt idx="4908">
                  <c:v>0.47650130548302827</c:v>
                </c:pt>
                <c:pt idx="4909">
                  <c:v>0.47650130548302827</c:v>
                </c:pt>
                <c:pt idx="4910">
                  <c:v>0.47650130548302827</c:v>
                </c:pt>
                <c:pt idx="4911">
                  <c:v>0.46997389033942527</c:v>
                </c:pt>
                <c:pt idx="4912">
                  <c:v>0.46344647519582211</c:v>
                </c:pt>
                <c:pt idx="4913">
                  <c:v>0.46997389033942527</c:v>
                </c:pt>
                <c:pt idx="4914">
                  <c:v>0.47650130548302827</c:v>
                </c:pt>
                <c:pt idx="4915">
                  <c:v>0.48302872062663149</c:v>
                </c:pt>
                <c:pt idx="4916">
                  <c:v>0.48955613577023455</c:v>
                </c:pt>
                <c:pt idx="4917">
                  <c:v>0.48302872062663149</c:v>
                </c:pt>
                <c:pt idx="4918">
                  <c:v>0.47650130548302827</c:v>
                </c:pt>
                <c:pt idx="4919">
                  <c:v>0.48302872062663149</c:v>
                </c:pt>
                <c:pt idx="4920">
                  <c:v>0.48955613577023455</c:v>
                </c:pt>
                <c:pt idx="4921">
                  <c:v>0.48955613577023455</c:v>
                </c:pt>
                <c:pt idx="4922">
                  <c:v>0.48302872062663149</c:v>
                </c:pt>
                <c:pt idx="4923">
                  <c:v>0.46997389033942527</c:v>
                </c:pt>
                <c:pt idx="4924">
                  <c:v>0.46344647519582211</c:v>
                </c:pt>
                <c:pt idx="4925">
                  <c:v>0.46344647519582211</c:v>
                </c:pt>
                <c:pt idx="4926">
                  <c:v>0.46997389033942527</c:v>
                </c:pt>
                <c:pt idx="4927">
                  <c:v>0.46997389033942527</c:v>
                </c:pt>
                <c:pt idx="4928">
                  <c:v>0.47650130548302827</c:v>
                </c:pt>
                <c:pt idx="4929">
                  <c:v>0.47650130548302827</c:v>
                </c:pt>
                <c:pt idx="4930">
                  <c:v>0.46997389033942527</c:v>
                </c:pt>
                <c:pt idx="4931">
                  <c:v>0.46997389033942527</c:v>
                </c:pt>
                <c:pt idx="4932">
                  <c:v>0.46344647519582211</c:v>
                </c:pt>
                <c:pt idx="4933">
                  <c:v>0.46997389033942527</c:v>
                </c:pt>
                <c:pt idx="4934">
                  <c:v>0.48302872062663149</c:v>
                </c:pt>
                <c:pt idx="4935">
                  <c:v>0.48302872062663149</c:v>
                </c:pt>
                <c:pt idx="4936">
                  <c:v>0.48955613577023455</c:v>
                </c:pt>
                <c:pt idx="4937">
                  <c:v>0.48302872062663149</c:v>
                </c:pt>
                <c:pt idx="4938">
                  <c:v>0.47650130548302827</c:v>
                </c:pt>
                <c:pt idx="4939">
                  <c:v>0.46997389033942527</c:v>
                </c:pt>
                <c:pt idx="4940">
                  <c:v>0.46997389033942527</c:v>
                </c:pt>
                <c:pt idx="4941">
                  <c:v>0.46997389033942527</c:v>
                </c:pt>
                <c:pt idx="4942">
                  <c:v>0.47650130548302827</c:v>
                </c:pt>
                <c:pt idx="4943">
                  <c:v>0.47650130548302827</c:v>
                </c:pt>
                <c:pt idx="4944">
                  <c:v>0.47650130548302827</c:v>
                </c:pt>
                <c:pt idx="4945">
                  <c:v>0.47650130548302827</c:v>
                </c:pt>
                <c:pt idx="4946">
                  <c:v>0.46997389033942527</c:v>
                </c:pt>
                <c:pt idx="4947">
                  <c:v>0.47650130548302827</c:v>
                </c:pt>
                <c:pt idx="4948">
                  <c:v>0.47650130548302827</c:v>
                </c:pt>
                <c:pt idx="4949">
                  <c:v>0.47650130548302827</c:v>
                </c:pt>
                <c:pt idx="4950">
                  <c:v>0.46997389033942527</c:v>
                </c:pt>
                <c:pt idx="4951">
                  <c:v>0.46344647519582211</c:v>
                </c:pt>
                <c:pt idx="4952">
                  <c:v>0.46344647519582211</c:v>
                </c:pt>
                <c:pt idx="4953">
                  <c:v>0.46344647519582211</c:v>
                </c:pt>
                <c:pt idx="4954">
                  <c:v>0.46344647519582211</c:v>
                </c:pt>
                <c:pt idx="4955">
                  <c:v>0.45691906005221899</c:v>
                </c:pt>
                <c:pt idx="4956">
                  <c:v>0.45039164490861583</c:v>
                </c:pt>
                <c:pt idx="4957">
                  <c:v>0.44386422976501272</c:v>
                </c:pt>
                <c:pt idx="4958">
                  <c:v>0.44386422976501272</c:v>
                </c:pt>
                <c:pt idx="4959">
                  <c:v>0.45039164490861583</c:v>
                </c:pt>
                <c:pt idx="4960">
                  <c:v>0.45691906005221899</c:v>
                </c:pt>
                <c:pt idx="4961">
                  <c:v>0.45691906005221899</c:v>
                </c:pt>
                <c:pt idx="4962">
                  <c:v>0.45691906005221899</c:v>
                </c:pt>
                <c:pt idx="4963">
                  <c:v>0.45691906005221899</c:v>
                </c:pt>
                <c:pt idx="4964">
                  <c:v>0.45691906005221899</c:v>
                </c:pt>
                <c:pt idx="4965">
                  <c:v>0.45691906005221899</c:v>
                </c:pt>
                <c:pt idx="4966">
                  <c:v>0.45039164490861583</c:v>
                </c:pt>
                <c:pt idx="4967">
                  <c:v>0.44386422976501272</c:v>
                </c:pt>
                <c:pt idx="4968">
                  <c:v>0.44386422976501272</c:v>
                </c:pt>
                <c:pt idx="4969">
                  <c:v>0.45039164490861583</c:v>
                </c:pt>
                <c:pt idx="4970">
                  <c:v>0.45691906005221899</c:v>
                </c:pt>
                <c:pt idx="4971">
                  <c:v>0.46344647519582211</c:v>
                </c:pt>
                <c:pt idx="4972">
                  <c:v>0.45691906005221899</c:v>
                </c:pt>
                <c:pt idx="4973">
                  <c:v>0.45691906005221899</c:v>
                </c:pt>
                <c:pt idx="4974">
                  <c:v>0.45691906005221899</c:v>
                </c:pt>
                <c:pt idx="4975">
                  <c:v>0.45691906005221899</c:v>
                </c:pt>
                <c:pt idx="4976">
                  <c:v>0.45691906005221899</c:v>
                </c:pt>
                <c:pt idx="4977">
                  <c:v>0.46344647519582211</c:v>
                </c:pt>
                <c:pt idx="4978">
                  <c:v>0.45691906005221899</c:v>
                </c:pt>
                <c:pt idx="4979">
                  <c:v>0.45691906005221899</c:v>
                </c:pt>
                <c:pt idx="4980">
                  <c:v>0.45039164490861583</c:v>
                </c:pt>
                <c:pt idx="4981">
                  <c:v>0.45039164490861583</c:v>
                </c:pt>
                <c:pt idx="4982">
                  <c:v>0.45039164490861583</c:v>
                </c:pt>
                <c:pt idx="4983">
                  <c:v>0.44386422976501272</c:v>
                </c:pt>
                <c:pt idx="4984">
                  <c:v>0.44386422976501272</c:v>
                </c:pt>
                <c:pt idx="4985">
                  <c:v>0.43733681462140955</c:v>
                </c:pt>
                <c:pt idx="4986">
                  <c:v>0.43733681462140955</c:v>
                </c:pt>
                <c:pt idx="4987">
                  <c:v>0.43080939947780644</c:v>
                </c:pt>
                <c:pt idx="4988">
                  <c:v>0.43080939947780644</c:v>
                </c:pt>
                <c:pt idx="4989">
                  <c:v>0.43080939947780644</c:v>
                </c:pt>
                <c:pt idx="4990">
                  <c:v>0.43080939947780644</c:v>
                </c:pt>
                <c:pt idx="4991">
                  <c:v>0.43080939947780644</c:v>
                </c:pt>
                <c:pt idx="4992">
                  <c:v>0.43080939947780644</c:v>
                </c:pt>
                <c:pt idx="4993">
                  <c:v>0.43733681462140955</c:v>
                </c:pt>
                <c:pt idx="4994">
                  <c:v>0.43733681462140955</c:v>
                </c:pt>
                <c:pt idx="4995">
                  <c:v>0.44386422976501272</c:v>
                </c:pt>
                <c:pt idx="4996">
                  <c:v>0.44386422976501272</c:v>
                </c:pt>
                <c:pt idx="4997">
                  <c:v>0.43733681462140955</c:v>
                </c:pt>
                <c:pt idx="4998">
                  <c:v>0.43733681462140955</c:v>
                </c:pt>
                <c:pt idx="4999">
                  <c:v>0.43733681462140955</c:v>
                </c:pt>
                <c:pt idx="5000">
                  <c:v>0.43733681462140955</c:v>
                </c:pt>
                <c:pt idx="5001">
                  <c:v>0.43733681462140955</c:v>
                </c:pt>
                <c:pt idx="5002">
                  <c:v>0.43080939947780644</c:v>
                </c:pt>
                <c:pt idx="5003">
                  <c:v>0.42428198433420333</c:v>
                </c:pt>
                <c:pt idx="5004">
                  <c:v>0.42428198433420333</c:v>
                </c:pt>
                <c:pt idx="5005">
                  <c:v>0.42428198433420333</c:v>
                </c:pt>
                <c:pt idx="5006">
                  <c:v>0.41775456919060017</c:v>
                </c:pt>
                <c:pt idx="5007">
                  <c:v>0.41775456919060017</c:v>
                </c:pt>
                <c:pt idx="5008">
                  <c:v>0.41775456919060017</c:v>
                </c:pt>
                <c:pt idx="5009">
                  <c:v>0.42428198433420333</c:v>
                </c:pt>
                <c:pt idx="5010">
                  <c:v>0.42428198433420333</c:v>
                </c:pt>
                <c:pt idx="5011">
                  <c:v>0.43080939947780644</c:v>
                </c:pt>
                <c:pt idx="5012">
                  <c:v>0.42428198433420333</c:v>
                </c:pt>
                <c:pt idx="5013">
                  <c:v>0.42428198433420333</c:v>
                </c:pt>
                <c:pt idx="5014">
                  <c:v>0.42428198433420333</c:v>
                </c:pt>
                <c:pt idx="5015">
                  <c:v>0.42428198433420333</c:v>
                </c:pt>
                <c:pt idx="5016">
                  <c:v>0.42428198433420333</c:v>
                </c:pt>
                <c:pt idx="5017">
                  <c:v>0.41775456919060017</c:v>
                </c:pt>
                <c:pt idx="5018">
                  <c:v>0.41775456919060017</c:v>
                </c:pt>
                <c:pt idx="5019">
                  <c:v>0.41775456919060017</c:v>
                </c:pt>
                <c:pt idx="5020">
                  <c:v>0.41775456919060017</c:v>
                </c:pt>
                <c:pt idx="5021">
                  <c:v>0.42428198433420333</c:v>
                </c:pt>
                <c:pt idx="5022">
                  <c:v>0.42428198433420333</c:v>
                </c:pt>
                <c:pt idx="5023">
                  <c:v>0.42428198433420333</c:v>
                </c:pt>
                <c:pt idx="5024">
                  <c:v>0.42428198433420333</c:v>
                </c:pt>
                <c:pt idx="5025">
                  <c:v>0.41775456919060017</c:v>
                </c:pt>
                <c:pt idx="5026">
                  <c:v>0.41775456919060017</c:v>
                </c:pt>
                <c:pt idx="5027">
                  <c:v>0.41775456919060017</c:v>
                </c:pt>
                <c:pt idx="5028">
                  <c:v>0.41775456919060017</c:v>
                </c:pt>
                <c:pt idx="5029">
                  <c:v>0.41775456919060017</c:v>
                </c:pt>
                <c:pt idx="5030">
                  <c:v>0.41775456919060017</c:v>
                </c:pt>
                <c:pt idx="5031">
                  <c:v>0.41775456919060017</c:v>
                </c:pt>
                <c:pt idx="5032">
                  <c:v>0.41775456919060017</c:v>
                </c:pt>
                <c:pt idx="5033">
                  <c:v>0.41775456919060017</c:v>
                </c:pt>
                <c:pt idx="5034">
                  <c:v>0.41775456919060017</c:v>
                </c:pt>
                <c:pt idx="5035">
                  <c:v>0.41122715404699706</c:v>
                </c:pt>
                <c:pt idx="5036">
                  <c:v>0.41122715404699706</c:v>
                </c:pt>
                <c:pt idx="5037">
                  <c:v>0.40469973890339389</c:v>
                </c:pt>
                <c:pt idx="5038">
                  <c:v>0.40469973890339389</c:v>
                </c:pt>
                <c:pt idx="5039">
                  <c:v>0.40469973890339389</c:v>
                </c:pt>
                <c:pt idx="5040">
                  <c:v>0.40469973890339389</c:v>
                </c:pt>
                <c:pt idx="5041">
                  <c:v>0.40469973890339389</c:v>
                </c:pt>
                <c:pt idx="5042">
                  <c:v>0.40469973890339389</c:v>
                </c:pt>
                <c:pt idx="5043">
                  <c:v>0.40469973890339389</c:v>
                </c:pt>
                <c:pt idx="5044">
                  <c:v>0.40469973890339389</c:v>
                </c:pt>
                <c:pt idx="5045">
                  <c:v>0.40469973890339389</c:v>
                </c:pt>
                <c:pt idx="5046">
                  <c:v>0.40469973890339389</c:v>
                </c:pt>
                <c:pt idx="5047">
                  <c:v>0.40469973890339389</c:v>
                </c:pt>
                <c:pt idx="5048">
                  <c:v>0.41122715404699706</c:v>
                </c:pt>
                <c:pt idx="5049">
                  <c:v>0.41122715404699706</c:v>
                </c:pt>
                <c:pt idx="5050">
                  <c:v>0.41122715404699706</c:v>
                </c:pt>
                <c:pt idx="5051">
                  <c:v>0.41122715404699706</c:v>
                </c:pt>
                <c:pt idx="5052">
                  <c:v>0.41122715404699706</c:v>
                </c:pt>
                <c:pt idx="5053">
                  <c:v>0.41122715404699706</c:v>
                </c:pt>
                <c:pt idx="5054">
                  <c:v>0.41122715404699706</c:v>
                </c:pt>
                <c:pt idx="5055">
                  <c:v>0.41122715404699706</c:v>
                </c:pt>
                <c:pt idx="5056">
                  <c:v>0.41775456919060017</c:v>
                </c:pt>
                <c:pt idx="5057">
                  <c:v>0.41775456919060017</c:v>
                </c:pt>
                <c:pt idx="5058">
                  <c:v>0.41122715404699706</c:v>
                </c:pt>
                <c:pt idx="5059">
                  <c:v>0.40469973890339389</c:v>
                </c:pt>
                <c:pt idx="5060">
                  <c:v>0.39817232375979078</c:v>
                </c:pt>
                <c:pt idx="5061">
                  <c:v>0.39817232375979078</c:v>
                </c:pt>
                <c:pt idx="5062">
                  <c:v>0.40469973890339389</c:v>
                </c:pt>
                <c:pt idx="5063">
                  <c:v>0.41122715404699706</c:v>
                </c:pt>
                <c:pt idx="5064">
                  <c:v>0.41122715404699706</c:v>
                </c:pt>
                <c:pt idx="5065">
                  <c:v>0.40469973890339389</c:v>
                </c:pt>
                <c:pt idx="5066">
                  <c:v>0.40469973890339389</c:v>
                </c:pt>
                <c:pt idx="5067">
                  <c:v>0.39817232375979078</c:v>
                </c:pt>
                <c:pt idx="5068">
                  <c:v>0.39817232375979078</c:v>
                </c:pt>
                <c:pt idx="5069">
                  <c:v>0.39817232375979078</c:v>
                </c:pt>
                <c:pt idx="5070">
                  <c:v>0.39817232375979078</c:v>
                </c:pt>
                <c:pt idx="5071">
                  <c:v>0.39817232375979078</c:v>
                </c:pt>
                <c:pt idx="5072">
                  <c:v>0.39164490861618767</c:v>
                </c:pt>
                <c:pt idx="5073">
                  <c:v>0.38511749347258456</c:v>
                </c:pt>
                <c:pt idx="5074">
                  <c:v>0.38511749347258456</c:v>
                </c:pt>
                <c:pt idx="5075">
                  <c:v>0.39164490861618767</c:v>
                </c:pt>
                <c:pt idx="5076">
                  <c:v>0.39817232375979078</c:v>
                </c:pt>
                <c:pt idx="5077">
                  <c:v>0.39817232375979078</c:v>
                </c:pt>
                <c:pt idx="5078">
                  <c:v>0.40469973890339389</c:v>
                </c:pt>
                <c:pt idx="5079">
                  <c:v>0.39817232375979078</c:v>
                </c:pt>
                <c:pt idx="5080">
                  <c:v>0.39817232375979078</c:v>
                </c:pt>
                <c:pt idx="5081">
                  <c:v>0.39817232375979078</c:v>
                </c:pt>
                <c:pt idx="5082">
                  <c:v>0.39817232375979078</c:v>
                </c:pt>
                <c:pt idx="5083">
                  <c:v>0.39817232375979078</c:v>
                </c:pt>
                <c:pt idx="5084">
                  <c:v>0.39817232375979078</c:v>
                </c:pt>
                <c:pt idx="5085">
                  <c:v>0.39817232375979078</c:v>
                </c:pt>
                <c:pt idx="5086">
                  <c:v>0.39164490861618767</c:v>
                </c:pt>
                <c:pt idx="5087">
                  <c:v>0.39164490861618767</c:v>
                </c:pt>
                <c:pt idx="5088">
                  <c:v>0.38511749347258456</c:v>
                </c:pt>
                <c:pt idx="5089">
                  <c:v>0.38511749347258456</c:v>
                </c:pt>
                <c:pt idx="5090">
                  <c:v>0.39164490861618767</c:v>
                </c:pt>
                <c:pt idx="5091">
                  <c:v>0.39164490861618767</c:v>
                </c:pt>
                <c:pt idx="5092">
                  <c:v>0.39164490861618767</c:v>
                </c:pt>
                <c:pt idx="5093">
                  <c:v>0.38511749347258456</c:v>
                </c:pt>
                <c:pt idx="5094">
                  <c:v>0.39164490861618767</c:v>
                </c:pt>
                <c:pt idx="5095">
                  <c:v>0.39164490861618767</c:v>
                </c:pt>
                <c:pt idx="5096">
                  <c:v>0.39164490861618767</c:v>
                </c:pt>
                <c:pt idx="5097">
                  <c:v>0.39164490861618767</c:v>
                </c:pt>
                <c:pt idx="5098">
                  <c:v>0.38511749347258456</c:v>
                </c:pt>
                <c:pt idx="5099">
                  <c:v>0.39164490861618767</c:v>
                </c:pt>
                <c:pt idx="5100">
                  <c:v>0.39164490861618767</c:v>
                </c:pt>
                <c:pt idx="5101">
                  <c:v>0.39164490861618767</c:v>
                </c:pt>
                <c:pt idx="5102">
                  <c:v>0.38511749347258456</c:v>
                </c:pt>
                <c:pt idx="5103">
                  <c:v>0.37859007832898139</c:v>
                </c:pt>
                <c:pt idx="5104">
                  <c:v>0.37859007832898139</c:v>
                </c:pt>
                <c:pt idx="5105">
                  <c:v>0.38511749347258456</c:v>
                </c:pt>
                <c:pt idx="5106">
                  <c:v>0.38511749347258456</c:v>
                </c:pt>
                <c:pt idx="5107">
                  <c:v>0.37859007832898139</c:v>
                </c:pt>
                <c:pt idx="5108">
                  <c:v>0.37206266318537834</c:v>
                </c:pt>
                <c:pt idx="5109">
                  <c:v>0.36553524804177512</c:v>
                </c:pt>
                <c:pt idx="5110">
                  <c:v>0.36553524804177512</c:v>
                </c:pt>
                <c:pt idx="5111">
                  <c:v>0.37206266318537834</c:v>
                </c:pt>
                <c:pt idx="5112">
                  <c:v>0.37206266318537834</c:v>
                </c:pt>
                <c:pt idx="5113">
                  <c:v>0.37859007832898139</c:v>
                </c:pt>
                <c:pt idx="5114">
                  <c:v>0.37859007832898139</c:v>
                </c:pt>
                <c:pt idx="5115">
                  <c:v>0.37859007832898139</c:v>
                </c:pt>
                <c:pt idx="5116">
                  <c:v>0.37859007832898139</c:v>
                </c:pt>
                <c:pt idx="5117">
                  <c:v>0.37859007832898139</c:v>
                </c:pt>
                <c:pt idx="5118">
                  <c:v>0.38511749347258456</c:v>
                </c:pt>
                <c:pt idx="5119">
                  <c:v>0.38511749347258456</c:v>
                </c:pt>
                <c:pt idx="5120">
                  <c:v>0.38511749347258456</c:v>
                </c:pt>
                <c:pt idx="5121">
                  <c:v>0.38511749347258456</c:v>
                </c:pt>
                <c:pt idx="5122">
                  <c:v>0.38511749347258456</c:v>
                </c:pt>
                <c:pt idx="5123">
                  <c:v>0.38511749347258456</c:v>
                </c:pt>
                <c:pt idx="5124">
                  <c:v>0.38511749347258456</c:v>
                </c:pt>
                <c:pt idx="5125">
                  <c:v>0.37859007832898139</c:v>
                </c:pt>
                <c:pt idx="5126">
                  <c:v>0.37859007832898139</c:v>
                </c:pt>
                <c:pt idx="5127">
                  <c:v>0.38511749347258456</c:v>
                </c:pt>
                <c:pt idx="5128">
                  <c:v>0.38511749347258456</c:v>
                </c:pt>
                <c:pt idx="5129">
                  <c:v>0.37859007832898139</c:v>
                </c:pt>
                <c:pt idx="5130">
                  <c:v>0.37206266318537834</c:v>
                </c:pt>
                <c:pt idx="5131">
                  <c:v>0.37206266318537834</c:v>
                </c:pt>
                <c:pt idx="5132">
                  <c:v>0.37206266318537834</c:v>
                </c:pt>
                <c:pt idx="5133">
                  <c:v>0.37206266318537834</c:v>
                </c:pt>
                <c:pt idx="5134">
                  <c:v>0.37206266318537834</c:v>
                </c:pt>
                <c:pt idx="5135">
                  <c:v>0.36553524804177512</c:v>
                </c:pt>
                <c:pt idx="5136">
                  <c:v>0.36553524804177512</c:v>
                </c:pt>
                <c:pt idx="5137">
                  <c:v>0.36553524804177512</c:v>
                </c:pt>
                <c:pt idx="5138">
                  <c:v>0.37206266318537834</c:v>
                </c:pt>
                <c:pt idx="5139">
                  <c:v>0.37206266318537834</c:v>
                </c:pt>
                <c:pt idx="5140">
                  <c:v>0.37206266318537834</c:v>
                </c:pt>
                <c:pt idx="5141">
                  <c:v>0.37206266318537834</c:v>
                </c:pt>
                <c:pt idx="5142">
                  <c:v>0.37859007832898139</c:v>
                </c:pt>
                <c:pt idx="5143">
                  <c:v>0.37859007832898139</c:v>
                </c:pt>
                <c:pt idx="5144">
                  <c:v>0.37206266318537834</c:v>
                </c:pt>
                <c:pt idx="5145">
                  <c:v>0.37206266318537834</c:v>
                </c:pt>
                <c:pt idx="5146">
                  <c:v>0.36553524804177512</c:v>
                </c:pt>
                <c:pt idx="5147">
                  <c:v>0.37206266318537834</c:v>
                </c:pt>
                <c:pt idx="5148">
                  <c:v>0.37206266318537834</c:v>
                </c:pt>
                <c:pt idx="5149">
                  <c:v>0.37206266318537834</c:v>
                </c:pt>
                <c:pt idx="5150">
                  <c:v>0.36553524804177512</c:v>
                </c:pt>
                <c:pt idx="5151">
                  <c:v>0.36553524804177512</c:v>
                </c:pt>
                <c:pt idx="5152">
                  <c:v>0.36553524804177512</c:v>
                </c:pt>
                <c:pt idx="5153">
                  <c:v>0.36553524804177512</c:v>
                </c:pt>
                <c:pt idx="5154">
                  <c:v>0.36553524804177512</c:v>
                </c:pt>
                <c:pt idx="5155">
                  <c:v>0.36553524804177512</c:v>
                </c:pt>
                <c:pt idx="5156">
                  <c:v>0.36553524804177512</c:v>
                </c:pt>
                <c:pt idx="5157">
                  <c:v>0.36553524804177512</c:v>
                </c:pt>
                <c:pt idx="5158">
                  <c:v>0.37206266318537834</c:v>
                </c:pt>
                <c:pt idx="5159">
                  <c:v>0.37206266318537834</c:v>
                </c:pt>
                <c:pt idx="5160">
                  <c:v>0.37206266318537834</c:v>
                </c:pt>
                <c:pt idx="5161">
                  <c:v>0.36553524804177512</c:v>
                </c:pt>
                <c:pt idx="5162">
                  <c:v>0.36553524804177512</c:v>
                </c:pt>
                <c:pt idx="5163">
                  <c:v>0.36553524804177512</c:v>
                </c:pt>
                <c:pt idx="5164">
                  <c:v>0.36553524804177512</c:v>
                </c:pt>
                <c:pt idx="5165">
                  <c:v>0.36553524804177512</c:v>
                </c:pt>
                <c:pt idx="5166">
                  <c:v>0.35900783289817206</c:v>
                </c:pt>
                <c:pt idx="5167">
                  <c:v>0.35900783289817206</c:v>
                </c:pt>
                <c:pt idx="5168">
                  <c:v>0.3524804177545689</c:v>
                </c:pt>
                <c:pt idx="5169">
                  <c:v>0.34595300261096579</c:v>
                </c:pt>
                <c:pt idx="5170">
                  <c:v>0.34595300261096579</c:v>
                </c:pt>
                <c:pt idx="5171">
                  <c:v>0.34595300261096579</c:v>
                </c:pt>
                <c:pt idx="5172">
                  <c:v>0.34595300261096579</c:v>
                </c:pt>
                <c:pt idx="5173">
                  <c:v>0.3524804177545689</c:v>
                </c:pt>
                <c:pt idx="5174">
                  <c:v>0.35900783289817206</c:v>
                </c:pt>
                <c:pt idx="5175">
                  <c:v>0.35900783289817206</c:v>
                </c:pt>
                <c:pt idx="5176">
                  <c:v>0.35900783289817206</c:v>
                </c:pt>
                <c:pt idx="5177">
                  <c:v>0.35900783289817206</c:v>
                </c:pt>
                <c:pt idx="5178">
                  <c:v>0.3524804177545689</c:v>
                </c:pt>
                <c:pt idx="5179">
                  <c:v>0.3524804177545689</c:v>
                </c:pt>
                <c:pt idx="5180">
                  <c:v>0.35900783289817206</c:v>
                </c:pt>
                <c:pt idx="5181">
                  <c:v>0.35900783289817206</c:v>
                </c:pt>
                <c:pt idx="5182">
                  <c:v>0.35900783289817206</c:v>
                </c:pt>
                <c:pt idx="5183">
                  <c:v>0.3524804177545689</c:v>
                </c:pt>
                <c:pt idx="5184">
                  <c:v>0.3524804177545689</c:v>
                </c:pt>
                <c:pt idx="5185">
                  <c:v>0.34595300261096579</c:v>
                </c:pt>
                <c:pt idx="5186">
                  <c:v>0.34595300261096579</c:v>
                </c:pt>
                <c:pt idx="5187">
                  <c:v>0.34595300261096579</c:v>
                </c:pt>
                <c:pt idx="5188">
                  <c:v>0.34595300261096579</c:v>
                </c:pt>
                <c:pt idx="5189">
                  <c:v>0.34595300261096579</c:v>
                </c:pt>
                <c:pt idx="5190">
                  <c:v>0.3524804177545689</c:v>
                </c:pt>
                <c:pt idx="5191">
                  <c:v>0.3524804177545689</c:v>
                </c:pt>
                <c:pt idx="5192">
                  <c:v>0.35900783289817206</c:v>
                </c:pt>
                <c:pt idx="5193">
                  <c:v>0.35900783289817206</c:v>
                </c:pt>
                <c:pt idx="5194">
                  <c:v>0.3524804177545689</c:v>
                </c:pt>
                <c:pt idx="5195">
                  <c:v>0.3524804177545689</c:v>
                </c:pt>
                <c:pt idx="5196">
                  <c:v>0.34595300261096579</c:v>
                </c:pt>
                <c:pt idx="5197">
                  <c:v>0.3524804177545689</c:v>
                </c:pt>
                <c:pt idx="5198">
                  <c:v>0.3524804177545689</c:v>
                </c:pt>
                <c:pt idx="5199">
                  <c:v>0.34595300261096579</c:v>
                </c:pt>
                <c:pt idx="5200">
                  <c:v>0.33942558746736268</c:v>
                </c:pt>
                <c:pt idx="5201">
                  <c:v>0.33942558746736268</c:v>
                </c:pt>
                <c:pt idx="5202">
                  <c:v>0.34595300261096579</c:v>
                </c:pt>
                <c:pt idx="5203">
                  <c:v>0.3524804177545689</c:v>
                </c:pt>
                <c:pt idx="5204">
                  <c:v>0.35900783289817206</c:v>
                </c:pt>
                <c:pt idx="5205">
                  <c:v>0.3524804177545689</c:v>
                </c:pt>
                <c:pt idx="5206">
                  <c:v>0.3524804177545689</c:v>
                </c:pt>
                <c:pt idx="5207">
                  <c:v>0.3524804177545689</c:v>
                </c:pt>
                <c:pt idx="5208">
                  <c:v>0.3524804177545689</c:v>
                </c:pt>
                <c:pt idx="5209">
                  <c:v>0.3524804177545689</c:v>
                </c:pt>
                <c:pt idx="5210">
                  <c:v>0.34595300261096579</c:v>
                </c:pt>
                <c:pt idx="5211">
                  <c:v>0.34595300261096579</c:v>
                </c:pt>
                <c:pt idx="5212">
                  <c:v>0.34595300261096579</c:v>
                </c:pt>
                <c:pt idx="5213">
                  <c:v>0.33942558746736268</c:v>
                </c:pt>
                <c:pt idx="5214">
                  <c:v>0.33942558746736268</c:v>
                </c:pt>
                <c:pt idx="5215">
                  <c:v>0.33942558746736268</c:v>
                </c:pt>
                <c:pt idx="5216">
                  <c:v>0.34595300261096579</c:v>
                </c:pt>
                <c:pt idx="5217">
                  <c:v>0.34595300261096579</c:v>
                </c:pt>
                <c:pt idx="5218">
                  <c:v>0.33942558746736268</c:v>
                </c:pt>
                <c:pt idx="5219">
                  <c:v>0.33289817232375951</c:v>
                </c:pt>
                <c:pt idx="5220">
                  <c:v>0.3263707571801564</c:v>
                </c:pt>
                <c:pt idx="5221">
                  <c:v>0.3263707571801564</c:v>
                </c:pt>
                <c:pt idx="5222">
                  <c:v>0.3263707571801564</c:v>
                </c:pt>
                <c:pt idx="5223">
                  <c:v>0.33289817232375951</c:v>
                </c:pt>
                <c:pt idx="5224">
                  <c:v>0.33289817232375951</c:v>
                </c:pt>
                <c:pt idx="5225">
                  <c:v>0.33942558746736268</c:v>
                </c:pt>
                <c:pt idx="5226">
                  <c:v>0.33942558746736268</c:v>
                </c:pt>
                <c:pt idx="5227">
                  <c:v>0.33942558746736268</c:v>
                </c:pt>
                <c:pt idx="5228">
                  <c:v>0.33289817232375951</c:v>
                </c:pt>
                <c:pt idx="5229">
                  <c:v>0.33289817232375951</c:v>
                </c:pt>
                <c:pt idx="5230">
                  <c:v>0.3263707571801564</c:v>
                </c:pt>
                <c:pt idx="5231">
                  <c:v>0.3263707571801564</c:v>
                </c:pt>
                <c:pt idx="5232">
                  <c:v>0.3263707571801564</c:v>
                </c:pt>
                <c:pt idx="5233">
                  <c:v>0.33289817232375951</c:v>
                </c:pt>
                <c:pt idx="5234">
                  <c:v>0.33289817232375951</c:v>
                </c:pt>
                <c:pt idx="5235">
                  <c:v>0.33942558746736268</c:v>
                </c:pt>
                <c:pt idx="5236">
                  <c:v>0.33942558746736268</c:v>
                </c:pt>
                <c:pt idx="5237">
                  <c:v>0.33942558746736268</c:v>
                </c:pt>
                <c:pt idx="5238">
                  <c:v>0.33942558746736268</c:v>
                </c:pt>
                <c:pt idx="5239">
                  <c:v>0.33942558746736268</c:v>
                </c:pt>
                <c:pt idx="5240">
                  <c:v>0.33942558746736268</c:v>
                </c:pt>
                <c:pt idx="5241">
                  <c:v>0.33942558746736268</c:v>
                </c:pt>
                <c:pt idx="5242">
                  <c:v>0.33289817232375951</c:v>
                </c:pt>
                <c:pt idx="5243">
                  <c:v>0.33289817232375951</c:v>
                </c:pt>
                <c:pt idx="5244">
                  <c:v>0.33289817232375951</c:v>
                </c:pt>
                <c:pt idx="5245">
                  <c:v>0.33289817232375951</c:v>
                </c:pt>
                <c:pt idx="5246">
                  <c:v>0.33942558746736268</c:v>
                </c:pt>
                <c:pt idx="5247">
                  <c:v>0.33289817232375951</c:v>
                </c:pt>
                <c:pt idx="5248">
                  <c:v>0.33289817232375951</c:v>
                </c:pt>
                <c:pt idx="5249">
                  <c:v>0.33289817232375951</c:v>
                </c:pt>
                <c:pt idx="5250">
                  <c:v>0.3263707571801564</c:v>
                </c:pt>
                <c:pt idx="5251">
                  <c:v>0.33289817232375951</c:v>
                </c:pt>
                <c:pt idx="5252">
                  <c:v>0.33289817232375951</c:v>
                </c:pt>
                <c:pt idx="5253">
                  <c:v>0.3263707571801564</c:v>
                </c:pt>
                <c:pt idx="5254">
                  <c:v>0.31984334203655324</c:v>
                </c:pt>
                <c:pt idx="5255">
                  <c:v>0.31984334203655324</c:v>
                </c:pt>
                <c:pt idx="5256">
                  <c:v>0.31984334203655324</c:v>
                </c:pt>
                <c:pt idx="5257">
                  <c:v>0.31984334203655324</c:v>
                </c:pt>
                <c:pt idx="5258">
                  <c:v>0.31984334203655324</c:v>
                </c:pt>
                <c:pt idx="5259">
                  <c:v>0.31984334203655324</c:v>
                </c:pt>
                <c:pt idx="5260">
                  <c:v>0.3263707571801564</c:v>
                </c:pt>
                <c:pt idx="5261">
                  <c:v>0.3263707571801564</c:v>
                </c:pt>
                <c:pt idx="5262">
                  <c:v>0.3263707571801564</c:v>
                </c:pt>
                <c:pt idx="5263">
                  <c:v>0.3263707571801564</c:v>
                </c:pt>
                <c:pt idx="5264">
                  <c:v>0.31984334203655324</c:v>
                </c:pt>
                <c:pt idx="5265">
                  <c:v>0.31984334203655324</c:v>
                </c:pt>
                <c:pt idx="5266">
                  <c:v>0.3263707571801564</c:v>
                </c:pt>
                <c:pt idx="5267">
                  <c:v>0.33289817232375951</c:v>
                </c:pt>
                <c:pt idx="5268">
                  <c:v>0.33289817232375951</c:v>
                </c:pt>
                <c:pt idx="5269">
                  <c:v>0.33289817232375951</c:v>
                </c:pt>
                <c:pt idx="5270">
                  <c:v>0.3263707571801564</c:v>
                </c:pt>
                <c:pt idx="5271">
                  <c:v>0.3263707571801564</c:v>
                </c:pt>
                <c:pt idx="5272">
                  <c:v>0.31984334203655324</c:v>
                </c:pt>
                <c:pt idx="5273">
                  <c:v>0.31984334203655324</c:v>
                </c:pt>
                <c:pt idx="5274">
                  <c:v>0.31984334203655324</c:v>
                </c:pt>
                <c:pt idx="5275">
                  <c:v>0.3263707571801564</c:v>
                </c:pt>
                <c:pt idx="5276">
                  <c:v>0.3263707571801564</c:v>
                </c:pt>
                <c:pt idx="5277">
                  <c:v>0.3263707571801564</c:v>
                </c:pt>
                <c:pt idx="5278">
                  <c:v>0.31984334203655324</c:v>
                </c:pt>
                <c:pt idx="5279">
                  <c:v>0.31984334203655324</c:v>
                </c:pt>
                <c:pt idx="5280">
                  <c:v>0.31984334203655324</c:v>
                </c:pt>
                <c:pt idx="5281">
                  <c:v>0.31331592689295013</c:v>
                </c:pt>
                <c:pt idx="5282">
                  <c:v>0.31331592689295013</c:v>
                </c:pt>
                <c:pt idx="5283">
                  <c:v>0.31331592689295013</c:v>
                </c:pt>
                <c:pt idx="5284">
                  <c:v>0.30678851174934701</c:v>
                </c:pt>
                <c:pt idx="5285">
                  <c:v>0.30678851174934701</c:v>
                </c:pt>
                <c:pt idx="5286">
                  <c:v>0.30678851174934701</c:v>
                </c:pt>
                <c:pt idx="5287">
                  <c:v>0.30678851174934701</c:v>
                </c:pt>
                <c:pt idx="5288">
                  <c:v>0.31331592689295013</c:v>
                </c:pt>
                <c:pt idx="5289">
                  <c:v>0.31331592689295013</c:v>
                </c:pt>
                <c:pt idx="5290">
                  <c:v>0.30678851174934701</c:v>
                </c:pt>
                <c:pt idx="5291">
                  <c:v>0.30026109660574385</c:v>
                </c:pt>
                <c:pt idx="5292">
                  <c:v>0.30026109660574385</c:v>
                </c:pt>
                <c:pt idx="5293">
                  <c:v>0.30678851174934701</c:v>
                </c:pt>
                <c:pt idx="5294">
                  <c:v>0.31331592689295013</c:v>
                </c:pt>
                <c:pt idx="5295">
                  <c:v>0.31331592689295013</c:v>
                </c:pt>
                <c:pt idx="5296">
                  <c:v>0.31331592689295013</c:v>
                </c:pt>
                <c:pt idx="5297">
                  <c:v>0.31331592689295013</c:v>
                </c:pt>
                <c:pt idx="5298">
                  <c:v>0.31331592689295013</c:v>
                </c:pt>
                <c:pt idx="5299">
                  <c:v>0.31331592689295013</c:v>
                </c:pt>
                <c:pt idx="5300">
                  <c:v>0.31331592689295013</c:v>
                </c:pt>
                <c:pt idx="5301">
                  <c:v>0.30678851174934701</c:v>
                </c:pt>
                <c:pt idx="5302">
                  <c:v>0.30678851174934701</c:v>
                </c:pt>
                <c:pt idx="5303">
                  <c:v>0.31331592689295013</c:v>
                </c:pt>
                <c:pt idx="5304">
                  <c:v>0.31984334203655324</c:v>
                </c:pt>
                <c:pt idx="5305">
                  <c:v>0.31984334203655324</c:v>
                </c:pt>
                <c:pt idx="5306">
                  <c:v>0.31331592689295013</c:v>
                </c:pt>
                <c:pt idx="5307">
                  <c:v>0.31331592689295013</c:v>
                </c:pt>
                <c:pt idx="5308">
                  <c:v>0.30678851174934701</c:v>
                </c:pt>
                <c:pt idx="5309">
                  <c:v>0.30678851174934701</c:v>
                </c:pt>
                <c:pt idx="5310">
                  <c:v>0.30678851174934701</c:v>
                </c:pt>
                <c:pt idx="5311">
                  <c:v>0.30678851174934701</c:v>
                </c:pt>
                <c:pt idx="5312">
                  <c:v>0.30026109660574385</c:v>
                </c:pt>
                <c:pt idx="5313">
                  <c:v>0.30026109660574385</c:v>
                </c:pt>
                <c:pt idx="5314">
                  <c:v>0.30026109660574385</c:v>
                </c:pt>
                <c:pt idx="5315">
                  <c:v>0.30026109660574385</c:v>
                </c:pt>
                <c:pt idx="5316">
                  <c:v>0.30678851174934701</c:v>
                </c:pt>
                <c:pt idx="5317">
                  <c:v>0.30678851174934701</c:v>
                </c:pt>
                <c:pt idx="5318">
                  <c:v>0.30026109660574385</c:v>
                </c:pt>
                <c:pt idx="5319">
                  <c:v>0.30026109660574385</c:v>
                </c:pt>
                <c:pt idx="5320">
                  <c:v>0.29373368146214079</c:v>
                </c:pt>
                <c:pt idx="5321">
                  <c:v>0.29373368146214079</c:v>
                </c:pt>
                <c:pt idx="5322">
                  <c:v>0.29373368146214079</c:v>
                </c:pt>
                <c:pt idx="5323">
                  <c:v>0.29373368146214079</c:v>
                </c:pt>
                <c:pt idx="5324">
                  <c:v>0.29373368146214079</c:v>
                </c:pt>
                <c:pt idx="5325">
                  <c:v>0.30026109660574385</c:v>
                </c:pt>
                <c:pt idx="5326">
                  <c:v>0.30026109660574385</c:v>
                </c:pt>
                <c:pt idx="5327">
                  <c:v>0.30026109660574385</c:v>
                </c:pt>
                <c:pt idx="5328">
                  <c:v>0.30026109660574385</c:v>
                </c:pt>
                <c:pt idx="5329">
                  <c:v>0.30026109660574385</c:v>
                </c:pt>
                <c:pt idx="5330">
                  <c:v>0.30678851174934701</c:v>
                </c:pt>
                <c:pt idx="5331">
                  <c:v>0.30678851174934701</c:v>
                </c:pt>
                <c:pt idx="5332">
                  <c:v>0.30678851174934701</c:v>
                </c:pt>
                <c:pt idx="5333">
                  <c:v>0.30026109660574385</c:v>
                </c:pt>
                <c:pt idx="5334">
                  <c:v>0.30026109660574385</c:v>
                </c:pt>
                <c:pt idx="5335">
                  <c:v>0.30678851174934701</c:v>
                </c:pt>
                <c:pt idx="5336">
                  <c:v>0.30678851174934701</c:v>
                </c:pt>
                <c:pt idx="5337">
                  <c:v>0.30678851174934701</c:v>
                </c:pt>
                <c:pt idx="5338">
                  <c:v>0.30026109660574385</c:v>
                </c:pt>
                <c:pt idx="5339">
                  <c:v>0.30026109660574385</c:v>
                </c:pt>
                <c:pt idx="5340">
                  <c:v>0.29373368146214079</c:v>
                </c:pt>
                <c:pt idx="5341">
                  <c:v>0.29373368146214079</c:v>
                </c:pt>
                <c:pt idx="5342">
                  <c:v>0.28720626631853763</c:v>
                </c:pt>
                <c:pt idx="5343">
                  <c:v>0.29373368146214079</c:v>
                </c:pt>
                <c:pt idx="5344">
                  <c:v>0.29373368146214079</c:v>
                </c:pt>
                <c:pt idx="5345">
                  <c:v>0.30026109660574385</c:v>
                </c:pt>
                <c:pt idx="5346">
                  <c:v>0.30026109660574385</c:v>
                </c:pt>
                <c:pt idx="5347">
                  <c:v>0.30026109660574385</c:v>
                </c:pt>
                <c:pt idx="5348">
                  <c:v>0.28720626631853763</c:v>
                </c:pt>
                <c:pt idx="5349">
                  <c:v>0.28067885117493446</c:v>
                </c:pt>
                <c:pt idx="5350">
                  <c:v>0.28067885117493446</c:v>
                </c:pt>
                <c:pt idx="5351">
                  <c:v>0.28720626631853763</c:v>
                </c:pt>
                <c:pt idx="5352">
                  <c:v>0.28720626631853763</c:v>
                </c:pt>
                <c:pt idx="5353">
                  <c:v>0.28720626631853763</c:v>
                </c:pt>
                <c:pt idx="5354">
                  <c:v>0.28067885117493446</c:v>
                </c:pt>
                <c:pt idx="5355">
                  <c:v>0.28067885117493446</c:v>
                </c:pt>
                <c:pt idx="5356">
                  <c:v>0.28720626631853763</c:v>
                </c:pt>
                <c:pt idx="5357">
                  <c:v>0.28720626631853763</c:v>
                </c:pt>
                <c:pt idx="5358">
                  <c:v>0.28720626631853763</c:v>
                </c:pt>
                <c:pt idx="5359">
                  <c:v>0.28720626631853763</c:v>
                </c:pt>
                <c:pt idx="5360">
                  <c:v>0.28720626631853763</c:v>
                </c:pt>
                <c:pt idx="5361">
                  <c:v>0.28720626631853763</c:v>
                </c:pt>
                <c:pt idx="5362">
                  <c:v>0.28720626631853763</c:v>
                </c:pt>
                <c:pt idx="5363">
                  <c:v>0.28720626631853763</c:v>
                </c:pt>
                <c:pt idx="5364">
                  <c:v>0.28067885117493446</c:v>
                </c:pt>
                <c:pt idx="5365">
                  <c:v>0.28067885117493446</c:v>
                </c:pt>
                <c:pt idx="5366">
                  <c:v>0.28067885117493446</c:v>
                </c:pt>
                <c:pt idx="5367">
                  <c:v>0.28720626631853763</c:v>
                </c:pt>
                <c:pt idx="5368">
                  <c:v>0.28067885117493446</c:v>
                </c:pt>
                <c:pt idx="5369">
                  <c:v>0.28067885117493446</c:v>
                </c:pt>
                <c:pt idx="5370">
                  <c:v>0.27415143603133141</c:v>
                </c:pt>
                <c:pt idx="5371">
                  <c:v>0.27415143603133141</c:v>
                </c:pt>
                <c:pt idx="5372">
                  <c:v>0.27415143603133141</c:v>
                </c:pt>
                <c:pt idx="5373">
                  <c:v>0.27415143603133141</c:v>
                </c:pt>
                <c:pt idx="5374">
                  <c:v>0.27415143603133141</c:v>
                </c:pt>
                <c:pt idx="5375">
                  <c:v>0.26762402088772824</c:v>
                </c:pt>
                <c:pt idx="5376">
                  <c:v>0.26762402088772824</c:v>
                </c:pt>
                <c:pt idx="5377">
                  <c:v>0.26109660574412513</c:v>
                </c:pt>
                <c:pt idx="5378">
                  <c:v>0.26109660574412513</c:v>
                </c:pt>
                <c:pt idx="5379">
                  <c:v>0.26762402088772824</c:v>
                </c:pt>
                <c:pt idx="5380">
                  <c:v>0.27415143603133141</c:v>
                </c:pt>
                <c:pt idx="5381">
                  <c:v>0.28067885117493446</c:v>
                </c:pt>
                <c:pt idx="5382">
                  <c:v>0.28067885117493446</c:v>
                </c:pt>
                <c:pt idx="5383">
                  <c:v>0.28067885117493446</c:v>
                </c:pt>
                <c:pt idx="5384">
                  <c:v>0.28067885117493446</c:v>
                </c:pt>
                <c:pt idx="5385">
                  <c:v>0.28067885117493446</c:v>
                </c:pt>
                <c:pt idx="5386">
                  <c:v>0.28067885117493446</c:v>
                </c:pt>
                <c:pt idx="5387">
                  <c:v>0.27415143603133141</c:v>
                </c:pt>
                <c:pt idx="5388">
                  <c:v>0.27415143603133141</c:v>
                </c:pt>
                <c:pt idx="5389">
                  <c:v>0.27415143603133141</c:v>
                </c:pt>
                <c:pt idx="5390">
                  <c:v>0.27415143603133141</c:v>
                </c:pt>
                <c:pt idx="5391">
                  <c:v>0.27415143603133141</c:v>
                </c:pt>
                <c:pt idx="5392">
                  <c:v>0.27415143603133141</c:v>
                </c:pt>
                <c:pt idx="5393">
                  <c:v>0.27415143603133141</c:v>
                </c:pt>
                <c:pt idx="5394">
                  <c:v>0.27415143603133141</c:v>
                </c:pt>
                <c:pt idx="5395">
                  <c:v>0.27415143603133141</c:v>
                </c:pt>
                <c:pt idx="5396">
                  <c:v>0.27415143603133141</c:v>
                </c:pt>
                <c:pt idx="5397">
                  <c:v>0.27415143603133141</c:v>
                </c:pt>
                <c:pt idx="5398">
                  <c:v>0.27415143603133141</c:v>
                </c:pt>
                <c:pt idx="5399">
                  <c:v>0.27415143603133141</c:v>
                </c:pt>
                <c:pt idx="5400">
                  <c:v>0.27415143603133141</c:v>
                </c:pt>
                <c:pt idx="5401">
                  <c:v>0.27415143603133141</c:v>
                </c:pt>
                <c:pt idx="5402">
                  <c:v>0.28067885117493446</c:v>
                </c:pt>
                <c:pt idx="5403">
                  <c:v>0.28067885117493446</c:v>
                </c:pt>
                <c:pt idx="5404">
                  <c:v>0.28067885117493446</c:v>
                </c:pt>
                <c:pt idx="5405">
                  <c:v>0.27415143603133141</c:v>
                </c:pt>
                <c:pt idx="5406">
                  <c:v>0.27415143603133141</c:v>
                </c:pt>
                <c:pt idx="5407">
                  <c:v>0.27415143603133141</c:v>
                </c:pt>
                <c:pt idx="5408">
                  <c:v>0.27415143603133141</c:v>
                </c:pt>
                <c:pt idx="5409">
                  <c:v>0.27415143603133141</c:v>
                </c:pt>
                <c:pt idx="5410">
                  <c:v>0.26762402088772824</c:v>
                </c:pt>
                <c:pt idx="5411">
                  <c:v>0.26762402088772824</c:v>
                </c:pt>
                <c:pt idx="5412">
                  <c:v>0.27415143603133141</c:v>
                </c:pt>
                <c:pt idx="5413">
                  <c:v>0.27415143603133141</c:v>
                </c:pt>
                <c:pt idx="5414">
                  <c:v>0.27415143603133141</c:v>
                </c:pt>
                <c:pt idx="5415">
                  <c:v>0.27415143603133141</c:v>
                </c:pt>
                <c:pt idx="5416">
                  <c:v>0.26762402088772824</c:v>
                </c:pt>
                <c:pt idx="5417">
                  <c:v>0.26762402088772824</c:v>
                </c:pt>
                <c:pt idx="5418">
                  <c:v>0.27415143603133141</c:v>
                </c:pt>
                <c:pt idx="5419">
                  <c:v>0.27415143603133141</c:v>
                </c:pt>
                <c:pt idx="5420">
                  <c:v>0.27415143603133141</c:v>
                </c:pt>
                <c:pt idx="5421">
                  <c:v>0.26762402088772824</c:v>
                </c:pt>
                <c:pt idx="5422">
                  <c:v>0.26762402088772824</c:v>
                </c:pt>
                <c:pt idx="5423">
                  <c:v>0.26762402088772824</c:v>
                </c:pt>
                <c:pt idx="5424">
                  <c:v>0.26762402088772824</c:v>
                </c:pt>
                <c:pt idx="5425">
                  <c:v>0.27415143603133141</c:v>
                </c:pt>
                <c:pt idx="5426">
                  <c:v>0.28067885117493446</c:v>
                </c:pt>
                <c:pt idx="5427">
                  <c:v>0.28067885117493446</c:v>
                </c:pt>
                <c:pt idx="5428">
                  <c:v>0.27415143603133141</c:v>
                </c:pt>
                <c:pt idx="5429">
                  <c:v>0.27415143603133141</c:v>
                </c:pt>
                <c:pt idx="5430">
                  <c:v>0.26762402088772824</c:v>
                </c:pt>
                <c:pt idx="5431">
                  <c:v>0.27415143603133141</c:v>
                </c:pt>
                <c:pt idx="5432">
                  <c:v>0.27415143603133141</c:v>
                </c:pt>
                <c:pt idx="5433">
                  <c:v>0.27415143603133141</c:v>
                </c:pt>
                <c:pt idx="5434">
                  <c:v>0.26762402088772824</c:v>
                </c:pt>
                <c:pt idx="5435">
                  <c:v>0.26762402088772824</c:v>
                </c:pt>
                <c:pt idx="5436">
                  <c:v>0.26762402088772824</c:v>
                </c:pt>
                <c:pt idx="5437">
                  <c:v>0.26109660574412513</c:v>
                </c:pt>
                <c:pt idx="5438">
                  <c:v>0.25456919060052202</c:v>
                </c:pt>
                <c:pt idx="5439">
                  <c:v>0.24804177545691888</c:v>
                </c:pt>
                <c:pt idx="5440">
                  <c:v>0.24804177545691888</c:v>
                </c:pt>
                <c:pt idx="5441">
                  <c:v>0.25456919060052202</c:v>
                </c:pt>
                <c:pt idx="5442">
                  <c:v>0.26109660574412513</c:v>
                </c:pt>
                <c:pt idx="5443">
                  <c:v>0.26109660574412513</c:v>
                </c:pt>
                <c:pt idx="5444">
                  <c:v>0.26109660574412513</c:v>
                </c:pt>
                <c:pt idx="5445">
                  <c:v>0.26762402088772824</c:v>
                </c:pt>
                <c:pt idx="5446">
                  <c:v>0.26762402088772824</c:v>
                </c:pt>
                <c:pt idx="5447">
                  <c:v>0.26762402088772824</c:v>
                </c:pt>
                <c:pt idx="5448">
                  <c:v>0.26109660574412513</c:v>
                </c:pt>
                <c:pt idx="5449">
                  <c:v>0.26109660574412513</c:v>
                </c:pt>
                <c:pt idx="5450">
                  <c:v>0.26109660574412513</c:v>
                </c:pt>
                <c:pt idx="5451">
                  <c:v>0.26109660574412513</c:v>
                </c:pt>
                <c:pt idx="5452">
                  <c:v>0.26109660574412513</c:v>
                </c:pt>
                <c:pt idx="5453">
                  <c:v>0.26109660574412513</c:v>
                </c:pt>
                <c:pt idx="5454">
                  <c:v>0.26109660574412513</c:v>
                </c:pt>
                <c:pt idx="5455">
                  <c:v>0.26109660574412513</c:v>
                </c:pt>
                <c:pt idx="5456">
                  <c:v>0.26109660574412513</c:v>
                </c:pt>
                <c:pt idx="5457">
                  <c:v>0.26109660574412513</c:v>
                </c:pt>
                <c:pt idx="5458">
                  <c:v>0.25456919060052202</c:v>
                </c:pt>
                <c:pt idx="5459">
                  <c:v>0.25456919060052202</c:v>
                </c:pt>
                <c:pt idx="5460">
                  <c:v>0.25456919060052202</c:v>
                </c:pt>
                <c:pt idx="5461">
                  <c:v>0.25456919060052202</c:v>
                </c:pt>
                <c:pt idx="5462">
                  <c:v>0.24804177545691888</c:v>
                </c:pt>
                <c:pt idx="5463">
                  <c:v>0.24804177545691888</c:v>
                </c:pt>
                <c:pt idx="5464">
                  <c:v>0.24804177545691888</c:v>
                </c:pt>
                <c:pt idx="5465">
                  <c:v>0.24804177545691888</c:v>
                </c:pt>
                <c:pt idx="5466">
                  <c:v>0.24804177545691888</c:v>
                </c:pt>
                <c:pt idx="5467">
                  <c:v>0.24804177545691888</c:v>
                </c:pt>
                <c:pt idx="5468">
                  <c:v>0.24804177545691888</c:v>
                </c:pt>
                <c:pt idx="5469">
                  <c:v>0.24804177545691888</c:v>
                </c:pt>
                <c:pt idx="5470">
                  <c:v>0.24804177545691888</c:v>
                </c:pt>
                <c:pt idx="5471">
                  <c:v>0.24804177545691888</c:v>
                </c:pt>
                <c:pt idx="5472">
                  <c:v>0.24804177545691888</c:v>
                </c:pt>
                <c:pt idx="5473">
                  <c:v>0.24804177545691888</c:v>
                </c:pt>
                <c:pt idx="5474">
                  <c:v>0.24804177545691888</c:v>
                </c:pt>
                <c:pt idx="5475">
                  <c:v>0.24804177545691888</c:v>
                </c:pt>
                <c:pt idx="5476">
                  <c:v>0.24804177545691888</c:v>
                </c:pt>
                <c:pt idx="5477">
                  <c:v>0.24804177545691888</c:v>
                </c:pt>
                <c:pt idx="5478">
                  <c:v>0.24804177545691888</c:v>
                </c:pt>
                <c:pt idx="5479">
                  <c:v>0.25456919060052202</c:v>
                </c:pt>
                <c:pt idx="5480">
                  <c:v>0.24804177545691888</c:v>
                </c:pt>
                <c:pt idx="5481">
                  <c:v>0.24804177545691888</c:v>
                </c:pt>
                <c:pt idx="5482">
                  <c:v>0.24151436031331575</c:v>
                </c:pt>
                <c:pt idx="5483">
                  <c:v>0.23498694516971264</c:v>
                </c:pt>
                <c:pt idx="5484">
                  <c:v>0.23498694516971264</c:v>
                </c:pt>
                <c:pt idx="5485">
                  <c:v>0.23498694516971264</c:v>
                </c:pt>
                <c:pt idx="5486">
                  <c:v>0.24151436031331575</c:v>
                </c:pt>
                <c:pt idx="5487">
                  <c:v>0.23498694516971264</c:v>
                </c:pt>
                <c:pt idx="5488">
                  <c:v>0.23498694516971264</c:v>
                </c:pt>
                <c:pt idx="5489">
                  <c:v>0.23498694516971264</c:v>
                </c:pt>
                <c:pt idx="5490">
                  <c:v>0.23498694516971264</c:v>
                </c:pt>
                <c:pt idx="5491">
                  <c:v>0.23498694516971264</c:v>
                </c:pt>
                <c:pt idx="5492">
                  <c:v>0.23498694516971264</c:v>
                </c:pt>
                <c:pt idx="5493">
                  <c:v>0.23498694516971264</c:v>
                </c:pt>
                <c:pt idx="5494">
                  <c:v>0.23498694516971264</c:v>
                </c:pt>
                <c:pt idx="5495">
                  <c:v>0.24151436031331575</c:v>
                </c:pt>
                <c:pt idx="5496">
                  <c:v>0.24151436031331575</c:v>
                </c:pt>
                <c:pt idx="5497">
                  <c:v>0.23498694516971264</c:v>
                </c:pt>
                <c:pt idx="5498">
                  <c:v>0.23498694516971264</c:v>
                </c:pt>
                <c:pt idx="5499">
                  <c:v>0.2284595300261095</c:v>
                </c:pt>
                <c:pt idx="5500">
                  <c:v>0.2284595300261095</c:v>
                </c:pt>
                <c:pt idx="5501">
                  <c:v>0.23498694516971264</c:v>
                </c:pt>
                <c:pt idx="5502">
                  <c:v>0.23498694516971264</c:v>
                </c:pt>
                <c:pt idx="5503">
                  <c:v>0.23498694516971264</c:v>
                </c:pt>
                <c:pt idx="5504">
                  <c:v>0.23498694516971264</c:v>
                </c:pt>
                <c:pt idx="5505">
                  <c:v>0.23498694516971264</c:v>
                </c:pt>
                <c:pt idx="5506">
                  <c:v>0.23498694516971264</c:v>
                </c:pt>
                <c:pt idx="5507">
                  <c:v>0.23498694516971264</c:v>
                </c:pt>
                <c:pt idx="5508">
                  <c:v>0.23498694516971264</c:v>
                </c:pt>
                <c:pt idx="5509">
                  <c:v>0.2284595300261095</c:v>
                </c:pt>
                <c:pt idx="5510">
                  <c:v>0.2284595300261095</c:v>
                </c:pt>
                <c:pt idx="5511">
                  <c:v>0.22193211488250636</c:v>
                </c:pt>
                <c:pt idx="5512">
                  <c:v>0.2284595300261095</c:v>
                </c:pt>
                <c:pt idx="5513">
                  <c:v>0.2284595300261095</c:v>
                </c:pt>
                <c:pt idx="5514">
                  <c:v>0.2284595300261095</c:v>
                </c:pt>
                <c:pt idx="5515">
                  <c:v>0.22193211488250636</c:v>
                </c:pt>
                <c:pt idx="5516">
                  <c:v>0.2284595300261095</c:v>
                </c:pt>
                <c:pt idx="5517">
                  <c:v>0.23498694516971264</c:v>
                </c:pt>
                <c:pt idx="5518">
                  <c:v>0.24151436031331575</c:v>
                </c:pt>
                <c:pt idx="5519">
                  <c:v>0.24151436031331575</c:v>
                </c:pt>
                <c:pt idx="5520">
                  <c:v>0.23498694516971264</c:v>
                </c:pt>
                <c:pt idx="5521">
                  <c:v>0.2284595300261095</c:v>
                </c:pt>
                <c:pt idx="5522">
                  <c:v>0.2284595300261095</c:v>
                </c:pt>
                <c:pt idx="5523">
                  <c:v>0.2284595300261095</c:v>
                </c:pt>
                <c:pt idx="5524">
                  <c:v>0.2284595300261095</c:v>
                </c:pt>
                <c:pt idx="5525">
                  <c:v>0.2284595300261095</c:v>
                </c:pt>
                <c:pt idx="5526">
                  <c:v>0.2284595300261095</c:v>
                </c:pt>
                <c:pt idx="5527">
                  <c:v>0.22193211488250636</c:v>
                </c:pt>
                <c:pt idx="5528">
                  <c:v>0.22193211488250636</c:v>
                </c:pt>
                <c:pt idx="5529">
                  <c:v>0.21540469973890322</c:v>
                </c:pt>
                <c:pt idx="5530">
                  <c:v>0.22193211488250636</c:v>
                </c:pt>
                <c:pt idx="5531">
                  <c:v>0.22193211488250636</c:v>
                </c:pt>
                <c:pt idx="5532">
                  <c:v>0.2284595300261095</c:v>
                </c:pt>
                <c:pt idx="5533">
                  <c:v>0.2284595300261095</c:v>
                </c:pt>
                <c:pt idx="5534">
                  <c:v>0.23498694516971264</c:v>
                </c:pt>
                <c:pt idx="5535">
                  <c:v>0.23498694516971264</c:v>
                </c:pt>
                <c:pt idx="5536">
                  <c:v>0.2284595300261095</c:v>
                </c:pt>
                <c:pt idx="5537">
                  <c:v>0.2284595300261095</c:v>
                </c:pt>
                <c:pt idx="5538">
                  <c:v>0.22193211488250636</c:v>
                </c:pt>
                <c:pt idx="5539">
                  <c:v>0.21540469973890322</c:v>
                </c:pt>
                <c:pt idx="5540">
                  <c:v>0.21540469973890322</c:v>
                </c:pt>
                <c:pt idx="5541">
                  <c:v>0.22193211488250636</c:v>
                </c:pt>
                <c:pt idx="5542">
                  <c:v>0.22193211488250636</c:v>
                </c:pt>
                <c:pt idx="5543">
                  <c:v>0.22193211488250636</c:v>
                </c:pt>
                <c:pt idx="5544">
                  <c:v>0.22193211488250636</c:v>
                </c:pt>
                <c:pt idx="5545">
                  <c:v>0.22193211488250636</c:v>
                </c:pt>
                <c:pt idx="5546">
                  <c:v>0.22193211488250636</c:v>
                </c:pt>
                <c:pt idx="5547">
                  <c:v>0.22193211488250636</c:v>
                </c:pt>
                <c:pt idx="5548">
                  <c:v>0.22193211488250636</c:v>
                </c:pt>
                <c:pt idx="5549">
                  <c:v>0.2284595300261095</c:v>
                </c:pt>
                <c:pt idx="5550">
                  <c:v>0.2284595300261095</c:v>
                </c:pt>
                <c:pt idx="5551">
                  <c:v>0.22193211488250636</c:v>
                </c:pt>
                <c:pt idx="5552">
                  <c:v>0.21540469973890322</c:v>
                </c:pt>
                <c:pt idx="5553">
                  <c:v>0.21540469973890322</c:v>
                </c:pt>
                <c:pt idx="5554">
                  <c:v>0.21540469973890322</c:v>
                </c:pt>
                <c:pt idx="5555">
                  <c:v>0.21540469973890322</c:v>
                </c:pt>
                <c:pt idx="5556">
                  <c:v>0.22193211488250636</c:v>
                </c:pt>
                <c:pt idx="5557">
                  <c:v>0.22193211488250636</c:v>
                </c:pt>
                <c:pt idx="5558">
                  <c:v>0.2284595300261095</c:v>
                </c:pt>
                <c:pt idx="5559">
                  <c:v>0.2284595300261095</c:v>
                </c:pt>
                <c:pt idx="5560">
                  <c:v>0.22193211488250636</c:v>
                </c:pt>
                <c:pt idx="5561">
                  <c:v>0.22193211488250636</c:v>
                </c:pt>
                <c:pt idx="5562">
                  <c:v>0.21540469973890322</c:v>
                </c:pt>
                <c:pt idx="5563">
                  <c:v>0.21540469973890322</c:v>
                </c:pt>
                <c:pt idx="5564">
                  <c:v>0.21540469973890322</c:v>
                </c:pt>
                <c:pt idx="5565">
                  <c:v>0.22193211488250636</c:v>
                </c:pt>
                <c:pt idx="5566">
                  <c:v>0.22193211488250636</c:v>
                </c:pt>
                <c:pt idx="5567">
                  <c:v>0.22193211488250636</c:v>
                </c:pt>
                <c:pt idx="5568">
                  <c:v>0.21540469973890322</c:v>
                </c:pt>
                <c:pt idx="5569">
                  <c:v>0.21540469973890322</c:v>
                </c:pt>
                <c:pt idx="5570">
                  <c:v>0.20887728459530008</c:v>
                </c:pt>
                <c:pt idx="5571">
                  <c:v>0.21540469973890322</c:v>
                </c:pt>
                <c:pt idx="5572">
                  <c:v>0.21540469973890322</c:v>
                </c:pt>
                <c:pt idx="5573">
                  <c:v>0.22193211488250636</c:v>
                </c:pt>
                <c:pt idx="5574">
                  <c:v>0.22193211488250636</c:v>
                </c:pt>
                <c:pt idx="5575">
                  <c:v>0.21540469973890322</c:v>
                </c:pt>
                <c:pt idx="5576">
                  <c:v>0.21540469973890322</c:v>
                </c:pt>
                <c:pt idx="5577">
                  <c:v>0.21540469973890322</c:v>
                </c:pt>
                <c:pt idx="5578">
                  <c:v>0.21540469973890322</c:v>
                </c:pt>
                <c:pt idx="5579">
                  <c:v>0.21540469973890322</c:v>
                </c:pt>
                <c:pt idx="5580">
                  <c:v>0.21540469973890322</c:v>
                </c:pt>
                <c:pt idx="5581">
                  <c:v>0.21540469973890322</c:v>
                </c:pt>
                <c:pt idx="5582">
                  <c:v>0.21540469973890322</c:v>
                </c:pt>
                <c:pt idx="5583">
                  <c:v>0.21540469973890322</c:v>
                </c:pt>
                <c:pt idx="5584">
                  <c:v>0.21540469973890322</c:v>
                </c:pt>
                <c:pt idx="5585">
                  <c:v>0.21540469973890322</c:v>
                </c:pt>
                <c:pt idx="5586">
                  <c:v>0.21540469973890322</c:v>
                </c:pt>
                <c:pt idx="5587">
                  <c:v>0.20887728459530008</c:v>
                </c:pt>
                <c:pt idx="5588">
                  <c:v>0.20887728459530008</c:v>
                </c:pt>
                <c:pt idx="5589">
                  <c:v>0.20887728459530008</c:v>
                </c:pt>
                <c:pt idx="5590">
                  <c:v>0.21540469973890322</c:v>
                </c:pt>
                <c:pt idx="5591">
                  <c:v>0.21540469973890322</c:v>
                </c:pt>
                <c:pt idx="5592">
                  <c:v>0.21540469973890322</c:v>
                </c:pt>
                <c:pt idx="5593">
                  <c:v>0.21540469973890322</c:v>
                </c:pt>
                <c:pt idx="5594">
                  <c:v>0.21540469973890322</c:v>
                </c:pt>
                <c:pt idx="5595">
                  <c:v>0.22193211488250636</c:v>
                </c:pt>
                <c:pt idx="5596">
                  <c:v>0.22193211488250636</c:v>
                </c:pt>
                <c:pt idx="5597">
                  <c:v>0.21540469973890322</c:v>
                </c:pt>
                <c:pt idx="5598">
                  <c:v>0.21540469973890322</c:v>
                </c:pt>
                <c:pt idx="5599">
                  <c:v>0.21540469973890322</c:v>
                </c:pt>
                <c:pt idx="5600">
                  <c:v>0.21540469973890322</c:v>
                </c:pt>
                <c:pt idx="5601">
                  <c:v>0.20887728459530008</c:v>
                </c:pt>
                <c:pt idx="5602">
                  <c:v>0.20887728459530008</c:v>
                </c:pt>
                <c:pt idx="5603">
                  <c:v>0.20887728459530008</c:v>
                </c:pt>
                <c:pt idx="5604">
                  <c:v>0.21540469973890322</c:v>
                </c:pt>
                <c:pt idx="5605">
                  <c:v>0.21540469973890322</c:v>
                </c:pt>
                <c:pt idx="5606">
                  <c:v>0.21540469973890322</c:v>
                </c:pt>
                <c:pt idx="5607">
                  <c:v>0.21540469973890322</c:v>
                </c:pt>
                <c:pt idx="5608">
                  <c:v>0.21540469973890322</c:v>
                </c:pt>
                <c:pt idx="5609">
                  <c:v>0.20887728459530008</c:v>
                </c:pt>
                <c:pt idx="5610">
                  <c:v>0.20887728459530008</c:v>
                </c:pt>
                <c:pt idx="5611">
                  <c:v>0.20887728459530008</c:v>
                </c:pt>
                <c:pt idx="5612">
                  <c:v>0.20887728459530008</c:v>
                </c:pt>
                <c:pt idx="5613">
                  <c:v>0.20887728459530008</c:v>
                </c:pt>
                <c:pt idx="5614">
                  <c:v>0.20887728459530008</c:v>
                </c:pt>
                <c:pt idx="5615">
                  <c:v>0.21540469973890322</c:v>
                </c:pt>
                <c:pt idx="5616">
                  <c:v>0.20887728459530008</c:v>
                </c:pt>
                <c:pt idx="5617">
                  <c:v>0.20887728459530008</c:v>
                </c:pt>
                <c:pt idx="5618">
                  <c:v>0.20887728459530008</c:v>
                </c:pt>
                <c:pt idx="5619">
                  <c:v>0.20887728459530008</c:v>
                </c:pt>
                <c:pt idx="5620">
                  <c:v>0.20234986945169695</c:v>
                </c:pt>
                <c:pt idx="5621">
                  <c:v>0.20234986945169695</c:v>
                </c:pt>
                <c:pt idx="5622">
                  <c:v>0.20234986945169695</c:v>
                </c:pt>
                <c:pt idx="5623">
                  <c:v>0.20234986945169695</c:v>
                </c:pt>
                <c:pt idx="5624">
                  <c:v>0.20234986945169695</c:v>
                </c:pt>
                <c:pt idx="5625">
                  <c:v>0.20234986945169695</c:v>
                </c:pt>
                <c:pt idx="5626">
                  <c:v>0.20887728459530008</c:v>
                </c:pt>
                <c:pt idx="5627">
                  <c:v>0.21540469973890322</c:v>
                </c:pt>
                <c:pt idx="5628">
                  <c:v>0.20887728459530008</c:v>
                </c:pt>
                <c:pt idx="5629">
                  <c:v>0.20887728459530008</c:v>
                </c:pt>
                <c:pt idx="5630">
                  <c:v>0.20234986945169695</c:v>
                </c:pt>
                <c:pt idx="5631">
                  <c:v>0.20234986945169695</c:v>
                </c:pt>
                <c:pt idx="5632">
                  <c:v>0.20234986945169695</c:v>
                </c:pt>
                <c:pt idx="5633">
                  <c:v>0.20887728459530008</c:v>
                </c:pt>
                <c:pt idx="5634">
                  <c:v>0.20887728459530008</c:v>
                </c:pt>
                <c:pt idx="5635">
                  <c:v>0.20887728459530008</c:v>
                </c:pt>
                <c:pt idx="5636">
                  <c:v>0.20234986945169695</c:v>
                </c:pt>
                <c:pt idx="5637">
                  <c:v>0.20234986945169695</c:v>
                </c:pt>
                <c:pt idx="5638">
                  <c:v>0.20234986945169695</c:v>
                </c:pt>
                <c:pt idx="5639">
                  <c:v>0.20234986945169695</c:v>
                </c:pt>
                <c:pt idx="5640">
                  <c:v>0.19582245430809384</c:v>
                </c:pt>
                <c:pt idx="5641">
                  <c:v>0.19582245430809384</c:v>
                </c:pt>
                <c:pt idx="5642">
                  <c:v>0.19582245430809384</c:v>
                </c:pt>
                <c:pt idx="5643">
                  <c:v>0.1892950391644907</c:v>
                </c:pt>
                <c:pt idx="5644">
                  <c:v>0.19582245430809384</c:v>
                </c:pt>
                <c:pt idx="5645">
                  <c:v>0.20234986945169695</c:v>
                </c:pt>
                <c:pt idx="5646">
                  <c:v>0.20887728459530008</c:v>
                </c:pt>
                <c:pt idx="5647">
                  <c:v>0.20887728459530008</c:v>
                </c:pt>
                <c:pt idx="5648">
                  <c:v>0.20887728459530008</c:v>
                </c:pt>
                <c:pt idx="5649">
                  <c:v>0.20887728459530008</c:v>
                </c:pt>
                <c:pt idx="5650">
                  <c:v>0.20234986945169695</c:v>
                </c:pt>
                <c:pt idx="5651">
                  <c:v>0.20234986945169695</c:v>
                </c:pt>
                <c:pt idx="5652">
                  <c:v>0.20234986945169695</c:v>
                </c:pt>
                <c:pt idx="5653">
                  <c:v>0.19582245430809384</c:v>
                </c:pt>
                <c:pt idx="5654">
                  <c:v>0.19582245430809384</c:v>
                </c:pt>
                <c:pt idx="5655">
                  <c:v>0.1892950391644907</c:v>
                </c:pt>
                <c:pt idx="5656">
                  <c:v>0.19582245430809384</c:v>
                </c:pt>
                <c:pt idx="5657">
                  <c:v>0.20234986945169695</c:v>
                </c:pt>
                <c:pt idx="5658">
                  <c:v>0.20234986945169695</c:v>
                </c:pt>
                <c:pt idx="5659">
                  <c:v>0.20234986945169695</c:v>
                </c:pt>
                <c:pt idx="5660">
                  <c:v>0.19582245430809384</c:v>
                </c:pt>
                <c:pt idx="5661">
                  <c:v>0.19582245430809384</c:v>
                </c:pt>
                <c:pt idx="5662">
                  <c:v>0.20234986945169695</c:v>
                </c:pt>
                <c:pt idx="5663">
                  <c:v>0.20887728459530008</c:v>
                </c:pt>
                <c:pt idx="5664">
                  <c:v>0.20887728459530008</c:v>
                </c:pt>
                <c:pt idx="5665">
                  <c:v>0.20234986945169695</c:v>
                </c:pt>
                <c:pt idx="5666">
                  <c:v>0.20234986945169695</c:v>
                </c:pt>
                <c:pt idx="5667">
                  <c:v>0.20234986945169695</c:v>
                </c:pt>
                <c:pt idx="5668">
                  <c:v>0.20234986945169695</c:v>
                </c:pt>
                <c:pt idx="5669">
                  <c:v>0.19582245430809384</c:v>
                </c:pt>
                <c:pt idx="5670">
                  <c:v>0.19582245430809384</c:v>
                </c:pt>
                <c:pt idx="5671">
                  <c:v>0.19582245430809384</c:v>
                </c:pt>
                <c:pt idx="5672">
                  <c:v>0.1892950391644907</c:v>
                </c:pt>
                <c:pt idx="5673">
                  <c:v>0.1892950391644907</c:v>
                </c:pt>
                <c:pt idx="5674">
                  <c:v>0.1892950391644907</c:v>
                </c:pt>
                <c:pt idx="5675">
                  <c:v>0.1892950391644907</c:v>
                </c:pt>
                <c:pt idx="5676">
                  <c:v>0.1892950391644907</c:v>
                </c:pt>
                <c:pt idx="5677">
                  <c:v>0.1892950391644907</c:v>
                </c:pt>
                <c:pt idx="5678">
                  <c:v>0.1892950391644907</c:v>
                </c:pt>
                <c:pt idx="5679">
                  <c:v>0.19582245430809384</c:v>
                </c:pt>
                <c:pt idx="5680">
                  <c:v>0.19582245430809384</c:v>
                </c:pt>
                <c:pt idx="5681">
                  <c:v>0.19582245430809384</c:v>
                </c:pt>
                <c:pt idx="5682">
                  <c:v>0.19582245430809384</c:v>
                </c:pt>
                <c:pt idx="5683">
                  <c:v>0.19582245430809384</c:v>
                </c:pt>
                <c:pt idx="5684">
                  <c:v>0.20234986945169695</c:v>
                </c:pt>
                <c:pt idx="5685">
                  <c:v>0.20234986945169695</c:v>
                </c:pt>
                <c:pt idx="5686">
                  <c:v>0.20234986945169695</c:v>
                </c:pt>
                <c:pt idx="5687">
                  <c:v>0.19582245430809384</c:v>
                </c:pt>
                <c:pt idx="5688">
                  <c:v>0.19582245430809384</c:v>
                </c:pt>
                <c:pt idx="5689">
                  <c:v>0.19582245430809384</c:v>
                </c:pt>
                <c:pt idx="5690">
                  <c:v>0.19582245430809384</c:v>
                </c:pt>
                <c:pt idx="5691">
                  <c:v>0.1892950391644907</c:v>
                </c:pt>
                <c:pt idx="5692">
                  <c:v>0.1892950391644907</c:v>
                </c:pt>
                <c:pt idx="5693">
                  <c:v>0.1892950391644907</c:v>
                </c:pt>
                <c:pt idx="5694">
                  <c:v>0.19582245430809384</c:v>
                </c:pt>
                <c:pt idx="5695">
                  <c:v>0.19582245430809384</c:v>
                </c:pt>
                <c:pt idx="5696">
                  <c:v>0.19582245430809384</c:v>
                </c:pt>
                <c:pt idx="5697">
                  <c:v>0.19582245430809384</c:v>
                </c:pt>
                <c:pt idx="5698">
                  <c:v>0.19582245430809384</c:v>
                </c:pt>
                <c:pt idx="5699">
                  <c:v>0.19582245430809384</c:v>
                </c:pt>
                <c:pt idx="5700">
                  <c:v>0.19582245430809384</c:v>
                </c:pt>
                <c:pt idx="5701">
                  <c:v>0.19582245430809384</c:v>
                </c:pt>
                <c:pt idx="5702">
                  <c:v>0.19582245430809384</c:v>
                </c:pt>
                <c:pt idx="5703">
                  <c:v>0.19582245430809384</c:v>
                </c:pt>
                <c:pt idx="5704">
                  <c:v>0.1892950391644907</c:v>
                </c:pt>
                <c:pt idx="5705">
                  <c:v>0.1892950391644907</c:v>
                </c:pt>
                <c:pt idx="5706">
                  <c:v>0.18276762402088756</c:v>
                </c:pt>
                <c:pt idx="5707">
                  <c:v>0.18276762402088756</c:v>
                </c:pt>
                <c:pt idx="5708">
                  <c:v>0.18276762402088756</c:v>
                </c:pt>
                <c:pt idx="5709">
                  <c:v>0.18276762402088756</c:v>
                </c:pt>
                <c:pt idx="5710">
                  <c:v>0.18276762402088756</c:v>
                </c:pt>
                <c:pt idx="5711">
                  <c:v>0.18276762402088756</c:v>
                </c:pt>
                <c:pt idx="5712">
                  <c:v>0.18276762402088756</c:v>
                </c:pt>
                <c:pt idx="5713">
                  <c:v>0.18276762402088756</c:v>
                </c:pt>
                <c:pt idx="5714">
                  <c:v>0.1892950391644907</c:v>
                </c:pt>
                <c:pt idx="5715">
                  <c:v>0.1892950391644907</c:v>
                </c:pt>
                <c:pt idx="5716">
                  <c:v>0.1892950391644907</c:v>
                </c:pt>
                <c:pt idx="5717">
                  <c:v>0.1892950391644907</c:v>
                </c:pt>
                <c:pt idx="5718">
                  <c:v>0.1892950391644907</c:v>
                </c:pt>
                <c:pt idx="5719">
                  <c:v>0.1892950391644907</c:v>
                </c:pt>
                <c:pt idx="5720">
                  <c:v>0.1892950391644907</c:v>
                </c:pt>
                <c:pt idx="5721">
                  <c:v>0.18276762402088756</c:v>
                </c:pt>
                <c:pt idx="5722">
                  <c:v>0.18276762402088756</c:v>
                </c:pt>
                <c:pt idx="5723">
                  <c:v>0.18276762402088756</c:v>
                </c:pt>
                <c:pt idx="5724">
                  <c:v>0.18276762402088756</c:v>
                </c:pt>
                <c:pt idx="5725">
                  <c:v>0.1892950391644907</c:v>
                </c:pt>
                <c:pt idx="5726">
                  <c:v>0.1892950391644907</c:v>
                </c:pt>
                <c:pt idx="5727">
                  <c:v>0.1892950391644907</c:v>
                </c:pt>
                <c:pt idx="5728">
                  <c:v>0.18276762402088756</c:v>
                </c:pt>
                <c:pt idx="5729">
                  <c:v>0.1892950391644907</c:v>
                </c:pt>
                <c:pt idx="5730">
                  <c:v>0.1892950391644907</c:v>
                </c:pt>
                <c:pt idx="5731">
                  <c:v>0.1892950391644907</c:v>
                </c:pt>
                <c:pt idx="5732">
                  <c:v>0.1892950391644907</c:v>
                </c:pt>
                <c:pt idx="5733">
                  <c:v>0.18276762402088756</c:v>
                </c:pt>
                <c:pt idx="5734">
                  <c:v>0.18276762402088756</c:v>
                </c:pt>
                <c:pt idx="5735">
                  <c:v>0.18276762402088756</c:v>
                </c:pt>
                <c:pt idx="5736">
                  <c:v>0.1892950391644907</c:v>
                </c:pt>
                <c:pt idx="5737">
                  <c:v>0.1892950391644907</c:v>
                </c:pt>
                <c:pt idx="5738">
                  <c:v>0.18276762402088756</c:v>
                </c:pt>
                <c:pt idx="5739">
                  <c:v>0.18276762402088756</c:v>
                </c:pt>
                <c:pt idx="5740">
                  <c:v>0.18276762402088756</c:v>
                </c:pt>
                <c:pt idx="5741">
                  <c:v>0.1892950391644907</c:v>
                </c:pt>
                <c:pt idx="5742">
                  <c:v>0.1892950391644907</c:v>
                </c:pt>
                <c:pt idx="5743">
                  <c:v>0.1892950391644907</c:v>
                </c:pt>
                <c:pt idx="5744">
                  <c:v>0.18276762402088756</c:v>
                </c:pt>
                <c:pt idx="5745">
                  <c:v>0.18276762402088756</c:v>
                </c:pt>
                <c:pt idx="5746">
                  <c:v>0.18276762402088756</c:v>
                </c:pt>
                <c:pt idx="5747">
                  <c:v>0.18276762402088756</c:v>
                </c:pt>
                <c:pt idx="5748">
                  <c:v>0.1892950391644907</c:v>
                </c:pt>
                <c:pt idx="5749">
                  <c:v>0.1892950391644907</c:v>
                </c:pt>
                <c:pt idx="5750">
                  <c:v>0.1892950391644907</c:v>
                </c:pt>
                <c:pt idx="5751">
                  <c:v>0.1892950391644907</c:v>
                </c:pt>
                <c:pt idx="5752">
                  <c:v>0.18276762402088756</c:v>
                </c:pt>
                <c:pt idx="5753">
                  <c:v>0.18276762402088756</c:v>
                </c:pt>
                <c:pt idx="5754">
                  <c:v>0.18276762402088756</c:v>
                </c:pt>
                <c:pt idx="5755">
                  <c:v>0.18276762402088756</c:v>
                </c:pt>
                <c:pt idx="5756">
                  <c:v>0.17624020887728445</c:v>
                </c:pt>
                <c:pt idx="5757">
                  <c:v>0.18276762402088756</c:v>
                </c:pt>
                <c:pt idx="5758">
                  <c:v>0.18276762402088756</c:v>
                </c:pt>
                <c:pt idx="5759">
                  <c:v>0.18276762402088756</c:v>
                </c:pt>
                <c:pt idx="5760">
                  <c:v>0.18276762402088756</c:v>
                </c:pt>
                <c:pt idx="5761">
                  <c:v>0.17624020887728445</c:v>
                </c:pt>
                <c:pt idx="5762">
                  <c:v>0.18276762402088756</c:v>
                </c:pt>
                <c:pt idx="5763">
                  <c:v>0.18276762402088756</c:v>
                </c:pt>
                <c:pt idx="5764">
                  <c:v>0.1892950391644907</c:v>
                </c:pt>
                <c:pt idx="5765">
                  <c:v>0.18276762402088756</c:v>
                </c:pt>
                <c:pt idx="5766">
                  <c:v>0.17624020887728445</c:v>
                </c:pt>
                <c:pt idx="5767">
                  <c:v>0.17624020887728445</c:v>
                </c:pt>
                <c:pt idx="5768">
                  <c:v>0.17624020887728445</c:v>
                </c:pt>
                <c:pt idx="5769">
                  <c:v>0.17624020887728445</c:v>
                </c:pt>
                <c:pt idx="5770">
                  <c:v>0.18276762402088756</c:v>
                </c:pt>
                <c:pt idx="5771">
                  <c:v>0.1892950391644907</c:v>
                </c:pt>
                <c:pt idx="5772">
                  <c:v>0.19582245430809384</c:v>
                </c:pt>
                <c:pt idx="5773">
                  <c:v>0.1892950391644907</c:v>
                </c:pt>
                <c:pt idx="5774">
                  <c:v>0.18276762402088756</c:v>
                </c:pt>
                <c:pt idx="5775">
                  <c:v>0.17624020887728445</c:v>
                </c:pt>
                <c:pt idx="5776">
                  <c:v>0.17624020887728445</c:v>
                </c:pt>
                <c:pt idx="5777">
                  <c:v>0.17624020887728445</c:v>
                </c:pt>
                <c:pt idx="5778">
                  <c:v>0.17624020887728445</c:v>
                </c:pt>
                <c:pt idx="5779">
                  <c:v>0.17624020887728445</c:v>
                </c:pt>
                <c:pt idx="5780">
                  <c:v>0.17624020887728445</c:v>
                </c:pt>
                <c:pt idx="5781">
                  <c:v>0.17624020887728445</c:v>
                </c:pt>
                <c:pt idx="5782">
                  <c:v>0.18276762402088756</c:v>
                </c:pt>
                <c:pt idx="5783">
                  <c:v>0.1892950391644907</c:v>
                </c:pt>
                <c:pt idx="5784">
                  <c:v>0.1892950391644907</c:v>
                </c:pt>
                <c:pt idx="5785">
                  <c:v>0.18276762402088756</c:v>
                </c:pt>
                <c:pt idx="5786">
                  <c:v>0.17624020887728445</c:v>
                </c:pt>
                <c:pt idx="5787">
                  <c:v>0.16971279373368134</c:v>
                </c:pt>
                <c:pt idx="5788">
                  <c:v>0.16971279373368134</c:v>
                </c:pt>
                <c:pt idx="5789">
                  <c:v>0.16971279373368134</c:v>
                </c:pt>
                <c:pt idx="5790">
                  <c:v>0.17624020887728445</c:v>
                </c:pt>
                <c:pt idx="5791">
                  <c:v>0.17624020887728445</c:v>
                </c:pt>
                <c:pt idx="5792">
                  <c:v>0.17624020887728445</c:v>
                </c:pt>
                <c:pt idx="5793">
                  <c:v>0.16971279373368134</c:v>
                </c:pt>
                <c:pt idx="5794">
                  <c:v>0.16971279373368134</c:v>
                </c:pt>
                <c:pt idx="5795">
                  <c:v>0.1631853785900782</c:v>
                </c:pt>
                <c:pt idx="5796">
                  <c:v>0.16971279373368134</c:v>
                </c:pt>
                <c:pt idx="5797">
                  <c:v>0.16971279373368134</c:v>
                </c:pt>
                <c:pt idx="5798">
                  <c:v>0.17624020887728445</c:v>
                </c:pt>
                <c:pt idx="5799">
                  <c:v>0.16971279373368134</c:v>
                </c:pt>
                <c:pt idx="5800">
                  <c:v>0.16971279373368134</c:v>
                </c:pt>
                <c:pt idx="5801">
                  <c:v>0.16971279373368134</c:v>
                </c:pt>
                <c:pt idx="5802">
                  <c:v>0.16971279373368134</c:v>
                </c:pt>
                <c:pt idx="5803">
                  <c:v>0.16971279373368134</c:v>
                </c:pt>
                <c:pt idx="5804">
                  <c:v>0.17624020887728445</c:v>
                </c:pt>
                <c:pt idx="5805">
                  <c:v>0.17624020887728445</c:v>
                </c:pt>
                <c:pt idx="5806">
                  <c:v>0.17624020887728445</c:v>
                </c:pt>
                <c:pt idx="5807">
                  <c:v>0.16971279373368134</c:v>
                </c:pt>
                <c:pt idx="5808">
                  <c:v>0.1631853785900782</c:v>
                </c:pt>
                <c:pt idx="5809">
                  <c:v>0.1631853785900782</c:v>
                </c:pt>
                <c:pt idx="5810">
                  <c:v>0.16971279373368134</c:v>
                </c:pt>
                <c:pt idx="5811">
                  <c:v>0.17624020887728445</c:v>
                </c:pt>
                <c:pt idx="5812">
                  <c:v>0.17624020887728445</c:v>
                </c:pt>
                <c:pt idx="5813">
                  <c:v>0.16971279373368134</c:v>
                </c:pt>
                <c:pt idx="5814">
                  <c:v>0.16971279373368134</c:v>
                </c:pt>
                <c:pt idx="5815">
                  <c:v>0.16971279373368134</c:v>
                </c:pt>
                <c:pt idx="5816">
                  <c:v>0.17624020887728445</c:v>
                </c:pt>
                <c:pt idx="5817">
                  <c:v>0.17624020887728445</c:v>
                </c:pt>
                <c:pt idx="5818">
                  <c:v>0.17624020887728445</c:v>
                </c:pt>
                <c:pt idx="5819">
                  <c:v>0.17624020887728445</c:v>
                </c:pt>
                <c:pt idx="5820">
                  <c:v>0.17624020887728445</c:v>
                </c:pt>
                <c:pt idx="5821">
                  <c:v>0.17624020887728445</c:v>
                </c:pt>
                <c:pt idx="5822">
                  <c:v>0.16971279373368134</c:v>
                </c:pt>
                <c:pt idx="5823">
                  <c:v>0.16971279373368134</c:v>
                </c:pt>
                <c:pt idx="5824">
                  <c:v>0.16971279373368134</c:v>
                </c:pt>
                <c:pt idx="5825">
                  <c:v>0.1631853785900782</c:v>
                </c:pt>
                <c:pt idx="5826">
                  <c:v>0.1631853785900782</c:v>
                </c:pt>
                <c:pt idx="5827">
                  <c:v>0.1631853785900782</c:v>
                </c:pt>
                <c:pt idx="5828">
                  <c:v>0.1631853785900782</c:v>
                </c:pt>
                <c:pt idx="5829">
                  <c:v>0.1631853785900782</c:v>
                </c:pt>
                <c:pt idx="5830">
                  <c:v>0.1631853785900782</c:v>
                </c:pt>
                <c:pt idx="5831">
                  <c:v>0.15665796344647506</c:v>
                </c:pt>
                <c:pt idx="5832">
                  <c:v>0.15665796344647506</c:v>
                </c:pt>
                <c:pt idx="5833">
                  <c:v>0.1631853785900782</c:v>
                </c:pt>
                <c:pt idx="5834">
                  <c:v>0.16971279373368134</c:v>
                </c:pt>
                <c:pt idx="5835">
                  <c:v>0.16971279373368134</c:v>
                </c:pt>
                <c:pt idx="5836">
                  <c:v>0.17624020887728445</c:v>
                </c:pt>
                <c:pt idx="5837">
                  <c:v>0.17624020887728445</c:v>
                </c:pt>
                <c:pt idx="5838">
                  <c:v>0.16971279373368134</c:v>
                </c:pt>
                <c:pt idx="5839">
                  <c:v>0.16971279373368134</c:v>
                </c:pt>
                <c:pt idx="5840">
                  <c:v>0.16971279373368134</c:v>
                </c:pt>
                <c:pt idx="5841">
                  <c:v>0.16971279373368134</c:v>
                </c:pt>
                <c:pt idx="5842">
                  <c:v>0.17624020887728445</c:v>
                </c:pt>
                <c:pt idx="5843">
                  <c:v>0.17624020887728445</c:v>
                </c:pt>
                <c:pt idx="5844">
                  <c:v>0.16971279373368134</c:v>
                </c:pt>
                <c:pt idx="5845">
                  <c:v>0.16971279373368134</c:v>
                </c:pt>
                <c:pt idx="5846">
                  <c:v>0.16971279373368134</c:v>
                </c:pt>
                <c:pt idx="5847">
                  <c:v>0.16971279373368134</c:v>
                </c:pt>
                <c:pt idx="5848">
                  <c:v>0.16971279373368134</c:v>
                </c:pt>
                <c:pt idx="5849">
                  <c:v>0.16971279373368134</c:v>
                </c:pt>
                <c:pt idx="5850">
                  <c:v>0.1631853785900782</c:v>
                </c:pt>
                <c:pt idx="5851">
                  <c:v>0.1631853785900782</c:v>
                </c:pt>
                <c:pt idx="5852">
                  <c:v>0.1631853785900782</c:v>
                </c:pt>
                <c:pt idx="5853">
                  <c:v>0.1631853785900782</c:v>
                </c:pt>
                <c:pt idx="5854">
                  <c:v>0.1631853785900782</c:v>
                </c:pt>
                <c:pt idx="5855">
                  <c:v>0.16971279373368134</c:v>
                </c:pt>
                <c:pt idx="5856">
                  <c:v>0.17624020887728445</c:v>
                </c:pt>
                <c:pt idx="5857">
                  <c:v>0.16971279373368134</c:v>
                </c:pt>
                <c:pt idx="5858">
                  <c:v>0.1631853785900782</c:v>
                </c:pt>
                <c:pt idx="5859">
                  <c:v>0.1631853785900782</c:v>
                </c:pt>
                <c:pt idx="5860">
                  <c:v>0.15665796344647506</c:v>
                </c:pt>
                <c:pt idx="5861">
                  <c:v>0.1631853785900782</c:v>
                </c:pt>
                <c:pt idx="5862">
                  <c:v>0.1631853785900782</c:v>
                </c:pt>
                <c:pt idx="5863">
                  <c:v>0.1631853785900782</c:v>
                </c:pt>
                <c:pt idx="5864">
                  <c:v>0.1631853785900782</c:v>
                </c:pt>
                <c:pt idx="5865">
                  <c:v>0.1631853785900782</c:v>
                </c:pt>
                <c:pt idx="5866">
                  <c:v>0.1631853785900782</c:v>
                </c:pt>
                <c:pt idx="5867">
                  <c:v>0.1631853785900782</c:v>
                </c:pt>
                <c:pt idx="5868">
                  <c:v>0.15665796344647506</c:v>
                </c:pt>
                <c:pt idx="5869">
                  <c:v>0.15013054830287192</c:v>
                </c:pt>
                <c:pt idx="5870">
                  <c:v>0.15665796344647506</c:v>
                </c:pt>
                <c:pt idx="5871">
                  <c:v>0.15665796344647506</c:v>
                </c:pt>
                <c:pt idx="5872">
                  <c:v>0.1631853785900782</c:v>
                </c:pt>
                <c:pt idx="5873">
                  <c:v>0.16971279373368134</c:v>
                </c:pt>
                <c:pt idx="5874">
                  <c:v>0.1631853785900782</c:v>
                </c:pt>
                <c:pt idx="5875">
                  <c:v>0.1631853785900782</c:v>
                </c:pt>
                <c:pt idx="5876">
                  <c:v>0.15665796344647506</c:v>
                </c:pt>
                <c:pt idx="5877">
                  <c:v>0.15665796344647506</c:v>
                </c:pt>
                <c:pt idx="5878">
                  <c:v>0.15665796344647506</c:v>
                </c:pt>
                <c:pt idx="5879">
                  <c:v>0.1631853785900782</c:v>
                </c:pt>
                <c:pt idx="5880">
                  <c:v>0.15665796344647506</c:v>
                </c:pt>
                <c:pt idx="5881">
                  <c:v>0.15665796344647506</c:v>
                </c:pt>
                <c:pt idx="5882">
                  <c:v>0.15665796344647506</c:v>
                </c:pt>
                <c:pt idx="5883">
                  <c:v>0.15665796344647506</c:v>
                </c:pt>
                <c:pt idx="5884">
                  <c:v>0.1631853785900782</c:v>
                </c:pt>
                <c:pt idx="5885">
                  <c:v>0.1631853785900782</c:v>
                </c:pt>
                <c:pt idx="5886">
                  <c:v>0.15665796344647506</c:v>
                </c:pt>
                <c:pt idx="5887">
                  <c:v>0.15665796344647506</c:v>
                </c:pt>
                <c:pt idx="5888">
                  <c:v>0.15665796344647506</c:v>
                </c:pt>
                <c:pt idx="5889">
                  <c:v>0.15665796344647506</c:v>
                </c:pt>
                <c:pt idx="5890">
                  <c:v>0.15665796344647506</c:v>
                </c:pt>
                <c:pt idx="5891">
                  <c:v>0.15665796344647506</c:v>
                </c:pt>
                <c:pt idx="5892">
                  <c:v>0.15665796344647506</c:v>
                </c:pt>
                <c:pt idx="5893">
                  <c:v>0.15665796344647506</c:v>
                </c:pt>
                <c:pt idx="5894">
                  <c:v>0.15013054830287192</c:v>
                </c:pt>
                <c:pt idx="5895">
                  <c:v>0.15013054830287192</c:v>
                </c:pt>
                <c:pt idx="5896">
                  <c:v>0.15013054830287192</c:v>
                </c:pt>
                <c:pt idx="5897">
                  <c:v>0.15665796344647506</c:v>
                </c:pt>
                <c:pt idx="5898">
                  <c:v>0.15665796344647506</c:v>
                </c:pt>
                <c:pt idx="5899">
                  <c:v>0.15665796344647506</c:v>
                </c:pt>
                <c:pt idx="5900">
                  <c:v>0.15665796344647506</c:v>
                </c:pt>
                <c:pt idx="5901">
                  <c:v>0.1631853785900782</c:v>
                </c:pt>
                <c:pt idx="5902">
                  <c:v>0.1631853785900782</c:v>
                </c:pt>
                <c:pt idx="5903">
                  <c:v>0.1631853785900782</c:v>
                </c:pt>
                <c:pt idx="5904">
                  <c:v>0.1631853785900782</c:v>
                </c:pt>
                <c:pt idx="5905">
                  <c:v>0.1631853785900782</c:v>
                </c:pt>
                <c:pt idx="5906">
                  <c:v>0.1631853785900782</c:v>
                </c:pt>
                <c:pt idx="5907">
                  <c:v>0.16971279373368134</c:v>
                </c:pt>
                <c:pt idx="5908">
                  <c:v>0.16971279373368134</c:v>
                </c:pt>
                <c:pt idx="5909">
                  <c:v>0.16971279373368134</c:v>
                </c:pt>
                <c:pt idx="5910">
                  <c:v>0.16971279373368134</c:v>
                </c:pt>
                <c:pt idx="5911">
                  <c:v>0.1631853785900782</c:v>
                </c:pt>
                <c:pt idx="5912">
                  <c:v>0.1631853785900782</c:v>
                </c:pt>
                <c:pt idx="5913">
                  <c:v>0.1631853785900782</c:v>
                </c:pt>
                <c:pt idx="5914">
                  <c:v>0.1631853785900782</c:v>
                </c:pt>
                <c:pt idx="5915">
                  <c:v>0.1631853785900782</c:v>
                </c:pt>
                <c:pt idx="5916">
                  <c:v>0.15665796344647506</c:v>
                </c:pt>
                <c:pt idx="5917">
                  <c:v>0.15013054830287192</c:v>
                </c:pt>
                <c:pt idx="5918">
                  <c:v>0.14360313315926881</c:v>
                </c:pt>
                <c:pt idx="5919">
                  <c:v>0.14360313315926881</c:v>
                </c:pt>
                <c:pt idx="5920">
                  <c:v>0.14360313315926881</c:v>
                </c:pt>
                <c:pt idx="5921">
                  <c:v>0.14360313315926881</c:v>
                </c:pt>
                <c:pt idx="5922">
                  <c:v>0.14360313315926881</c:v>
                </c:pt>
                <c:pt idx="5923">
                  <c:v>0.14360313315926881</c:v>
                </c:pt>
                <c:pt idx="5924">
                  <c:v>0.14360313315926881</c:v>
                </c:pt>
                <c:pt idx="5925">
                  <c:v>0.14360313315926881</c:v>
                </c:pt>
                <c:pt idx="5926">
                  <c:v>0.14360313315926881</c:v>
                </c:pt>
                <c:pt idx="5927">
                  <c:v>0.14360313315926881</c:v>
                </c:pt>
                <c:pt idx="5928">
                  <c:v>0.14360313315926881</c:v>
                </c:pt>
                <c:pt idx="5929">
                  <c:v>0.14360313315926881</c:v>
                </c:pt>
                <c:pt idx="5930">
                  <c:v>0.14360313315926881</c:v>
                </c:pt>
                <c:pt idx="5931">
                  <c:v>0.14360313315926881</c:v>
                </c:pt>
                <c:pt idx="5932">
                  <c:v>0.14360313315926881</c:v>
                </c:pt>
                <c:pt idx="5933">
                  <c:v>0.14360313315926881</c:v>
                </c:pt>
                <c:pt idx="5934">
                  <c:v>0.1370757180156657</c:v>
                </c:pt>
                <c:pt idx="5935">
                  <c:v>0.1370757180156657</c:v>
                </c:pt>
                <c:pt idx="5936">
                  <c:v>0.14360313315926881</c:v>
                </c:pt>
                <c:pt idx="5937">
                  <c:v>0.15013054830287192</c:v>
                </c:pt>
                <c:pt idx="5938">
                  <c:v>0.15665796344647506</c:v>
                </c:pt>
                <c:pt idx="5939">
                  <c:v>0.15013054830287192</c:v>
                </c:pt>
                <c:pt idx="5940">
                  <c:v>0.15013054830287192</c:v>
                </c:pt>
                <c:pt idx="5941">
                  <c:v>0.15013054830287192</c:v>
                </c:pt>
                <c:pt idx="5942">
                  <c:v>0.15013054830287192</c:v>
                </c:pt>
                <c:pt idx="5943">
                  <c:v>0.15013054830287192</c:v>
                </c:pt>
                <c:pt idx="5944">
                  <c:v>0.15013054830287192</c:v>
                </c:pt>
                <c:pt idx="5945">
                  <c:v>0.14360313315926881</c:v>
                </c:pt>
                <c:pt idx="5946">
                  <c:v>0.14360313315926881</c:v>
                </c:pt>
                <c:pt idx="5947">
                  <c:v>0.1370757180156657</c:v>
                </c:pt>
                <c:pt idx="5948">
                  <c:v>0.1370757180156657</c:v>
                </c:pt>
                <c:pt idx="5949">
                  <c:v>0.1370757180156657</c:v>
                </c:pt>
                <c:pt idx="5950">
                  <c:v>0.1370757180156657</c:v>
                </c:pt>
                <c:pt idx="5951">
                  <c:v>0.14360313315926881</c:v>
                </c:pt>
                <c:pt idx="5952">
                  <c:v>0.14360313315926881</c:v>
                </c:pt>
                <c:pt idx="5953">
                  <c:v>0.1370757180156657</c:v>
                </c:pt>
                <c:pt idx="5954">
                  <c:v>0.1370757180156657</c:v>
                </c:pt>
                <c:pt idx="5955">
                  <c:v>0.14360313315926881</c:v>
                </c:pt>
                <c:pt idx="5956">
                  <c:v>0.14360313315926881</c:v>
                </c:pt>
                <c:pt idx="5957">
                  <c:v>0.15013054830287192</c:v>
                </c:pt>
                <c:pt idx="5958">
                  <c:v>0.15013054830287192</c:v>
                </c:pt>
                <c:pt idx="5959">
                  <c:v>0.15013054830287192</c:v>
                </c:pt>
                <c:pt idx="5960">
                  <c:v>0.14360313315926881</c:v>
                </c:pt>
                <c:pt idx="5961">
                  <c:v>0.14360313315926881</c:v>
                </c:pt>
                <c:pt idx="5962">
                  <c:v>0.14360313315926881</c:v>
                </c:pt>
                <c:pt idx="5963">
                  <c:v>0.14360313315926881</c:v>
                </c:pt>
                <c:pt idx="5964">
                  <c:v>0.14360313315926881</c:v>
                </c:pt>
                <c:pt idx="5965">
                  <c:v>0.14360313315926881</c:v>
                </c:pt>
                <c:pt idx="5966">
                  <c:v>0.1370757180156657</c:v>
                </c:pt>
                <c:pt idx="5967">
                  <c:v>0.1370757180156657</c:v>
                </c:pt>
                <c:pt idx="5968">
                  <c:v>0.14360313315926881</c:v>
                </c:pt>
                <c:pt idx="5969">
                  <c:v>0.15013054830287192</c:v>
                </c:pt>
                <c:pt idx="5970">
                  <c:v>0.15013054830287192</c:v>
                </c:pt>
                <c:pt idx="5971">
                  <c:v>0.15013054830287192</c:v>
                </c:pt>
                <c:pt idx="5972">
                  <c:v>0.14360313315926881</c:v>
                </c:pt>
                <c:pt idx="5973">
                  <c:v>0.14360313315926881</c:v>
                </c:pt>
                <c:pt idx="5974">
                  <c:v>0.14360313315926881</c:v>
                </c:pt>
                <c:pt idx="5975">
                  <c:v>0.14360313315926881</c:v>
                </c:pt>
                <c:pt idx="5976">
                  <c:v>0.1370757180156657</c:v>
                </c:pt>
                <c:pt idx="5977">
                  <c:v>0.1370757180156657</c:v>
                </c:pt>
                <c:pt idx="5978">
                  <c:v>0.1370757180156657</c:v>
                </c:pt>
                <c:pt idx="5979">
                  <c:v>0.1370757180156657</c:v>
                </c:pt>
                <c:pt idx="5980">
                  <c:v>0.1370757180156657</c:v>
                </c:pt>
                <c:pt idx="5981">
                  <c:v>0.14360313315926881</c:v>
                </c:pt>
                <c:pt idx="5982">
                  <c:v>0.14360313315926881</c:v>
                </c:pt>
                <c:pt idx="5983">
                  <c:v>0.14360313315926881</c:v>
                </c:pt>
                <c:pt idx="5984">
                  <c:v>0.14360313315926881</c:v>
                </c:pt>
                <c:pt idx="5985">
                  <c:v>0.1370757180156657</c:v>
                </c:pt>
                <c:pt idx="5986">
                  <c:v>0.14360313315926881</c:v>
                </c:pt>
                <c:pt idx="5987">
                  <c:v>0.14360313315926881</c:v>
                </c:pt>
                <c:pt idx="5988">
                  <c:v>0.14360313315926881</c:v>
                </c:pt>
                <c:pt idx="5989">
                  <c:v>0.14360313315926881</c:v>
                </c:pt>
                <c:pt idx="5990">
                  <c:v>0.14360313315926881</c:v>
                </c:pt>
                <c:pt idx="5991">
                  <c:v>0.14360313315926881</c:v>
                </c:pt>
                <c:pt idx="5992">
                  <c:v>0.14360313315926881</c:v>
                </c:pt>
                <c:pt idx="5993">
                  <c:v>0.14360313315926881</c:v>
                </c:pt>
                <c:pt idx="5994">
                  <c:v>0.14360313315926881</c:v>
                </c:pt>
                <c:pt idx="5995">
                  <c:v>0.14360313315926881</c:v>
                </c:pt>
                <c:pt idx="5996">
                  <c:v>0.14360313315926881</c:v>
                </c:pt>
                <c:pt idx="5997">
                  <c:v>0.14360313315926881</c:v>
                </c:pt>
                <c:pt idx="5998">
                  <c:v>0.14360313315926881</c:v>
                </c:pt>
                <c:pt idx="5999">
                  <c:v>0.14360313315926881</c:v>
                </c:pt>
                <c:pt idx="6000">
                  <c:v>0.14360313315926881</c:v>
                </c:pt>
                <c:pt idx="6001">
                  <c:v>0.15013054830287192</c:v>
                </c:pt>
                <c:pt idx="6002">
                  <c:v>0.15013054830287192</c:v>
                </c:pt>
                <c:pt idx="6003">
                  <c:v>0.14360313315926881</c:v>
                </c:pt>
                <c:pt idx="6004">
                  <c:v>0.14360313315926881</c:v>
                </c:pt>
                <c:pt idx="6005">
                  <c:v>0.14360313315926881</c:v>
                </c:pt>
                <c:pt idx="6006">
                  <c:v>0.14360313315926881</c:v>
                </c:pt>
                <c:pt idx="6007">
                  <c:v>0.14360313315926881</c:v>
                </c:pt>
                <c:pt idx="6008">
                  <c:v>0.14360313315926881</c:v>
                </c:pt>
                <c:pt idx="6009">
                  <c:v>0.1370757180156657</c:v>
                </c:pt>
                <c:pt idx="6010">
                  <c:v>0.1370757180156657</c:v>
                </c:pt>
                <c:pt idx="6011">
                  <c:v>0.13054830287206257</c:v>
                </c:pt>
                <c:pt idx="6012">
                  <c:v>0.13054830287206257</c:v>
                </c:pt>
                <c:pt idx="6013">
                  <c:v>0.13054830287206257</c:v>
                </c:pt>
                <c:pt idx="6014">
                  <c:v>0.13054830287206257</c:v>
                </c:pt>
                <c:pt idx="6015">
                  <c:v>0.1370757180156657</c:v>
                </c:pt>
                <c:pt idx="6016">
                  <c:v>0.1370757180156657</c:v>
                </c:pt>
                <c:pt idx="6017">
                  <c:v>0.1370757180156657</c:v>
                </c:pt>
                <c:pt idx="6018">
                  <c:v>0.1370757180156657</c:v>
                </c:pt>
                <c:pt idx="6019">
                  <c:v>0.13054830287206257</c:v>
                </c:pt>
                <c:pt idx="6020">
                  <c:v>0.12402088772845944</c:v>
                </c:pt>
                <c:pt idx="6021">
                  <c:v>0.12402088772845944</c:v>
                </c:pt>
                <c:pt idx="6022">
                  <c:v>0.13054830287206257</c:v>
                </c:pt>
                <c:pt idx="6023">
                  <c:v>0.1370757180156657</c:v>
                </c:pt>
                <c:pt idx="6024">
                  <c:v>0.14360313315926881</c:v>
                </c:pt>
                <c:pt idx="6025">
                  <c:v>0.1370757180156657</c:v>
                </c:pt>
                <c:pt idx="6026">
                  <c:v>0.1370757180156657</c:v>
                </c:pt>
                <c:pt idx="6027">
                  <c:v>0.1370757180156657</c:v>
                </c:pt>
                <c:pt idx="6028">
                  <c:v>0.13054830287206257</c:v>
                </c:pt>
                <c:pt idx="6029">
                  <c:v>0.13054830287206257</c:v>
                </c:pt>
                <c:pt idx="6030">
                  <c:v>0.13054830287206257</c:v>
                </c:pt>
                <c:pt idx="6031">
                  <c:v>0.13054830287206257</c:v>
                </c:pt>
                <c:pt idx="6032">
                  <c:v>0.13054830287206257</c:v>
                </c:pt>
                <c:pt idx="6033">
                  <c:v>0.1370757180156657</c:v>
                </c:pt>
                <c:pt idx="6034">
                  <c:v>0.14360313315926881</c:v>
                </c:pt>
                <c:pt idx="6035">
                  <c:v>0.14360313315926881</c:v>
                </c:pt>
                <c:pt idx="6036">
                  <c:v>0.14360313315926881</c:v>
                </c:pt>
                <c:pt idx="6037">
                  <c:v>0.14360313315926881</c:v>
                </c:pt>
                <c:pt idx="6038">
                  <c:v>0.14360313315926881</c:v>
                </c:pt>
                <c:pt idx="6039">
                  <c:v>0.14360313315926881</c:v>
                </c:pt>
                <c:pt idx="6040">
                  <c:v>0.15013054830287192</c:v>
                </c:pt>
                <c:pt idx="6041">
                  <c:v>0.15013054830287192</c:v>
                </c:pt>
                <c:pt idx="6042">
                  <c:v>0.15013054830287192</c:v>
                </c:pt>
                <c:pt idx="6043">
                  <c:v>0.14360313315926881</c:v>
                </c:pt>
                <c:pt idx="6044">
                  <c:v>0.14360313315926881</c:v>
                </c:pt>
                <c:pt idx="6045">
                  <c:v>0.1370757180156657</c:v>
                </c:pt>
                <c:pt idx="6046">
                  <c:v>0.1370757180156657</c:v>
                </c:pt>
                <c:pt idx="6047">
                  <c:v>0.1370757180156657</c:v>
                </c:pt>
                <c:pt idx="6048">
                  <c:v>0.1370757180156657</c:v>
                </c:pt>
                <c:pt idx="6049">
                  <c:v>0.1370757180156657</c:v>
                </c:pt>
                <c:pt idx="6050">
                  <c:v>0.13054830287206257</c:v>
                </c:pt>
                <c:pt idx="6051">
                  <c:v>0.13054830287206257</c:v>
                </c:pt>
                <c:pt idx="6052">
                  <c:v>0.1370757180156657</c:v>
                </c:pt>
                <c:pt idx="6053">
                  <c:v>0.1370757180156657</c:v>
                </c:pt>
                <c:pt idx="6054">
                  <c:v>0.1370757180156657</c:v>
                </c:pt>
                <c:pt idx="6055">
                  <c:v>0.1370757180156657</c:v>
                </c:pt>
                <c:pt idx="6056">
                  <c:v>0.1370757180156657</c:v>
                </c:pt>
                <c:pt idx="6057">
                  <c:v>0.13054830287206257</c:v>
                </c:pt>
                <c:pt idx="6058">
                  <c:v>0.13054830287206257</c:v>
                </c:pt>
                <c:pt idx="6059">
                  <c:v>0.1370757180156657</c:v>
                </c:pt>
                <c:pt idx="6060">
                  <c:v>0.13054830287206257</c:v>
                </c:pt>
                <c:pt idx="6061">
                  <c:v>0.13054830287206257</c:v>
                </c:pt>
                <c:pt idx="6062">
                  <c:v>0.13054830287206257</c:v>
                </c:pt>
                <c:pt idx="6063">
                  <c:v>0.1370757180156657</c:v>
                </c:pt>
                <c:pt idx="6064">
                  <c:v>0.1370757180156657</c:v>
                </c:pt>
                <c:pt idx="6065">
                  <c:v>0.1370757180156657</c:v>
                </c:pt>
                <c:pt idx="6066">
                  <c:v>0.1370757180156657</c:v>
                </c:pt>
                <c:pt idx="6067">
                  <c:v>0.13054830287206257</c:v>
                </c:pt>
                <c:pt idx="6068">
                  <c:v>0.13054830287206257</c:v>
                </c:pt>
                <c:pt idx="6069">
                  <c:v>0.13054830287206257</c:v>
                </c:pt>
                <c:pt idx="6070">
                  <c:v>0.12402088772845944</c:v>
                </c:pt>
                <c:pt idx="6071">
                  <c:v>0.12402088772845944</c:v>
                </c:pt>
                <c:pt idx="6072">
                  <c:v>0.12402088772845944</c:v>
                </c:pt>
                <c:pt idx="6073">
                  <c:v>0.12402088772845944</c:v>
                </c:pt>
                <c:pt idx="6074">
                  <c:v>0.13054830287206257</c:v>
                </c:pt>
                <c:pt idx="6075">
                  <c:v>0.13054830287206257</c:v>
                </c:pt>
                <c:pt idx="6076">
                  <c:v>0.13054830287206257</c:v>
                </c:pt>
                <c:pt idx="6077">
                  <c:v>0.13054830287206257</c:v>
                </c:pt>
                <c:pt idx="6078">
                  <c:v>0.1370757180156657</c:v>
                </c:pt>
                <c:pt idx="6079">
                  <c:v>0.1370757180156657</c:v>
                </c:pt>
                <c:pt idx="6080">
                  <c:v>0.1370757180156657</c:v>
                </c:pt>
                <c:pt idx="6081">
                  <c:v>0.13054830287206257</c:v>
                </c:pt>
                <c:pt idx="6082">
                  <c:v>0.11749347258485632</c:v>
                </c:pt>
                <c:pt idx="6083">
                  <c:v>0.11749347258485632</c:v>
                </c:pt>
                <c:pt idx="6084">
                  <c:v>0.12402088772845944</c:v>
                </c:pt>
                <c:pt idx="6085">
                  <c:v>0.13054830287206257</c:v>
                </c:pt>
                <c:pt idx="6086">
                  <c:v>0.1370757180156657</c:v>
                </c:pt>
                <c:pt idx="6087">
                  <c:v>0.1370757180156657</c:v>
                </c:pt>
                <c:pt idx="6088">
                  <c:v>0.13054830287206257</c:v>
                </c:pt>
                <c:pt idx="6089">
                  <c:v>0.13054830287206257</c:v>
                </c:pt>
                <c:pt idx="6090">
                  <c:v>0.13054830287206257</c:v>
                </c:pt>
                <c:pt idx="6091">
                  <c:v>0.13054830287206257</c:v>
                </c:pt>
                <c:pt idx="6092">
                  <c:v>0.12402088772845944</c:v>
                </c:pt>
                <c:pt idx="6093">
                  <c:v>0.12402088772845944</c:v>
                </c:pt>
                <c:pt idx="6094">
                  <c:v>0.12402088772845944</c:v>
                </c:pt>
                <c:pt idx="6095">
                  <c:v>0.12402088772845944</c:v>
                </c:pt>
                <c:pt idx="6096">
                  <c:v>0.12402088772845944</c:v>
                </c:pt>
                <c:pt idx="6097">
                  <c:v>0.13054830287206257</c:v>
                </c:pt>
                <c:pt idx="6098">
                  <c:v>0.13054830287206257</c:v>
                </c:pt>
                <c:pt idx="6099">
                  <c:v>0.13054830287206257</c:v>
                </c:pt>
                <c:pt idx="6100">
                  <c:v>0.13054830287206257</c:v>
                </c:pt>
                <c:pt idx="6101">
                  <c:v>0.13054830287206257</c:v>
                </c:pt>
                <c:pt idx="6102">
                  <c:v>0.13054830287206257</c:v>
                </c:pt>
                <c:pt idx="6103">
                  <c:v>0.13054830287206257</c:v>
                </c:pt>
                <c:pt idx="6104">
                  <c:v>0.1370757180156657</c:v>
                </c:pt>
                <c:pt idx="6105">
                  <c:v>0.13054830287206257</c:v>
                </c:pt>
                <c:pt idx="6106">
                  <c:v>0.13054830287206257</c:v>
                </c:pt>
                <c:pt idx="6107">
                  <c:v>0.13054830287206257</c:v>
                </c:pt>
                <c:pt idx="6108">
                  <c:v>0.13054830287206257</c:v>
                </c:pt>
                <c:pt idx="6109">
                  <c:v>0.13054830287206257</c:v>
                </c:pt>
                <c:pt idx="6110">
                  <c:v>0.13054830287206257</c:v>
                </c:pt>
                <c:pt idx="6111">
                  <c:v>0.12402088772845944</c:v>
                </c:pt>
                <c:pt idx="6112">
                  <c:v>0.12402088772845944</c:v>
                </c:pt>
                <c:pt idx="6113">
                  <c:v>0.12402088772845944</c:v>
                </c:pt>
                <c:pt idx="6114">
                  <c:v>0.12402088772845944</c:v>
                </c:pt>
                <c:pt idx="6115">
                  <c:v>0.12402088772845944</c:v>
                </c:pt>
                <c:pt idx="6116">
                  <c:v>0.12402088772845944</c:v>
                </c:pt>
                <c:pt idx="6117">
                  <c:v>0.13054830287206257</c:v>
                </c:pt>
                <c:pt idx="6118">
                  <c:v>0.13054830287206257</c:v>
                </c:pt>
                <c:pt idx="6119">
                  <c:v>0.1370757180156657</c:v>
                </c:pt>
                <c:pt idx="6120">
                  <c:v>0.13054830287206257</c:v>
                </c:pt>
                <c:pt idx="6121">
                  <c:v>0.13054830287206257</c:v>
                </c:pt>
                <c:pt idx="6122">
                  <c:v>0.13054830287206257</c:v>
                </c:pt>
                <c:pt idx="6123">
                  <c:v>0.13054830287206257</c:v>
                </c:pt>
                <c:pt idx="6124">
                  <c:v>0.13054830287206257</c:v>
                </c:pt>
                <c:pt idx="6125">
                  <c:v>0.13054830287206257</c:v>
                </c:pt>
                <c:pt idx="6126">
                  <c:v>0.12402088772845944</c:v>
                </c:pt>
                <c:pt idx="6127">
                  <c:v>0.12402088772845944</c:v>
                </c:pt>
                <c:pt idx="6128">
                  <c:v>0.11749347258485632</c:v>
                </c:pt>
                <c:pt idx="6129">
                  <c:v>0.12402088772845944</c:v>
                </c:pt>
                <c:pt idx="6130">
                  <c:v>0.12402088772845944</c:v>
                </c:pt>
                <c:pt idx="6131">
                  <c:v>0.12402088772845944</c:v>
                </c:pt>
                <c:pt idx="6132">
                  <c:v>0.12402088772845944</c:v>
                </c:pt>
                <c:pt idx="6133">
                  <c:v>0.12402088772845944</c:v>
                </c:pt>
                <c:pt idx="6134">
                  <c:v>0.12402088772845944</c:v>
                </c:pt>
                <c:pt idx="6135">
                  <c:v>0.13054830287206257</c:v>
                </c:pt>
                <c:pt idx="6136">
                  <c:v>0.13054830287206257</c:v>
                </c:pt>
                <c:pt idx="6137">
                  <c:v>0.13054830287206257</c:v>
                </c:pt>
                <c:pt idx="6138">
                  <c:v>0.12402088772845944</c:v>
                </c:pt>
                <c:pt idx="6139">
                  <c:v>0.12402088772845944</c:v>
                </c:pt>
                <c:pt idx="6140">
                  <c:v>0.13054830287206257</c:v>
                </c:pt>
                <c:pt idx="6141">
                  <c:v>0.13054830287206257</c:v>
                </c:pt>
                <c:pt idx="6142">
                  <c:v>0.13054830287206257</c:v>
                </c:pt>
                <c:pt idx="6143">
                  <c:v>0.13054830287206257</c:v>
                </c:pt>
                <c:pt idx="6144">
                  <c:v>0.13054830287206257</c:v>
                </c:pt>
                <c:pt idx="6145">
                  <c:v>0.13054830287206257</c:v>
                </c:pt>
                <c:pt idx="6146">
                  <c:v>0.12402088772845944</c:v>
                </c:pt>
                <c:pt idx="6147">
                  <c:v>0.12402088772845944</c:v>
                </c:pt>
                <c:pt idx="6148">
                  <c:v>0.11749347258485632</c:v>
                </c:pt>
                <c:pt idx="6149">
                  <c:v>0.12402088772845944</c:v>
                </c:pt>
                <c:pt idx="6150">
                  <c:v>0.13054830287206257</c:v>
                </c:pt>
                <c:pt idx="6151">
                  <c:v>0.13054830287206257</c:v>
                </c:pt>
                <c:pt idx="6152">
                  <c:v>0.12402088772845944</c:v>
                </c:pt>
                <c:pt idx="6153">
                  <c:v>0.11749347258485632</c:v>
                </c:pt>
                <c:pt idx="6154">
                  <c:v>0.11749347258485632</c:v>
                </c:pt>
                <c:pt idx="6155">
                  <c:v>0.12402088772845944</c:v>
                </c:pt>
                <c:pt idx="6156">
                  <c:v>0.13054830287206257</c:v>
                </c:pt>
                <c:pt idx="6157">
                  <c:v>0.13054830287206257</c:v>
                </c:pt>
                <c:pt idx="6158">
                  <c:v>0.13054830287206257</c:v>
                </c:pt>
                <c:pt idx="6159">
                  <c:v>0.13054830287206257</c:v>
                </c:pt>
                <c:pt idx="6160">
                  <c:v>0.13054830287206257</c:v>
                </c:pt>
                <c:pt idx="6161">
                  <c:v>0.13054830287206257</c:v>
                </c:pt>
                <c:pt idx="6162">
                  <c:v>0.13054830287206257</c:v>
                </c:pt>
                <c:pt idx="6163">
                  <c:v>0.13054830287206257</c:v>
                </c:pt>
                <c:pt idx="6164">
                  <c:v>0.12402088772845944</c:v>
                </c:pt>
                <c:pt idx="6165">
                  <c:v>0.13054830287206257</c:v>
                </c:pt>
                <c:pt idx="6166">
                  <c:v>0.13054830287206257</c:v>
                </c:pt>
                <c:pt idx="6167">
                  <c:v>0.13054830287206257</c:v>
                </c:pt>
                <c:pt idx="6168">
                  <c:v>0.12402088772845944</c:v>
                </c:pt>
                <c:pt idx="6169">
                  <c:v>0.12402088772845944</c:v>
                </c:pt>
                <c:pt idx="6170">
                  <c:v>0.11749347258485632</c:v>
                </c:pt>
                <c:pt idx="6171">
                  <c:v>0.11749347258485632</c:v>
                </c:pt>
                <c:pt idx="6172">
                  <c:v>0.11749347258485632</c:v>
                </c:pt>
                <c:pt idx="6173">
                  <c:v>0.11096605744125318</c:v>
                </c:pt>
                <c:pt idx="6174">
                  <c:v>0.11096605744125318</c:v>
                </c:pt>
                <c:pt idx="6175">
                  <c:v>0.11096605744125318</c:v>
                </c:pt>
                <c:pt idx="6176">
                  <c:v>0.11749347258485632</c:v>
                </c:pt>
                <c:pt idx="6177">
                  <c:v>0.12402088772845944</c:v>
                </c:pt>
                <c:pt idx="6178">
                  <c:v>0.12402088772845944</c:v>
                </c:pt>
                <c:pt idx="6179">
                  <c:v>0.11749347258485632</c:v>
                </c:pt>
                <c:pt idx="6180">
                  <c:v>0.11749347258485632</c:v>
                </c:pt>
                <c:pt idx="6181">
                  <c:v>0.11749347258485632</c:v>
                </c:pt>
                <c:pt idx="6182">
                  <c:v>0.11749347258485632</c:v>
                </c:pt>
                <c:pt idx="6183">
                  <c:v>0.11749347258485632</c:v>
                </c:pt>
                <c:pt idx="6184">
                  <c:v>0.11749347258485632</c:v>
                </c:pt>
                <c:pt idx="6185">
                  <c:v>0.11096605744125318</c:v>
                </c:pt>
                <c:pt idx="6186">
                  <c:v>0.11096605744125318</c:v>
                </c:pt>
                <c:pt idx="6187">
                  <c:v>0.11096605744125318</c:v>
                </c:pt>
                <c:pt idx="6188">
                  <c:v>0.11096605744125318</c:v>
                </c:pt>
                <c:pt idx="6189">
                  <c:v>0.11749347258485632</c:v>
                </c:pt>
                <c:pt idx="6190">
                  <c:v>0.11096605744125318</c:v>
                </c:pt>
                <c:pt idx="6191">
                  <c:v>0.11096605744125318</c:v>
                </c:pt>
                <c:pt idx="6192">
                  <c:v>0.11096605744125318</c:v>
                </c:pt>
                <c:pt idx="6193">
                  <c:v>0.11096605744125318</c:v>
                </c:pt>
                <c:pt idx="6194">
                  <c:v>0.11749347258485632</c:v>
                </c:pt>
                <c:pt idx="6195">
                  <c:v>0.11749347258485632</c:v>
                </c:pt>
                <c:pt idx="6196">
                  <c:v>0.11749347258485632</c:v>
                </c:pt>
                <c:pt idx="6197">
                  <c:v>0.11749347258485632</c:v>
                </c:pt>
                <c:pt idx="6198">
                  <c:v>0.11749347258485632</c:v>
                </c:pt>
                <c:pt idx="6199">
                  <c:v>0.11096605744125318</c:v>
                </c:pt>
                <c:pt idx="6200">
                  <c:v>0.11096605744125318</c:v>
                </c:pt>
                <c:pt idx="6201">
                  <c:v>0.11749347258485632</c:v>
                </c:pt>
                <c:pt idx="6202">
                  <c:v>0.11749347258485632</c:v>
                </c:pt>
                <c:pt idx="6203">
                  <c:v>0.11749347258485632</c:v>
                </c:pt>
                <c:pt idx="6204">
                  <c:v>0.11749347258485632</c:v>
                </c:pt>
                <c:pt idx="6205">
                  <c:v>0.11749347258485632</c:v>
                </c:pt>
                <c:pt idx="6206">
                  <c:v>0.11096605744125318</c:v>
                </c:pt>
                <c:pt idx="6207">
                  <c:v>0.11096605744125318</c:v>
                </c:pt>
                <c:pt idx="6208">
                  <c:v>0.11096605744125318</c:v>
                </c:pt>
                <c:pt idx="6209">
                  <c:v>0.10443864229765004</c:v>
                </c:pt>
                <c:pt idx="6210">
                  <c:v>0.10443864229765004</c:v>
                </c:pt>
                <c:pt idx="6211">
                  <c:v>0.10443864229765004</c:v>
                </c:pt>
                <c:pt idx="6212">
                  <c:v>0.11096605744125318</c:v>
                </c:pt>
                <c:pt idx="6213">
                  <c:v>0.11749347258485632</c:v>
                </c:pt>
                <c:pt idx="6214">
                  <c:v>0.11749347258485632</c:v>
                </c:pt>
                <c:pt idx="6215">
                  <c:v>0.11096605744125318</c:v>
                </c:pt>
                <c:pt idx="6216">
                  <c:v>0.11096605744125318</c:v>
                </c:pt>
                <c:pt idx="6217">
                  <c:v>0.10443864229765004</c:v>
                </c:pt>
                <c:pt idx="6218">
                  <c:v>0.10443864229765004</c:v>
                </c:pt>
                <c:pt idx="6219">
                  <c:v>0.10443864229765004</c:v>
                </c:pt>
                <c:pt idx="6220">
                  <c:v>0.11096605744125318</c:v>
                </c:pt>
                <c:pt idx="6221">
                  <c:v>0.11096605744125318</c:v>
                </c:pt>
                <c:pt idx="6222">
                  <c:v>0.11096605744125318</c:v>
                </c:pt>
                <c:pt idx="6223">
                  <c:v>0.11096605744125318</c:v>
                </c:pt>
                <c:pt idx="6224">
                  <c:v>0.11096605744125318</c:v>
                </c:pt>
                <c:pt idx="6225">
                  <c:v>0.11749347258485632</c:v>
                </c:pt>
                <c:pt idx="6226">
                  <c:v>0.11749347258485632</c:v>
                </c:pt>
                <c:pt idx="6227">
                  <c:v>0.11749347258485632</c:v>
                </c:pt>
                <c:pt idx="6228">
                  <c:v>0.11096605744125318</c:v>
                </c:pt>
                <c:pt idx="6229">
                  <c:v>0.11096605744125318</c:v>
                </c:pt>
                <c:pt idx="6230">
                  <c:v>0.11096605744125318</c:v>
                </c:pt>
                <c:pt idx="6231">
                  <c:v>0.11096605744125318</c:v>
                </c:pt>
                <c:pt idx="6232">
                  <c:v>0.11096605744125318</c:v>
                </c:pt>
                <c:pt idx="6233">
                  <c:v>0.11096605744125318</c:v>
                </c:pt>
                <c:pt idx="6234">
                  <c:v>0.11096605744125318</c:v>
                </c:pt>
                <c:pt idx="6235">
                  <c:v>0.11096605744125318</c:v>
                </c:pt>
                <c:pt idx="6236">
                  <c:v>0.11096605744125318</c:v>
                </c:pt>
                <c:pt idx="6237">
                  <c:v>0.11096605744125318</c:v>
                </c:pt>
                <c:pt idx="6238">
                  <c:v>0.11096605744125318</c:v>
                </c:pt>
                <c:pt idx="6239">
                  <c:v>0.11096605744125318</c:v>
                </c:pt>
                <c:pt idx="6240">
                  <c:v>0.11096605744125318</c:v>
                </c:pt>
                <c:pt idx="6241">
                  <c:v>0.11096605744125318</c:v>
                </c:pt>
                <c:pt idx="6242">
                  <c:v>0.11096605744125318</c:v>
                </c:pt>
                <c:pt idx="6243">
                  <c:v>0.11096605744125318</c:v>
                </c:pt>
                <c:pt idx="6244">
                  <c:v>0.10443864229765004</c:v>
                </c:pt>
                <c:pt idx="6245">
                  <c:v>9.138381201044378E-2</c:v>
                </c:pt>
                <c:pt idx="6246">
                  <c:v>9.138381201044378E-2</c:v>
                </c:pt>
                <c:pt idx="6247">
                  <c:v>9.7911227154046918E-2</c:v>
                </c:pt>
                <c:pt idx="6248">
                  <c:v>0.10443864229765004</c:v>
                </c:pt>
                <c:pt idx="6249">
                  <c:v>0.11096605744125318</c:v>
                </c:pt>
                <c:pt idx="6250">
                  <c:v>0.10443864229765004</c:v>
                </c:pt>
                <c:pt idx="6251">
                  <c:v>0.10443864229765004</c:v>
                </c:pt>
                <c:pt idx="6252">
                  <c:v>0.10443864229765004</c:v>
                </c:pt>
                <c:pt idx="6253">
                  <c:v>0.10443864229765004</c:v>
                </c:pt>
                <c:pt idx="6254">
                  <c:v>0.10443864229765004</c:v>
                </c:pt>
                <c:pt idx="6255">
                  <c:v>0.10443864229765004</c:v>
                </c:pt>
                <c:pt idx="6256">
                  <c:v>0.11096605744125318</c:v>
                </c:pt>
                <c:pt idx="6257">
                  <c:v>0.11096605744125318</c:v>
                </c:pt>
                <c:pt idx="6258">
                  <c:v>0.11096605744125318</c:v>
                </c:pt>
                <c:pt idx="6259">
                  <c:v>0.11096605744125318</c:v>
                </c:pt>
                <c:pt idx="6260">
                  <c:v>0.11096605744125318</c:v>
                </c:pt>
                <c:pt idx="6261">
                  <c:v>0.11096605744125318</c:v>
                </c:pt>
                <c:pt idx="6262">
                  <c:v>0.11096605744125318</c:v>
                </c:pt>
                <c:pt idx="6263">
                  <c:v>0.10443864229765004</c:v>
                </c:pt>
                <c:pt idx="6264">
                  <c:v>0.10443864229765004</c:v>
                </c:pt>
                <c:pt idx="6265">
                  <c:v>9.7911227154046918E-2</c:v>
                </c:pt>
                <c:pt idx="6266">
                  <c:v>9.7911227154046918E-2</c:v>
                </c:pt>
                <c:pt idx="6267">
                  <c:v>0.10443864229765004</c:v>
                </c:pt>
                <c:pt idx="6268">
                  <c:v>0.10443864229765004</c:v>
                </c:pt>
                <c:pt idx="6269">
                  <c:v>0.10443864229765004</c:v>
                </c:pt>
                <c:pt idx="6270">
                  <c:v>0.10443864229765004</c:v>
                </c:pt>
                <c:pt idx="6271">
                  <c:v>0.10443864229765004</c:v>
                </c:pt>
                <c:pt idx="6272">
                  <c:v>0.10443864229765004</c:v>
                </c:pt>
                <c:pt idx="6273">
                  <c:v>0.10443864229765004</c:v>
                </c:pt>
                <c:pt idx="6274">
                  <c:v>9.7911227154046918E-2</c:v>
                </c:pt>
                <c:pt idx="6275">
                  <c:v>9.7911227154046918E-2</c:v>
                </c:pt>
                <c:pt idx="6276">
                  <c:v>0.10443864229765004</c:v>
                </c:pt>
                <c:pt idx="6277">
                  <c:v>0.10443864229765004</c:v>
                </c:pt>
                <c:pt idx="6278">
                  <c:v>0.10443864229765004</c:v>
                </c:pt>
                <c:pt idx="6279">
                  <c:v>0.10443864229765004</c:v>
                </c:pt>
                <c:pt idx="6280">
                  <c:v>9.7911227154046918E-2</c:v>
                </c:pt>
                <c:pt idx="6281">
                  <c:v>9.7911227154046918E-2</c:v>
                </c:pt>
                <c:pt idx="6282">
                  <c:v>0.10443864229765004</c:v>
                </c:pt>
                <c:pt idx="6283">
                  <c:v>0.10443864229765004</c:v>
                </c:pt>
                <c:pt idx="6284">
                  <c:v>9.7911227154046918E-2</c:v>
                </c:pt>
                <c:pt idx="6285">
                  <c:v>9.138381201044378E-2</c:v>
                </c:pt>
                <c:pt idx="6286">
                  <c:v>9.138381201044378E-2</c:v>
                </c:pt>
                <c:pt idx="6287">
                  <c:v>9.138381201044378E-2</c:v>
                </c:pt>
                <c:pt idx="6288">
                  <c:v>9.7911227154046918E-2</c:v>
                </c:pt>
                <c:pt idx="6289">
                  <c:v>9.7911227154046918E-2</c:v>
                </c:pt>
                <c:pt idx="6290">
                  <c:v>0.10443864229765004</c:v>
                </c:pt>
                <c:pt idx="6291">
                  <c:v>0.10443864229765004</c:v>
                </c:pt>
                <c:pt idx="6292">
                  <c:v>0.10443864229765004</c:v>
                </c:pt>
                <c:pt idx="6293">
                  <c:v>0.10443864229765004</c:v>
                </c:pt>
                <c:pt idx="6294">
                  <c:v>9.7911227154046918E-2</c:v>
                </c:pt>
                <c:pt idx="6295">
                  <c:v>9.7911227154046918E-2</c:v>
                </c:pt>
                <c:pt idx="6296">
                  <c:v>0.10443864229765004</c:v>
                </c:pt>
                <c:pt idx="6297">
                  <c:v>0.10443864229765004</c:v>
                </c:pt>
                <c:pt idx="6298">
                  <c:v>0.10443864229765004</c:v>
                </c:pt>
                <c:pt idx="6299">
                  <c:v>0.10443864229765004</c:v>
                </c:pt>
                <c:pt idx="6300">
                  <c:v>9.7911227154046918E-2</c:v>
                </c:pt>
                <c:pt idx="6301">
                  <c:v>0.10443864229765004</c:v>
                </c:pt>
                <c:pt idx="6302">
                  <c:v>0.10443864229765004</c:v>
                </c:pt>
                <c:pt idx="6303">
                  <c:v>9.7911227154046918E-2</c:v>
                </c:pt>
                <c:pt idx="6304">
                  <c:v>9.138381201044378E-2</c:v>
                </c:pt>
                <c:pt idx="6305">
                  <c:v>9.138381201044378E-2</c:v>
                </c:pt>
                <c:pt idx="6306">
                  <c:v>9.138381201044378E-2</c:v>
                </c:pt>
                <c:pt idx="6307">
                  <c:v>9.138381201044378E-2</c:v>
                </c:pt>
                <c:pt idx="6308">
                  <c:v>9.138381201044378E-2</c:v>
                </c:pt>
                <c:pt idx="6309">
                  <c:v>8.4856396866840669E-2</c:v>
                </c:pt>
                <c:pt idx="6310">
                  <c:v>8.4856396866840669E-2</c:v>
                </c:pt>
                <c:pt idx="6311">
                  <c:v>9.7911227154046918E-2</c:v>
                </c:pt>
                <c:pt idx="6312">
                  <c:v>0.10443864229765004</c:v>
                </c:pt>
                <c:pt idx="6313">
                  <c:v>0.10443864229765004</c:v>
                </c:pt>
                <c:pt idx="6314">
                  <c:v>0.10443864229765004</c:v>
                </c:pt>
                <c:pt idx="6315">
                  <c:v>9.7911227154046918E-2</c:v>
                </c:pt>
                <c:pt idx="6316">
                  <c:v>9.7911227154046918E-2</c:v>
                </c:pt>
                <c:pt idx="6317">
                  <c:v>9.7911227154046918E-2</c:v>
                </c:pt>
                <c:pt idx="6318">
                  <c:v>9.7911227154046918E-2</c:v>
                </c:pt>
                <c:pt idx="6319">
                  <c:v>9.138381201044378E-2</c:v>
                </c:pt>
                <c:pt idx="6320">
                  <c:v>9.138381201044378E-2</c:v>
                </c:pt>
                <c:pt idx="6321">
                  <c:v>9.138381201044378E-2</c:v>
                </c:pt>
                <c:pt idx="6322">
                  <c:v>9.7911227154046918E-2</c:v>
                </c:pt>
                <c:pt idx="6323">
                  <c:v>0.10443864229765004</c:v>
                </c:pt>
                <c:pt idx="6324">
                  <c:v>0.10443864229765004</c:v>
                </c:pt>
                <c:pt idx="6325">
                  <c:v>0.10443864229765004</c:v>
                </c:pt>
                <c:pt idx="6326">
                  <c:v>9.7911227154046918E-2</c:v>
                </c:pt>
                <c:pt idx="6327">
                  <c:v>9.7911227154046918E-2</c:v>
                </c:pt>
                <c:pt idx="6328">
                  <c:v>9.7911227154046918E-2</c:v>
                </c:pt>
                <c:pt idx="6329">
                  <c:v>9.7911227154046918E-2</c:v>
                </c:pt>
                <c:pt idx="6330">
                  <c:v>0.10443864229765004</c:v>
                </c:pt>
                <c:pt idx="6331">
                  <c:v>0.10443864229765004</c:v>
                </c:pt>
                <c:pt idx="6332">
                  <c:v>9.7911227154046918E-2</c:v>
                </c:pt>
                <c:pt idx="6333">
                  <c:v>9.7911227154046918E-2</c:v>
                </c:pt>
                <c:pt idx="6334">
                  <c:v>9.7911227154046918E-2</c:v>
                </c:pt>
                <c:pt idx="6335">
                  <c:v>9.7911227154046918E-2</c:v>
                </c:pt>
                <c:pt idx="6336">
                  <c:v>9.7911227154046918E-2</c:v>
                </c:pt>
                <c:pt idx="6337">
                  <c:v>9.7911227154046918E-2</c:v>
                </c:pt>
                <c:pt idx="6338">
                  <c:v>9.7911227154046918E-2</c:v>
                </c:pt>
                <c:pt idx="6339">
                  <c:v>9.7911227154046918E-2</c:v>
                </c:pt>
                <c:pt idx="6340">
                  <c:v>0.10443864229765004</c:v>
                </c:pt>
                <c:pt idx="6341">
                  <c:v>0.10443864229765004</c:v>
                </c:pt>
                <c:pt idx="6342">
                  <c:v>0.10443864229765004</c:v>
                </c:pt>
                <c:pt idx="6343">
                  <c:v>9.7911227154046918E-2</c:v>
                </c:pt>
                <c:pt idx="6344">
                  <c:v>9.138381201044378E-2</c:v>
                </c:pt>
                <c:pt idx="6345">
                  <c:v>9.138381201044378E-2</c:v>
                </c:pt>
                <c:pt idx="6346">
                  <c:v>9.7911227154046918E-2</c:v>
                </c:pt>
                <c:pt idx="6347">
                  <c:v>9.7911227154046918E-2</c:v>
                </c:pt>
                <c:pt idx="6348">
                  <c:v>9.7911227154046918E-2</c:v>
                </c:pt>
                <c:pt idx="6349">
                  <c:v>9.7911227154046918E-2</c:v>
                </c:pt>
                <c:pt idx="6350">
                  <c:v>9.7911227154046918E-2</c:v>
                </c:pt>
                <c:pt idx="6351">
                  <c:v>9.138381201044378E-2</c:v>
                </c:pt>
                <c:pt idx="6352">
                  <c:v>9.138381201044378E-2</c:v>
                </c:pt>
                <c:pt idx="6353">
                  <c:v>9.138381201044378E-2</c:v>
                </c:pt>
                <c:pt idx="6354">
                  <c:v>9.138381201044378E-2</c:v>
                </c:pt>
                <c:pt idx="6355">
                  <c:v>9.7911227154046918E-2</c:v>
                </c:pt>
                <c:pt idx="6356">
                  <c:v>0.10443864229765004</c:v>
                </c:pt>
                <c:pt idx="6357">
                  <c:v>0.10443864229765004</c:v>
                </c:pt>
                <c:pt idx="6358">
                  <c:v>0.10443864229765004</c:v>
                </c:pt>
                <c:pt idx="6359">
                  <c:v>9.7911227154046918E-2</c:v>
                </c:pt>
                <c:pt idx="6360">
                  <c:v>9.7911227154046918E-2</c:v>
                </c:pt>
                <c:pt idx="6361">
                  <c:v>9.7911227154046918E-2</c:v>
                </c:pt>
                <c:pt idx="6362">
                  <c:v>9.7911227154046918E-2</c:v>
                </c:pt>
                <c:pt idx="6363">
                  <c:v>9.7911227154046918E-2</c:v>
                </c:pt>
                <c:pt idx="6364">
                  <c:v>9.7911227154046918E-2</c:v>
                </c:pt>
                <c:pt idx="6365">
                  <c:v>9.7911227154046918E-2</c:v>
                </c:pt>
                <c:pt idx="6366">
                  <c:v>9.7911227154046918E-2</c:v>
                </c:pt>
                <c:pt idx="6367">
                  <c:v>9.7911227154046918E-2</c:v>
                </c:pt>
                <c:pt idx="6368">
                  <c:v>9.138381201044378E-2</c:v>
                </c:pt>
                <c:pt idx="6369">
                  <c:v>9.138381201044378E-2</c:v>
                </c:pt>
                <c:pt idx="6370">
                  <c:v>8.4856396866840669E-2</c:v>
                </c:pt>
                <c:pt idx="6371">
                  <c:v>8.4856396866840669E-2</c:v>
                </c:pt>
                <c:pt idx="6372">
                  <c:v>9.138381201044378E-2</c:v>
                </c:pt>
                <c:pt idx="6373">
                  <c:v>9.7911227154046918E-2</c:v>
                </c:pt>
                <c:pt idx="6374">
                  <c:v>9.7911227154046918E-2</c:v>
                </c:pt>
                <c:pt idx="6375">
                  <c:v>9.7911227154046918E-2</c:v>
                </c:pt>
                <c:pt idx="6376">
                  <c:v>9.7911227154046918E-2</c:v>
                </c:pt>
                <c:pt idx="6377">
                  <c:v>9.7911227154046918E-2</c:v>
                </c:pt>
                <c:pt idx="6378">
                  <c:v>0.10443864229765004</c:v>
                </c:pt>
                <c:pt idx="6379">
                  <c:v>0.10443864229765004</c:v>
                </c:pt>
                <c:pt idx="6380">
                  <c:v>0.10443864229765004</c:v>
                </c:pt>
                <c:pt idx="6381">
                  <c:v>0.10443864229765004</c:v>
                </c:pt>
                <c:pt idx="6382">
                  <c:v>0.10443864229765004</c:v>
                </c:pt>
                <c:pt idx="6383">
                  <c:v>0.10443864229765004</c:v>
                </c:pt>
                <c:pt idx="6384">
                  <c:v>9.7911227154046918E-2</c:v>
                </c:pt>
                <c:pt idx="6385">
                  <c:v>9.138381201044378E-2</c:v>
                </c:pt>
                <c:pt idx="6386">
                  <c:v>8.4856396866840669E-2</c:v>
                </c:pt>
                <c:pt idx="6387">
                  <c:v>9.138381201044378E-2</c:v>
                </c:pt>
                <c:pt idx="6388">
                  <c:v>9.138381201044378E-2</c:v>
                </c:pt>
                <c:pt idx="6389">
                  <c:v>9.7911227154046918E-2</c:v>
                </c:pt>
                <c:pt idx="6390">
                  <c:v>9.7911227154046918E-2</c:v>
                </c:pt>
                <c:pt idx="6391">
                  <c:v>9.7911227154046918E-2</c:v>
                </c:pt>
                <c:pt idx="6392">
                  <c:v>9.7911227154046918E-2</c:v>
                </c:pt>
                <c:pt idx="6393">
                  <c:v>9.138381201044378E-2</c:v>
                </c:pt>
                <c:pt idx="6394">
                  <c:v>9.138381201044378E-2</c:v>
                </c:pt>
                <c:pt idx="6395">
                  <c:v>9.138381201044378E-2</c:v>
                </c:pt>
                <c:pt idx="6396">
                  <c:v>9.138381201044378E-2</c:v>
                </c:pt>
                <c:pt idx="6397">
                  <c:v>9.138381201044378E-2</c:v>
                </c:pt>
                <c:pt idx="6398">
                  <c:v>9.7911227154046918E-2</c:v>
                </c:pt>
                <c:pt idx="6399">
                  <c:v>0.10443864229765004</c:v>
                </c:pt>
                <c:pt idx="6400">
                  <c:v>0.10443864229765004</c:v>
                </c:pt>
                <c:pt idx="6401">
                  <c:v>0.10443864229765004</c:v>
                </c:pt>
                <c:pt idx="6402">
                  <c:v>9.7911227154046918E-2</c:v>
                </c:pt>
                <c:pt idx="6403">
                  <c:v>9.138381201044378E-2</c:v>
                </c:pt>
                <c:pt idx="6404">
                  <c:v>9.138381201044378E-2</c:v>
                </c:pt>
                <c:pt idx="6405">
                  <c:v>9.138381201044378E-2</c:v>
                </c:pt>
                <c:pt idx="6406">
                  <c:v>9.7911227154046918E-2</c:v>
                </c:pt>
                <c:pt idx="6407">
                  <c:v>9.138381201044378E-2</c:v>
                </c:pt>
                <c:pt idx="6408">
                  <c:v>9.138381201044378E-2</c:v>
                </c:pt>
                <c:pt idx="6409">
                  <c:v>9.138381201044378E-2</c:v>
                </c:pt>
                <c:pt idx="6410">
                  <c:v>9.7911227154046918E-2</c:v>
                </c:pt>
                <c:pt idx="6411">
                  <c:v>9.7911227154046918E-2</c:v>
                </c:pt>
                <c:pt idx="6412">
                  <c:v>9.7911227154046918E-2</c:v>
                </c:pt>
                <c:pt idx="6413">
                  <c:v>9.7911227154046918E-2</c:v>
                </c:pt>
                <c:pt idx="6414">
                  <c:v>9.138381201044378E-2</c:v>
                </c:pt>
                <c:pt idx="6415">
                  <c:v>9.138381201044378E-2</c:v>
                </c:pt>
                <c:pt idx="6416">
                  <c:v>9.138381201044378E-2</c:v>
                </c:pt>
                <c:pt idx="6417">
                  <c:v>9.7911227154046918E-2</c:v>
                </c:pt>
                <c:pt idx="6418">
                  <c:v>0.10443864229765004</c:v>
                </c:pt>
                <c:pt idx="6419">
                  <c:v>0.10443864229765004</c:v>
                </c:pt>
                <c:pt idx="6420">
                  <c:v>0.10443864229765004</c:v>
                </c:pt>
                <c:pt idx="6421">
                  <c:v>0.10443864229765004</c:v>
                </c:pt>
                <c:pt idx="6422">
                  <c:v>0.10443864229765004</c:v>
                </c:pt>
                <c:pt idx="6423">
                  <c:v>9.7911227154046918E-2</c:v>
                </c:pt>
                <c:pt idx="6424">
                  <c:v>9.7911227154046918E-2</c:v>
                </c:pt>
                <c:pt idx="6425">
                  <c:v>9.7911227154046918E-2</c:v>
                </c:pt>
                <c:pt idx="6426">
                  <c:v>9.7911227154046918E-2</c:v>
                </c:pt>
                <c:pt idx="6427">
                  <c:v>9.7911227154046918E-2</c:v>
                </c:pt>
                <c:pt idx="6428">
                  <c:v>9.7911227154046918E-2</c:v>
                </c:pt>
                <c:pt idx="6429">
                  <c:v>9.138381201044378E-2</c:v>
                </c:pt>
                <c:pt idx="6430">
                  <c:v>9.138381201044378E-2</c:v>
                </c:pt>
                <c:pt idx="6431">
                  <c:v>9.138381201044378E-2</c:v>
                </c:pt>
                <c:pt idx="6432">
                  <c:v>9.138381201044378E-2</c:v>
                </c:pt>
                <c:pt idx="6433">
                  <c:v>9.7911227154046918E-2</c:v>
                </c:pt>
                <c:pt idx="6434">
                  <c:v>9.7911227154046918E-2</c:v>
                </c:pt>
                <c:pt idx="6435">
                  <c:v>9.7911227154046918E-2</c:v>
                </c:pt>
                <c:pt idx="6436">
                  <c:v>9.138381201044378E-2</c:v>
                </c:pt>
                <c:pt idx="6437">
                  <c:v>8.4856396866840669E-2</c:v>
                </c:pt>
                <c:pt idx="6438">
                  <c:v>8.4856396866840669E-2</c:v>
                </c:pt>
                <c:pt idx="6439">
                  <c:v>8.4856396866840669E-2</c:v>
                </c:pt>
                <c:pt idx="6440">
                  <c:v>8.4856396866840669E-2</c:v>
                </c:pt>
                <c:pt idx="6441">
                  <c:v>8.4856396866840669E-2</c:v>
                </c:pt>
                <c:pt idx="6442">
                  <c:v>8.4856396866840669E-2</c:v>
                </c:pt>
                <c:pt idx="6443">
                  <c:v>8.4856396866840669E-2</c:v>
                </c:pt>
                <c:pt idx="6444">
                  <c:v>8.4856396866840669E-2</c:v>
                </c:pt>
                <c:pt idx="6445">
                  <c:v>8.4856396866840669E-2</c:v>
                </c:pt>
                <c:pt idx="6446">
                  <c:v>7.8328981723237531E-2</c:v>
                </c:pt>
                <c:pt idx="6447">
                  <c:v>8.4856396866840669E-2</c:v>
                </c:pt>
                <c:pt idx="6448">
                  <c:v>8.4856396866840669E-2</c:v>
                </c:pt>
                <c:pt idx="6449">
                  <c:v>8.4856396866840669E-2</c:v>
                </c:pt>
                <c:pt idx="6450">
                  <c:v>8.4856396866840669E-2</c:v>
                </c:pt>
                <c:pt idx="6451">
                  <c:v>8.4856396866840669E-2</c:v>
                </c:pt>
                <c:pt idx="6452">
                  <c:v>8.4856396866840669E-2</c:v>
                </c:pt>
                <c:pt idx="6453">
                  <c:v>8.4856396866840669E-2</c:v>
                </c:pt>
                <c:pt idx="6454">
                  <c:v>8.4856396866840669E-2</c:v>
                </c:pt>
                <c:pt idx="6455">
                  <c:v>8.4856396866840669E-2</c:v>
                </c:pt>
                <c:pt idx="6456">
                  <c:v>8.4856396866840669E-2</c:v>
                </c:pt>
                <c:pt idx="6457">
                  <c:v>8.4856396866840669E-2</c:v>
                </c:pt>
                <c:pt idx="6458">
                  <c:v>8.4856396866840669E-2</c:v>
                </c:pt>
                <c:pt idx="6459">
                  <c:v>8.4856396866840669E-2</c:v>
                </c:pt>
                <c:pt idx="6460">
                  <c:v>8.4856396866840669E-2</c:v>
                </c:pt>
                <c:pt idx="6461">
                  <c:v>9.138381201044378E-2</c:v>
                </c:pt>
                <c:pt idx="6462">
                  <c:v>9.7911227154046918E-2</c:v>
                </c:pt>
                <c:pt idx="6463">
                  <c:v>9.7911227154046918E-2</c:v>
                </c:pt>
                <c:pt idx="6464">
                  <c:v>9.7911227154046918E-2</c:v>
                </c:pt>
                <c:pt idx="6465">
                  <c:v>9.138381201044378E-2</c:v>
                </c:pt>
                <c:pt idx="6466">
                  <c:v>8.4856396866840669E-2</c:v>
                </c:pt>
                <c:pt idx="6467">
                  <c:v>8.4856396866840669E-2</c:v>
                </c:pt>
                <c:pt idx="6468">
                  <c:v>8.4856396866840669E-2</c:v>
                </c:pt>
                <c:pt idx="6469">
                  <c:v>8.4856396866840669E-2</c:v>
                </c:pt>
                <c:pt idx="6470">
                  <c:v>9.138381201044378E-2</c:v>
                </c:pt>
                <c:pt idx="6471">
                  <c:v>9.138381201044378E-2</c:v>
                </c:pt>
                <c:pt idx="6472">
                  <c:v>9.138381201044378E-2</c:v>
                </c:pt>
                <c:pt idx="6473">
                  <c:v>8.4856396866840669E-2</c:v>
                </c:pt>
                <c:pt idx="6474">
                  <c:v>8.4856396866840669E-2</c:v>
                </c:pt>
                <c:pt idx="6475">
                  <c:v>8.4856396866840669E-2</c:v>
                </c:pt>
                <c:pt idx="6476">
                  <c:v>8.4856396866840669E-2</c:v>
                </c:pt>
                <c:pt idx="6477">
                  <c:v>8.4856396866840669E-2</c:v>
                </c:pt>
                <c:pt idx="6478">
                  <c:v>9.138381201044378E-2</c:v>
                </c:pt>
                <c:pt idx="6479">
                  <c:v>9.138381201044378E-2</c:v>
                </c:pt>
                <c:pt idx="6480">
                  <c:v>9.7911227154046918E-2</c:v>
                </c:pt>
                <c:pt idx="6481">
                  <c:v>9.7911227154046918E-2</c:v>
                </c:pt>
                <c:pt idx="6482">
                  <c:v>9.7911227154046918E-2</c:v>
                </c:pt>
                <c:pt idx="6483">
                  <c:v>9.138381201044378E-2</c:v>
                </c:pt>
                <c:pt idx="6484">
                  <c:v>9.138381201044378E-2</c:v>
                </c:pt>
                <c:pt idx="6485">
                  <c:v>9.138381201044378E-2</c:v>
                </c:pt>
                <c:pt idx="6486">
                  <c:v>8.4856396866840669E-2</c:v>
                </c:pt>
                <c:pt idx="6487">
                  <c:v>8.4856396866840669E-2</c:v>
                </c:pt>
                <c:pt idx="6488">
                  <c:v>8.4856396866840669E-2</c:v>
                </c:pt>
                <c:pt idx="6489">
                  <c:v>8.4856396866840669E-2</c:v>
                </c:pt>
                <c:pt idx="6490">
                  <c:v>8.4856396866840669E-2</c:v>
                </c:pt>
                <c:pt idx="6491">
                  <c:v>7.8328981723237531E-2</c:v>
                </c:pt>
                <c:pt idx="6492">
                  <c:v>7.8328981723237531E-2</c:v>
                </c:pt>
                <c:pt idx="6493">
                  <c:v>7.8328981723237531E-2</c:v>
                </c:pt>
                <c:pt idx="6494">
                  <c:v>8.4856396866840669E-2</c:v>
                </c:pt>
                <c:pt idx="6495">
                  <c:v>8.4856396866840669E-2</c:v>
                </c:pt>
                <c:pt idx="6496">
                  <c:v>7.8328981723237531E-2</c:v>
                </c:pt>
                <c:pt idx="6497">
                  <c:v>7.8328981723237531E-2</c:v>
                </c:pt>
                <c:pt idx="6498">
                  <c:v>7.8328981723237531E-2</c:v>
                </c:pt>
                <c:pt idx="6499">
                  <c:v>7.8328981723237531E-2</c:v>
                </c:pt>
                <c:pt idx="6500">
                  <c:v>8.4856396866840669E-2</c:v>
                </c:pt>
                <c:pt idx="6501">
                  <c:v>8.4856396866840669E-2</c:v>
                </c:pt>
                <c:pt idx="6502">
                  <c:v>8.4856396866840669E-2</c:v>
                </c:pt>
                <c:pt idx="6503">
                  <c:v>8.4856396866840669E-2</c:v>
                </c:pt>
                <c:pt idx="6504">
                  <c:v>8.4856396866840669E-2</c:v>
                </c:pt>
                <c:pt idx="6505">
                  <c:v>9.138381201044378E-2</c:v>
                </c:pt>
                <c:pt idx="6506">
                  <c:v>9.138381201044378E-2</c:v>
                </c:pt>
                <c:pt idx="6507">
                  <c:v>8.4856396866840669E-2</c:v>
                </c:pt>
                <c:pt idx="6508">
                  <c:v>8.4856396866840669E-2</c:v>
                </c:pt>
                <c:pt idx="6509">
                  <c:v>8.4856396866840669E-2</c:v>
                </c:pt>
                <c:pt idx="6510">
                  <c:v>8.4856396866840669E-2</c:v>
                </c:pt>
                <c:pt idx="6511">
                  <c:v>9.138381201044378E-2</c:v>
                </c:pt>
                <c:pt idx="6512">
                  <c:v>9.138381201044378E-2</c:v>
                </c:pt>
                <c:pt idx="6513">
                  <c:v>9.7911227154046918E-2</c:v>
                </c:pt>
                <c:pt idx="6514">
                  <c:v>9.7911227154046918E-2</c:v>
                </c:pt>
                <c:pt idx="6515">
                  <c:v>9.7911227154046918E-2</c:v>
                </c:pt>
                <c:pt idx="6516">
                  <c:v>0.10443864229765004</c:v>
                </c:pt>
                <c:pt idx="6517">
                  <c:v>9.7911227154046918E-2</c:v>
                </c:pt>
                <c:pt idx="6518">
                  <c:v>9.7911227154046918E-2</c:v>
                </c:pt>
                <c:pt idx="6519">
                  <c:v>9.138381201044378E-2</c:v>
                </c:pt>
                <c:pt idx="6520">
                  <c:v>9.138381201044378E-2</c:v>
                </c:pt>
                <c:pt idx="6521">
                  <c:v>8.4856396866840669E-2</c:v>
                </c:pt>
                <c:pt idx="6522">
                  <c:v>8.4856396866840669E-2</c:v>
                </c:pt>
                <c:pt idx="6523">
                  <c:v>8.4856396866840669E-2</c:v>
                </c:pt>
                <c:pt idx="6524">
                  <c:v>9.138381201044378E-2</c:v>
                </c:pt>
                <c:pt idx="6525">
                  <c:v>9.138381201044378E-2</c:v>
                </c:pt>
                <c:pt idx="6526">
                  <c:v>9.138381201044378E-2</c:v>
                </c:pt>
                <c:pt idx="6527">
                  <c:v>8.4856396866840669E-2</c:v>
                </c:pt>
                <c:pt idx="6528">
                  <c:v>8.4856396866840669E-2</c:v>
                </c:pt>
                <c:pt idx="6529">
                  <c:v>7.8328981723237531E-2</c:v>
                </c:pt>
                <c:pt idx="6530">
                  <c:v>7.8328981723237531E-2</c:v>
                </c:pt>
                <c:pt idx="6531">
                  <c:v>8.4856396866840669E-2</c:v>
                </c:pt>
                <c:pt idx="6532">
                  <c:v>8.4856396866840669E-2</c:v>
                </c:pt>
                <c:pt idx="6533">
                  <c:v>9.138381201044378E-2</c:v>
                </c:pt>
                <c:pt idx="6534">
                  <c:v>9.138381201044378E-2</c:v>
                </c:pt>
                <c:pt idx="6535">
                  <c:v>9.138381201044378E-2</c:v>
                </c:pt>
                <c:pt idx="6536">
                  <c:v>8.4856396866840669E-2</c:v>
                </c:pt>
                <c:pt idx="6537">
                  <c:v>8.4856396866840669E-2</c:v>
                </c:pt>
                <c:pt idx="6538">
                  <c:v>8.4856396866840669E-2</c:v>
                </c:pt>
                <c:pt idx="6539">
                  <c:v>8.4856396866840669E-2</c:v>
                </c:pt>
                <c:pt idx="6540">
                  <c:v>8.4856396866840669E-2</c:v>
                </c:pt>
                <c:pt idx="6541">
                  <c:v>7.8328981723237531E-2</c:v>
                </c:pt>
                <c:pt idx="6542">
                  <c:v>7.8328981723237531E-2</c:v>
                </c:pt>
                <c:pt idx="6543">
                  <c:v>7.8328981723237531E-2</c:v>
                </c:pt>
                <c:pt idx="6544">
                  <c:v>8.4856396866840669E-2</c:v>
                </c:pt>
                <c:pt idx="6545">
                  <c:v>8.4856396866840669E-2</c:v>
                </c:pt>
                <c:pt idx="6546">
                  <c:v>7.8328981723237531E-2</c:v>
                </c:pt>
                <c:pt idx="6547">
                  <c:v>7.8328981723237531E-2</c:v>
                </c:pt>
                <c:pt idx="6548">
                  <c:v>7.8328981723237531E-2</c:v>
                </c:pt>
                <c:pt idx="6549">
                  <c:v>7.8328981723237531E-2</c:v>
                </c:pt>
                <c:pt idx="6550">
                  <c:v>7.8328981723237531E-2</c:v>
                </c:pt>
                <c:pt idx="6551">
                  <c:v>7.8328981723237531E-2</c:v>
                </c:pt>
                <c:pt idx="6552">
                  <c:v>7.1801566579634407E-2</c:v>
                </c:pt>
                <c:pt idx="6553">
                  <c:v>7.1801566579634407E-2</c:v>
                </c:pt>
                <c:pt idx="6554">
                  <c:v>6.5274151436031283E-2</c:v>
                </c:pt>
                <c:pt idx="6555">
                  <c:v>6.5274151436031283E-2</c:v>
                </c:pt>
                <c:pt idx="6556">
                  <c:v>7.1801566579634407E-2</c:v>
                </c:pt>
                <c:pt idx="6557">
                  <c:v>7.1801566579634407E-2</c:v>
                </c:pt>
                <c:pt idx="6558">
                  <c:v>7.1801566579634407E-2</c:v>
                </c:pt>
                <c:pt idx="6559">
                  <c:v>7.1801566579634407E-2</c:v>
                </c:pt>
                <c:pt idx="6560">
                  <c:v>7.1801566579634407E-2</c:v>
                </c:pt>
                <c:pt idx="6561">
                  <c:v>7.8328981723237531E-2</c:v>
                </c:pt>
                <c:pt idx="6562">
                  <c:v>8.4856396866840669E-2</c:v>
                </c:pt>
                <c:pt idx="6563">
                  <c:v>8.4856396866840669E-2</c:v>
                </c:pt>
                <c:pt idx="6564">
                  <c:v>8.4856396866840669E-2</c:v>
                </c:pt>
                <c:pt idx="6565">
                  <c:v>7.8328981723237531E-2</c:v>
                </c:pt>
                <c:pt idx="6566">
                  <c:v>7.8328981723237531E-2</c:v>
                </c:pt>
                <c:pt idx="6567">
                  <c:v>7.8328981723237531E-2</c:v>
                </c:pt>
                <c:pt idx="6568">
                  <c:v>7.8328981723237531E-2</c:v>
                </c:pt>
                <c:pt idx="6569">
                  <c:v>7.8328981723237531E-2</c:v>
                </c:pt>
                <c:pt idx="6570">
                  <c:v>7.8328981723237531E-2</c:v>
                </c:pt>
                <c:pt idx="6571">
                  <c:v>8.4856396866840669E-2</c:v>
                </c:pt>
                <c:pt idx="6572">
                  <c:v>7.8328981723237531E-2</c:v>
                </c:pt>
                <c:pt idx="6573">
                  <c:v>7.8328981723237531E-2</c:v>
                </c:pt>
                <c:pt idx="6574">
                  <c:v>7.1801566579634407E-2</c:v>
                </c:pt>
                <c:pt idx="6575">
                  <c:v>7.1801566579634407E-2</c:v>
                </c:pt>
                <c:pt idx="6576">
                  <c:v>7.8328981723237531E-2</c:v>
                </c:pt>
                <c:pt idx="6577">
                  <c:v>7.8328981723237531E-2</c:v>
                </c:pt>
                <c:pt idx="6578">
                  <c:v>7.8328981723237531E-2</c:v>
                </c:pt>
                <c:pt idx="6579">
                  <c:v>7.1801566579634407E-2</c:v>
                </c:pt>
                <c:pt idx="6580">
                  <c:v>7.1801566579634407E-2</c:v>
                </c:pt>
                <c:pt idx="6581">
                  <c:v>7.1801566579634407E-2</c:v>
                </c:pt>
                <c:pt idx="6582">
                  <c:v>7.8328981723237531E-2</c:v>
                </c:pt>
                <c:pt idx="6583">
                  <c:v>7.8328981723237531E-2</c:v>
                </c:pt>
                <c:pt idx="6584">
                  <c:v>7.8328981723237531E-2</c:v>
                </c:pt>
                <c:pt idx="6585">
                  <c:v>8.4856396866840669E-2</c:v>
                </c:pt>
                <c:pt idx="6586">
                  <c:v>8.4856396866840669E-2</c:v>
                </c:pt>
                <c:pt idx="6587">
                  <c:v>8.4856396866840669E-2</c:v>
                </c:pt>
                <c:pt idx="6588">
                  <c:v>8.4856396866840669E-2</c:v>
                </c:pt>
                <c:pt idx="6589">
                  <c:v>7.8328981723237531E-2</c:v>
                </c:pt>
                <c:pt idx="6590">
                  <c:v>7.1801566579634407E-2</c:v>
                </c:pt>
                <c:pt idx="6591">
                  <c:v>7.1801566579634407E-2</c:v>
                </c:pt>
                <c:pt idx="6592">
                  <c:v>7.1801566579634407E-2</c:v>
                </c:pt>
                <c:pt idx="6593">
                  <c:v>7.1801566579634407E-2</c:v>
                </c:pt>
                <c:pt idx="6594">
                  <c:v>7.1801566579634407E-2</c:v>
                </c:pt>
                <c:pt idx="6595">
                  <c:v>7.1801566579634407E-2</c:v>
                </c:pt>
                <c:pt idx="6596">
                  <c:v>7.1801566579634407E-2</c:v>
                </c:pt>
                <c:pt idx="6597">
                  <c:v>7.8328981723237531E-2</c:v>
                </c:pt>
                <c:pt idx="6598">
                  <c:v>8.4856396866840669E-2</c:v>
                </c:pt>
                <c:pt idx="6599">
                  <c:v>8.4856396866840669E-2</c:v>
                </c:pt>
                <c:pt idx="6600">
                  <c:v>7.8328981723237531E-2</c:v>
                </c:pt>
                <c:pt idx="6601">
                  <c:v>7.8328981723237531E-2</c:v>
                </c:pt>
                <c:pt idx="6602">
                  <c:v>7.1801566579634407E-2</c:v>
                </c:pt>
                <c:pt idx="6603">
                  <c:v>7.1801566579634407E-2</c:v>
                </c:pt>
                <c:pt idx="6604">
                  <c:v>7.8328981723237531E-2</c:v>
                </c:pt>
                <c:pt idx="6605">
                  <c:v>7.8328981723237531E-2</c:v>
                </c:pt>
                <c:pt idx="6606">
                  <c:v>7.8328981723237531E-2</c:v>
                </c:pt>
                <c:pt idx="6607">
                  <c:v>7.1801566579634407E-2</c:v>
                </c:pt>
                <c:pt idx="6608">
                  <c:v>7.1801566579634407E-2</c:v>
                </c:pt>
                <c:pt idx="6609">
                  <c:v>7.1801566579634407E-2</c:v>
                </c:pt>
                <c:pt idx="6610">
                  <c:v>7.1801566579634407E-2</c:v>
                </c:pt>
                <c:pt idx="6611">
                  <c:v>7.8328981723237531E-2</c:v>
                </c:pt>
                <c:pt idx="6612">
                  <c:v>7.8328981723237531E-2</c:v>
                </c:pt>
                <c:pt idx="6613">
                  <c:v>7.8328981723237531E-2</c:v>
                </c:pt>
                <c:pt idx="6614">
                  <c:v>7.8328981723237531E-2</c:v>
                </c:pt>
                <c:pt idx="6615">
                  <c:v>7.8328981723237531E-2</c:v>
                </c:pt>
                <c:pt idx="6616">
                  <c:v>7.1801566579634407E-2</c:v>
                </c:pt>
                <c:pt idx="6617">
                  <c:v>7.1801566579634407E-2</c:v>
                </c:pt>
                <c:pt idx="6618">
                  <c:v>7.1801566579634407E-2</c:v>
                </c:pt>
                <c:pt idx="6619">
                  <c:v>7.1801566579634407E-2</c:v>
                </c:pt>
                <c:pt idx="6620">
                  <c:v>7.1801566579634407E-2</c:v>
                </c:pt>
                <c:pt idx="6621">
                  <c:v>7.1801566579634407E-2</c:v>
                </c:pt>
                <c:pt idx="6622">
                  <c:v>7.1801566579634407E-2</c:v>
                </c:pt>
                <c:pt idx="6623">
                  <c:v>7.1801566579634407E-2</c:v>
                </c:pt>
                <c:pt idx="6624">
                  <c:v>7.1801566579634407E-2</c:v>
                </c:pt>
                <c:pt idx="6625">
                  <c:v>7.1801566579634407E-2</c:v>
                </c:pt>
                <c:pt idx="6626">
                  <c:v>7.1801566579634407E-2</c:v>
                </c:pt>
                <c:pt idx="6627">
                  <c:v>7.1801566579634407E-2</c:v>
                </c:pt>
                <c:pt idx="6628">
                  <c:v>7.8328981723237531E-2</c:v>
                </c:pt>
                <c:pt idx="6629">
                  <c:v>7.8328981723237531E-2</c:v>
                </c:pt>
                <c:pt idx="6630">
                  <c:v>7.1801566579634407E-2</c:v>
                </c:pt>
                <c:pt idx="6631">
                  <c:v>6.5274151436031283E-2</c:v>
                </c:pt>
                <c:pt idx="6632">
                  <c:v>6.5274151436031283E-2</c:v>
                </c:pt>
                <c:pt idx="6633">
                  <c:v>7.1801566579634407E-2</c:v>
                </c:pt>
                <c:pt idx="6634">
                  <c:v>8.4856396866840669E-2</c:v>
                </c:pt>
                <c:pt idx="6635">
                  <c:v>8.4856396866840669E-2</c:v>
                </c:pt>
                <c:pt idx="6636">
                  <c:v>8.4856396866840669E-2</c:v>
                </c:pt>
                <c:pt idx="6637">
                  <c:v>8.4856396866840669E-2</c:v>
                </c:pt>
                <c:pt idx="6638">
                  <c:v>8.4856396866840669E-2</c:v>
                </c:pt>
                <c:pt idx="6639">
                  <c:v>8.4856396866840669E-2</c:v>
                </c:pt>
                <c:pt idx="6640">
                  <c:v>8.4856396866840669E-2</c:v>
                </c:pt>
                <c:pt idx="6641">
                  <c:v>7.8328981723237531E-2</c:v>
                </c:pt>
                <c:pt idx="6642">
                  <c:v>7.1801566579634407E-2</c:v>
                </c:pt>
                <c:pt idx="6643">
                  <c:v>7.1801566579634407E-2</c:v>
                </c:pt>
                <c:pt idx="6644">
                  <c:v>7.8328981723237531E-2</c:v>
                </c:pt>
                <c:pt idx="6645">
                  <c:v>7.8328981723237531E-2</c:v>
                </c:pt>
                <c:pt idx="6646">
                  <c:v>7.8328981723237531E-2</c:v>
                </c:pt>
                <c:pt idx="6647">
                  <c:v>7.1801566579634407E-2</c:v>
                </c:pt>
                <c:pt idx="6648">
                  <c:v>7.1801566579634407E-2</c:v>
                </c:pt>
                <c:pt idx="6649">
                  <c:v>7.1801566579634407E-2</c:v>
                </c:pt>
                <c:pt idx="6650">
                  <c:v>7.1801566579634407E-2</c:v>
                </c:pt>
                <c:pt idx="6651">
                  <c:v>7.1801566579634407E-2</c:v>
                </c:pt>
                <c:pt idx="6652">
                  <c:v>7.1801566579634407E-2</c:v>
                </c:pt>
                <c:pt idx="6653">
                  <c:v>7.1801566579634407E-2</c:v>
                </c:pt>
                <c:pt idx="6654">
                  <c:v>7.1801566579634407E-2</c:v>
                </c:pt>
                <c:pt idx="6655">
                  <c:v>7.1801566579634407E-2</c:v>
                </c:pt>
                <c:pt idx="6656">
                  <c:v>7.1801566579634407E-2</c:v>
                </c:pt>
                <c:pt idx="6657">
                  <c:v>7.8328981723237531E-2</c:v>
                </c:pt>
                <c:pt idx="6658">
                  <c:v>7.1801566579634407E-2</c:v>
                </c:pt>
                <c:pt idx="6659">
                  <c:v>7.1801566579634407E-2</c:v>
                </c:pt>
                <c:pt idx="6660">
                  <c:v>6.5274151436031283E-2</c:v>
                </c:pt>
                <c:pt idx="6661">
                  <c:v>6.5274151436031283E-2</c:v>
                </c:pt>
                <c:pt idx="6662">
                  <c:v>7.1801566579634407E-2</c:v>
                </c:pt>
                <c:pt idx="6663">
                  <c:v>7.1801566579634407E-2</c:v>
                </c:pt>
                <c:pt idx="6664">
                  <c:v>7.8328981723237531E-2</c:v>
                </c:pt>
                <c:pt idx="6665">
                  <c:v>7.8328981723237531E-2</c:v>
                </c:pt>
                <c:pt idx="6666">
                  <c:v>8.4856396866840669E-2</c:v>
                </c:pt>
                <c:pt idx="6667">
                  <c:v>8.4856396866840669E-2</c:v>
                </c:pt>
                <c:pt idx="6668">
                  <c:v>7.8328981723237531E-2</c:v>
                </c:pt>
                <c:pt idx="6669">
                  <c:v>7.8328981723237531E-2</c:v>
                </c:pt>
                <c:pt idx="6670">
                  <c:v>7.1801566579634407E-2</c:v>
                </c:pt>
                <c:pt idx="6671">
                  <c:v>7.1801566579634407E-2</c:v>
                </c:pt>
                <c:pt idx="6672">
                  <c:v>6.5274151436031283E-2</c:v>
                </c:pt>
                <c:pt idx="6673">
                  <c:v>6.5274151436031283E-2</c:v>
                </c:pt>
                <c:pt idx="6674">
                  <c:v>6.5274151436031283E-2</c:v>
                </c:pt>
                <c:pt idx="6675">
                  <c:v>7.1801566579634407E-2</c:v>
                </c:pt>
                <c:pt idx="6676">
                  <c:v>7.1801566579634407E-2</c:v>
                </c:pt>
                <c:pt idx="6677">
                  <c:v>7.1801566579634407E-2</c:v>
                </c:pt>
                <c:pt idx="6678">
                  <c:v>7.8328981723237531E-2</c:v>
                </c:pt>
                <c:pt idx="6679">
                  <c:v>8.4856396866840669E-2</c:v>
                </c:pt>
                <c:pt idx="6680">
                  <c:v>8.4856396866840669E-2</c:v>
                </c:pt>
                <c:pt idx="6681">
                  <c:v>7.8328981723237531E-2</c:v>
                </c:pt>
                <c:pt idx="6682">
                  <c:v>7.8328981723237531E-2</c:v>
                </c:pt>
                <c:pt idx="6683">
                  <c:v>7.8328981723237531E-2</c:v>
                </c:pt>
                <c:pt idx="6684">
                  <c:v>7.8328981723237531E-2</c:v>
                </c:pt>
                <c:pt idx="6685">
                  <c:v>7.8328981723237531E-2</c:v>
                </c:pt>
                <c:pt idx="6686">
                  <c:v>7.1801566579634407E-2</c:v>
                </c:pt>
                <c:pt idx="6687">
                  <c:v>7.1801566579634407E-2</c:v>
                </c:pt>
                <c:pt idx="6688">
                  <c:v>7.8328981723237531E-2</c:v>
                </c:pt>
                <c:pt idx="6689">
                  <c:v>7.8328981723237531E-2</c:v>
                </c:pt>
                <c:pt idx="6690">
                  <c:v>7.8328981723237531E-2</c:v>
                </c:pt>
                <c:pt idx="6691">
                  <c:v>7.8328981723237531E-2</c:v>
                </c:pt>
                <c:pt idx="6692">
                  <c:v>7.8328981723237531E-2</c:v>
                </c:pt>
                <c:pt idx="6693">
                  <c:v>7.8328981723237531E-2</c:v>
                </c:pt>
                <c:pt idx="6694">
                  <c:v>7.8328981723237531E-2</c:v>
                </c:pt>
                <c:pt idx="6695">
                  <c:v>7.1801566579634407E-2</c:v>
                </c:pt>
                <c:pt idx="6696">
                  <c:v>7.1801566579634407E-2</c:v>
                </c:pt>
                <c:pt idx="6697">
                  <c:v>6.5274151436031283E-2</c:v>
                </c:pt>
                <c:pt idx="6698">
                  <c:v>7.1801566579634407E-2</c:v>
                </c:pt>
                <c:pt idx="6699">
                  <c:v>7.1801566579634407E-2</c:v>
                </c:pt>
                <c:pt idx="6700">
                  <c:v>7.8328981723237531E-2</c:v>
                </c:pt>
                <c:pt idx="6701">
                  <c:v>7.1801566579634407E-2</c:v>
                </c:pt>
                <c:pt idx="6702">
                  <c:v>7.1801566579634407E-2</c:v>
                </c:pt>
                <c:pt idx="6703">
                  <c:v>6.5274151436031283E-2</c:v>
                </c:pt>
                <c:pt idx="6704">
                  <c:v>6.5274151436031283E-2</c:v>
                </c:pt>
                <c:pt idx="6705">
                  <c:v>6.5274151436031283E-2</c:v>
                </c:pt>
                <c:pt idx="6706">
                  <c:v>6.5274151436031283E-2</c:v>
                </c:pt>
                <c:pt idx="6707">
                  <c:v>5.8746736292428159E-2</c:v>
                </c:pt>
                <c:pt idx="6708">
                  <c:v>5.8746736292428159E-2</c:v>
                </c:pt>
                <c:pt idx="6709">
                  <c:v>5.8746736292428159E-2</c:v>
                </c:pt>
                <c:pt idx="6710">
                  <c:v>6.5274151436031283E-2</c:v>
                </c:pt>
                <c:pt idx="6711">
                  <c:v>6.5274151436031283E-2</c:v>
                </c:pt>
                <c:pt idx="6712">
                  <c:v>5.8746736292428159E-2</c:v>
                </c:pt>
                <c:pt idx="6713">
                  <c:v>5.8746736292428159E-2</c:v>
                </c:pt>
                <c:pt idx="6714">
                  <c:v>5.2219321148825021E-2</c:v>
                </c:pt>
                <c:pt idx="6715">
                  <c:v>5.8746736292428159E-2</c:v>
                </c:pt>
                <c:pt idx="6716">
                  <c:v>6.5274151436031283E-2</c:v>
                </c:pt>
                <c:pt idx="6717">
                  <c:v>7.1801566579634407E-2</c:v>
                </c:pt>
                <c:pt idx="6718">
                  <c:v>7.1801566579634407E-2</c:v>
                </c:pt>
                <c:pt idx="6719">
                  <c:v>6.5274151436031283E-2</c:v>
                </c:pt>
                <c:pt idx="6720">
                  <c:v>6.5274151436031283E-2</c:v>
                </c:pt>
                <c:pt idx="6721">
                  <c:v>6.5274151436031283E-2</c:v>
                </c:pt>
                <c:pt idx="6722">
                  <c:v>6.5274151436031283E-2</c:v>
                </c:pt>
                <c:pt idx="6723">
                  <c:v>6.5274151436031283E-2</c:v>
                </c:pt>
                <c:pt idx="6724">
                  <c:v>6.5274151436031283E-2</c:v>
                </c:pt>
                <c:pt idx="6725">
                  <c:v>5.8746736292428159E-2</c:v>
                </c:pt>
                <c:pt idx="6726">
                  <c:v>5.8746736292428159E-2</c:v>
                </c:pt>
                <c:pt idx="6727">
                  <c:v>5.8746736292428159E-2</c:v>
                </c:pt>
                <c:pt idx="6728">
                  <c:v>6.5274151436031283E-2</c:v>
                </c:pt>
                <c:pt idx="6729">
                  <c:v>6.5274151436031283E-2</c:v>
                </c:pt>
                <c:pt idx="6730">
                  <c:v>6.5274151436031283E-2</c:v>
                </c:pt>
                <c:pt idx="6731">
                  <c:v>6.5274151436031283E-2</c:v>
                </c:pt>
                <c:pt idx="6732">
                  <c:v>6.5274151436031283E-2</c:v>
                </c:pt>
                <c:pt idx="6733">
                  <c:v>7.1801566579634407E-2</c:v>
                </c:pt>
                <c:pt idx="6734">
                  <c:v>7.1801566579634407E-2</c:v>
                </c:pt>
                <c:pt idx="6735">
                  <c:v>7.1801566579634407E-2</c:v>
                </c:pt>
                <c:pt idx="6736">
                  <c:v>7.1801566579634407E-2</c:v>
                </c:pt>
                <c:pt idx="6737">
                  <c:v>7.1801566579634407E-2</c:v>
                </c:pt>
                <c:pt idx="6738">
                  <c:v>7.1801566579634407E-2</c:v>
                </c:pt>
                <c:pt idx="6739">
                  <c:v>7.1801566579634407E-2</c:v>
                </c:pt>
                <c:pt idx="6740">
                  <c:v>7.1801566579634407E-2</c:v>
                </c:pt>
                <c:pt idx="6741">
                  <c:v>6.5274151436031283E-2</c:v>
                </c:pt>
                <c:pt idx="6742">
                  <c:v>6.5274151436031283E-2</c:v>
                </c:pt>
                <c:pt idx="6743">
                  <c:v>5.8746736292428159E-2</c:v>
                </c:pt>
                <c:pt idx="6744">
                  <c:v>5.8746736292428159E-2</c:v>
                </c:pt>
                <c:pt idx="6745">
                  <c:v>5.8746736292428159E-2</c:v>
                </c:pt>
                <c:pt idx="6746">
                  <c:v>5.8746736292428159E-2</c:v>
                </c:pt>
                <c:pt idx="6747">
                  <c:v>5.8746736292428159E-2</c:v>
                </c:pt>
                <c:pt idx="6748">
                  <c:v>5.8746736292428159E-2</c:v>
                </c:pt>
                <c:pt idx="6749">
                  <c:v>5.2219321148825021E-2</c:v>
                </c:pt>
                <c:pt idx="6750">
                  <c:v>5.8746736292428159E-2</c:v>
                </c:pt>
                <c:pt idx="6751">
                  <c:v>5.8746736292428159E-2</c:v>
                </c:pt>
                <c:pt idx="6752">
                  <c:v>6.5274151436031283E-2</c:v>
                </c:pt>
                <c:pt idx="6753">
                  <c:v>7.1801566579634407E-2</c:v>
                </c:pt>
                <c:pt idx="6754">
                  <c:v>6.5274151436031283E-2</c:v>
                </c:pt>
                <c:pt idx="6755">
                  <c:v>6.5274151436031283E-2</c:v>
                </c:pt>
                <c:pt idx="6756">
                  <c:v>6.5274151436031283E-2</c:v>
                </c:pt>
                <c:pt idx="6757">
                  <c:v>6.5274151436031283E-2</c:v>
                </c:pt>
                <c:pt idx="6758">
                  <c:v>6.5274151436031283E-2</c:v>
                </c:pt>
                <c:pt idx="6759">
                  <c:v>6.5274151436031283E-2</c:v>
                </c:pt>
                <c:pt idx="6760">
                  <c:v>5.8746736292428159E-2</c:v>
                </c:pt>
                <c:pt idx="6761">
                  <c:v>5.8746736292428159E-2</c:v>
                </c:pt>
                <c:pt idx="6762">
                  <c:v>5.8746736292428159E-2</c:v>
                </c:pt>
                <c:pt idx="6763">
                  <c:v>5.8746736292428159E-2</c:v>
                </c:pt>
                <c:pt idx="6764">
                  <c:v>6.5274151436031283E-2</c:v>
                </c:pt>
                <c:pt idx="6765">
                  <c:v>7.1801566579634407E-2</c:v>
                </c:pt>
                <c:pt idx="6766">
                  <c:v>7.8328981723237531E-2</c:v>
                </c:pt>
                <c:pt idx="6767">
                  <c:v>7.1801566579634407E-2</c:v>
                </c:pt>
                <c:pt idx="6768">
                  <c:v>6.5274151436031283E-2</c:v>
                </c:pt>
                <c:pt idx="6769">
                  <c:v>5.8746736292428159E-2</c:v>
                </c:pt>
                <c:pt idx="6770">
                  <c:v>5.8746736292428159E-2</c:v>
                </c:pt>
                <c:pt idx="6771">
                  <c:v>6.5274151436031283E-2</c:v>
                </c:pt>
                <c:pt idx="6772">
                  <c:v>6.5274151436031283E-2</c:v>
                </c:pt>
                <c:pt idx="6773">
                  <c:v>6.5274151436031283E-2</c:v>
                </c:pt>
                <c:pt idx="6774">
                  <c:v>6.5274151436031283E-2</c:v>
                </c:pt>
                <c:pt idx="6775">
                  <c:v>6.5274151436031283E-2</c:v>
                </c:pt>
                <c:pt idx="6776">
                  <c:v>6.5274151436031283E-2</c:v>
                </c:pt>
                <c:pt idx="6777">
                  <c:v>7.1801566579634407E-2</c:v>
                </c:pt>
                <c:pt idx="6778">
                  <c:v>7.1801566579634407E-2</c:v>
                </c:pt>
                <c:pt idx="6779">
                  <c:v>7.1801566579634407E-2</c:v>
                </c:pt>
                <c:pt idx="6780">
                  <c:v>6.5274151436031283E-2</c:v>
                </c:pt>
                <c:pt idx="6781">
                  <c:v>5.8746736292428159E-2</c:v>
                </c:pt>
                <c:pt idx="6782">
                  <c:v>5.2219321148825021E-2</c:v>
                </c:pt>
                <c:pt idx="6783">
                  <c:v>5.2219321148825021E-2</c:v>
                </c:pt>
                <c:pt idx="6784">
                  <c:v>5.8746736292428159E-2</c:v>
                </c:pt>
                <c:pt idx="6785">
                  <c:v>6.5274151436031283E-2</c:v>
                </c:pt>
                <c:pt idx="6786">
                  <c:v>6.5274151436031283E-2</c:v>
                </c:pt>
                <c:pt idx="6787">
                  <c:v>6.5274151436031283E-2</c:v>
                </c:pt>
                <c:pt idx="6788">
                  <c:v>5.8746736292428159E-2</c:v>
                </c:pt>
                <c:pt idx="6789">
                  <c:v>5.8746736292428159E-2</c:v>
                </c:pt>
                <c:pt idx="6790">
                  <c:v>5.8746736292428159E-2</c:v>
                </c:pt>
                <c:pt idx="6791">
                  <c:v>6.5274151436031283E-2</c:v>
                </c:pt>
                <c:pt idx="6792">
                  <c:v>6.5274151436031283E-2</c:v>
                </c:pt>
                <c:pt idx="6793">
                  <c:v>6.5274151436031283E-2</c:v>
                </c:pt>
                <c:pt idx="6794">
                  <c:v>6.5274151436031283E-2</c:v>
                </c:pt>
                <c:pt idx="6795">
                  <c:v>6.5274151436031283E-2</c:v>
                </c:pt>
                <c:pt idx="6796">
                  <c:v>6.5274151436031283E-2</c:v>
                </c:pt>
                <c:pt idx="6797">
                  <c:v>6.5274151436031283E-2</c:v>
                </c:pt>
                <c:pt idx="6798">
                  <c:v>6.5274151436031283E-2</c:v>
                </c:pt>
                <c:pt idx="6799">
                  <c:v>6.5274151436031283E-2</c:v>
                </c:pt>
                <c:pt idx="6800">
                  <c:v>5.8746736292428159E-2</c:v>
                </c:pt>
                <c:pt idx="6801">
                  <c:v>5.8746736292428159E-2</c:v>
                </c:pt>
                <c:pt idx="6802">
                  <c:v>6.5274151436031283E-2</c:v>
                </c:pt>
                <c:pt idx="6803">
                  <c:v>6.5274151436031283E-2</c:v>
                </c:pt>
                <c:pt idx="6804">
                  <c:v>7.1801566579634407E-2</c:v>
                </c:pt>
                <c:pt idx="6805">
                  <c:v>6.5274151436031283E-2</c:v>
                </c:pt>
                <c:pt idx="6806">
                  <c:v>6.5274151436031283E-2</c:v>
                </c:pt>
                <c:pt idx="6807">
                  <c:v>5.8746736292428159E-2</c:v>
                </c:pt>
                <c:pt idx="6808">
                  <c:v>5.8746736292428159E-2</c:v>
                </c:pt>
                <c:pt idx="6809">
                  <c:v>6.5274151436031283E-2</c:v>
                </c:pt>
                <c:pt idx="6810">
                  <c:v>6.5274151436031283E-2</c:v>
                </c:pt>
                <c:pt idx="6811">
                  <c:v>7.1801566579634407E-2</c:v>
                </c:pt>
                <c:pt idx="6812">
                  <c:v>6.5274151436031283E-2</c:v>
                </c:pt>
                <c:pt idx="6813">
                  <c:v>6.5274151436031283E-2</c:v>
                </c:pt>
                <c:pt idx="6814">
                  <c:v>5.8746736292428159E-2</c:v>
                </c:pt>
                <c:pt idx="6815">
                  <c:v>5.8746736292428159E-2</c:v>
                </c:pt>
                <c:pt idx="6816">
                  <c:v>6.5274151436031283E-2</c:v>
                </c:pt>
                <c:pt idx="6817">
                  <c:v>6.5274151436031283E-2</c:v>
                </c:pt>
                <c:pt idx="6818">
                  <c:v>6.5274151436031283E-2</c:v>
                </c:pt>
                <c:pt idx="6819">
                  <c:v>6.5274151436031283E-2</c:v>
                </c:pt>
                <c:pt idx="6820">
                  <c:v>6.5274151436031283E-2</c:v>
                </c:pt>
                <c:pt idx="6821">
                  <c:v>6.5274151436031283E-2</c:v>
                </c:pt>
                <c:pt idx="6822">
                  <c:v>6.5274151436031283E-2</c:v>
                </c:pt>
                <c:pt idx="6823">
                  <c:v>6.5274151436031283E-2</c:v>
                </c:pt>
                <c:pt idx="6824">
                  <c:v>5.8746736292428159E-2</c:v>
                </c:pt>
                <c:pt idx="6825">
                  <c:v>5.8746736292428159E-2</c:v>
                </c:pt>
                <c:pt idx="6826">
                  <c:v>6.5274151436031283E-2</c:v>
                </c:pt>
                <c:pt idx="6827">
                  <c:v>6.5274151436031283E-2</c:v>
                </c:pt>
                <c:pt idx="6828">
                  <c:v>6.5274151436031283E-2</c:v>
                </c:pt>
                <c:pt idx="6829">
                  <c:v>6.5274151436031283E-2</c:v>
                </c:pt>
                <c:pt idx="6830">
                  <c:v>6.5274151436031283E-2</c:v>
                </c:pt>
                <c:pt idx="6831">
                  <c:v>6.5274151436031283E-2</c:v>
                </c:pt>
                <c:pt idx="6832">
                  <c:v>6.5274151436031283E-2</c:v>
                </c:pt>
                <c:pt idx="6833">
                  <c:v>6.5274151436031283E-2</c:v>
                </c:pt>
                <c:pt idx="6834">
                  <c:v>6.5274151436031283E-2</c:v>
                </c:pt>
                <c:pt idx="6835">
                  <c:v>5.8746736292428159E-2</c:v>
                </c:pt>
                <c:pt idx="6836">
                  <c:v>5.8746736292428159E-2</c:v>
                </c:pt>
                <c:pt idx="6837">
                  <c:v>5.8746736292428159E-2</c:v>
                </c:pt>
                <c:pt idx="6838">
                  <c:v>5.8746736292428159E-2</c:v>
                </c:pt>
                <c:pt idx="6839">
                  <c:v>6.5274151436031283E-2</c:v>
                </c:pt>
                <c:pt idx="6840">
                  <c:v>6.5274151436031283E-2</c:v>
                </c:pt>
                <c:pt idx="6841">
                  <c:v>6.5274151436031283E-2</c:v>
                </c:pt>
                <c:pt idx="6842">
                  <c:v>6.5274151436031283E-2</c:v>
                </c:pt>
                <c:pt idx="6843">
                  <c:v>6.5274151436031283E-2</c:v>
                </c:pt>
                <c:pt idx="6844">
                  <c:v>6.5274151436031283E-2</c:v>
                </c:pt>
                <c:pt idx="6845">
                  <c:v>5.8746736292428159E-2</c:v>
                </c:pt>
                <c:pt idx="6846">
                  <c:v>5.8746736292428159E-2</c:v>
                </c:pt>
                <c:pt idx="6847">
                  <c:v>5.2219321148825021E-2</c:v>
                </c:pt>
                <c:pt idx="6848">
                  <c:v>5.2219321148825021E-2</c:v>
                </c:pt>
                <c:pt idx="6849">
                  <c:v>5.8746736292428159E-2</c:v>
                </c:pt>
                <c:pt idx="6850">
                  <c:v>5.8746736292428159E-2</c:v>
                </c:pt>
                <c:pt idx="6851">
                  <c:v>6.5274151436031283E-2</c:v>
                </c:pt>
                <c:pt idx="6852">
                  <c:v>5.8746736292428159E-2</c:v>
                </c:pt>
                <c:pt idx="6853">
                  <c:v>5.2219321148825021E-2</c:v>
                </c:pt>
                <c:pt idx="6854">
                  <c:v>5.2219321148825021E-2</c:v>
                </c:pt>
                <c:pt idx="6855">
                  <c:v>5.2219321148825021E-2</c:v>
                </c:pt>
                <c:pt idx="6856">
                  <c:v>5.2219321148825021E-2</c:v>
                </c:pt>
                <c:pt idx="6857">
                  <c:v>5.2219321148825021E-2</c:v>
                </c:pt>
                <c:pt idx="6858">
                  <c:v>5.8746736292428159E-2</c:v>
                </c:pt>
                <c:pt idx="6859">
                  <c:v>5.8746736292428159E-2</c:v>
                </c:pt>
                <c:pt idx="6860">
                  <c:v>6.5274151436031283E-2</c:v>
                </c:pt>
                <c:pt idx="6861">
                  <c:v>6.5274151436031283E-2</c:v>
                </c:pt>
                <c:pt idx="6862">
                  <c:v>6.5274151436031283E-2</c:v>
                </c:pt>
                <c:pt idx="6863">
                  <c:v>5.8746736292428159E-2</c:v>
                </c:pt>
                <c:pt idx="6864">
                  <c:v>5.8746736292428159E-2</c:v>
                </c:pt>
                <c:pt idx="6865">
                  <c:v>5.8746736292428159E-2</c:v>
                </c:pt>
                <c:pt idx="6866">
                  <c:v>5.8746736292428159E-2</c:v>
                </c:pt>
                <c:pt idx="6867">
                  <c:v>5.2219321148825021E-2</c:v>
                </c:pt>
                <c:pt idx="6868">
                  <c:v>5.2219321148825021E-2</c:v>
                </c:pt>
                <c:pt idx="6869">
                  <c:v>5.2219321148825021E-2</c:v>
                </c:pt>
                <c:pt idx="6870">
                  <c:v>5.2219321148825021E-2</c:v>
                </c:pt>
                <c:pt idx="6871">
                  <c:v>5.8746736292428159E-2</c:v>
                </c:pt>
                <c:pt idx="6872">
                  <c:v>5.8746736292428159E-2</c:v>
                </c:pt>
                <c:pt idx="6873">
                  <c:v>6.5274151436031283E-2</c:v>
                </c:pt>
                <c:pt idx="6874">
                  <c:v>6.5274151436031283E-2</c:v>
                </c:pt>
                <c:pt idx="6875">
                  <c:v>6.5274151436031283E-2</c:v>
                </c:pt>
                <c:pt idx="6876">
                  <c:v>6.5274151436031283E-2</c:v>
                </c:pt>
                <c:pt idx="6877">
                  <c:v>6.5274151436031283E-2</c:v>
                </c:pt>
                <c:pt idx="6878">
                  <c:v>6.5274151436031283E-2</c:v>
                </c:pt>
                <c:pt idx="6879">
                  <c:v>6.5274151436031283E-2</c:v>
                </c:pt>
                <c:pt idx="6880">
                  <c:v>5.8746736292428159E-2</c:v>
                </c:pt>
                <c:pt idx="6881">
                  <c:v>5.8746736292428159E-2</c:v>
                </c:pt>
                <c:pt idx="6882">
                  <c:v>5.2219321148825021E-2</c:v>
                </c:pt>
                <c:pt idx="6883">
                  <c:v>5.2219321148825021E-2</c:v>
                </c:pt>
                <c:pt idx="6884">
                  <c:v>5.2219321148825021E-2</c:v>
                </c:pt>
                <c:pt idx="6885">
                  <c:v>5.2219321148825021E-2</c:v>
                </c:pt>
                <c:pt idx="6886">
                  <c:v>5.2219321148825021E-2</c:v>
                </c:pt>
                <c:pt idx="6887">
                  <c:v>5.2219321148825021E-2</c:v>
                </c:pt>
                <c:pt idx="6888">
                  <c:v>5.2219321148825021E-2</c:v>
                </c:pt>
                <c:pt idx="6889">
                  <c:v>5.2219321148825021E-2</c:v>
                </c:pt>
                <c:pt idx="6890">
                  <c:v>5.2219321148825021E-2</c:v>
                </c:pt>
                <c:pt idx="6891">
                  <c:v>5.2219321148825021E-2</c:v>
                </c:pt>
                <c:pt idx="6892">
                  <c:v>5.2219321148825021E-2</c:v>
                </c:pt>
                <c:pt idx="6893">
                  <c:v>5.2219321148825021E-2</c:v>
                </c:pt>
                <c:pt idx="6894">
                  <c:v>5.8746736292428159E-2</c:v>
                </c:pt>
                <c:pt idx="6895">
                  <c:v>5.8746736292428159E-2</c:v>
                </c:pt>
                <c:pt idx="6896">
                  <c:v>5.2219321148825021E-2</c:v>
                </c:pt>
                <c:pt idx="6897">
                  <c:v>4.569190600522189E-2</c:v>
                </c:pt>
                <c:pt idx="6898">
                  <c:v>4.569190600522189E-2</c:v>
                </c:pt>
                <c:pt idx="6899">
                  <c:v>4.569190600522189E-2</c:v>
                </c:pt>
                <c:pt idx="6900">
                  <c:v>5.2219321148825021E-2</c:v>
                </c:pt>
                <c:pt idx="6901">
                  <c:v>5.8746736292428159E-2</c:v>
                </c:pt>
                <c:pt idx="6902">
                  <c:v>5.2219321148825021E-2</c:v>
                </c:pt>
                <c:pt idx="6903">
                  <c:v>4.569190600522189E-2</c:v>
                </c:pt>
                <c:pt idx="6904">
                  <c:v>4.569190600522189E-2</c:v>
                </c:pt>
                <c:pt idx="6905">
                  <c:v>4.569190600522189E-2</c:v>
                </c:pt>
                <c:pt idx="6906">
                  <c:v>5.2219321148825021E-2</c:v>
                </c:pt>
                <c:pt idx="6907">
                  <c:v>5.8746736292428159E-2</c:v>
                </c:pt>
                <c:pt idx="6908">
                  <c:v>5.8746736292428159E-2</c:v>
                </c:pt>
                <c:pt idx="6909">
                  <c:v>5.2219321148825021E-2</c:v>
                </c:pt>
                <c:pt idx="6910">
                  <c:v>5.2219321148825021E-2</c:v>
                </c:pt>
                <c:pt idx="6911">
                  <c:v>5.2219321148825021E-2</c:v>
                </c:pt>
                <c:pt idx="6912">
                  <c:v>5.2219321148825021E-2</c:v>
                </c:pt>
                <c:pt idx="6913">
                  <c:v>5.2219321148825021E-2</c:v>
                </c:pt>
                <c:pt idx="6914">
                  <c:v>5.8746736292428159E-2</c:v>
                </c:pt>
                <c:pt idx="6915">
                  <c:v>5.8746736292428159E-2</c:v>
                </c:pt>
                <c:pt idx="6916">
                  <c:v>5.8746736292428159E-2</c:v>
                </c:pt>
                <c:pt idx="6917">
                  <c:v>5.8746736292428159E-2</c:v>
                </c:pt>
                <c:pt idx="6918">
                  <c:v>5.2219321148825021E-2</c:v>
                </c:pt>
                <c:pt idx="6919">
                  <c:v>4.569190600522189E-2</c:v>
                </c:pt>
                <c:pt idx="6920">
                  <c:v>4.569190600522189E-2</c:v>
                </c:pt>
                <c:pt idx="6921">
                  <c:v>5.2219321148825021E-2</c:v>
                </c:pt>
                <c:pt idx="6922">
                  <c:v>5.2219321148825021E-2</c:v>
                </c:pt>
                <c:pt idx="6923">
                  <c:v>5.2219321148825021E-2</c:v>
                </c:pt>
                <c:pt idx="6924">
                  <c:v>5.2219321148825021E-2</c:v>
                </c:pt>
                <c:pt idx="6925">
                  <c:v>5.2219321148825021E-2</c:v>
                </c:pt>
                <c:pt idx="6926">
                  <c:v>5.2219321148825021E-2</c:v>
                </c:pt>
                <c:pt idx="6927">
                  <c:v>5.2219321148825021E-2</c:v>
                </c:pt>
                <c:pt idx="6928">
                  <c:v>4.569190600522189E-2</c:v>
                </c:pt>
                <c:pt idx="6929">
                  <c:v>4.569190600522189E-2</c:v>
                </c:pt>
                <c:pt idx="6930">
                  <c:v>5.2219321148825021E-2</c:v>
                </c:pt>
                <c:pt idx="6931">
                  <c:v>5.2219321148825021E-2</c:v>
                </c:pt>
                <c:pt idx="6932">
                  <c:v>5.2219321148825021E-2</c:v>
                </c:pt>
                <c:pt idx="6933">
                  <c:v>5.2219321148825021E-2</c:v>
                </c:pt>
                <c:pt idx="6934">
                  <c:v>4.569190600522189E-2</c:v>
                </c:pt>
                <c:pt idx="6935">
                  <c:v>5.2219321148825021E-2</c:v>
                </c:pt>
                <c:pt idx="6936">
                  <c:v>5.2219321148825021E-2</c:v>
                </c:pt>
                <c:pt idx="6937">
                  <c:v>5.8746736292428159E-2</c:v>
                </c:pt>
                <c:pt idx="6938">
                  <c:v>5.8746736292428159E-2</c:v>
                </c:pt>
                <c:pt idx="6939">
                  <c:v>5.2219321148825021E-2</c:v>
                </c:pt>
                <c:pt idx="6940">
                  <c:v>5.8746736292428159E-2</c:v>
                </c:pt>
                <c:pt idx="6941">
                  <c:v>5.8746736292428159E-2</c:v>
                </c:pt>
                <c:pt idx="6942">
                  <c:v>5.2219321148825021E-2</c:v>
                </c:pt>
                <c:pt idx="6943">
                  <c:v>5.2219321148825021E-2</c:v>
                </c:pt>
                <c:pt idx="6944">
                  <c:v>5.2219321148825021E-2</c:v>
                </c:pt>
                <c:pt idx="6945">
                  <c:v>5.2219321148825021E-2</c:v>
                </c:pt>
                <c:pt idx="6946">
                  <c:v>5.2219321148825021E-2</c:v>
                </c:pt>
                <c:pt idx="6947">
                  <c:v>5.8746736292428159E-2</c:v>
                </c:pt>
                <c:pt idx="6948">
                  <c:v>5.8746736292428159E-2</c:v>
                </c:pt>
                <c:pt idx="6949">
                  <c:v>5.2219321148825021E-2</c:v>
                </c:pt>
                <c:pt idx="6950">
                  <c:v>5.2219321148825021E-2</c:v>
                </c:pt>
                <c:pt idx="6951">
                  <c:v>5.2219321148825021E-2</c:v>
                </c:pt>
                <c:pt idx="6952">
                  <c:v>4.569190600522189E-2</c:v>
                </c:pt>
                <c:pt idx="6953">
                  <c:v>4.569190600522189E-2</c:v>
                </c:pt>
                <c:pt idx="6954">
                  <c:v>4.569190600522189E-2</c:v>
                </c:pt>
                <c:pt idx="6955">
                  <c:v>4.569190600522189E-2</c:v>
                </c:pt>
                <c:pt idx="6956">
                  <c:v>5.2219321148825021E-2</c:v>
                </c:pt>
                <c:pt idx="6957">
                  <c:v>5.8746736292428159E-2</c:v>
                </c:pt>
                <c:pt idx="6958">
                  <c:v>5.8746736292428159E-2</c:v>
                </c:pt>
                <c:pt idx="6959">
                  <c:v>5.2219321148825021E-2</c:v>
                </c:pt>
                <c:pt idx="6960">
                  <c:v>5.2219321148825021E-2</c:v>
                </c:pt>
                <c:pt idx="6961">
                  <c:v>5.2219321148825021E-2</c:v>
                </c:pt>
                <c:pt idx="6962">
                  <c:v>5.2219321148825021E-2</c:v>
                </c:pt>
                <c:pt idx="6963">
                  <c:v>5.8746736292428159E-2</c:v>
                </c:pt>
                <c:pt idx="6964">
                  <c:v>5.8746736292428159E-2</c:v>
                </c:pt>
                <c:pt idx="6965">
                  <c:v>5.2219321148825021E-2</c:v>
                </c:pt>
                <c:pt idx="6966">
                  <c:v>4.569190600522189E-2</c:v>
                </c:pt>
                <c:pt idx="6967">
                  <c:v>4.569190600522189E-2</c:v>
                </c:pt>
                <c:pt idx="6968">
                  <c:v>4.569190600522189E-2</c:v>
                </c:pt>
                <c:pt idx="6969">
                  <c:v>5.2219321148825021E-2</c:v>
                </c:pt>
                <c:pt idx="6970">
                  <c:v>5.2219321148825021E-2</c:v>
                </c:pt>
                <c:pt idx="6971">
                  <c:v>5.2219321148825021E-2</c:v>
                </c:pt>
                <c:pt idx="6972">
                  <c:v>5.2219321148825021E-2</c:v>
                </c:pt>
                <c:pt idx="6973">
                  <c:v>5.2219321148825021E-2</c:v>
                </c:pt>
                <c:pt idx="6974">
                  <c:v>5.2219321148825021E-2</c:v>
                </c:pt>
                <c:pt idx="6975">
                  <c:v>5.2219321148825021E-2</c:v>
                </c:pt>
                <c:pt idx="6976">
                  <c:v>5.8746736292428159E-2</c:v>
                </c:pt>
                <c:pt idx="6977">
                  <c:v>5.8746736292428159E-2</c:v>
                </c:pt>
                <c:pt idx="6978">
                  <c:v>5.8746736292428159E-2</c:v>
                </c:pt>
                <c:pt idx="6979">
                  <c:v>5.2219321148825021E-2</c:v>
                </c:pt>
                <c:pt idx="6980">
                  <c:v>5.2219321148825021E-2</c:v>
                </c:pt>
                <c:pt idx="6981">
                  <c:v>5.2219321148825021E-2</c:v>
                </c:pt>
                <c:pt idx="6982">
                  <c:v>5.2219321148825021E-2</c:v>
                </c:pt>
                <c:pt idx="6983">
                  <c:v>5.2219321148825021E-2</c:v>
                </c:pt>
                <c:pt idx="6984">
                  <c:v>4.569190600522189E-2</c:v>
                </c:pt>
                <c:pt idx="6985">
                  <c:v>4.569190600522189E-2</c:v>
                </c:pt>
                <c:pt idx="6986">
                  <c:v>4.569190600522189E-2</c:v>
                </c:pt>
                <c:pt idx="6987">
                  <c:v>4.569190600522189E-2</c:v>
                </c:pt>
                <c:pt idx="6988">
                  <c:v>5.2219321148825021E-2</c:v>
                </c:pt>
                <c:pt idx="6989">
                  <c:v>5.2219321148825021E-2</c:v>
                </c:pt>
                <c:pt idx="6990">
                  <c:v>5.2219321148825021E-2</c:v>
                </c:pt>
                <c:pt idx="6991">
                  <c:v>4.569190600522189E-2</c:v>
                </c:pt>
                <c:pt idx="6992">
                  <c:v>3.9164490861618766E-2</c:v>
                </c:pt>
                <c:pt idx="6993">
                  <c:v>4.569190600522189E-2</c:v>
                </c:pt>
                <c:pt idx="6994">
                  <c:v>4.569190600522189E-2</c:v>
                </c:pt>
                <c:pt idx="6995">
                  <c:v>5.2219321148825021E-2</c:v>
                </c:pt>
                <c:pt idx="6996">
                  <c:v>5.2219321148825021E-2</c:v>
                </c:pt>
                <c:pt idx="6997">
                  <c:v>4.569190600522189E-2</c:v>
                </c:pt>
                <c:pt idx="6998">
                  <c:v>3.9164490861618766E-2</c:v>
                </c:pt>
                <c:pt idx="6999">
                  <c:v>3.9164490861618766E-2</c:v>
                </c:pt>
                <c:pt idx="7000">
                  <c:v>4.569190600522189E-2</c:v>
                </c:pt>
                <c:pt idx="7001">
                  <c:v>4.569190600522189E-2</c:v>
                </c:pt>
                <c:pt idx="7002">
                  <c:v>3.9164490861618766E-2</c:v>
                </c:pt>
                <c:pt idx="7003">
                  <c:v>3.9164490861618766E-2</c:v>
                </c:pt>
                <c:pt idx="7004">
                  <c:v>3.9164490861618766E-2</c:v>
                </c:pt>
                <c:pt idx="7005">
                  <c:v>4.569190600522189E-2</c:v>
                </c:pt>
                <c:pt idx="7006">
                  <c:v>5.2219321148825021E-2</c:v>
                </c:pt>
                <c:pt idx="7007">
                  <c:v>5.2219321148825021E-2</c:v>
                </c:pt>
                <c:pt idx="7008">
                  <c:v>5.2219321148825021E-2</c:v>
                </c:pt>
                <c:pt idx="7009">
                  <c:v>4.569190600522189E-2</c:v>
                </c:pt>
                <c:pt idx="7010">
                  <c:v>4.569190600522189E-2</c:v>
                </c:pt>
                <c:pt idx="7011">
                  <c:v>4.569190600522189E-2</c:v>
                </c:pt>
                <c:pt idx="7012">
                  <c:v>5.2219321148825021E-2</c:v>
                </c:pt>
                <c:pt idx="7013">
                  <c:v>5.8746736292428159E-2</c:v>
                </c:pt>
                <c:pt idx="7014">
                  <c:v>5.8746736292428159E-2</c:v>
                </c:pt>
                <c:pt idx="7015">
                  <c:v>5.2219321148825021E-2</c:v>
                </c:pt>
                <c:pt idx="7016">
                  <c:v>5.2219321148825021E-2</c:v>
                </c:pt>
                <c:pt idx="7017">
                  <c:v>4.569190600522189E-2</c:v>
                </c:pt>
                <c:pt idx="7018">
                  <c:v>4.569190600522189E-2</c:v>
                </c:pt>
                <c:pt idx="7019">
                  <c:v>5.2219321148825021E-2</c:v>
                </c:pt>
                <c:pt idx="7020">
                  <c:v>5.2219321148825021E-2</c:v>
                </c:pt>
                <c:pt idx="7021">
                  <c:v>5.2219321148825021E-2</c:v>
                </c:pt>
                <c:pt idx="7022">
                  <c:v>4.569190600522189E-2</c:v>
                </c:pt>
                <c:pt idx="7023">
                  <c:v>4.569190600522189E-2</c:v>
                </c:pt>
                <c:pt idx="7024">
                  <c:v>4.569190600522189E-2</c:v>
                </c:pt>
                <c:pt idx="7025">
                  <c:v>5.2219321148825021E-2</c:v>
                </c:pt>
                <c:pt idx="7026">
                  <c:v>5.2219321148825021E-2</c:v>
                </c:pt>
                <c:pt idx="7027">
                  <c:v>5.2219321148825021E-2</c:v>
                </c:pt>
                <c:pt idx="7028">
                  <c:v>5.2219321148825021E-2</c:v>
                </c:pt>
                <c:pt idx="7029">
                  <c:v>4.569190600522189E-2</c:v>
                </c:pt>
                <c:pt idx="7030">
                  <c:v>4.569190600522189E-2</c:v>
                </c:pt>
                <c:pt idx="7031">
                  <c:v>4.569190600522189E-2</c:v>
                </c:pt>
                <c:pt idx="7032">
                  <c:v>4.569190600522189E-2</c:v>
                </c:pt>
                <c:pt idx="7033">
                  <c:v>4.569190600522189E-2</c:v>
                </c:pt>
                <c:pt idx="7034">
                  <c:v>5.2219321148825021E-2</c:v>
                </c:pt>
                <c:pt idx="7035">
                  <c:v>5.2219321148825021E-2</c:v>
                </c:pt>
                <c:pt idx="7036">
                  <c:v>5.2219321148825021E-2</c:v>
                </c:pt>
                <c:pt idx="7037">
                  <c:v>5.2219321148825021E-2</c:v>
                </c:pt>
                <c:pt idx="7038">
                  <c:v>5.2219321148825021E-2</c:v>
                </c:pt>
                <c:pt idx="7039">
                  <c:v>4.569190600522189E-2</c:v>
                </c:pt>
                <c:pt idx="7040">
                  <c:v>4.569190600522189E-2</c:v>
                </c:pt>
                <c:pt idx="7041">
                  <c:v>4.569190600522189E-2</c:v>
                </c:pt>
                <c:pt idx="7042">
                  <c:v>4.569190600522189E-2</c:v>
                </c:pt>
                <c:pt idx="7043">
                  <c:v>4.569190600522189E-2</c:v>
                </c:pt>
                <c:pt idx="7044">
                  <c:v>5.2219321148825021E-2</c:v>
                </c:pt>
                <c:pt idx="7045">
                  <c:v>5.2219321148825021E-2</c:v>
                </c:pt>
                <c:pt idx="7046">
                  <c:v>5.2219321148825021E-2</c:v>
                </c:pt>
                <c:pt idx="7047">
                  <c:v>4.569190600522189E-2</c:v>
                </c:pt>
                <c:pt idx="7048">
                  <c:v>4.569190600522189E-2</c:v>
                </c:pt>
                <c:pt idx="7049">
                  <c:v>4.569190600522189E-2</c:v>
                </c:pt>
                <c:pt idx="7050">
                  <c:v>5.2219321148825021E-2</c:v>
                </c:pt>
                <c:pt idx="7051">
                  <c:v>5.8746736292428159E-2</c:v>
                </c:pt>
                <c:pt idx="7052">
                  <c:v>5.2219321148825021E-2</c:v>
                </c:pt>
                <c:pt idx="7053">
                  <c:v>4.569190600522189E-2</c:v>
                </c:pt>
                <c:pt idx="7054">
                  <c:v>3.9164490861618766E-2</c:v>
                </c:pt>
                <c:pt idx="7055">
                  <c:v>3.9164490861618766E-2</c:v>
                </c:pt>
                <c:pt idx="7056">
                  <c:v>3.9164490861618766E-2</c:v>
                </c:pt>
                <c:pt idx="7057">
                  <c:v>4.569190600522189E-2</c:v>
                </c:pt>
                <c:pt idx="7058">
                  <c:v>4.569190600522189E-2</c:v>
                </c:pt>
                <c:pt idx="7059">
                  <c:v>4.569190600522189E-2</c:v>
                </c:pt>
                <c:pt idx="7060">
                  <c:v>5.2219321148825021E-2</c:v>
                </c:pt>
                <c:pt idx="7061">
                  <c:v>5.2219321148825021E-2</c:v>
                </c:pt>
                <c:pt idx="7062">
                  <c:v>5.2219321148825021E-2</c:v>
                </c:pt>
                <c:pt idx="7063">
                  <c:v>5.2219321148825021E-2</c:v>
                </c:pt>
                <c:pt idx="7064">
                  <c:v>5.2219321148825021E-2</c:v>
                </c:pt>
                <c:pt idx="7065">
                  <c:v>5.8746736292428159E-2</c:v>
                </c:pt>
                <c:pt idx="7066">
                  <c:v>5.8746736292428159E-2</c:v>
                </c:pt>
                <c:pt idx="7067">
                  <c:v>5.8746736292428159E-2</c:v>
                </c:pt>
                <c:pt idx="7068">
                  <c:v>5.2219321148825021E-2</c:v>
                </c:pt>
                <c:pt idx="7069">
                  <c:v>4.569190600522189E-2</c:v>
                </c:pt>
                <c:pt idx="7070">
                  <c:v>4.569190600522189E-2</c:v>
                </c:pt>
                <c:pt idx="7071">
                  <c:v>4.569190600522189E-2</c:v>
                </c:pt>
                <c:pt idx="7072">
                  <c:v>4.569190600522189E-2</c:v>
                </c:pt>
                <c:pt idx="7073">
                  <c:v>4.569190600522189E-2</c:v>
                </c:pt>
                <c:pt idx="7074">
                  <c:v>4.569190600522189E-2</c:v>
                </c:pt>
                <c:pt idx="7075">
                  <c:v>5.2219321148825021E-2</c:v>
                </c:pt>
                <c:pt idx="7076">
                  <c:v>5.8746736292428159E-2</c:v>
                </c:pt>
                <c:pt idx="7077">
                  <c:v>5.2219321148825021E-2</c:v>
                </c:pt>
                <c:pt idx="7078">
                  <c:v>5.2219321148825021E-2</c:v>
                </c:pt>
                <c:pt idx="7079">
                  <c:v>4.569190600522189E-2</c:v>
                </c:pt>
                <c:pt idx="7080">
                  <c:v>5.2219321148825021E-2</c:v>
                </c:pt>
                <c:pt idx="7081">
                  <c:v>5.2219321148825021E-2</c:v>
                </c:pt>
                <c:pt idx="7082">
                  <c:v>5.2219321148825021E-2</c:v>
                </c:pt>
                <c:pt idx="7083">
                  <c:v>4.569190600522189E-2</c:v>
                </c:pt>
                <c:pt idx="7084">
                  <c:v>4.569190600522189E-2</c:v>
                </c:pt>
                <c:pt idx="7085">
                  <c:v>4.569190600522189E-2</c:v>
                </c:pt>
                <c:pt idx="7086">
                  <c:v>4.569190600522189E-2</c:v>
                </c:pt>
                <c:pt idx="7087">
                  <c:v>3.9164490861618766E-2</c:v>
                </c:pt>
                <c:pt idx="7088">
                  <c:v>3.9164490861618766E-2</c:v>
                </c:pt>
                <c:pt idx="7089">
                  <c:v>3.9164490861618766E-2</c:v>
                </c:pt>
                <c:pt idx="7090">
                  <c:v>4.569190600522189E-2</c:v>
                </c:pt>
                <c:pt idx="7091">
                  <c:v>5.2219321148825021E-2</c:v>
                </c:pt>
                <c:pt idx="7092">
                  <c:v>5.2219321148825021E-2</c:v>
                </c:pt>
                <c:pt idx="7093">
                  <c:v>4.569190600522189E-2</c:v>
                </c:pt>
                <c:pt idx="7094">
                  <c:v>3.9164490861618766E-2</c:v>
                </c:pt>
                <c:pt idx="7095">
                  <c:v>3.9164490861618766E-2</c:v>
                </c:pt>
                <c:pt idx="7096">
                  <c:v>3.2637075718015642E-2</c:v>
                </c:pt>
                <c:pt idx="7097">
                  <c:v>3.9164490861618766E-2</c:v>
                </c:pt>
                <c:pt idx="7098">
                  <c:v>3.9164490861618766E-2</c:v>
                </c:pt>
                <c:pt idx="7099">
                  <c:v>3.9164490861618766E-2</c:v>
                </c:pt>
                <c:pt idx="7100">
                  <c:v>3.9164490861618766E-2</c:v>
                </c:pt>
                <c:pt idx="7101">
                  <c:v>4.569190600522189E-2</c:v>
                </c:pt>
                <c:pt idx="7102">
                  <c:v>4.569190600522189E-2</c:v>
                </c:pt>
                <c:pt idx="7103">
                  <c:v>4.569190600522189E-2</c:v>
                </c:pt>
                <c:pt idx="7104">
                  <c:v>4.569190600522189E-2</c:v>
                </c:pt>
                <c:pt idx="7105">
                  <c:v>4.569190600522189E-2</c:v>
                </c:pt>
                <c:pt idx="7106">
                  <c:v>4.569190600522189E-2</c:v>
                </c:pt>
                <c:pt idx="7107">
                  <c:v>4.569190600522189E-2</c:v>
                </c:pt>
                <c:pt idx="7108">
                  <c:v>4.569190600522189E-2</c:v>
                </c:pt>
                <c:pt idx="7109">
                  <c:v>4.569190600522189E-2</c:v>
                </c:pt>
                <c:pt idx="7110">
                  <c:v>4.569190600522189E-2</c:v>
                </c:pt>
                <c:pt idx="7111">
                  <c:v>4.569190600522189E-2</c:v>
                </c:pt>
                <c:pt idx="7112">
                  <c:v>4.569190600522189E-2</c:v>
                </c:pt>
                <c:pt idx="7113">
                  <c:v>4.569190600522189E-2</c:v>
                </c:pt>
                <c:pt idx="7114">
                  <c:v>4.569190600522189E-2</c:v>
                </c:pt>
                <c:pt idx="7115">
                  <c:v>4.569190600522189E-2</c:v>
                </c:pt>
                <c:pt idx="7116">
                  <c:v>4.569190600522189E-2</c:v>
                </c:pt>
                <c:pt idx="7117">
                  <c:v>4.569190600522189E-2</c:v>
                </c:pt>
                <c:pt idx="7118">
                  <c:v>4.569190600522189E-2</c:v>
                </c:pt>
                <c:pt idx="7119">
                  <c:v>4.569190600522189E-2</c:v>
                </c:pt>
                <c:pt idx="7120">
                  <c:v>3.9164490861618766E-2</c:v>
                </c:pt>
                <c:pt idx="7121">
                  <c:v>3.9164490861618766E-2</c:v>
                </c:pt>
                <c:pt idx="7122">
                  <c:v>3.2637075718015642E-2</c:v>
                </c:pt>
                <c:pt idx="7123">
                  <c:v>3.9164490861618766E-2</c:v>
                </c:pt>
                <c:pt idx="7124">
                  <c:v>3.9164490861618766E-2</c:v>
                </c:pt>
                <c:pt idx="7125">
                  <c:v>3.9164490861618766E-2</c:v>
                </c:pt>
                <c:pt idx="7126">
                  <c:v>3.9164490861618766E-2</c:v>
                </c:pt>
                <c:pt idx="7127">
                  <c:v>3.9164490861618766E-2</c:v>
                </c:pt>
                <c:pt idx="7128">
                  <c:v>4.569190600522189E-2</c:v>
                </c:pt>
                <c:pt idx="7129">
                  <c:v>4.569190600522189E-2</c:v>
                </c:pt>
                <c:pt idx="7130">
                  <c:v>4.569190600522189E-2</c:v>
                </c:pt>
                <c:pt idx="7131">
                  <c:v>4.569190600522189E-2</c:v>
                </c:pt>
                <c:pt idx="7132">
                  <c:v>5.2219321148825021E-2</c:v>
                </c:pt>
                <c:pt idx="7133">
                  <c:v>5.2219321148825021E-2</c:v>
                </c:pt>
                <c:pt idx="7134">
                  <c:v>5.2219321148825021E-2</c:v>
                </c:pt>
                <c:pt idx="7135">
                  <c:v>5.2219321148825021E-2</c:v>
                </c:pt>
                <c:pt idx="7136">
                  <c:v>5.2219321148825021E-2</c:v>
                </c:pt>
                <c:pt idx="7137">
                  <c:v>5.2219321148825021E-2</c:v>
                </c:pt>
                <c:pt idx="7138">
                  <c:v>5.2219321148825021E-2</c:v>
                </c:pt>
                <c:pt idx="7139">
                  <c:v>4.569190600522189E-2</c:v>
                </c:pt>
                <c:pt idx="7140">
                  <c:v>4.569190600522189E-2</c:v>
                </c:pt>
                <c:pt idx="7141">
                  <c:v>3.9164490861618766E-2</c:v>
                </c:pt>
                <c:pt idx="7142">
                  <c:v>4.569190600522189E-2</c:v>
                </c:pt>
                <c:pt idx="7143">
                  <c:v>4.569190600522189E-2</c:v>
                </c:pt>
                <c:pt idx="7144">
                  <c:v>4.569190600522189E-2</c:v>
                </c:pt>
                <c:pt idx="7145">
                  <c:v>3.9164490861618766E-2</c:v>
                </c:pt>
                <c:pt idx="7146">
                  <c:v>3.2637075718015642E-2</c:v>
                </c:pt>
                <c:pt idx="7147">
                  <c:v>2.610966057441251E-2</c:v>
                </c:pt>
                <c:pt idx="7148">
                  <c:v>2.610966057441251E-2</c:v>
                </c:pt>
                <c:pt idx="7149">
                  <c:v>3.2637075718015642E-2</c:v>
                </c:pt>
                <c:pt idx="7150">
                  <c:v>3.9164490861618766E-2</c:v>
                </c:pt>
                <c:pt idx="7151">
                  <c:v>4.569190600522189E-2</c:v>
                </c:pt>
                <c:pt idx="7152">
                  <c:v>4.569190600522189E-2</c:v>
                </c:pt>
                <c:pt idx="7153">
                  <c:v>4.569190600522189E-2</c:v>
                </c:pt>
                <c:pt idx="7154">
                  <c:v>4.569190600522189E-2</c:v>
                </c:pt>
                <c:pt idx="7155">
                  <c:v>4.569190600522189E-2</c:v>
                </c:pt>
                <c:pt idx="7156">
                  <c:v>3.9164490861618766E-2</c:v>
                </c:pt>
                <c:pt idx="7157">
                  <c:v>3.9164490861618766E-2</c:v>
                </c:pt>
                <c:pt idx="7158">
                  <c:v>4.569190600522189E-2</c:v>
                </c:pt>
                <c:pt idx="7159">
                  <c:v>5.2219321148825021E-2</c:v>
                </c:pt>
                <c:pt idx="7160">
                  <c:v>5.2219321148825021E-2</c:v>
                </c:pt>
                <c:pt idx="7161">
                  <c:v>5.2219321148825021E-2</c:v>
                </c:pt>
                <c:pt idx="7162">
                  <c:v>4.569190600522189E-2</c:v>
                </c:pt>
                <c:pt idx="7163">
                  <c:v>3.9164490861618766E-2</c:v>
                </c:pt>
                <c:pt idx="7164">
                  <c:v>3.9164490861618766E-2</c:v>
                </c:pt>
                <c:pt idx="7165">
                  <c:v>3.9164490861618766E-2</c:v>
                </c:pt>
                <c:pt idx="7166">
                  <c:v>3.9164490861618766E-2</c:v>
                </c:pt>
                <c:pt idx="7167">
                  <c:v>3.9164490861618766E-2</c:v>
                </c:pt>
                <c:pt idx="7168">
                  <c:v>3.9164490861618766E-2</c:v>
                </c:pt>
                <c:pt idx="7169">
                  <c:v>3.9164490861618766E-2</c:v>
                </c:pt>
                <c:pt idx="7170">
                  <c:v>3.9164490861618766E-2</c:v>
                </c:pt>
                <c:pt idx="7171">
                  <c:v>4.569190600522189E-2</c:v>
                </c:pt>
                <c:pt idx="7172">
                  <c:v>3.9164490861618766E-2</c:v>
                </c:pt>
                <c:pt idx="7173">
                  <c:v>3.9164490861618766E-2</c:v>
                </c:pt>
                <c:pt idx="7174">
                  <c:v>3.9164490861618766E-2</c:v>
                </c:pt>
                <c:pt idx="7175">
                  <c:v>3.9164490861618766E-2</c:v>
                </c:pt>
                <c:pt idx="7176">
                  <c:v>3.9164490861618766E-2</c:v>
                </c:pt>
                <c:pt idx="7177">
                  <c:v>3.9164490861618766E-2</c:v>
                </c:pt>
                <c:pt idx="7178">
                  <c:v>3.9164490861618766E-2</c:v>
                </c:pt>
                <c:pt idx="7179">
                  <c:v>3.9164490861618766E-2</c:v>
                </c:pt>
                <c:pt idx="7180">
                  <c:v>3.9164490861618766E-2</c:v>
                </c:pt>
                <c:pt idx="7181">
                  <c:v>4.569190600522189E-2</c:v>
                </c:pt>
                <c:pt idx="7182">
                  <c:v>4.569190600522189E-2</c:v>
                </c:pt>
                <c:pt idx="7183">
                  <c:v>4.569190600522189E-2</c:v>
                </c:pt>
                <c:pt idx="7184">
                  <c:v>4.569190600522189E-2</c:v>
                </c:pt>
                <c:pt idx="7185">
                  <c:v>4.569190600522189E-2</c:v>
                </c:pt>
                <c:pt idx="7186">
                  <c:v>4.569190600522189E-2</c:v>
                </c:pt>
                <c:pt idx="7187">
                  <c:v>5.2219321148825021E-2</c:v>
                </c:pt>
                <c:pt idx="7188">
                  <c:v>5.2219321148825021E-2</c:v>
                </c:pt>
                <c:pt idx="7189">
                  <c:v>4.569190600522189E-2</c:v>
                </c:pt>
                <c:pt idx="7190">
                  <c:v>3.9164490861618766E-2</c:v>
                </c:pt>
                <c:pt idx="7191">
                  <c:v>3.9164490861618766E-2</c:v>
                </c:pt>
                <c:pt idx="7192">
                  <c:v>3.2637075718015642E-2</c:v>
                </c:pt>
                <c:pt idx="7193">
                  <c:v>3.2637075718015642E-2</c:v>
                </c:pt>
                <c:pt idx="7194">
                  <c:v>3.2637075718015642E-2</c:v>
                </c:pt>
                <c:pt idx="7195">
                  <c:v>3.9164490861618766E-2</c:v>
                </c:pt>
                <c:pt idx="7196">
                  <c:v>4.569190600522189E-2</c:v>
                </c:pt>
                <c:pt idx="7197">
                  <c:v>4.569190600522189E-2</c:v>
                </c:pt>
                <c:pt idx="7198">
                  <c:v>4.569190600522189E-2</c:v>
                </c:pt>
                <c:pt idx="7199">
                  <c:v>3.9164490861618766E-2</c:v>
                </c:pt>
                <c:pt idx="7200">
                  <c:v>3.9164490861618766E-2</c:v>
                </c:pt>
                <c:pt idx="7201">
                  <c:v>3.9164490861618766E-2</c:v>
                </c:pt>
                <c:pt idx="7202">
                  <c:v>3.9164490861618766E-2</c:v>
                </c:pt>
                <c:pt idx="7203">
                  <c:v>3.9164490861618766E-2</c:v>
                </c:pt>
                <c:pt idx="7204">
                  <c:v>3.2637075718015642E-2</c:v>
                </c:pt>
                <c:pt idx="7205">
                  <c:v>3.2637075718015642E-2</c:v>
                </c:pt>
                <c:pt idx="7206">
                  <c:v>3.9164490861618766E-2</c:v>
                </c:pt>
                <c:pt idx="7207">
                  <c:v>3.9164490861618766E-2</c:v>
                </c:pt>
                <c:pt idx="7208">
                  <c:v>3.9164490861618766E-2</c:v>
                </c:pt>
                <c:pt idx="7209">
                  <c:v>3.9164490861618766E-2</c:v>
                </c:pt>
                <c:pt idx="7210">
                  <c:v>3.9164490861618766E-2</c:v>
                </c:pt>
                <c:pt idx="7211">
                  <c:v>3.2637075718015642E-2</c:v>
                </c:pt>
                <c:pt idx="7212">
                  <c:v>3.9164490861618766E-2</c:v>
                </c:pt>
                <c:pt idx="7213">
                  <c:v>3.9164490861618766E-2</c:v>
                </c:pt>
                <c:pt idx="7214">
                  <c:v>3.9164490861618766E-2</c:v>
                </c:pt>
                <c:pt idx="7215">
                  <c:v>3.9164490861618766E-2</c:v>
                </c:pt>
                <c:pt idx="7216">
                  <c:v>4.569190600522189E-2</c:v>
                </c:pt>
                <c:pt idx="7217">
                  <c:v>4.569190600522189E-2</c:v>
                </c:pt>
                <c:pt idx="7218">
                  <c:v>4.569190600522189E-2</c:v>
                </c:pt>
                <c:pt idx="7219">
                  <c:v>3.9164490861618766E-2</c:v>
                </c:pt>
                <c:pt idx="7220">
                  <c:v>3.9164490861618766E-2</c:v>
                </c:pt>
                <c:pt idx="7221">
                  <c:v>3.2637075718015642E-2</c:v>
                </c:pt>
                <c:pt idx="7222">
                  <c:v>3.2637075718015642E-2</c:v>
                </c:pt>
                <c:pt idx="7223">
                  <c:v>3.9164490861618766E-2</c:v>
                </c:pt>
                <c:pt idx="7224">
                  <c:v>3.9164490861618766E-2</c:v>
                </c:pt>
                <c:pt idx="7225">
                  <c:v>3.9164490861618766E-2</c:v>
                </c:pt>
                <c:pt idx="7226">
                  <c:v>3.9164490861618766E-2</c:v>
                </c:pt>
                <c:pt idx="7227">
                  <c:v>3.9164490861618766E-2</c:v>
                </c:pt>
                <c:pt idx="7228">
                  <c:v>3.9164490861618766E-2</c:v>
                </c:pt>
                <c:pt idx="7229">
                  <c:v>3.9164490861618766E-2</c:v>
                </c:pt>
                <c:pt idx="7230">
                  <c:v>3.2637075718015642E-2</c:v>
                </c:pt>
                <c:pt idx="7231">
                  <c:v>3.2637075718015642E-2</c:v>
                </c:pt>
                <c:pt idx="7232">
                  <c:v>3.2637075718015642E-2</c:v>
                </c:pt>
                <c:pt idx="7233">
                  <c:v>3.2637075718015642E-2</c:v>
                </c:pt>
                <c:pt idx="7234">
                  <c:v>3.2637075718015642E-2</c:v>
                </c:pt>
                <c:pt idx="7235">
                  <c:v>3.2637075718015642E-2</c:v>
                </c:pt>
                <c:pt idx="7236">
                  <c:v>3.2637075718015642E-2</c:v>
                </c:pt>
                <c:pt idx="7237">
                  <c:v>3.9164490861618766E-2</c:v>
                </c:pt>
                <c:pt idx="7238">
                  <c:v>3.9164490861618766E-2</c:v>
                </c:pt>
                <c:pt idx="7239">
                  <c:v>3.9164490861618766E-2</c:v>
                </c:pt>
                <c:pt idx="7240">
                  <c:v>3.9164490861618766E-2</c:v>
                </c:pt>
                <c:pt idx="7241">
                  <c:v>3.9164490861618766E-2</c:v>
                </c:pt>
                <c:pt idx="7242">
                  <c:v>3.9164490861618766E-2</c:v>
                </c:pt>
                <c:pt idx="7243">
                  <c:v>3.9164490861618766E-2</c:v>
                </c:pt>
                <c:pt idx="7244">
                  <c:v>3.9164490861618766E-2</c:v>
                </c:pt>
                <c:pt idx="7245">
                  <c:v>3.2637075718015642E-2</c:v>
                </c:pt>
                <c:pt idx="7246">
                  <c:v>3.2637075718015642E-2</c:v>
                </c:pt>
                <c:pt idx="7247">
                  <c:v>2.610966057441251E-2</c:v>
                </c:pt>
                <c:pt idx="7248">
                  <c:v>2.610966057441251E-2</c:v>
                </c:pt>
                <c:pt idx="7249">
                  <c:v>2.610966057441251E-2</c:v>
                </c:pt>
                <c:pt idx="7250">
                  <c:v>2.610966057441251E-2</c:v>
                </c:pt>
                <c:pt idx="7251">
                  <c:v>2.610966057441251E-2</c:v>
                </c:pt>
                <c:pt idx="7252">
                  <c:v>2.610966057441251E-2</c:v>
                </c:pt>
                <c:pt idx="7253">
                  <c:v>2.610966057441251E-2</c:v>
                </c:pt>
                <c:pt idx="7254">
                  <c:v>3.2637075718015642E-2</c:v>
                </c:pt>
                <c:pt idx="7255">
                  <c:v>3.2637075718015642E-2</c:v>
                </c:pt>
                <c:pt idx="7256">
                  <c:v>3.9164490861618766E-2</c:v>
                </c:pt>
                <c:pt idx="7257">
                  <c:v>3.9164490861618766E-2</c:v>
                </c:pt>
                <c:pt idx="7258">
                  <c:v>3.9164490861618766E-2</c:v>
                </c:pt>
                <c:pt idx="7259">
                  <c:v>3.9164490861618766E-2</c:v>
                </c:pt>
                <c:pt idx="7260">
                  <c:v>3.9164490861618766E-2</c:v>
                </c:pt>
                <c:pt idx="7261">
                  <c:v>3.9164490861618766E-2</c:v>
                </c:pt>
                <c:pt idx="7262">
                  <c:v>3.9164490861618766E-2</c:v>
                </c:pt>
                <c:pt idx="7263">
                  <c:v>3.9164490861618766E-2</c:v>
                </c:pt>
                <c:pt idx="7264">
                  <c:v>3.9164490861618766E-2</c:v>
                </c:pt>
                <c:pt idx="7265">
                  <c:v>3.9164490861618766E-2</c:v>
                </c:pt>
                <c:pt idx="7266">
                  <c:v>3.9164490861618766E-2</c:v>
                </c:pt>
                <c:pt idx="7267">
                  <c:v>4.569190600522189E-2</c:v>
                </c:pt>
                <c:pt idx="7268">
                  <c:v>4.569190600522189E-2</c:v>
                </c:pt>
                <c:pt idx="7269">
                  <c:v>4.569190600522189E-2</c:v>
                </c:pt>
                <c:pt idx="7270">
                  <c:v>4.569190600522189E-2</c:v>
                </c:pt>
                <c:pt idx="7271">
                  <c:v>3.9164490861618766E-2</c:v>
                </c:pt>
                <c:pt idx="7272">
                  <c:v>3.9164490861618766E-2</c:v>
                </c:pt>
                <c:pt idx="7273">
                  <c:v>3.9164490861618766E-2</c:v>
                </c:pt>
                <c:pt idx="7274">
                  <c:v>4.569190600522189E-2</c:v>
                </c:pt>
                <c:pt idx="7275">
                  <c:v>3.9164490861618766E-2</c:v>
                </c:pt>
                <c:pt idx="7276">
                  <c:v>3.9164490861618766E-2</c:v>
                </c:pt>
                <c:pt idx="7277">
                  <c:v>3.9164490861618766E-2</c:v>
                </c:pt>
                <c:pt idx="7278">
                  <c:v>3.9164490861618766E-2</c:v>
                </c:pt>
                <c:pt idx="7279">
                  <c:v>3.9164490861618766E-2</c:v>
                </c:pt>
                <c:pt idx="7280">
                  <c:v>4.569190600522189E-2</c:v>
                </c:pt>
                <c:pt idx="7281">
                  <c:v>3.9164490861618766E-2</c:v>
                </c:pt>
                <c:pt idx="7282">
                  <c:v>3.9164490861618766E-2</c:v>
                </c:pt>
                <c:pt idx="7283">
                  <c:v>3.9164490861618766E-2</c:v>
                </c:pt>
                <c:pt idx="7284">
                  <c:v>3.9164490861618766E-2</c:v>
                </c:pt>
                <c:pt idx="7285">
                  <c:v>3.9164490861618766E-2</c:v>
                </c:pt>
                <c:pt idx="7286">
                  <c:v>3.9164490861618766E-2</c:v>
                </c:pt>
                <c:pt idx="7287">
                  <c:v>3.9164490861618766E-2</c:v>
                </c:pt>
                <c:pt idx="7288">
                  <c:v>3.9164490861618766E-2</c:v>
                </c:pt>
                <c:pt idx="7289">
                  <c:v>4.569190600522189E-2</c:v>
                </c:pt>
                <c:pt idx="7290">
                  <c:v>4.569190600522189E-2</c:v>
                </c:pt>
                <c:pt idx="7291">
                  <c:v>3.9164490861618766E-2</c:v>
                </c:pt>
                <c:pt idx="7292">
                  <c:v>3.2637075718015642E-2</c:v>
                </c:pt>
                <c:pt idx="7293">
                  <c:v>3.2637075718015642E-2</c:v>
                </c:pt>
                <c:pt idx="7294">
                  <c:v>3.2637075718015642E-2</c:v>
                </c:pt>
                <c:pt idx="7295">
                  <c:v>3.2637075718015642E-2</c:v>
                </c:pt>
                <c:pt idx="7296">
                  <c:v>3.2637075718015642E-2</c:v>
                </c:pt>
                <c:pt idx="7297">
                  <c:v>2.610966057441251E-2</c:v>
                </c:pt>
                <c:pt idx="7298">
                  <c:v>3.2637075718015642E-2</c:v>
                </c:pt>
                <c:pt idx="7299">
                  <c:v>3.2637075718015642E-2</c:v>
                </c:pt>
                <c:pt idx="7300">
                  <c:v>3.9164490861618766E-2</c:v>
                </c:pt>
                <c:pt idx="7301">
                  <c:v>3.9164490861618766E-2</c:v>
                </c:pt>
                <c:pt idx="7302">
                  <c:v>3.2637075718015642E-2</c:v>
                </c:pt>
                <c:pt idx="7303">
                  <c:v>3.2637075718015642E-2</c:v>
                </c:pt>
                <c:pt idx="7304">
                  <c:v>3.2637075718015642E-2</c:v>
                </c:pt>
                <c:pt idx="7305">
                  <c:v>3.9164490861618766E-2</c:v>
                </c:pt>
                <c:pt idx="7306">
                  <c:v>3.9164490861618766E-2</c:v>
                </c:pt>
                <c:pt idx="7307">
                  <c:v>3.9164490861618766E-2</c:v>
                </c:pt>
                <c:pt idx="7308">
                  <c:v>3.2637075718015642E-2</c:v>
                </c:pt>
                <c:pt idx="7309">
                  <c:v>2.610966057441251E-2</c:v>
                </c:pt>
                <c:pt idx="7310">
                  <c:v>2.610966057441251E-2</c:v>
                </c:pt>
                <c:pt idx="7311">
                  <c:v>2.610966057441251E-2</c:v>
                </c:pt>
                <c:pt idx="7312">
                  <c:v>3.2637075718015642E-2</c:v>
                </c:pt>
                <c:pt idx="7313">
                  <c:v>3.2637075718015642E-2</c:v>
                </c:pt>
                <c:pt idx="7314">
                  <c:v>3.2637075718015642E-2</c:v>
                </c:pt>
                <c:pt idx="7315">
                  <c:v>3.2637075718015642E-2</c:v>
                </c:pt>
                <c:pt idx="7316">
                  <c:v>2.610966057441251E-2</c:v>
                </c:pt>
                <c:pt idx="7317">
                  <c:v>2.610966057441251E-2</c:v>
                </c:pt>
                <c:pt idx="7318">
                  <c:v>2.610966057441251E-2</c:v>
                </c:pt>
                <c:pt idx="7319">
                  <c:v>3.9164490861618766E-2</c:v>
                </c:pt>
                <c:pt idx="7320">
                  <c:v>3.9164490861618766E-2</c:v>
                </c:pt>
                <c:pt idx="7321">
                  <c:v>4.569190600522189E-2</c:v>
                </c:pt>
                <c:pt idx="7322">
                  <c:v>3.9164490861618766E-2</c:v>
                </c:pt>
                <c:pt idx="7323">
                  <c:v>3.9164490861618766E-2</c:v>
                </c:pt>
                <c:pt idx="7324">
                  <c:v>3.2637075718015642E-2</c:v>
                </c:pt>
                <c:pt idx="7325">
                  <c:v>3.2637075718015642E-2</c:v>
                </c:pt>
                <c:pt idx="7326">
                  <c:v>3.9164490861618766E-2</c:v>
                </c:pt>
                <c:pt idx="7327">
                  <c:v>4.569190600522189E-2</c:v>
                </c:pt>
                <c:pt idx="7328">
                  <c:v>4.569190600522189E-2</c:v>
                </c:pt>
                <c:pt idx="7329">
                  <c:v>3.9164490861618766E-2</c:v>
                </c:pt>
                <c:pt idx="7330">
                  <c:v>3.9164490861618766E-2</c:v>
                </c:pt>
                <c:pt idx="7331">
                  <c:v>3.2637075718015642E-2</c:v>
                </c:pt>
                <c:pt idx="7332">
                  <c:v>3.2637075718015642E-2</c:v>
                </c:pt>
                <c:pt idx="7333">
                  <c:v>3.9164490861618766E-2</c:v>
                </c:pt>
                <c:pt idx="7334">
                  <c:v>3.9164490861618766E-2</c:v>
                </c:pt>
                <c:pt idx="7335">
                  <c:v>3.2637075718015642E-2</c:v>
                </c:pt>
                <c:pt idx="7336">
                  <c:v>3.2637075718015642E-2</c:v>
                </c:pt>
                <c:pt idx="7337">
                  <c:v>3.2637075718015642E-2</c:v>
                </c:pt>
                <c:pt idx="7338">
                  <c:v>3.2637075718015642E-2</c:v>
                </c:pt>
                <c:pt idx="7339">
                  <c:v>3.2637075718015642E-2</c:v>
                </c:pt>
                <c:pt idx="7340">
                  <c:v>3.2637075718015642E-2</c:v>
                </c:pt>
                <c:pt idx="7341">
                  <c:v>2.610966057441251E-2</c:v>
                </c:pt>
                <c:pt idx="7342">
                  <c:v>2.610966057441251E-2</c:v>
                </c:pt>
                <c:pt idx="7343">
                  <c:v>3.2637075718015642E-2</c:v>
                </c:pt>
                <c:pt idx="7344">
                  <c:v>3.2637075718015642E-2</c:v>
                </c:pt>
                <c:pt idx="7345">
                  <c:v>3.2637075718015642E-2</c:v>
                </c:pt>
                <c:pt idx="7346">
                  <c:v>3.2637075718015642E-2</c:v>
                </c:pt>
                <c:pt idx="7347">
                  <c:v>3.2637075718015642E-2</c:v>
                </c:pt>
                <c:pt idx="7348">
                  <c:v>3.2637075718015642E-2</c:v>
                </c:pt>
                <c:pt idx="7349">
                  <c:v>3.9164490861618766E-2</c:v>
                </c:pt>
                <c:pt idx="7350">
                  <c:v>3.9164490861618766E-2</c:v>
                </c:pt>
                <c:pt idx="7351">
                  <c:v>3.9164490861618766E-2</c:v>
                </c:pt>
                <c:pt idx="7352">
                  <c:v>3.2637075718015642E-2</c:v>
                </c:pt>
                <c:pt idx="7353">
                  <c:v>3.2637075718015642E-2</c:v>
                </c:pt>
                <c:pt idx="7354">
                  <c:v>2.610966057441251E-2</c:v>
                </c:pt>
                <c:pt idx="7355">
                  <c:v>2.610966057441251E-2</c:v>
                </c:pt>
                <c:pt idx="7356">
                  <c:v>2.610966057441251E-2</c:v>
                </c:pt>
                <c:pt idx="7357">
                  <c:v>3.2637075718015642E-2</c:v>
                </c:pt>
                <c:pt idx="7358">
                  <c:v>3.2637075718015642E-2</c:v>
                </c:pt>
                <c:pt idx="7359">
                  <c:v>2.610966057441251E-2</c:v>
                </c:pt>
                <c:pt idx="7360">
                  <c:v>2.610966057441251E-2</c:v>
                </c:pt>
                <c:pt idx="7361">
                  <c:v>2.610966057441251E-2</c:v>
                </c:pt>
                <c:pt idx="7362">
                  <c:v>2.610966057441251E-2</c:v>
                </c:pt>
                <c:pt idx="7363">
                  <c:v>2.610966057441251E-2</c:v>
                </c:pt>
                <c:pt idx="7364">
                  <c:v>2.610966057441251E-2</c:v>
                </c:pt>
                <c:pt idx="7365">
                  <c:v>2.610966057441251E-2</c:v>
                </c:pt>
                <c:pt idx="7366">
                  <c:v>2.610966057441251E-2</c:v>
                </c:pt>
                <c:pt idx="7367">
                  <c:v>3.2637075718015642E-2</c:v>
                </c:pt>
                <c:pt idx="7368">
                  <c:v>3.2637075718015642E-2</c:v>
                </c:pt>
                <c:pt idx="7369">
                  <c:v>3.2637075718015642E-2</c:v>
                </c:pt>
                <c:pt idx="7370">
                  <c:v>3.2637075718015642E-2</c:v>
                </c:pt>
                <c:pt idx="7371">
                  <c:v>3.2637075718015642E-2</c:v>
                </c:pt>
                <c:pt idx="7372">
                  <c:v>3.2637075718015642E-2</c:v>
                </c:pt>
                <c:pt idx="7373">
                  <c:v>3.9164490861618766E-2</c:v>
                </c:pt>
                <c:pt idx="7374">
                  <c:v>3.9164490861618766E-2</c:v>
                </c:pt>
                <c:pt idx="7375">
                  <c:v>3.2637075718015642E-2</c:v>
                </c:pt>
                <c:pt idx="7376">
                  <c:v>3.2637075718015642E-2</c:v>
                </c:pt>
                <c:pt idx="7377">
                  <c:v>3.2637075718015642E-2</c:v>
                </c:pt>
                <c:pt idx="7378">
                  <c:v>3.9164490861618766E-2</c:v>
                </c:pt>
                <c:pt idx="7379">
                  <c:v>3.9164490861618766E-2</c:v>
                </c:pt>
                <c:pt idx="7380">
                  <c:v>3.2637075718015642E-2</c:v>
                </c:pt>
                <c:pt idx="7381">
                  <c:v>3.2637075718015642E-2</c:v>
                </c:pt>
                <c:pt idx="7382">
                  <c:v>3.2637075718015642E-2</c:v>
                </c:pt>
                <c:pt idx="7383">
                  <c:v>3.2637075718015642E-2</c:v>
                </c:pt>
                <c:pt idx="7384">
                  <c:v>3.9164490861618766E-2</c:v>
                </c:pt>
                <c:pt idx="7385">
                  <c:v>3.9164490861618766E-2</c:v>
                </c:pt>
                <c:pt idx="7386">
                  <c:v>3.9164490861618766E-2</c:v>
                </c:pt>
                <c:pt idx="7387">
                  <c:v>3.9164490861618766E-2</c:v>
                </c:pt>
                <c:pt idx="7388">
                  <c:v>3.9164490861618766E-2</c:v>
                </c:pt>
                <c:pt idx="7389">
                  <c:v>3.9164490861618766E-2</c:v>
                </c:pt>
                <c:pt idx="7390">
                  <c:v>3.2637075718015642E-2</c:v>
                </c:pt>
                <c:pt idx="7391">
                  <c:v>3.2637075718015642E-2</c:v>
                </c:pt>
                <c:pt idx="7392">
                  <c:v>3.2637075718015642E-2</c:v>
                </c:pt>
                <c:pt idx="7393">
                  <c:v>3.2637075718015642E-2</c:v>
                </c:pt>
                <c:pt idx="7394">
                  <c:v>3.2637075718015642E-2</c:v>
                </c:pt>
                <c:pt idx="7395">
                  <c:v>3.9164490861618766E-2</c:v>
                </c:pt>
                <c:pt idx="7396">
                  <c:v>3.9164490861618766E-2</c:v>
                </c:pt>
                <c:pt idx="7397">
                  <c:v>3.9164490861618766E-2</c:v>
                </c:pt>
                <c:pt idx="7398">
                  <c:v>3.9164490861618766E-2</c:v>
                </c:pt>
                <c:pt idx="7399">
                  <c:v>3.2637075718015642E-2</c:v>
                </c:pt>
                <c:pt idx="7400">
                  <c:v>2.610966057441251E-2</c:v>
                </c:pt>
                <c:pt idx="7401">
                  <c:v>2.610966057441251E-2</c:v>
                </c:pt>
                <c:pt idx="7402">
                  <c:v>2.610966057441251E-2</c:v>
                </c:pt>
                <c:pt idx="7403">
                  <c:v>2.610966057441251E-2</c:v>
                </c:pt>
                <c:pt idx="7404">
                  <c:v>3.2637075718015642E-2</c:v>
                </c:pt>
                <c:pt idx="7405">
                  <c:v>3.2637075718015642E-2</c:v>
                </c:pt>
                <c:pt idx="7406">
                  <c:v>3.2637075718015642E-2</c:v>
                </c:pt>
                <c:pt idx="7407">
                  <c:v>2.610966057441251E-2</c:v>
                </c:pt>
                <c:pt idx="7408">
                  <c:v>2.610966057441251E-2</c:v>
                </c:pt>
                <c:pt idx="7409">
                  <c:v>2.610966057441251E-2</c:v>
                </c:pt>
                <c:pt idx="7410">
                  <c:v>2.610966057441251E-2</c:v>
                </c:pt>
                <c:pt idx="7411">
                  <c:v>3.2637075718015642E-2</c:v>
                </c:pt>
                <c:pt idx="7412">
                  <c:v>3.2637075718015642E-2</c:v>
                </c:pt>
                <c:pt idx="7413">
                  <c:v>3.9164490861618766E-2</c:v>
                </c:pt>
                <c:pt idx="7414">
                  <c:v>3.9164490861618766E-2</c:v>
                </c:pt>
                <c:pt idx="7415">
                  <c:v>3.2637075718015642E-2</c:v>
                </c:pt>
                <c:pt idx="7416">
                  <c:v>3.2637075718015642E-2</c:v>
                </c:pt>
                <c:pt idx="7417">
                  <c:v>3.2637075718015642E-2</c:v>
                </c:pt>
                <c:pt idx="7418">
                  <c:v>3.2637075718015642E-2</c:v>
                </c:pt>
                <c:pt idx="7419">
                  <c:v>3.9164490861618766E-2</c:v>
                </c:pt>
                <c:pt idx="7420">
                  <c:v>4.569190600522189E-2</c:v>
                </c:pt>
                <c:pt idx="7421">
                  <c:v>4.569190600522189E-2</c:v>
                </c:pt>
                <c:pt idx="7422">
                  <c:v>4.569190600522189E-2</c:v>
                </c:pt>
                <c:pt idx="7423">
                  <c:v>3.9164490861618766E-2</c:v>
                </c:pt>
                <c:pt idx="7424">
                  <c:v>3.2637075718015642E-2</c:v>
                </c:pt>
                <c:pt idx="7425">
                  <c:v>3.2637075718015642E-2</c:v>
                </c:pt>
                <c:pt idx="7426">
                  <c:v>3.2637075718015642E-2</c:v>
                </c:pt>
                <c:pt idx="7427">
                  <c:v>3.2637075718015642E-2</c:v>
                </c:pt>
                <c:pt idx="7428">
                  <c:v>3.2637075718015642E-2</c:v>
                </c:pt>
                <c:pt idx="7429">
                  <c:v>3.2637075718015642E-2</c:v>
                </c:pt>
                <c:pt idx="7430">
                  <c:v>3.2637075718015642E-2</c:v>
                </c:pt>
                <c:pt idx="7431">
                  <c:v>2.610966057441251E-2</c:v>
                </c:pt>
                <c:pt idx="7432">
                  <c:v>2.610966057441251E-2</c:v>
                </c:pt>
                <c:pt idx="7433">
                  <c:v>1.9582245430809383E-2</c:v>
                </c:pt>
                <c:pt idx="7434">
                  <c:v>1.9582245430809383E-2</c:v>
                </c:pt>
                <c:pt idx="7435">
                  <c:v>2.610966057441251E-2</c:v>
                </c:pt>
                <c:pt idx="7436">
                  <c:v>3.2637075718015642E-2</c:v>
                </c:pt>
                <c:pt idx="7437">
                  <c:v>3.2637075718015642E-2</c:v>
                </c:pt>
                <c:pt idx="7438">
                  <c:v>3.2637075718015642E-2</c:v>
                </c:pt>
                <c:pt idx="7439">
                  <c:v>3.2637075718015642E-2</c:v>
                </c:pt>
                <c:pt idx="7440">
                  <c:v>2.610966057441251E-2</c:v>
                </c:pt>
                <c:pt idx="7441">
                  <c:v>2.610966057441251E-2</c:v>
                </c:pt>
                <c:pt idx="7442">
                  <c:v>3.2637075718015642E-2</c:v>
                </c:pt>
                <c:pt idx="7443">
                  <c:v>3.2637075718015642E-2</c:v>
                </c:pt>
                <c:pt idx="7444">
                  <c:v>3.9164490861618766E-2</c:v>
                </c:pt>
                <c:pt idx="7445">
                  <c:v>3.2637075718015642E-2</c:v>
                </c:pt>
                <c:pt idx="7446">
                  <c:v>2.610966057441251E-2</c:v>
                </c:pt>
                <c:pt idx="7447">
                  <c:v>2.610966057441251E-2</c:v>
                </c:pt>
                <c:pt idx="7448">
                  <c:v>2.610966057441251E-2</c:v>
                </c:pt>
                <c:pt idx="7449">
                  <c:v>2.610966057441251E-2</c:v>
                </c:pt>
                <c:pt idx="7450">
                  <c:v>2.610966057441251E-2</c:v>
                </c:pt>
                <c:pt idx="7451">
                  <c:v>2.610966057441251E-2</c:v>
                </c:pt>
                <c:pt idx="7452">
                  <c:v>2.610966057441251E-2</c:v>
                </c:pt>
                <c:pt idx="7453">
                  <c:v>2.610966057441251E-2</c:v>
                </c:pt>
                <c:pt idx="7454">
                  <c:v>2.610966057441251E-2</c:v>
                </c:pt>
                <c:pt idx="7455">
                  <c:v>3.2637075718015642E-2</c:v>
                </c:pt>
                <c:pt idx="7456">
                  <c:v>3.9164490861618766E-2</c:v>
                </c:pt>
                <c:pt idx="7457">
                  <c:v>3.9164490861618766E-2</c:v>
                </c:pt>
                <c:pt idx="7458">
                  <c:v>3.9164490861618766E-2</c:v>
                </c:pt>
                <c:pt idx="7459">
                  <c:v>3.2637075718015642E-2</c:v>
                </c:pt>
                <c:pt idx="7460">
                  <c:v>3.9164490861618766E-2</c:v>
                </c:pt>
                <c:pt idx="7461">
                  <c:v>3.9164490861618766E-2</c:v>
                </c:pt>
                <c:pt idx="7462">
                  <c:v>3.2637075718015642E-2</c:v>
                </c:pt>
                <c:pt idx="7463">
                  <c:v>3.2637075718015642E-2</c:v>
                </c:pt>
                <c:pt idx="7464">
                  <c:v>3.2637075718015642E-2</c:v>
                </c:pt>
                <c:pt idx="7465">
                  <c:v>3.2637075718015642E-2</c:v>
                </c:pt>
                <c:pt idx="7466">
                  <c:v>3.2637075718015642E-2</c:v>
                </c:pt>
                <c:pt idx="7467">
                  <c:v>3.9164490861618766E-2</c:v>
                </c:pt>
                <c:pt idx="7468">
                  <c:v>3.9164490861618766E-2</c:v>
                </c:pt>
                <c:pt idx="7469">
                  <c:v>3.2637075718015642E-2</c:v>
                </c:pt>
                <c:pt idx="7470">
                  <c:v>3.2637075718015642E-2</c:v>
                </c:pt>
                <c:pt idx="7471">
                  <c:v>3.2637075718015642E-2</c:v>
                </c:pt>
                <c:pt idx="7472">
                  <c:v>3.2637075718015642E-2</c:v>
                </c:pt>
                <c:pt idx="7473">
                  <c:v>2.610966057441251E-2</c:v>
                </c:pt>
                <c:pt idx="7474">
                  <c:v>2.610966057441251E-2</c:v>
                </c:pt>
                <c:pt idx="7475">
                  <c:v>2.610966057441251E-2</c:v>
                </c:pt>
                <c:pt idx="7476">
                  <c:v>2.610966057441251E-2</c:v>
                </c:pt>
                <c:pt idx="7477">
                  <c:v>2.610966057441251E-2</c:v>
                </c:pt>
                <c:pt idx="7478">
                  <c:v>2.610966057441251E-2</c:v>
                </c:pt>
                <c:pt idx="7479">
                  <c:v>3.2637075718015642E-2</c:v>
                </c:pt>
                <c:pt idx="7480">
                  <c:v>3.9164490861618766E-2</c:v>
                </c:pt>
                <c:pt idx="7481">
                  <c:v>3.9164490861618766E-2</c:v>
                </c:pt>
                <c:pt idx="7482">
                  <c:v>3.2637075718015642E-2</c:v>
                </c:pt>
                <c:pt idx="7483">
                  <c:v>2.610966057441251E-2</c:v>
                </c:pt>
                <c:pt idx="7484">
                  <c:v>1.9582245430809383E-2</c:v>
                </c:pt>
                <c:pt idx="7485">
                  <c:v>2.610966057441251E-2</c:v>
                </c:pt>
                <c:pt idx="7486">
                  <c:v>2.610966057441251E-2</c:v>
                </c:pt>
                <c:pt idx="7487">
                  <c:v>2.610966057441251E-2</c:v>
                </c:pt>
                <c:pt idx="7488">
                  <c:v>2.610966057441251E-2</c:v>
                </c:pt>
                <c:pt idx="7489">
                  <c:v>2.610966057441251E-2</c:v>
                </c:pt>
                <c:pt idx="7490">
                  <c:v>2.610966057441251E-2</c:v>
                </c:pt>
                <c:pt idx="7491">
                  <c:v>3.2637075718015642E-2</c:v>
                </c:pt>
                <c:pt idx="7492">
                  <c:v>3.9164490861618766E-2</c:v>
                </c:pt>
                <c:pt idx="7493">
                  <c:v>3.2637075718015642E-2</c:v>
                </c:pt>
                <c:pt idx="7494">
                  <c:v>2.610966057441251E-2</c:v>
                </c:pt>
                <c:pt idx="7495">
                  <c:v>2.610966057441251E-2</c:v>
                </c:pt>
                <c:pt idx="7496">
                  <c:v>1.9582245430809383E-2</c:v>
                </c:pt>
                <c:pt idx="7497">
                  <c:v>1.9582245430809383E-2</c:v>
                </c:pt>
                <c:pt idx="7498">
                  <c:v>2.610966057441251E-2</c:v>
                </c:pt>
                <c:pt idx="7499">
                  <c:v>2.610966057441251E-2</c:v>
                </c:pt>
                <c:pt idx="7500">
                  <c:v>2.610966057441251E-2</c:v>
                </c:pt>
                <c:pt idx="7501">
                  <c:v>2.610966057441251E-2</c:v>
                </c:pt>
                <c:pt idx="7502">
                  <c:v>3.2637075718015642E-2</c:v>
                </c:pt>
                <c:pt idx="7503">
                  <c:v>3.2637075718015642E-2</c:v>
                </c:pt>
                <c:pt idx="7504">
                  <c:v>3.2637075718015642E-2</c:v>
                </c:pt>
                <c:pt idx="7505">
                  <c:v>2.610966057441251E-2</c:v>
                </c:pt>
                <c:pt idx="7506">
                  <c:v>2.610966057441251E-2</c:v>
                </c:pt>
                <c:pt idx="7507">
                  <c:v>2.610966057441251E-2</c:v>
                </c:pt>
                <c:pt idx="7508">
                  <c:v>3.2637075718015642E-2</c:v>
                </c:pt>
                <c:pt idx="7509">
                  <c:v>3.2637075718015642E-2</c:v>
                </c:pt>
                <c:pt idx="7510">
                  <c:v>3.2637075718015642E-2</c:v>
                </c:pt>
                <c:pt idx="7511">
                  <c:v>2.610966057441251E-2</c:v>
                </c:pt>
                <c:pt idx="7512">
                  <c:v>2.610966057441251E-2</c:v>
                </c:pt>
                <c:pt idx="7513">
                  <c:v>2.610966057441251E-2</c:v>
                </c:pt>
                <c:pt idx="7514">
                  <c:v>2.610966057441251E-2</c:v>
                </c:pt>
                <c:pt idx="7515">
                  <c:v>2.610966057441251E-2</c:v>
                </c:pt>
                <c:pt idx="7516">
                  <c:v>2.610966057441251E-2</c:v>
                </c:pt>
                <c:pt idx="7517">
                  <c:v>3.2637075718015642E-2</c:v>
                </c:pt>
                <c:pt idx="7518">
                  <c:v>3.9164490861618766E-2</c:v>
                </c:pt>
                <c:pt idx="7519">
                  <c:v>3.9164490861618766E-2</c:v>
                </c:pt>
                <c:pt idx="7520">
                  <c:v>3.9164490861618766E-2</c:v>
                </c:pt>
                <c:pt idx="7521">
                  <c:v>3.2637075718015642E-2</c:v>
                </c:pt>
                <c:pt idx="7522">
                  <c:v>2.610966057441251E-2</c:v>
                </c:pt>
                <c:pt idx="7523">
                  <c:v>2.610966057441251E-2</c:v>
                </c:pt>
                <c:pt idx="7524">
                  <c:v>2.610966057441251E-2</c:v>
                </c:pt>
                <c:pt idx="7525">
                  <c:v>2.610966057441251E-2</c:v>
                </c:pt>
                <c:pt idx="7526">
                  <c:v>3.2637075718015642E-2</c:v>
                </c:pt>
                <c:pt idx="7527">
                  <c:v>3.9164490861618766E-2</c:v>
                </c:pt>
                <c:pt idx="7528">
                  <c:v>3.9164490861618766E-2</c:v>
                </c:pt>
                <c:pt idx="7529">
                  <c:v>3.2637075718015642E-2</c:v>
                </c:pt>
                <c:pt idx="7530">
                  <c:v>2.610966057441251E-2</c:v>
                </c:pt>
                <c:pt idx="7531">
                  <c:v>2.610966057441251E-2</c:v>
                </c:pt>
                <c:pt idx="7532">
                  <c:v>3.2637075718015642E-2</c:v>
                </c:pt>
                <c:pt idx="7533">
                  <c:v>3.2637075718015642E-2</c:v>
                </c:pt>
                <c:pt idx="7534">
                  <c:v>3.2637075718015642E-2</c:v>
                </c:pt>
                <c:pt idx="7535">
                  <c:v>3.2637075718015642E-2</c:v>
                </c:pt>
                <c:pt idx="7536">
                  <c:v>3.2637075718015642E-2</c:v>
                </c:pt>
                <c:pt idx="7537">
                  <c:v>3.2637075718015642E-2</c:v>
                </c:pt>
                <c:pt idx="7538">
                  <c:v>3.2637075718015642E-2</c:v>
                </c:pt>
                <c:pt idx="7539">
                  <c:v>2.610966057441251E-2</c:v>
                </c:pt>
                <c:pt idx="7540">
                  <c:v>2.610966057441251E-2</c:v>
                </c:pt>
                <c:pt idx="7541">
                  <c:v>2.610966057441251E-2</c:v>
                </c:pt>
                <c:pt idx="7542">
                  <c:v>3.2637075718015642E-2</c:v>
                </c:pt>
                <c:pt idx="7543">
                  <c:v>3.2637075718015642E-2</c:v>
                </c:pt>
                <c:pt idx="7544">
                  <c:v>3.2637075718015642E-2</c:v>
                </c:pt>
                <c:pt idx="7545">
                  <c:v>3.2637075718015642E-2</c:v>
                </c:pt>
                <c:pt idx="7546">
                  <c:v>3.2637075718015642E-2</c:v>
                </c:pt>
                <c:pt idx="7547">
                  <c:v>3.9164490861618766E-2</c:v>
                </c:pt>
                <c:pt idx="7548">
                  <c:v>3.9164490861618766E-2</c:v>
                </c:pt>
                <c:pt idx="7549">
                  <c:v>3.2637075718015642E-2</c:v>
                </c:pt>
                <c:pt idx="7550">
                  <c:v>3.2637075718015642E-2</c:v>
                </c:pt>
                <c:pt idx="7551">
                  <c:v>3.2637075718015642E-2</c:v>
                </c:pt>
                <c:pt idx="7552">
                  <c:v>3.2637075718015642E-2</c:v>
                </c:pt>
                <c:pt idx="7553">
                  <c:v>3.9164490861618766E-2</c:v>
                </c:pt>
                <c:pt idx="7554">
                  <c:v>3.2637075718015642E-2</c:v>
                </c:pt>
                <c:pt idx="7555">
                  <c:v>3.2637075718015642E-2</c:v>
                </c:pt>
                <c:pt idx="7556">
                  <c:v>3.2637075718015642E-2</c:v>
                </c:pt>
                <c:pt idx="7557">
                  <c:v>3.2637075718015642E-2</c:v>
                </c:pt>
                <c:pt idx="7558">
                  <c:v>3.2637075718015642E-2</c:v>
                </c:pt>
                <c:pt idx="7559">
                  <c:v>3.2637075718015642E-2</c:v>
                </c:pt>
                <c:pt idx="7560">
                  <c:v>2.610966057441251E-2</c:v>
                </c:pt>
                <c:pt idx="7561">
                  <c:v>1.9582245430809383E-2</c:v>
                </c:pt>
                <c:pt idx="7562">
                  <c:v>1.9582245430809383E-2</c:v>
                </c:pt>
                <c:pt idx="7563">
                  <c:v>1.9582245430809383E-2</c:v>
                </c:pt>
                <c:pt idx="7564">
                  <c:v>2.610966057441251E-2</c:v>
                </c:pt>
                <c:pt idx="7565">
                  <c:v>3.2637075718015642E-2</c:v>
                </c:pt>
                <c:pt idx="7566">
                  <c:v>3.2637075718015642E-2</c:v>
                </c:pt>
                <c:pt idx="7567">
                  <c:v>3.2637075718015642E-2</c:v>
                </c:pt>
                <c:pt idx="7568">
                  <c:v>3.2637075718015642E-2</c:v>
                </c:pt>
                <c:pt idx="7569">
                  <c:v>3.2637075718015642E-2</c:v>
                </c:pt>
                <c:pt idx="7570">
                  <c:v>3.2637075718015642E-2</c:v>
                </c:pt>
                <c:pt idx="7571">
                  <c:v>2.610966057441251E-2</c:v>
                </c:pt>
                <c:pt idx="7572">
                  <c:v>2.610966057441251E-2</c:v>
                </c:pt>
                <c:pt idx="7573">
                  <c:v>2.610966057441251E-2</c:v>
                </c:pt>
                <c:pt idx="7574">
                  <c:v>3.2637075718015642E-2</c:v>
                </c:pt>
                <c:pt idx="7575">
                  <c:v>3.2637075718015642E-2</c:v>
                </c:pt>
                <c:pt idx="7576">
                  <c:v>3.2637075718015642E-2</c:v>
                </c:pt>
                <c:pt idx="7577">
                  <c:v>3.2637075718015642E-2</c:v>
                </c:pt>
                <c:pt idx="7578">
                  <c:v>3.2637075718015642E-2</c:v>
                </c:pt>
                <c:pt idx="7579">
                  <c:v>3.9164490861618766E-2</c:v>
                </c:pt>
                <c:pt idx="7580">
                  <c:v>3.9164490861618766E-2</c:v>
                </c:pt>
                <c:pt idx="7581">
                  <c:v>3.9164490861618766E-2</c:v>
                </c:pt>
                <c:pt idx="7582">
                  <c:v>2.610966057441251E-2</c:v>
                </c:pt>
                <c:pt idx="7583">
                  <c:v>1.9582245430809383E-2</c:v>
                </c:pt>
                <c:pt idx="7584">
                  <c:v>1.9582245430809383E-2</c:v>
                </c:pt>
                <c:pt idx="7585">
                  <c:v>1.9582245430809383E-2</c:v>
                </c:pt>
                <c:pt idx="7586">
                  <c:v>2.610966057441251E-2</c:v>
                </c:pt>
                <c:pt idx="7587">
                  <c:v>3.2637075718015642E-2</c:v>
                </c:pt>
                <c:pt idx="7588">
                  <c:v>2.610966057441251E-2</c:v>
                </c:pt>
                <c:pt idx="7589">
                  <c:v>2.610966057441251E-2</c:v>
                </c:pt>
                <c:pt idx="7590">
                  <c:v>2.610966057441251E-2</c:v>
                </c:pt>
                <c:pt idx="7591">
                  <c:v>2.610966057441251E-2</c:v>
                </c:pt>
                <c:pt idx="7592">
                  <c:v>3.2637075718015642E-2</c:v>
                </c:pt>
                <c:pt idx="7593">
                  <c:v>3.2637075718015642E-2</c:v>
                </c:pt>
                <c:pt idx="7594">
                  <c:v>3.2637075718015642E-2</c:v>
                </c:pt>
                <c:pt idx="7595">
                  <c:v>3.2637075718015642E-2</c:v>
                </c:pt>
                <c:pt idx="7596">
                  <c:v>3.2637075718015642E-2</c:v>
                </c:pt>
                <c:pt idx="7597">
                  <c:v>3.2637075718015642E-2</c:v>
                </c:pt>
                <c:pt idx="7598">
                  <c:v>3.2637075718015642E-2</c:v>
                </c:pt>
                <c:pt idx="7599">
                  <c:v>3.2637075718015642E-2</c:v>
                </c:pt>
                <c:pt idx="7600">
                  <c:v>3.2637075718015642E-2</c:v>
                </c:pt>
                <c:pt idx="7601">
                  <c:v>3.2637075718015642E-2</c:v>
                </c:pt>
                <c:pt idx="7602">
                  <c:v>3.2637075718015642E-2</c:v>
                </c:pt>
                <c:pt idx="7603">
                  <c:v>2.610966057441251E-2</c:v>
                </c:pt>
                <c:pt idx="7604">
                  <c:v>2.610966057441251E-2</c:v>
                </c:pt>
                <c:pt idx="7605">
                  <c:v>2.610966057441251E-2</c:v>
                </c:pt>
                <c:pt idx="7606">
                  <c:v>3.2637075718015642E-2</c:v>
                </c:pt>
                <c:pt idx="7607">
                  <c:v>3.2637075718015642E-2</c:v>
                </c:pt>
                <c:pt idx="7608">
                  <c:v>3.2637075718015642E-2</c:v>
                </c:pt>
                <c:pt idx="7609">
                  <c:v>3.2637075718015642E-2</c:v>
                </c:pt>
                <c:pt idx="7610">
                  <c:v>2.610966057441251E-2</c:v>
                </c:pt>
                <c:pt idx="7611">
                  <c:v>2.610966057441251E-2</c:v>
                </c:pt>
                <c:pt idx="7612">
                  <c:v>2.610966057441251E-2</c:v>
                </c:pt>
                <c:pt idx="7613">
                  <c:v>2.610966057441251E-2</c:v>
                </c:pt>
                <c:pt idx="7614">
                  <c:v>2.610966057441251E-2</c:v>
                </c:pt>
                <c:pt idx="7615">
                  <c:v>2.610966057441251E-2</c:v>
                </c:pt>
                <c:pt idx="7616">
                  <c:v>2.610966057441251E-2</c:v>
                </c:pt>
                <c:pt idx="7617">
                  <c:v>2.610966057441251E-2</c:v>
                </c:pt>
                <c:pt idx="7618">
                  <c:v>2.610966057441251E-2</c:v>
                </c:pt>
                <c:pt idx="7619">
                  <c:v>2.610966057441251E-2</c:v>
                </c:pt>
                <c:pt idx="7620">
                  <c:v>2.610966057441251E-2</c:v>
                </c:pt>
                <c:pt idx="7621">
                  <c:v>2.610966057441251E-2</c:v>
                </c:pt>
                <c:pt idx="7622">
                  <c:v>2.610966057441251E-2</c:v>
                </c:pt>
                <c:pt idx="7623">
                  <c:v>2.610966057441251E-2</c:v>
                </c:pt>
                <c:pt idx="7624">
                  <c:v>2.610966057441251E-2</c:v>
                </c:pt>
                <c:pt idx="7625">
                  <c:v>2.610966057441251E-2</c:v>
                </c:pt>
                <c:pt idx="7626">
                  <c:v>2.610966057441251E-2</c:v>
                </c:pt>
                <c:pt idx="7627">
                  <c:v>2.610966057441251E-2</c:v>
                </c:pt>
                <c:pt idx="7628">
                  <c:v>2.610966057441251E-2</c:v>
                </c:pt>
                <c:pt idx="7629">
                  <c:v>1.9582245430809383E-2</c:v>
                </c:pt>
                <c:pt idx="7630">
                  <c:v>1.9582245430809383E-2</c:v>
                </c:pt>
                <c:pt idx="7631">
                  <c:v>1.3054830287206255E-2</c:v>
                </c:pt>
                <c:pt idx="7632">
                  <c:v>1.9582245430809383E-2</c:v>
                </c:pt>
                <c:pt idx="7633">
                  <c:v>2.610966057441251E-2</c:v>
                </c:pt>
                <c:pt idx="7634">
                  <c:v>2.610966057441251E-2</c:v>
                </c:pt>
                <c:pt idx="7635">
                  <c:v>2.610966057441251E-2</c:v>
                </c:pt>
                <c:pt idx="7636">
                  <c:v>2.610966057441251E-2</c:v>
                </c:pt>
                <c:pt idx="7637">
                  <c:v>2.610966057441251E-2</c:v>
                </c:pt>
                <c:pt idx="7638">
                  <c:v>2.610966057441251E-2</c:v>
                </c:pt>
                <c:pt idx="7639">
                  <c:v>3.2637075718015642E-2</c:v>
                </c:pt>
                <c:pt idx="7640">
                  <c:v>3.2637075718015642E-2</c:v>
                </c:pt>
                <c:pt idx="7641">
                  <c:v>3.2637075718015642E-2</c:v>
                </c:pt>
                <c:pt idx="7642">
                  <c:v>2.610966057441251E-2</c:v>
                </c:pt>
                <c:pt idx="7643">
                  <c:v>3.2637075718015642E-2</c:v>
                </c:pt>
                <c:pt idx="7644">
                  <c:v>3.2637075718015642E-2</c:v>
                </c:pt>
                <c:pt idx="7645">
                  <c:v>3.2637075718015642E-2</c:v>
                </c:pt>
                <c:pt idx="7646">
                  <c:v>2.610966057441251E-2</c:v>
                </c:pt>
                <c:pt idx="7647">
                  <c:v>2.610966057441251E-2</c:v>
                </c:pt>
                <c:pt idx="7648">
                  <c:v>2.610966057441251E-2</c:v>
                </c:pt>
                <c:pt idx="7649">
                  <c:v>1.9582245430809383E-2</c:v>
                </c:pt>
                <c:pt idx="7650">
                  <c:v>1.9582245430809383E-2</c:v>
                </c:pt>
                <c:pt idx="7651">
                  <c:v>1.9582245430809383E-2</c:v>
                </c:pt>
                <c:pt idx="7652">
                  <c:v>1.9582245430809383E-2</c:v>
                </c:pt>
                <c:pt idx="7653">
                  <c:v>2.610966057441251E-2</c:v>
                </c:pt>
                <c:pt idx="7654">
                  <c:v>2.610966057441251E-2</c:v>
                </c:pt>
                <c:pt idx="7655">
                  <c:v>2.610966057441251E-2</c:v>
                </c:pt>
                <c:pt idx="7656">
                  <c:v>1.9582245430809383E-2</c:v>
                </c:pt>
                <c:pt idx="7657">
                  <c:v>2.610966057441251E-2</c:v>
                </c:pt>
                <c:pt idx="7658">
                  <c:v>2.610966057441251E-2</c:v>
                </c:pt>
                <c:pt idx="7659">
                  <c:v>2.610966057441251E-2</c:v>
                </c:pt>
                <c:pt idx="7660">
                  <c:v>2.610966057441251E-2</c:v>
                </c:pt>
                <c:pt idx="7661">
                  <c:v>2.610966057441251E-2</c:v>
                </c:pt>
                <c:pt idx="7662">
                  <c:v>2.610966057441251E-2</c:v>
                </c:pt>
                <c:pt idx="7663">
                  <c:v>2.610966057441251E-2</c:v>
                </c:pt>
                <c:pt idx="7664">
                  <c:v>1.9582245430809383E-2</c:v>
                </c:pt>
                <c:pt idx="7665">
                  <c:v>1.9582245430809383E-2</c:v>
                </c:pt>
                <c:pt idx="7666">
                  <c:v>1.9582245430809383E-2</c:v>
                </c:pt>
                <c:pt idx="7667">
                  <c:v>1.9582245430809383E-2</c:v>
                </c:pt>
                <c:pt idx="7668">
                  <c:v>1.9582245430809383E-2</c:v>
                </c:pt>
                <c:pt idx="7669">
                  <c:v>1.9582245430809383E-2</c:v>
                </c:pt>
                <c:pt idx="7670">
                  <c:v>1.9582245430809383E-2</c:v>
                </c:pt>
                <c:pt idx="7671">
                  <c:v>1.9582245430809383E-2</c:v>
                </c:pt>
                <c:pt idx="7672">
                  <c:v>1.9582245430809383E-2</c:v>
                </c:pt>
                <c:pt idx="7673">
                  <c:v>1.3054830287206255E-2</c:v>
                </c:pt>
                <c:pt idx="7674">
                  <c:v>1.3054830287206255E-2</c:v>
                </c:pt>
                <c:pt idx="7675">
                  <c:v>1.9582245430809383E-2</c:v>
                </c:pt>
                <c:pt idx="7676">
                  <c:v>2.610966057441251E-2</c:v>
                </c:pt>
                <c:pt idx="7677">
                  <c:v>2.610966057441251E-2</c:v>
                </c:pt>
                <c:pt idx="7678">
                  <c:v>1.9582245430809383E-2</c:v>
                </c:pt>
                <c:pt idx="7679">
                  <c:v>1.3054830287206255E-2</c:v>
                </c:pt>
                <c:pt idx="7680">
                  <c:v>1.3054830287206255E-2</c:v>
                </c:pt>
                <c:pt idx="7681">
                  <c:v>1.9582245430809383E-2</c:v>
                </c:pt>
                <c:pt idx="7682">
                  <c:v>1.9582245430809383E-2</c:v>
                </c:pt>
                <c:pt idx="7683">
                  <c:v>1.9582245430809383E-2</c:v>
                </c:pt>
                <c:pt idx="7684">
                  <c:v>1.9582245430809383E-2</c:v>
                </c:pt>
                <c:pt idx="7685">
                  <c:v>1.9582245430809383E-2</c:v>
                </c:pt>
                <c:pt idx="7686">
                  <c:v>1.9582245430809383E-2</c:v>
                </c:pt>
                <c:pt idx="7687">
                  <c:v>2.610966057441251E-2</c:v>
                </c:pt>
                <c:pt idx="7688">
                  <c:v>3.2637075718015642E-2</c:v>
                </c:pt>
                <c:pt idx="7689">
                  <c:v>3.9164490861618766E-2</c:v>
                </c:pt>
                <c:pt idx="7690">
                  <c:v>3.9164490861618766E-2</c:v>
                </c:pt>
                <c:pt idx="7691">
                  <c:v>3.9164490861618766E-2</c:v>
                </c:pt>
                <c:pt idx="7692">
                  <c:v>3.2637075718015642E-2</c:v>
                </c:pt>
                <c:pt idx="7693">
                  <c:v>3.2637075718015642E-2</c:v>
                </c:pt>
                <c:pt idx="7694">
                  <c:v>2.610966057441251E-2</c:v>
                </c:pt>
                <c:pt idx="7695">
                  <c:v>3.2637075718015642E-2</c:v>
                </c:pt>
                <c:pt idx="7696">
                  <c:v>3.2637075718015642E-2</c:v>
                </c:pt>
                <c:pt idx="7697">
                  <c:v>2.610966057441251E-2</c:v>
                </c:pt>
                <c:pt idx="7698">
                  <c:v>2.610966057441251E-2</c:v>
                </c:pt>
                <c:pt idx="7699">
                  <c:v>3.2637075718015642E-2</c:v>
                </c:pt>
                <c:pt idx="7700">
                  <c:v>3.2637075718015642E-2</c:v>
                </c:pt>
                <c:pt idx="7701">
                  <c:v>3.2637075718015642E-2</c:v>
                </c:pt>
                <c:pt idx="7702">
                  <c:v>2.610966057441251E-2</c:v>
                </c:pt>
                <c:pt idx="7703">
                  <c:v>1.9582245430809383E-2</c:v>
                </c:pt>
                <c:pt idx="7704">
                  <c:v>1.9582245430809383E-2</c:v>
                </c:pt>
                <c:pt idx="7705">
                  <c:v>2.610966057441251E-2</c:v>
                </c:pt>
                <c:pt idx="7706">
                  <c:v>2.610966057441251E-2</c:v>
                </c:pt>
                <c:pt idx="7707">
                  <c:v>2.610966057441251E-2</c:v>
                </c:pt>
                <c:pt idx="7708">
                  <c:v>2.610966057441251E-2</c:v>
                </c:pt>
                <c:pt idx="7709">
                  <c:v>2.610966057441251E-2</c:v>
                </c:pt>
                <c:pt idx="7710">
                  <c:v>2.610966057441251E-2</c:v>
                </c:pt>
                <c:pt idx="7711">
                  <c:v>2.610966057441251E-2</c:v>
                </c:pt>
                <c:pt idx="7712">
                  <c:v>2.610966057441251E-2</c:v>
                </c:pt>
                <c:pt idx="7713">
                  <c:v>1.9582245430809383E-2</c:v>
                </c:pt>
                <c:pt idx="7714">
                  <c:v>1.9582245430809383E-2</c:v>
                </c:pt>
                <c:pt idx="7715">
                  <c:v>2.610966057441251E-2</c:v>
                </c:pt>
                <c:pt idx="7716">
                  <c:v>2.610966057441251E-2</c:v>
                </c:pt>
                <c:pt idx="7717">
                  <c:v>2.610966057441251E-2</c:v>
                </c:pt>
                <c:pt idx="7718">
                  <c:v>1.9582245430809383E-2</c:v>
                </c:pt>
                <c:pt idx="7719">
                  <c:v>1.9582245430809383E-2</c:v>
                </c:pt>
                <c:pt idx="7720">
                  <c:v>1.9582245430809383E-2</c:v>
                </c:pt>
                <c:pt idx="7721">
                  <c:v>2.610966057441251E-2</c:v>
                </c:pt>
                <c:pt idx="7722">
                  <c:v>2.610966057441251E-2</c:v>
                </c:pt>
                <c:pt idx="7723">
                  <c:v>2.610966057441251E-2</c:v>
                </c:pt>
                <c:pt idx="7724">
                  <c:v>1.9582245430809383E-2</c:v>
                </c:pt>
                <c:pt idx="7725">
                  <c:v>1.9582245430809383E-2</c:v>
                </c:pt>
                <c:pt idx="7726">
                  <c:v>2.610966057441251E-2</c:v>
                </c:pt>
                <c:pt idx="7727">
                  <c:v>2.610966057441251E-2</c:v>
                </c:pt>
                <c:pt idx="7728">
                  <c:v>2.610966057441251E-2</c:v>
                </c:pt>
                <c:pt idx="7729">
                  <c:v>2.610966057441251E-2</c:v>
                </c:pt>
                <c:pt idx="7730">
                  <c:v>1.9582245430809383E-2</c:v>
                </c:pt>
                <c:pt idx="7731">
                  <c:v>2.610966057441251E-2</c:v>
                </c:pt>
                <c:pt idx="7732">
                  <c:v>2.610966057441251E-2</c:v>
                </c:pt>
                <c:pt idx="7733">
                  <c:v>3.2637075718015642E-2</c:v>
                </c:pt>
                <c:pt idx="7734">
                  <c:v>2.610966057441251E-2</c:v>
                </c:pt>
                <c:pt idx="7735">
                  <c:v>2.610966057441251E-2</c:v>
                </c:pt>
                <c:pt idx="7736">
                  <c:v>1.9582245430809383E-2</c:v>
                </c:pt>
                <c:pt idx="7737">
                  <c:v>1.9582245430809383E-2</c:v>
                </c:pt>
                <c:pt idx="7738">
                  <c:v>1.9582245430809383E-2</c:v>
                </c:pt>
                <c:pt idx="7739">
                  <c:v>1.9582245430809383E-2</c:v>
                </c:pt>
                <c:pt idx="7740">
                  <c:v>1.9582245430809383E-2</c:v>
                </c:pt>
                <c:pt idx="7741">
                  <c:v>1.9582245430809383E-2</c:v>
                </c:pt>
                <c:pt idx="7742">
                  <c:v>1.9582245430809383E-2</c:v>
                </c:pt>
                <c:pt idx="7743">
                  <c:v>1.9582245430809383E-2</c:v>
                </c:pt>
                <c:pt idx="7744">
                  <c:v>1.9582245430809383E-2</c:v>
                </c:pt>
                <c:pt idx="7745">
                  <c:v>2.610966057441251E-2</c:v>
                </c:pt>
                <c:pt idx="7746">
                  <c:v>2.610966057441251E-2</c:v>
                </c:pt>
                <c:pt idx="7747">
                  <c:v>2.610966057441251E-2</c:v>
                </c:pt>
                <c:pt idx="7748">
                  <c:v>1.9582245430809383E-2</c:v>
                </c:pt>
                <c:pt idx="7749">
                  <c:v>1.3054830287206255E-2</c:v>
                </c:pt>
                <c:pt idx="7750">
                  <c:v>1.3054830287206255E-2</c:v>
                </c:pt>
                <c:pt idx="7751">
                  <c:v>1.9582245430809383E-2</c:v>
                </c:pt>
                <c:pt idx="7752">
                  <c:v>3.2637075718015642E-2</c:v>
                </c:pt>
                <c:pt idx="7753">
                  <c:v>3.2637075718015642E-2</c:v>
                </c:pt>
                <c:pt idx="7754">
                  <c:v>3.2637075718015642E-2</c:v>
                </c:pt>
                <c:pt idx="7755">
                  <c:v>3.2637075718015642E-2</c:v>
                </c:pt>
                <c:pt idx="7756">
                  <c:v>2.610966057441251E-2</c:v>
                </c:pt>
                <c:pt idx="7757">
                  <c:v>2.610966057441251E-2</c:v>
                </c:pt>
                <c:pt idx="7758">
                  <c:v>2.610966057441251E-2</c:v>
                </c:pt>
                <c:pt idx="7759">
                  <c:v>2.610966057441251E-2</c:v>
                </c:pt>
                <c:pt idx="7760">
                  <c:v>2.610966057441251E-2</c:v>
                </c:pt>
                <c:pt idx="7761">
                  <c:v>2.610966057441251E-2</c:v>
                </c:pt>
                <c:pt idx="7762">
                  <c:v>2.610966057441251E-2</c:v>
                </c:pt>
                <c:pt idx="7763">
                  <c:v>2.610966057441251E-2</c:v>
                </c:pt>
                <c:pt idx="7764">
                  <c:v>3.2637075718015642E-2</c:v>
                </c:pt>
                <c:pt idx="7765">
                  <c:v>3.2637075718015642E-2</c:v>
                </c:pt>
                <c:pt idx="7766">
                  <c:v>3.2637075718015642E-2</c:v>
                </c:pt>
                <c:pt idx="7767">
                  <c:v>3.2637075718015642E-2</c:v>
                </c:pt>
                <c:pt idx="7768">
                  <c:v>2.610966057441251E-2</c:v>
                </c:pt>
                <c:pt idx="7769">
                  <c:v>2.610966057441251E-2</c:v>
                </c:pt>
                <c:pt idx="7770">
                  <c:v>2.610966057441251E-2</c:v>
                </c:pt>
                <c:pt idx="7771">
                  <c:v>2.610966057441251E-2</c:v>
                </c:pt>
                <c:pt idx="7772">
                  <c:v>2.610966057441251E-2</c:v>
                </c:pt>
                <c:pt idx="7773">
                  <c:v>2.610966057441251E-2</c:v>
                </c:pt>
                <c:pt idx="7774">
                  <c:v>2.610966057441251E-2</c:v>
                </c:pt>
                <c:pt idx="7775">
                  <c:v>2.610966057441251E-2</c:v>
                </c:pt>
                <c:pt idx="7776">
                  <c:v>2.610966057441251E-2</c:v>
                </c:pt>
                <c:pt idx="7777">
                  <c:v>2.610966057441251E-2</c:v>
                </c:pt>
                <c:pt idx="7778">
                  <c:v>1.9582245430809383E-2</c:v>
                </c:pt>
                <c:pt idx="7779">
                  <c:v>1.9582245430809383E-2</c:v>
                </c:pt>
                <c:pt idx="7780">
                  <c:v>2.610966057441251E-2</c:v>
                </c:pt>
                <c:pt idx="7781">
                  <c:v>2.610966057441251E-2</c:v>
                </c:pt>
                <c:pt idx="7782">
                  <c:v>1.9582245430809383E-2</c:v>
                </c:pt>
                <c:pt idx="7783">
                  <c:v>1.3054830287206255E-2</c:v>
                </c:pt>
                <c:pt idx="7784">
                  <c:v>1.3054830287206255E-2</c:v>
                </c:pt>
                <c:pt idx="7785">
                  <c:v>1.3054830287206255E-2</c:v>
                </c:pt>
                <c:pt idx="7786">
                  <c:v>1.3054830287206255E-2</c:v>
                </c:pt>
                <c:pt idx="7787">
                  <c:v>1.9582245430809383E-2</c:v>
                </c:pt>
                <c:pt idx="7788">
                  <c:v>1.9582245430809383E-2</c:v>
                </c:pt>
                <c:pt idx="7789">
                  <c:v>2.610966057441251E-2</c:v>
                </c:pt>
                <c:pt idx="7790">
                  <c:v>2.610966057441251E-2</c:v>
                </c:pt>
                <c:pt idx="7791">
                  <c:v>2.610966057441251E-2</c:v>
                </c:pt>
                <c:pt idx="7792">
                  <c:v>1.9582245430809383E-2</c:v>
                </c:pt>
                <c:pt idx="7793">
                  <c:v>1.9582245430809383E-2</c:v>
                </c:pt>
                <c:pt idx="7794">
                  <c:v>1.9582245430809383E-2</c:v>
                </c:pt>
                <c:pt idx="7795">
                  <c:v>2.610966057441251E-2</c:v>
                </c:pt>
                <c:pt idx="7796">
                  <c:v>2.610966057441251E-2</c:v>
                </c:pt>
                <c:pt idx="7797">
                  <c:v>2.610966057441251E-2</c:v>
                </c:pt>
                <c:pt idx="7798">
                  <c:v>2.610966057441251E-2</c:v>
                </c:pt>
                <c:pt idx="7799">
                  <c:v>2.610966057441251E-2</c:v>
                </c:pt>
                <c:pt idx="7800">
                  <c:v>1.9582245430809383E-2</c:v>
                </c:pt>
                <c:pt idx="7801">
                  <c:v>1.9582245430809383E-2</c:v>
                </c:pt>
                <c:pt idx="7802">
                  <c:v>2.610966057441251E-2</c:v>
                </c:pt>
                <c:pt idx="7803">
                  <c:v>2.610966057441251E-2</c:v>
                </c:pt>
                <c:pt idx="7804">
                  <c:v>2.610966057441251E-2</c:v>
                </c:pt>
                <c:pt idx="7805">
                  <c:v>2.610966057441251E-2</c:v>
                </c:pt>
                <c:pt idx="7806">
                  <c:v>2.610966057441251E-2</c:v>
                </c:pt>
                <c:pt idx="7807">
                  <c:v>1.9582245430809383E-2</c:v>
                </c:pt>
                <c:pt idx="7808">
                  <c:v>1.9582245430809383E-2</c:v>
                </c:pt>
                <c:pt idx="7809">
                  <c:v>1.9582245430809383E-2</c:v>
                </c:pt>
                <c:pt idx="7810">
                  <c:v>1.3054830287206255E-2</c:v>
                </c:pt>
                <c:pt idx="7811">
                  <c:v>1.3054830287206255E-2</c:v>
                </c:pt>
                <c:pt idx="7812">
                  <c:v>1.9582245430809383E-2</c:v>
                </c:pt>
                <c:pt idx="7813">
                  <c:v>1.9582245430809383E-2</c:v>
                </c:pt>
                <c:pt idx="7814">
                  <c:v>1.9582245430809383E-2</c:v>
                </c:pt>
                <c:pt idx="7815">
                  <c:v>2.610966057441251E-2</c:v>
                </c:pt>
                <c:pt idx="7816">
                  <c:v>2.610966057441251E-2</c:v>
                </c:pt>
                <c:pt idx="7817">
                  <c:v>2.610966057441251E-2</c:v>
                </c:pt>
                <c:pt idx="7818">
                  <c:v>1.9582245430809383E-2</c:v>
                </c:pt>
                <c:pt idx="7819">
                  <c:v>1.3054830287206255E-2</c:v>
                </c:pt>
                <c:pt idx="7820">
                  <c:v>1.3054830287206255E-2</c:v>
                </c:pt>
                <c:pt idx="7821">
                  <c:v>1.9582245430809383E-2</c:v>
                </c:pt>
                <c:pt idx="7822">
                  <c:v>2.610966057441251E-2</c:v>
                </c:pt>
                <c:pt idx="7823">
                  <c:v>3.2637075718015642E-2</c:v>
                </c:pt>
                <c:pt idx="7824">
                  <c:v>2.610966057441251E-2</c:v>
                </c:pt>
                <c:pt idx="7825">
                  <c:v>1.9582245430809383E-2</c:v>
                </c:pt>
                <c:pt idx="7826">
                  <c:v>1.3054830287206255E-2</c:v>
                </c:pt>
                <c:pt idx="7827">
                  <c:v>1.3054830287206255E-2</c:v>
                </c:pt>
                <c:pt idx="7828">
                  <c:v>1.9582245430809383E-2</c:v>
                </c:pt>
                <c:pt idx="7829">
                  <c:v>2.610966057441251E-2</c:v>
                </c:pt>
                <c:pt idx="7830">
                  <c:v>2.610966057441251E-2</c:v>
                </c:pt>
                <c:pt idx="7831">
                  <c:v>1.9582245430809383E-2</c:v>
                </c:pt>
                <c:pt idx="7832">
                  <c:v>1.3054830287206255E-2</c:v>
                </c:pt>
                <c:pt idx="7833">
                  <c:v>1.3054830287206255E-2</c:v>
                </c:pt>
                <c:pt idx="7834">
                  <c:v>1.3054830287206255E-2</c:v>
                </c:pt>
                <c:pt idx="7835">
                  <c:v>1.9582245430809383E-2</c:v>
                </c:pt>
                <c:pt idx="7836">
                  <c:v>1.9582245430809383E-2</c:v>
                </c:pt>
                <c:pt idx="7837">
                  <c:v>1.9582245430809383E-2</c:v>
                </c:pt>
                <c:pt idx="7838">
                  <c:v>2.610966057441251E-2</c:v>
                </c:pt>
                <c:pt idx="7839">
                  <c:v>2.610966057441251E-2</c:v>
                </c:pt>
                <c:pt idx="7840">
                  <c:v>2.610966057441251E-2</c:v>
                </c:pt>
                <c:pt idx="7841">
                  <c:v>2.610966057441251E-2</c:v>
                </c:pt>
                <c:pt idx="7842">
                  <c:v>2.610966057441251E-2</c:v>
                </c:pt>
                <c:pt idx="7843">
                  <c:v>2.610966057441251E-2</c:v>
                </c:pt>
                <c:pt idx="7844">
                  <c:v>2.610966057441251E-2</c:v>
                </c:pt>
                <c:pt idx="7845">
                  <c:v>2.610966057441251E-2</c:v>
                </c:pt>
                <c:pt idx="7846">
                  <c:v>2.610966057441251E-2</c:v>
                </c:pt>
                <c:pt idx="7847">
                  <c:v>1.9582245430809383E-2</c:v>
                </c:pt>
                <c:pt idx="7848">
                  <c:v>1.9582245430809383E-2</c:v>
                </c:pt>
                <c:pt idx="7849">
                  <c:v>1.9582245430809383E-2</c:v>
                </c:pt>
                <c:pt idx="7850">
                  <c:v>1.9582245430809383E-2</c:v>
                </c:pt>
                <c:pt idx="7851">
                  <c:v>1.9582245430809383E-2</c:v>
                </c:pt>
                <c:pt idx="7852">
                  <c:v>1.9582245430809383E-2</c:v>
                </c:pt>
                <c:pt idx="7853">
                  <c:v>1.9582245430809383E-2</c:v>
                </c:pt>
                <c:pt idx="7854">
                  <c:v>1.3054830287206255E-2</c:v>
                </c:pt>
                <c:pt idx="7855">
                  <c:v>1.9582245430809383E-2</c:v>
                </c:pt>
                <c:pt idx="7856">
                  <c:v>1.9582245430809383E-2</c:v>
                </c:pt>
                <c:pt idx="7857">
                  <c:v>1.9582245430809383E-2</c:v>
                </c:pt>
                <c:pt idx="7858">
                  <c:v>1.9582245430809383E-2</c:v>
                </c:pt>
                <c:pt idx="7859">
                  <c:v>1.9582245430809383E-2</c:v>
                </c:pt>
                <c:pt idx="7860">
                  <c:v>1.9582245430809383E-2</c:v>
                </c:pt>
                <c:pt idx="7861">
                  <c:v>1.9582245430809383E-2</c:v>
                </c:pt>
                <c:pt idx="7862">
                  <c:v>1.3054830287206255E-2</c:v>
                </c:pt>
                <c:pt idx="7863">
                  <c:v>1.3054830287206255E-2</c:v>
                </c:pt>
                <c:pt idx="7864">
                  <c:v>1.9582245430809383E-2</c:v>
                </c:pt>
                <c:pt idx="7865">
                  <c:v>1.9582245430809383E-2</c:v>
                </c:pt>
                <c:pt idx="7866">
                  <c:v>1.9582245430809383E-2</c:v>
                </c:pt>
                <c:pt idx="7867">
                  <c:v>1.9582245430809383E-2</c:v>
                </c:pt>
                <c:pt idx="7868">
                  <c:v>1.9582245430809383E-2</c:v>
                </c:pt>
                <c:pt idx="7869">
                  <c:v>1.9582245430809383E-2</c:v>
                </c:pt>
                <c:pt idx="7870">
                  <c:v>1.9582245430809383E-2</c:v>
                </c:pt>
                <c:pt idx="7871">
                  <c:v>1.9582245430809383E-2</c:v>
                </c:pt>
                <c:pt idx="7872">
                  <c:v>1.9582245430809383E-2</c:v>
                </c:pt>
                <c:pt idx="7873">
                  <c:v>1.9582245430809383E-2</c:v>
                </c:pt>
                <c:pt idx="7874">
                  <c:v>1.9582245430809383E-2</c:v>
                </c:pt>
                <c:pt idx="7875">
                  <c:v>1.9582245430809383E-2</c:v>
                </c:pt>
                <c:pt idx="7876">
                  <c:v>1.9582245430809383E-2</c:v>
                </c:pt>
                <c:pt idx="7877">
                  <c:v>1.9582245430809383E-2</c:v>
                </c:pt>
                <c:pt idx="7878">
                  <c:v>1.9582245430809383E-2</c:v>
                </c:pt>
                <c:pt idx="7879">
                  <c:v>2.610966057441251E-2</c:v>
                </c:pt>
                <c:pt idx="7880">
                  <c:v>2.610966057441251E-2</c:v>
                </c:pt>
                <c:pt idx="7881">
                  <c:v>2.610966057441251E-2</c:v>
                </c:pt>
                <c:pt idx="7882">
                  <c:v>2.610966057441251E-2</c:v>
                </c:pt>
                <c:pt idx="7883">
                  <c:v>2.610966057441251E-2</c:v>
                </c:pt>
                <c:pt idx="7884">
                  <c:v>2.610966057441251E-2</c:v>
                </c:pt>
                <c:pt idx="7885">
                  <c:v>2.610966057441251E-2</c:v>
                </c:pt>
                <c:pt idx="7886">
                  <c:v>2.610966057441251E-2</c:v>
                </c:pt>
                <c:pt idx="7887">
                  <c:v>2.610966057441251E-2</c:v>
                </c:pt>
                <c:pt idx="7888">
                  <c:v>2.610966057441251E-2</c:v>
                </c:pt>
                <c:pt idx="7889">
                  <c:v>2.610966057441251E-2</c:v>
                </c:pt>
                <c:pt idx="7890">
                  <c:v>1.9582245430809383E-2</c:v>
                </c:pt>
                <c:pt idx="7891">
                  <c:v>1.9582245430809383E-2</c:v>
                </c:pt>
                <c:pt idx="7892">
                  <c:v>1.9582245430809383E-2</c:v>
                </c:pt>
                <c:pt idx="7893">
                  <c:v>1.9582245430809383E-2</c:v>
                </c:pt>
                <c:pt idx="7894">
                  <c:v>1.9582245430809383E-2</c:v>
                </c:pt>
                <c:pt idx="7895">
                  <c:v>1.9582245430809383E-2</c:v>
                </c:pt>
                <c:pt idx="7896">
                  <c:v>1.9582245430809383E-2</c:v>
                </c:pt>
                <c:pt idx="7897">
                  <c:v>1.9582245430809383E-2</c:v>
                </c:pt>
                <c:pt idx="7898">
                  <c:v>1.9582245430809383E-2</c:v>
                </c:pt>
                <c:pt idx="7899">
                  <c:v>1.9582245430809383E-2</c:v>
                </c:pt>
                <c:pt idx="7900">
                  <c:v>1.9582245430809383E-2</c:v>
                </c:pt>
                <c:pt idx="7901">
                  <c:v>1.3054830287206255E-2</c:v>
                </c:pt>
                <c:pt idx="7902">
                  <c:v>1.3054830287206255E-2</c:v>
                </c:pt>
                <c:pt idx="7903">
                  <c:v>1.9582245430809383E-2</c:v>
                </c:pt>
                <c:pt idx="7904">
                  <c:v>1.9582245430809383E-2</c:v>
                </c:pt>
                <c:pt idx="7905">
                  <c:v>1.9582245430809383E-2</c:v>
                </c:pt>
                <c:pt idx="7906">
                  <c:v>2.610966057441251E-2</c:v>
                </c:pt>
                <c:pt idx="7907">
                  <c:v>2.610966057441251E-2</c:v>
                </c:pt>
                <c:pt idx="7908">
                  <c:v>2.610966057441251E-2</c:v>
                </c:pt>
                <c:pt idx="7909">
                  <c:v>1.9582245430809383E-2</c:v>
                </c:pt>
                <c:pt idx="7910">
                  <c:v>1.9582245430809383E-2</c:v>
                </c:pt>
                <c:pt idx="7911">
                  <c:v>1.9582245430809383E-2</c:v>
                </c:pt>
                <c:pt idx="7912">
                  <c:v>1.9582245430809383E-2</c:v>
                </c:pt>
                <c:pt idx="7913">
                  <c:v>1.9582245430809383E-2</c:v>
                </c:pt>
                <c:pt idx="7914">
                  <c:v>1.9582245430809383E-2</c:v>
                </c:pt>
                <c:pt idx="7915">
                  <c:v>1.9582245430809383E-2</c:v>
                </c:pt>
                <c:pt idx="7916">
                  <c:v>1.9582245430809383E-2</c:v>
                </c:pt>
                <c:pt idx="7917">
                  <c:v>1.9582245430809383E-2</c:v>
                </c:pt>
                <c:pt idx="7918">
                  <c:v>1.3054830287206255E-2</c:v>
                </c:pt>
                <c:pt idx="7919">
                  <c:v>6.5274151436031276E-3</c:v>
                </c:pt>
                <c:pt idx="7920">
                  <c:v>6.5274151436031276E-3</c:v>
                </c:pt>
                <c:pt idx="7921">
                  <c:v>1.3054830287206255E-2</c:v>
                </c:pt>
                <c:pt idx="7922">
                  <c:v>1.9582245430809383E-2</c:v>
                </c:pt>
                <c:pt idx="7923">
                  <c:v>1.9582245430809383E-2</c:v>
                </c:pt>
                <c:pt idx="7924">
                  <c:v>1.9582245430809383E-2</c:v>
                </c:pt>
                <c:pt idx="7925">
                  <c:v>1.9582245430809383E-2</c:v>
                </c:pt>
                <c:pt idx="7926">
                  <c:v>1.9582245430809383E-2</c:v>
                </c:pt>
                <c:pt idx="7927">
                  <c:v>1.9582245430809383E-2</c:v>
                </c:pt>
                <c:pt idx="7928">
                  <c:v>1.9582245430809383E-2</c:v>
                </c:pt>
                <c:pt idx="7929">
                  <c:v>1.9582245430809383E-2</c:v>
                </c:pt>
                <c:pt idx="7930">
                  <c:v>1.9582245430809383E-2</c:v>
                </c:pt>
                <c:pt idx="7931">
                  <c:v>1.9582245430809383E-2</c:v>
                </c:pt>
                <c:pt idx="7932">
                  <c:v>1.9582245430809383E-2</c:v>
                </c:pt>
                <c:pt idx="7933">
                  <c:v>1.9582245430809383E-2</c:v>
                </c:pt>
                <c:pt idx="7934">
                  <c:v>1.9582245430809383E-2</c:v>
                </c:pt>
                <c:pt idx="7935">
                  <c:v>1.9582245430809383E-2</c:v>
                </c:pt>
                <c:pt idx="7936">
                  <c:v>1.9582245430809383E-2</c:v>
                </c:pt>
                <c:pt idx="7937">
                  <c:v>1.3054830287206255E-2</c:v>
                </c:pt>
                <c:pt idx="7938">
                  <c:v>1.3054830287206255E-2</c:v>
                </c:pt>
                <c:pt idx="7939">
                  <c:v>1.3054830287206255E-2</c:v>
                </c:pt>
                <c:pt idx="7940">
                  <c:v>1.9582245430809383E-2</c:v>
                </c:pt>
                <c:pt idx="7941">
                  <c:v>1.9582245430809383E-2</c:v>
                </c:pt>
                <c:pt idx="7942">
                  <c:v>1.9582245430809383E-2</c:v>
                </c:pt>
                <c:pt idx="7943">
                  <c:v>1.9582245430809383E-2</c:v>
                </c:pt>
                <c:pt idx="7944">
                  <c:v>1.9582245430809383E-2</c:v>
                </c:pt>
                <c:pt idx="7945">
                  <c:v>1.9582245430809383E-2</c:v>
                </c:pt>
                <c:pt idx="7946">
                  <c:v>1.9582245430809383E-2</c:v>
                </c:pt>
                <c:pt idx="7947">
                  <c:v>1.9582245430809383E-2</c:v>
                </c:pt>
                <c:pt idx="7948">
                  <c:v>1.9582245430809383E-2</c:v>
                </c:pt>
                <c:pt idx="7949">
                  <c:v>2.610966057441251E-2</c:v>
                </c:pt>
                <c:pt idx="7950">
                  <c:v>2.610966057441251E-2</c:v>
                </c:pt>
                <c:pt idx="7951">
                  <c:v>1.9582245430809383E-2</c:v>
                </c:pt>
                <c:pt idx="7952">
                  <c:v>1.9582245430809383E-2</c:v>
                </c:pt>
                <c:pt idx="7953">
                  <c:v>1.9582245430809383E-2</c:v>
                </c:pt>
                <c:pt idx="7954">
                  <c:v>1.9582245430809383E-2</c:v>
                </c:pt>
                <c:pt idx="7955">
                  <c:v>1.9582245430809383E-2</c:v>
                </c:pt>
                <c:pt idx="7956">
                  <c:v>1.9582245430809383E-2</c:v>
                </c:pt>
                <c:pt idx="7957">
                  <c:v>1.9582245430809383E-2</c:v>
                </c:pt>
                <c:pt idx="7958">
                  <c:v>1.3054830287206255E-2</c:v>
                </c:pt>
                <c:pt idx="7959">
                  <c:v>1.3054830287206255E-2</c:v>
                </c:pt>
                <c:pt idx="7960">
                  <c:v>1.9582245430809383E-2</c:v>
                </c:pt>
                <c:pt idx="7961">
                  <c:v>1.9582245430809383E-2</c:v>
                </c:pt>
                <c:pt idx="7962">
                  <c:v>1.9582245430809383E-2</c:v>
                </c:pt>
                <c:pt idx="7963">
                  <c:v>1.3054830287206255E-2</c:v>
                </c:pt>
                <c:pt idx="7964">
                  <c:v>1.3054830287206255E-2</c:v>
                </c:pt>
                <c:pt idx="7965">
                  <c:v>1.3054830287206255E-2</c:v>
                </c:pt>
                <c:pt idx="7966">
                  <c:v>1.3054830287206255E-2</c:v>
                </c:pt>
                <c:pt idx="7967">
                  <c:v>1.3054830287206255E-2</c:v>
                </c:pt>
                <c:pt idx="7968">
                  <c:v>1.3054830287206255E-2</c:v>
                </c:pt>
                <c:pt idx="7969">
                  <c:v>1.9582245430809383E-2</c:v>
                </c:pt>
                <c:pt idx="7970">
                  <c:v>1.9582245430809383E-2</c:v>
                </c:pt>
                <c:pt idx="7971">
                  <c:v>1.9582245430809383E-2</c:v>
                </c:pt>
                <c:pt idx="7972">
                  <c:v>1.3054830287206255E-2</c:v>
                </c:pt>
                <c:pt idx="7973">
                  <c:v>1.3054830287206255E-2</c:v>
                </c:pt>
                <c:pt idx="7974">
                  <c:v>1.3054830287206255E-2</c:v>
                </c:pt>
                <c:pt idx="7975">
                  <c:v>1.3054830287206255E-2</c:v>
                </c:pt>
                <c:pt idx="7976">
                  <c:v>1.3054830287206255E-2</c:v>
                </c:pt>
                <c:pt idx="7977">
                  <c:v>1.3054830287206255E-2</c:v>
                </c:pt>
                <c:pt idx="7978">
                  <c:v>1.3054830287206255E-2</c:v>
                </c:pt>
                <c:pt idx="7979">
                  <c:v>6.5274151436031276E-3</c:v>
                </c:pt>
                <c:pt idx="7980">
                  <c:v>6.5274151436031276E-3</c:v>
                </c:pt>
                <c:pt idx="7981">
                  <c:v>6.5274151436031276E-3</c:v>
                </c:pt>
                <c:pt idx="7982">
                  <c:v>6.5274151436031276E-3</c:v>
                </c:pt>
                <c:pt idx="7983">
                  <c:v>6.5274151436031276E-3</c:v>
                </c:pt>
                <c:pt idx="7984">
                  <c:v>1.3054830287206255E-2</c:v>
                </c:pt>
                <c:pt idx="7985">
                  <c:v>1.9582245430809383E-2</c:v>
                </c:pt>
                <c:pt idx="7986">
                  <c:v>1.9582245430809383E-2</c:v>
                </c:pt>
                <c:pt idx="7987">
                  <c:v>1.9582245430809383E-2</c:v>
                </c:pt>
                <c:pt idx="7988">
                  <c:v>1.9582245430809383E-2</c:v>
                </c:pt>
                <c:pt idx="7989">
                  <c:v>1.9582245430809383E-2</c:v>
                </c:pt>
                <c:pt idx="7990">
                  <c:v>1.9582245430809383E-2</c:v>
                </c:pt>
                <c:pt idx="7991">
                  <c:v>1.9582245430809383E-2</c:v>
                </c:pt>
                <c:pt idx="7992">
                  <c:v>1.9582245430809383E-2</c:v>
                </c:pt>
                <c:pt idx="7993">
                  <c:v>1.9582245430809383E-2</c:v>
                </c:pt>
                <c:pt idx="7994">
                  <c:v>1.9582245430809383E-2</c:v>
                </c:pt>
                <c:pt idx="7995">
                  <c:v>1.9582245430809383E-2</c:v>
                </c:pt>
                <c:pt idx="7996">
                  <c:v>1.9582245430809383E-2</c:v>
                </c:pt>
                <c:pt idx="7997">
                  <c:v>1.9582245430809383E-2</c:v>
                </c:pt>
                <c:pt idx="7998">
                  <c:v>1.9582245430809383E-2</c:v>
                </c:pt>
                <c:pt idx="7999">
                  <c:v>1.9582245430809383E-2</c:v>
                </c:pt>
                <c:pt idx="8000">
                  <c:v>2.610966057441251E-2</c:v>
                </c:pt>
                <c:pt idx="8001">
                  <c:v>2.610966057441251E-2</c:v>
                </c:pt>
                <c:pt idx="8002">
                  <c:v>1.9582245430809383E-2</c:v>
                </c:pt>
                <c:pt idx="8003">
                  <c:v>1.3054830287206255E-2</c:v>
                </c:pt>
                <c:pt idx="8004">
                  <c:v>1.3054830287206255E-2</c:v>
                </c:pt>
                <c:pt idx="8005">
                  <c:v>1.3054830287206255E-2</c:v>
                </c:pt>
                <c:pt idx="8006">
                  <c:v>1.9582245430809383E-2</c:v>
                </c:pt>
                <c:pt idx="8007">
                  <c:v>1.9582245430809383E-2</c:v>
                </c:pt>
                <c:pt idx="8008">
                  <c:v>1.9582245430809383E-2</c:v>
                </c:pt>
                <c:pt idx="8009">
                  <c:v>1.3054830287206255E-2</c:v>
                </c:pt>
                <c:pt idx="8010">
                  <c:v>1.3054830287206255E-2</c:v>
                </c:pt>
                <c:pt idx="8011">
                  <c:v>1.9582245430809383E-2</c:v>
                </c:pt>
                <c:pt idx="8012">
                  <c:v>1.9582245430809383E-2</c:v>
                </c:pt>
                <c:pt idx="8013">
                  <c:v>1.9582245430809383E-2</c:v>
                </c:pt>
                <c:pt idx="8014">
                  <c:v>1.9582245430809383E-2</c:v>
                </c:pt>
                <c:pt idx="8015">
                  <c:v>1.9582245430809383E-2</c:v>
                </c:pt>
                <c:pt idx="8016">
                  <c:v>2.610966057441251E-2</c:v>
                </c:pt>
                <c:pt idx="8017">
                  <c:v>1.9582245430809383E-2</c:v>
                </c:pt>
                <c:pt idx="8018">
                  <c:v>1.3054830287206255E-2</c:v>
                </c:pt>
                <c:pt idx="8019">
                  <c:v>6.5274151436031276E-3</c:v>
                </c:pt>
                <c:pt idx="8020">
                  <c:v>6.5274151436031276E-3</c:v>
                </c:pt>
                <c:pt idx="8021">
                  <c:v>6.5274151436031276E-3</c:v>
                </c:pt>
                <c:pt idx="8022">
                  <c:v>6.5274151436031276E-3</c:v>
                </c:pt>
                <c:pt idx="8023">
                  <c:v>6.5274151436031276E-3</c:v>
                </c:pt>
                <c:pt idx="8024">
                  <c:v>6.5274151436031276E-3</c:v>
                </c:pt>
                <c:pt idx="8025">
                  <c:v>1.3054830287206255E-2</c:v>
                </c:pt>
                <c:pt idx="8026">
                  <c:v>1.3054830287206255E-2</c:v>
                </c:pt>
                <c:pt idx="8027">
                  <c:v>1.9582245430809383E-2</c:v>
                </c:pt>
                <c:pt idx="8028">
                  <c:v>2.610966057441251E-2</c:v>
                </c:pt>
                <c:pt idx="8029">
                  <c:v>2.610966057441251E-2</c:v>
                </c:pt>
                <c:pt idx="8030">
                  <c:v>1.9582245430809383E-2</c:v>
                </c:pt>
                <c:pt idx="8031">
                  <c:v>1.9582245430809383E-2</c:v>
                </c:pt>
                <c:pt idx="8032">
                  <c:v>1.9582245430809383E-2</c:v>
                </c:pt>
                <c:pt idx="8033">
                  <c:v>1.9582245430809383E-2</c:v>
                </c:pt>
                <c:pt idx="8034">
                  <c:v>1.9582245430809383E-2</c:v>
                </c:pt>
                <c:pt idx="8035">
                  <c:v>1.9582245430809383E-2</c:v>
                </c:pt>
                <c:pt idx="8036">
                  <c:v>1.9582245430809383E-2</c:v>
                </c:pt>
                <c:pt idx="8037">
                  <c:v>1.9582245430809383E-2</c:v>
                </c:pt>
                <c:pt idx="8038">
                  <c:v>1.9582245430809383E-2</c:v>
                </c:pt>
                <c:pt idx="8039">
                  <c:v>1.9582245430809383E-2</c:v>
                </c:pt>
                <c:pt idx="8040">
                  <c:v>1.9582245430809383E-2</c:v>
                </c:pt>
                <c:pt idx="8041">
                  <c:v>1.9582245430809383E-2</c:v>
                </c:pt>
                <c:pt idx="8042">
                  <c:v>1.9582245430809383E-2</c:v>
                </c:pt>
                <c:pt idx="8043">
                  <c:v>2.610966057441251E-2</c:v>
                </c:pt>
                <c:pt idx="8044">
                  <c:v>2.610966057441251E-2</c:v>
                </c:pt>
                <c:pt idx="8045">
                  <c:v>2.610966057441251E-2</c:v>
                </c:pt>
                <c:pt idx="8046">
                  <c:v>1.9582245430809383E-2</c:v>
                </c:pt>
                <c:pt idx="8047">
                  <c:v>1.9582245430809383E-2</c:v>
                </c:pt>
                <c:pt idx="8048">
                  <c:v>1.3054830287206255E-2</c:v>
                </c:pt>
                <c:pt idx="8049">
                  <c:v>1.3054830287206255E-2</c:v>
                </c:pt>
                <c:pt idx="8050">
                  <c:v>1.3054830287206255E-2</c:v>
                </c:pt>
                <c:pt idx="8051">
                  <c:v>1.9582245430809383E-2</c:v>
                </c:pt>
                <c:pt idx="8052">
                  <c:v>1.3054830287206255E-2</c:v>
                </c:pt>
                <c:pt idx="8053">
                  <c:v>1.3054830287206255E-2</c:v>
                </c:pt>
                <c:pt idx="8054">
                  <c:v>6.5274151436031276E-3</c:v>
                </c:pt>
                <c:pt idx="8055">
                  <c:v>6.5274151436031276E-3</c:v>
                </c:pt>
                <c:pt idx="8056">
                  <c:v>1.3054830287206255E-2</c:v>
                </c:pt>
                <c:pt idx="8057">
                  <c:v>1.3054830287206255E-2</c:v>
                </c:pt>
                <c:pt idx="8058">
                  <c:v>1.9582245430809383E-2</c:v>
                </c:pt>
                <c:pt idx="8059">
                  <c:v>1.3054830287206255E-2</c:v>
                </c:pt>
                <c:pt idx="8060">
                  <c:v>1.3054830287206255E-2</c:v>
                </c:pt>
                <c:pt idx="8061">
                  <c:v>1.3054830287206255E-2</c:v>
                </c:pt>
                <c:pt idx="8062">
                  <c:v>1.3054830287206255E-2</c:v>
                </c:pt>
                <c:pt idx="8063">
                  <c:v>1.3054830287206255E-2</c:v>
                </c:pt>
                <c:pt idx="8064">
                  <c:v>1.3054830287206255E-2</c:v>
                </c:pt>
                <c:pt idx="8065">
                  <c:v>1.3054830287206255E-2</c:v>
                </c:pt>
                <c:pt idx="8066">
                  <c:v>1.3054830287206255E-2</c:v>
                </c:pt>
                <c:pt idx="8067">
                  <c:v>1.3054830287206255E-2</c:v>
                </c:pt>
                <c:pt idx="8068">
                  <c:v>1.9582245430809383E-2</c:v>
                </c:pt>
                <c:pt idx="8069">
                  <c:v>1.9582245430809383E-2</c:v>
                </c:pt>
                <c:pt idx="8070">
                  <c:v>2.610966057441251E-2</c:v>
                </c:pt>
                <c:pt idx="8071">
                  <c:v>1.9582245430809383E-2</c:v>
                </c:pt>
                <c:pt idx="8072">
                  <c:v>1.9582245430809383E-2</c:v>
                </c:pt>
                <c:pt idx="8073">
                  <c:v>1.3054830287206255E-2</c:v>
                </c:pt>
                <c:pt idx="8074">
                  <c:v>1.3054830287206255E-2</c:v>
                </c:pt>
                <c:pt idx="8075">
                  <c:v>1.3054830287206255E-2</c:v>
                </c:pt>
                <c:pt idx="8076">
                  <c:v>1.9582245430809383E-2</c:v>
                </c:pt>
                <c:pt idx="8077">
                  <c:v>1.9582245430809383E-2</c:v>
                </c:pt>
                <c:pt idx="8078">
                  <c:v>1.9582245430809383E-2</c:v>
                </c:pt>
                <c:pt idx="8079">
                  <c:v>1.9582245430809383E-2</c:v>
                </c:pt>
                <c:pt idx="8080">
                  <c:v>1.3054830287206255E-2</c:v>
                </c:pt>
                <c:pt idx="8081">
                  <c:v>1.3054830287206255E-2</c:v>
                </c:pt>
                <c:pt idx="8082">
                  <c:v>1.3054830287206255E-2</c:v>
                </c:pt>
                <c:pt idx="8083">
                  <c:v>1.3054830287206255E-2</c:v>
                </c:pt>
                <c:pt idx="8084">
                  <c:v>1.3054830287206255E-2</c:v>
                </c:pt>
                <c:pt idx="8085">
                  <c:v>1.3054830287206255E-2</c:v>
                </c:pt>
                <c:pt idx="8086">
                  <c:v>1.3054830287206255E-2</c:v>
                </c:pt>
                <c:pt idx="8087">
                  <c:v>1.3054830287206255E-2</c:v>
                </c:pt>
                <c:pt idx="8088">
                  <c:v>1.3054830287206255E-2</c:v>
                </c:pt>
                <c:pt idx="8089">
                  <c:v>1.3054830287206255E-2</c:v>
                </c:pt>
                <c:pt idx="8090">
                  <c:v>1.3054830287206255E-2</c:v>
                </c:pt>
                <c:pt idx="8091">
                  <c:v>1.9582245430809383E-2</c:v>
                </c:pt>
                <c:pt idx="8092">
                  <c:v>1.9582245430809383E-2</c:v>
                </c:pt>
                <c:pt idx="8093">
                  <c:v>1.9582245430809383E-2</c:v>
                </c:pt>
                <c:pt idx="8094">
                  <c:v>1.3054830287206255E-2</c:v>
                </c:pt>
                <c:pt idx="8095">
                  <c:v>1.3054830287206255E-2</c:v>
                </c:pt>
                <c:pt idx="8096">
                  <c:v>1.3054830287206255E-2</c:v>
                </c:pt>
                <c:pt idx="8097">
                  <c:v>1.3054830287206255E-2</c:v>
                </c:pt>
                <c:pt idx="8098">
                  <c:v>1.3054830287206255E-2</c:v>
                </c:pt>
                <c:pt idx="8099">
                  <c:v>1.9582245430809383E-2</c:v>
                </c:pt>
                <c:pt idx="8100">
                  <c:v>1.9582245430809383E-2</c:v>
                </c:pt>
                <c:pt idx="8101">
                  <c:v>1.9582245430809383E-2</c:v>
                </c:pt>
                <c:pt idx="8102">
                  <c:v>1.9582245430809383E-2</c:v>
                </c:pt>
                <c:pt idx="8103">
                  <c:v>1.3054830287206255E-2</c:v>
                </c:pt>
                <c:pt idx="8104">
                  <c:v>1.3054830287206255E-2</c:v>
                </c:pt>
                <c:pt idx="8105">
                  <c:v>1.3054830287206255E-2</c:v>
                </c:pt>
                <c:pt idx="8106">
                  <c:v>1.9582245430809383E-2</c:v>
                </c:pt>
                <c:pt idx="8107">
                  <c:v>2.610966057441251E-2</c:v>
                </c:pt>
                <c:pt idx="8108">
                  <c:v>1.9582245430809383E-2</c:v>
                </c:pt>
                <c:pt idx="8109">
                  <c:v>1.3054830287206255E-2</c:v>
                </c:pt>
                <c:pt idx="8110">
                  <c:v>6.5274151436031276E-3</c:v>
                </c:pt>
                <c:pt idx="8111">
                  <c:v>6.5274151436031276E-3</c:v>
                </c:pt>
                <c:pt idx="8112">
                  <c:v>6.5274151436031276E-3</c:v>
                </c:pt>
                <c:pt idx="8113">
                  <c:v>1.3054830287206255E-2</c:v>
                </c:pt>
                <c:pt idx="8114">
                  <c:v>1.3054830287206255E-2</c:v>
                </c:pt>
                <c:pt idx="8115">
                  <c:v>1.9582245430809383E-2</c:v>
                </c:pt>
                <c:pt idx="8116">
                  <c:v>1.3054830287206255E-2</c:v>
                </c:pt>
                <c:pt idx="8117">
                  <c:v>1.3054830287206255E-2</c:v>
                </c:pt>
                <c:pt idx="8118">
                  <c:v>6.5274151436031276E-3</c:v>
                </c:pt>
                <c:pt idx="8119">
                  <c:v>1.3054830287206255E-2</c:v>
                </c:pt>
                <c:pt idx="8120">
                  <c:v>1.3054830287206255E-2</c:v>
                </c:pt>
                <c:pt idx="8121">
                  <c:v>1.9582245430809383E-2</c:v>
                </c:pt>
                <c:pt idx="8122">
                  <c:v>1.9582245430809383E-2</c:v>
                </c:pt>
                <c:pt idx="8123">
                  <c:v>1.9582245430809383E-2</c:v>
                </c:pt>
                <c:pt idx="8124">
                  <c:v>1.9582245430809383E-2</c:v>
                </c:pt>
                <c:pt idx="8125">
                  <c:v>1.3054830287206255E-2</c:v>
                </c:pt>
                <c:pt idx="8126">
                  <c:v>6.5274151436031276E-3</c:v>
                </c:pt>
                <c:pt idx="8127">
                  <c:v>6.5274151436031276E-3</c:v>
                </c:pt>
                <c:pt idx="8128">
                  <c:v>6.5274151436031276E-3</c:v>
                </c:pt>
                <c:pt idx="8129">
                  <c:v>6.5274151436031276E-3</c:v>
                </c:pt>
                <c:pt idx="8130">
                  <c:v>6.5274151436031276E-3</c:v>
                </c:pt>
                <c:pt idx="8131">
                  <c:v>1.3054830287206255E-2</c:v>
                </c:pt>
                <c:pt idx="8132">
                  <c:v>1.3054830287206255E-2</c:v>
                </c:pt>
                <c:pt idx="8133">
                  <c:v>1.9582245430809383E-2</c:v>
                </c:pt>
                <c:pt idx="8134">
                  <c:v>1.9582245430809383E-2</c:v>
                </c:pt>
                <c:pt idx="8135">
                  <c:v>1.9582245430809383E-2</c:v>
                </c:pt>
                <c:pt idx="8136">
                  <c:v>1.3054830287206255E-2</c:v>
                </c:pt>
                <c:pt idx="8137">
                  <c:v>1.3054830287206255E-2</c:v>
                </c:pt>
                <c:pt idx="8138">
                  <c:v>1.9582245430809383E-2</c:v>
                </c:pt>
                <c:pt idx="8139">
                  <c:v>1.9582245430809383E-2</c:v>
                </c:pt>
                <c:pt idx="8140">
                  <c:v>1.3054830287206255E-2</c:v>
                </c:pt>
                <c:pt idx="8141">
                  <c:v>1.3054830287206255E-2</c:v>
                </c:pt>
                <c:pt idx="8142">
                  <c:v>1.3054830287206255E-2</c:v>
                </c:pt>
                <c:pt idx="8143">
                  <c:v>1.9582245430809383E-2</c:v>
                </c:pt>
                <c:pt idx="8144">
                  <c:v>1.9582245430809383E-2</c:v>
                </c:pt>
                <c:pt idx="8145">
                  <c:v>1.9582245430809383E-2</c:v>
                </c:pt>
                <c:pt idx="8146">
                  <c:v>1.3054830287206255E-2</c:v>
                </c:pt>
                <c:pt idx="8147">
                  <c:v>1.3054830287206255E-2</c:v>
                </c:pt>
                <c:pt idx="8148">
                  <c:v>1.3054830287206255E-2</c:v>
                </c:pt>
                <c:pt idx="8149">
                  <c:v>1.9582245430809383E-2</c:v>
                </c:pt>
                <c:pt idx="8150">
                  <c:v>1.3054830287206255E-2</c:v>
                </c:pt>
                <c:pt idx="8151">
                  <c:v>6.5274151436031276E-3</c:v>
                </c:pt>
                <c:pt idx="8152">
                  <c:v>6.5274151436031276E-3</c:v>
                </c:pt>
                <c:pt idx="8153">
                  <c:v>6.5274151436031276E-3</c:v>
                </c:pt>
                <c:pt idx="8154">
                  <c:v>1.3054830287206255E-2</c:v>
                </c:pt>
                <c:pt idx="8155">
                  <c:v>1.3054830287206255E-2</c:v>
                </c:pt>
                <c:pt idx="8156">
                  <c:v>1.3054830287206255E-2</c:v>
                </c:pt>
                <c:pt idx="8157">
                  <c:v>6.5274151436031276E-3</c:v>
                </c:pt>
                <c:pt idx="8158">
                  <c:v>6.5274151436031276E-3</c:v>
                </c:pt>
                <c:pt idx="8159">
                  <c:v>1.3054830287206255E-2</c:v>
                </c:pt>
                <c:pt idx="8160">
                  <c:v>1.3054830287206255E-2</c:v>
                </c:pt>
                <c:pt idx="8161">
                  <c:v>1.3054830287206255E-2</c:v>
                </c:pt>
                <c:pt idx="8162">
                  <c:v>1.3054830287206255E-2</c:v>
                </c:pt>
                <c:pt idx="8163">
                  <c:v>1.3054830287206255E-2</c:v>
                </c:pt>
                <c:pt idx="8164">
                  <c:v>1.3054830287206255E-2</c:v>
                </c:pt>
                <c:pt idx="8165">
                  <c:v>1.3054830287206255E-2</c:v>
                </c:pt>
                <c:pt idx="8166">
                  <c:v>1.9582245430809383E-2</c:v>
                </c:pt>
                <c:pt idx="8167">
                  <c:v>1.3054830287206255E-2</c:v>
                </c:pt>
                <c:pt idx="8168">
                  <c:v>6.5274151436031276E-3</c:v>
                </c:pt>
                <c:pt idx="8169">
                  <c:v>6.5274151436031276E-3</c:v>
                </c:pt>
                <c:pt idx="8170">
                  <c:v>6.5274151436031276E-3</c:v>
                </c:pt>
                <c:pt idx="8171">
                  <c:v>1.3054830287206255E-2</c:v>
                </c:pt>
                <c:pt idx="8172">
                  <c:v>1.9582245430809383E-2</c:v>
                </c:pt>
                <c:pt idx="8173">
                  <c:v>1.9582245430809383E-2</c:v>
                </c:pt>
                <c:pt idx="8174">
                  <c:v>1.9582245430809383E-2</c:v>
                </c:pt>
                <c:pt idx="8175">
                  <c:v>6.5274151436031276E-3</c:v>
                </c:pt>
                <c:pt idx="8176">
                  <c:v>6.5274151436031276E-3</c:v>
                </c:pt>
                <c:pt idx="8177">
                  <c:v>1.3054830287206255E-2</c:v>
                </c:pt>
                <c:pt idx="8178">
                  <c:v>1.9582245430809383E-2</c:v>
                </c:pt>
                <c:pt idx="8179">
                  <c:v>1.9582245430809383E-2</c:v>
                </c:pt>
                <c:pt idx="8180">
                  <c:v>1.9582245430809383E-2</c:v>
                </c:pt>
                <c:pt idx="8181">
                  <c:v>1.3054830287206255E-2</c:v>
                </c:pt>
                <c:pt idx="8182">
                  <c:v>6.5274151436031276E-3</c:v>
                </c:pt>
                <c:pt idx="8183">
                  <c:v>6.5274151436031276E-3</c:v>
                </c:pt>
                <c:pt idx="8184">
                  <c:v>1.3054830287206255E-2</c:v>
                </c:pt>
                <c:pt idx="8185">
                  <c:v>1.3054830287206255E-2</c:v>
                </c:pt>
                <c:pt idx="8186">
                  <c:v>6.5274151436031276E-3</c:v>
                </c:pt>
                <c:pt idx="8187">
                  <c:v>6.5274151436031276E-3</c:v>
                </c:pt>
                <c:pt idx="8188">
                  <c:v>6.5274151436031276E-3</c:v>
                </c:pt>
                <c:pt idx="8189">
                  <c:v>1.3054830287206255E-2</c:v>
                </c:pt>
                <c:pt idx="8190">
                  <c:v>1.9582245430809383E-2</c:v>
                </c:pt>
                <c:pt idx="8191">
                  <c:v>1.9582245430809383E-2</c:v>
                </c:pt>
                <c:pt idx="8192">
                  <c:v>1.3054830287206255E-2</c:v>
                </c:pt>
                <c:pt idx="8193">
                  <c:v>1.3054830287206255E-2</c:v>
                </c:pt>
                <c:pt idx="8194">
                  <c:v>1.3054830287206255E-2</c:v>
                </c:pt>
                <c:pt idx="8195">
                  <c:v>1.9582245430809383E-2</c:v>
                </c:pt>
                <c:pt idx="8196">
                  <c:v>1.9582245430809383E-2</c:v>
                </c:pt>
                <c:pt idx="8197">
                  <c:v>1.9582245430809383E-2</c:v>
                </c:pt>
                <c:pt idx="8198">
                  <c:v>1.3054830287206255E-2</c:v>
                </c:pt>
                <c:pt idx="8199">
                  <c:v>1.3054830287206255E-2</c:v>
                </c:pt>
                <c:pt idx="8200">
                  <c:v>1.3054830287206255E-2</c:v>
                </c:pt>
                <c:pt idx="8201">
                  <c:v>1.3054830287206255E-2</c:v>
                </c:pt>
                <c:pt idx="8202">
                  <c:v>1.3054830287206255E-2</c:v>
                </c:pt>
                <c:pt idx="8203">
                  <c:v>1.3054830287206255E-2</c:v>
                </c:pt>
                <c:pt idx="8204">
                  <c:v>1.3054830287206255E-2</c:v>
                </c:pt>
                <c:pt idx="8205">
                  <c:v>1.9582245430809383E-2</c:v>
                </c:pt>
                <c:pt idx="8206">
                  <c:v>2.610966057441251E-2</c:v>
                </c:pt>
                <c:pt idx="8207">
                  <c:v>2.610966057441251E-2</c:v>
                </c:pt>
                <c:pt idx="8208">
                  <c:v>1.9582245430809383E-2</c:v>
                </c:pt>
                <c:pt idx="8209">
                  <c:v>1.3054830287206255E-2</c:v>
                </c:pt>
                <c:pt idx="8210">
                  <c:v>1.3054830287206255E-2</c:v>
                </c:pt>
                <c:pt idx="8211">
                  <c:v>1.3054830287206255E-2</c:v>
                </c:pt>
                <c:pt idx="8212">
                  <c:v>1.3054830287206255E-2</c:v>
                </c:pt>
                <c:pt idx="8213">
                  <c:v>1.3054830287206255E-2</c:v>
                </c:pt>
                <c:pt idx="8214">
                  <c:v>1.3054830287206255E-2</c:v>
                </c:pt>
                <c:pt idx="8215">
                  <c:v>6.5274151436031276E-3</c:v>
                </c:pt>
                <c:pt idx="8216">
                  <c:v>6.5274151436031276E-3</c:v>
                </c:pt>
                <c:pt idx="8217">
                  <c:v>6.5274151436031276E-3</c:v>
                </c:pt>
                <c:pt idx="8218">
                  <c:v>6.5274151436031276E-3</c:v>
                </c:pt>
                <c:pt idx="8219">
                  <c:v>1.3054830287206255E-2</c:v>
                </c:pt>
                <c:pt idx="8220">
                  <c:v>1.9582245430809383E-2</c:v>
                </c:pt>
                <c:pt idx="8221">
                  <c:v>1.9582245430809383E-2</c:v>
                </c:pt>
                <c:pt idx="8222">
                  <c:v>1.9582245430809383E-2</c:v>
                </c:pt>
                <c:pt idx="8223">
                  <c:v>1.3054830287206255E-2</c:v>
                </c:pt>
                <c:pt idx="8224">
                  <c:v>1.9582245430809383E-2</c:v>
                </c:pt>
                <c:pt idx="8225">
                  <c:v>1.9582245430809383E-2</c:v>
                </c:pt>
                <c:pt idx="8226">
                  <c:v>1.3054830287206255E-2</c:v>
                </c:pt>
                <c:pt idx="8227">
                  <c:v>1.3054830287206255E-2</c:v>
                </c:pt>
                <c:pt idx="8228">
                  <c:v>1.3054830287206255E-2</c:v>
                </c:pt>
                <c:pt idx="8229">
                  <c:v>1.3054830287206255E-2</c:v>
                </c:pt>
                <c:pt idx="8230">
                  <c:v>1.9582245430809383E-2</c:v>
                </c:pt>
                <c:pt idx="8231">
                  <c:v>1.3054830287206255E-2</c:v>
                </c:pt>
                <c:pt idx="8232">
                  <c:v>1.3054830287206255E-2</c:v>
                </c:pt>
                <c:pt idx="8233">
                  <c:v>6.5274151436031276E-3</c:v>
                </c:pt>
                <c:pt idx="8234">
                  <c:v>6.5274151436031276E-3</c:v>
                </c:pt>
                <c:pt idx="8235">
                  <c:v>1.3054830287206255E-2</c:v>
                </c:pt>
                <c:pt idx="8236">
                  <c:v>1.3054830287206255E-2</c:v>
                </c:pt>
                <c:pt idx="8237">
                  <c:v>1.9582245430809383E-2</c:v>
                </c:pt>
                <c:pt idx="8238">
                  <c:v>1.9582245430809383E-2</c:v>
                </c:pt>
                <c:pt idx="8239">
                  <c:v>1.9582245430809383E-2</c:v>
                </c:pt>
                <c:pt idx="8240">
                  <c:v>1.9582245430809383E-2</c:v>
                </c:pt>
                <c:pt idx="8241">
                  <c:v>1.9582245430809383E-2</c:v>
                </c:pt>
                <c:pt idx="8242">
                  <c:v>1.3054830287206255E-2</c:v>
                </c:pt>
                <c:pt idx="8243">
                  <c:v>1.3054830287206255E-2</c:v>
                </c:pt>
                <c:pt idx="8244">
                  <c:v>1.3054830287206255E-2</c:v>
                </c:pt>
                <c:pt idx="8245">
                  <c:v>1.3054830287206255E-2</c:v>
                </c:pt>
                <c:pt idx="8246">
                  <c:v>1.3054830287206255E-2</c:v>
                </c:pt>
                <c:pt idx="8247">
                  <c:v>1.9582245430809383E-2</c:v>
                </c:pt>
                <c:pt idx="8248">
                  <c:v>1.9582245430809383E-2</c:v>
                </c:pt>
                <c:pt idx="8249">
                  <c:v>1.9582245430809383E-2</c:v>
                </c:pt>
                <c:pt idx="8250">
                  <c:v>1.3054830287206255E-2</c:v>
                </c:pt>
                <c:pt idx="8251">
                  <c:v>1.3054830287206255E-2</c:v>
                </c:pt>
                <c:pt idx="8252">
                  <c:v>1.3054830287206255E-2</c:v>
                </c:pt>
                <c:pt idx="8253">
                  <c:v>1.9582245430809383E-2</c:v>
                </c:pt>
                <c:pt idx="8254">
                  <c:v>1.9582245430809383E-2</c:v>
                </c:pt>
                <c:pt idx="8255">
                  <c:v>1.9582245430809383E-2</c:v>
                </c:pt>
                <c:pt idx="8256">
                  <c:v>1.3054830287206255E-2</c:v>
                </c:pt>
                <c:pt idx="8257">
                  <c:v>6.5274151436031276E-3</c:v>
                </c:pt>
                <c:pt idx="8258">
                  <c:v>1.3054830287206255E-2</c:v>
                </c:pt>
                <c:pt idx="8259">
                  <c:v>1.9582245430809383E-2</c:v>
                </c:pt>
                <c:pt idx="8260">
                  <c:v>1.9582245430809383E-2</c:v>
                </c:pt>
                <c:pt idx="8261">
                  <c:v>1.3054830287206255E-2</c:v>
                </c:pt>
                <c:pt idx="8262">
                  <c:v>6.5274151436031276E-3</c:v>
                </c:pt>
                <c:pt idx="8263">
                  <c:v>6.5274151436031276E-3</c:v>
                </c:pt>
                <c:pt idx="8264">
                  <c:v>1.3054830287206255E-2</c:v>
                </c:pt>
                <c:pt idx="8265">
                  <c:v>1.3054830287206255E-2</c:v>
                </c:pt>
                <c:pt idx="8266">
                  <c:v>1.3054830287206255E-2</c:v>
                </c:pt>
                <c:pt idx="8267">
                  <c:v>1.3054830287206255E-2</c:v>
                </c:pt>
                <c:pt idx="8268">
                  <c:v>1.9582245430809383E-2</c:v>
                </c:pt>
                <c:pt idx="8269">
                  <c:v>1.9582245430809383E-2</c:v>
                </c:pt>
                <c:pt idx="8270">
                  <c:v>1.9582245430809383E-2</c:v>
                </c:pt>
                <c:pt idx="8271">
                  <c:v>1.3054830287206255E-2</c:v>
                </c:pt>
                <c:pt idx="8272">
                  <c:v>6.5274151436031276E-3</c:v>
                </c:pt>
                <c:pt idx="8273">
                  <c:v>6.5274151436031276E-3</c:v>
                </c:pt>
                <c:pt idx="8274">
                  <c:v>6.5274151436031276E-3</c:v>
                </c:pt>
                <c:pt idx="8275">
                  <c:v>6.5274151436031276E-3</c:v>
                </c:pt>
                <c:pt idx="8276">
                  <c:v>6.5274151436031276E-3</c:v>
                </c:pt>
                <c:pt idx="8277">
                  <c:v>6.5274151436031276E-3</c:v>
                </c:pt>
                <c:pt idx="8278">
                  <c:v>1.3054830287206255E-2</c:v>
                </c:pt>
                <c:pt idx="8279">
                  <c:v>1.3054830287206255E-2</c:v>
                </c:pt>
                <c:pt idx="8280">
                  <c:v>1.3054830287206255E-2</c:v>
                </c:pt>
                <c:pt idx="8281">
                  <c:v>6.5274151436031276E-3</c:v>
                </c:pt>
                <c:pt idx="8282">
                  <c:v>6.5274151436031276E-3</c:v>
                </c:pt>
                <c:pt idx="8283">
                  <c:v>6.5274151436031276E-3</c:v>
                </c:pt>
                <c:pt idx="8284">
                  <c:v>1.3054830287206255E-2</c:v>
                </c:pt>
                <c:pt idx="8285">
                  <c:v>1.3054830287206255E-2</c:v>
                </c:pt>
                <c:pt idx="8286">
                  <c:v>1.3054830287206255E-2</c:v>
                </c:pt>
                <c:pt idx="8287">
                  <c:v>1.3054830287206255E-2</c:v>
                </c:pt>
                <c:pt idx="8288">
                  <c:v>6.5274151436031276E-3</c:v>
                </c:pt>
                <c:pt idx="8289">
                  <c:v>6.5274151436031276E-3</c:v>
                </c:pt>
                <c:pt idx="8290">
                  <c:v>6.5274151436031276E-3</c:v>
                </c:pt>
                <c:pt idx="8291">
                  <c:v>1.3054830287206255E-2</c:v>
                </c:pt>
                <c:pt idx="8292">
                  <c:v>1.3054830287206255E-2</c:v>
                </c:pt>
                <c:pt idx="8293">
                  <c:v>1.9582245430809383E-2</c:v>
                </c:pt>
                <c:pt idx="8294">
                  <c:v>1.3054830287206255E-2</c:v>
                </c:pt>
                <c:pt idx="8295">
                  <c:v>6.5274151436031276E-3</c:v>
                </c:pt>
                <c:pt idx="8296">
                  <c:v>0</c:v>
                </c:pt>
                <c:pt idx="8297">
                  <c:v>0</c:v>
                </c:pt>
                <c:pt idx="8298">
                  <c:v>6.5274151436031276E-3</c:v>
                </c:pt>
                <c:pt idx="8299">
                  <c:v>1.3054830287206255E-2</c:v>
                </c:pt>
                <c:pt idx="8300">
                  <c:v>6.5274151436031276E-3</c:v>
                </c:pt>
                <c:pt idx="8301">
                  <c:v>6.5274151436031276E-3</c:v>
                </c:pt>
                <c:pt idx="8302">
                  <c:v>6.5274151436031276E-3</c:v>
                </c:pt>
                <c:pt idx="8303">
                  <c:v>6.5274151436031276E-3</c:v>
                </c:pt>
                <c:pt idx="8304">
                  <c:v>1.3054830287206255E-2</c:v>
                </c:pt>
                <c:pt idx="8305">
                  <c:v>1.9582245430809383E-2</c:v>
                </c:pt>
                <c:pt idx="8306">
                  <c:v>1.9582245430809383E-2</c:v>
                </c:pt>
                <c:pt idx="8307">
                  <c:v>1.9582245430809383E-2</c:v>
                </c:pt>
                <c:pt idx="8308">
                  <c:v>1.9582245430809383E-2</c:v>
                </c:pt>
                <c:pt idx="8309">
                  <c:v>1.9582245430809383E-2</c:v>
                </c:pt>
                <c:pt idx="8310">
                  <c:v>1.9582245430809383E-2</c:v>
                </c:pt>
                <c:pt idx="8311">
                  <c:v>1.9582245430809383E-2</c:v>
                </c:pt>
                <c:pt idx="8312">
                  <c:v>1.3054830287206255E-2</c:v>
                </c:pt>
                <c:pt idx="8313">
                  <c:v>1.3054830287206255E-2</c:v>
                </c:pt>
                <c:pt idx="8314">
                  <c:v>1.3054830287206255E-2</c:v>
                </c:pt>
                <c:pt idx="8315">
                  <c:v>1.3054830287206255E-2</c:v>
                </c:pt>
                <c:pt idx="8316">
                  <c:v>1.3054830287206255E-2</c:v>
                </c:pt>
                <c:pt idx="8317">
                  <c:v>1.9582245430809383E-2</c:v>
                </c:pt>
                <c:pt idx="8318">
                  <c:v>1.9582245430809383E-2</c:v>
                </c:pt>
                <c:pt idx="8319">
                  <c:v>1.3054830287206255E-2</c:v>
                </c:pt>
                <c:pt idx="8320">
                  <c:v>1.3054830287206255E-2</c:v>
                </c:pt>
                <c:pt idx="8321">
                  <c:v>6.5274151436031276E-3</c:v>
                </c:pt>
                <c:pt idx="8322">
                  <c:v>6.5274151436031276E-3</c:v>
                </c:pt>
                <c:pt idx="8323">
                  <c:v>0</c:v>
                </c:pt>
                <c:pt idx="8324">
                  <c:v>6.5274151436031276E-3</c:v>
                </c:pt>
                <c:pt idx="8325">
                  <c:v>6.5274151436031276E-3</c:v>
                </c:pt>
                <c:pt idx="8326">
                  <c:v>6.5274151436031276E-3</c:v>
                </c:pt>
                <c:pt idx="8327">
                  <c:v>6.5274151436031276E-3</c:v>
                </c:pt>
                <c:pt idx="8328">
                  <c:v>6.5274151436031276E-3</c:v>
                </c:pt>
                <c:pt idx="8329">
                  <c:v>6.5274151436031276E-3</c:v>
                </c:pt>
                <c:pt idx="8330">
                  <c:v>6.5274151436031276E-3</c:v>
                </c:pt>
                <c:pt idx="8331">
                  <c:v>1.3054830287206255E-2</c:v>
                </c:pt>
                <c:pt idx="8332">
                  <c:v>1.3054830287206255E-2</c:v>
                </c:pt>
                <c:pt idx="8333">
                  <c:v>1.3054830287206255E-2</c:v>
                </c:pt>
                <c:pt idx="8334">
                  <c:v>6.5274151436031276E-3</c:v>
                </c:pt>
                <c:pt idx="8335">
                  <c:v>6.5274151436031276E-3</c:v>
                </c:pt>
                <c:pt idx="8336">
                  <c:v>6.5274151436031276E-3</c:v>
                </c:pt>
                <c:pt idx="8337">
                  <c:v>6.5274151436031276E-3</c:v>
                </c:pt>
                <c:pt idx="8338">
                  <c:v>1.3054830287206255E-2</c:v>
                </c:pt>
                <c:pt idx="8339">
                  <c:v>1.9582245430809383E-2</c:v>
                </c:pt>
                <c:pt idx="8340">
                  <c:v>1.9582245430809383E-2</c:v>
                </c:pt>
                <c:pt idx="8341">
                  <c:v>1.9582245430809383E-2</c:v>
                </c:pt>
                <c:pt idx="8342">
                  <c:v>1.3054830287206255E-2</c:v>
                </c:pt>
                <c:pt idx="8343">
                  <c:v>1.3054830287206255E-2</c:v>
                </c:pt>
                <c:pt idx="8344">
                  <c:v>1.3054830287206255E-2</c:v>
                </c:pt>
                <c:pt idx="8345">
                  <c:v>1.3054830287206255E-2</c:v>
                </c:pt>
                <c:pt idx="8346">
                  <c:v>1.9582245430809383E-2</c:v>
                </c:pt>
                <c:pt idx="8347">
                  <c:v>1.9582245430809383E-2</c:v>
                </c:pt>
                <c:pt idx="8348">
                  <c:v>1.3054830287206255E-2</c:v>
                </c:pt>
                <c:pt idx="8349">
                  <c:v>6.5274151436031276E-3</c:v>
                </c:pt>
                <c:pt idx="8350">
                  <c:v>6.5274151436031276E-3</c:v>
                </c:pt>
                <c:pt idx="8351">
                  <c:v>6.5274151436031276E-3</c:v>
                </c:pt>
                <c:pt idx="8352">
                  <c:v>6.5274151436031276E-3</c:v>
                </c:pt>
                <c:pt idx="8353">
                  <c:v>1.3054830287206255E-2</c:v>
                </c:pt>
                <c:pt idx="8354">
                  <c:v>1.3054830287206255E-2</c:v>
                </c:pt>
                <c:pt idx="8355">
                  <c:v>1.3054830287206255E-2</c:v>
                </c:pt>
                <c:pt idx="8356">
                  <c:v>1.3054830287206255E-2</c:v>
                </c:pt>
                <c:pt idx="8357">
                  <c:v>1.9582245430809383E-2</c:v>
                </c:pt>
                <c:pt idx="8358">
                  <c:v>1.9582245430809383E-2</c:v>
                </c:pt>
                <c:pt idx="8359">
                  <c:v>1.9582245430809383E-2</c:v>
                </c:pt>
                <c:pt idx="8360">
                  <c:v>1.9582245430809383E-2</c:v>
                </c:pt>
                <c:pt idx="8361">
                  <c:v>1.3054830287206255E-2</c:v>
                </c:pt>
                <c:pt idx="8362">
                  <c:v>6.5274151436031276E-3</c:v>
                </c:pt>
                <c:pt idx="8363">
                  <c:v>6.5274151436031276E-3</c:v>
                </c:pt>
                <c:pt idx="8364">
                  <c:v>6.5274151436031276E-3</c:v>
                </c:pt>
                <c:pt idx="8365">
                  <c:v>6.5274151436031276E-3</c:v>
                </c:pt>
                <c:pt idx="8366">
                  <c:v>6.5274151436031276E-3</c:v>
                </c:pt>
                <c:pt idx="8367">
                  <c:v>1.3054830287206255E-2</c:v>
                </c:pt>
                <c:pt idx="8368">
                  <c:v>1.3054830287206255E-2</c:v>
                </c:pt>
                <c:pt idx="8369">
                  <c:v>1.3054830287206255E-2</c:v>
                </c:pt>
                <c:pt idx="8370">
                  <c:v>6.5274151436031276E-3</c:v>
                </c:pt>
                <c:pt idx="8371">
                  <c:v>6.5274151436031276E-3</c:v>
                </c:pt>
                <c:pt idx="8372">
                  <c:v>0</c:v>
                </c:pt>
                <c:pt idx="8373">
                  <c:v>0</c:v>
                </c:pt>
                <c:pt idx="8374">
                  <c:v>0</c:v>
                </c:pt>
                <c:pt idx="8375">
                  <c:v>0</c:v>
                </c:pt>
                <c:pt idx="8376">
                  <c:v>0</c:v>
                </c:pt>
                <c:pt idx="8377">
                  <c:v>6.5274151436031276E-3</c:v>
                </c:pt>
                <c:pt idx="8378">
                  <c:v>1.3054830287206255E-2</c:v>
                </c:pt>
                <c:pt idx="8379">
                  <c:v>1.3054830287206255E-2</c:v>
                </c:pt>
                <c:pt idx="8380">
                  <c:v>1.3054830287206255E-2</c:v>
                </c:pt>
                <c:pt idx="8381">
                  <c:v>6.5274151436031276E-3</c:v>
                </c:pt>
                <c:pt idx="8382">
                  <c:v>1.3054830287206255E-2</c:v>
                </c:pt>
                <c:pt idx="8383">
                  <c:v>1.3054830287206255E-2</c:v>
                </c:pt>
                <c:pt idx="8384">
                  <c:v>1.9582245430809383E-2</c:v>
                </c:pt>
                <c:pt idx="8385">
                  <c:v>1.3054830287206255E-2</c:v>
                </c:pt>
                <c:pt idx="8386">
                  <c:v>1.3054830287206255E-2</c:v>
                </c:pt>
                <c:pt idx="8387">
                  <c:v>6.5274151436031276E-3</c:v>
                </c:pt>
                <c:pt idx="8388">
                  <c:v>6.5274151436031276E-3</c:v>
                </c:pt>
                <c:pt idx="8389">
                  <c:v>6.5274151436031276E-3</c:v>
                </c:pt>
                <c:pt idx="8390">
                  <c:v>1.3054830287206255E-2</c:v>
                </c:pt>
                <c:pt idx="8391">
                  <c:v>6.5274151436031276E-3</c:v>
                </c:pt>
                <c:pt idx="8392">
                  <c:v>6.5274151436031276E-3</c:v>
                </c:pt>
                <c:pt idx="8393">
                  <c:v>6.5274151436031276E-3</c:v>
                </c:pt>
                <c:pt idx="8394">
                  <c:v>6.5274151436031276E-3</c:v>
                </c:pt>
                <c:pt idx="8395">
                  <c:v>6.5274151436031276E-3</c:v>
                </c:pt>
                <c:pt idx="8396">
                  <c:v>1.3054830287206255E-2</c:v>
                </c:pt>
                <c:pt idx="8397">
                  <c:v>1.3054830287206255E-2</c:v>
                </c:pt>
                <c:pt idx="8398">
                  <c:v>1.9582245430809383E-2</c:v>
                </c:pt>
                <c:pt idx="8399">
                  <c:v>1.9582245430809383E-2</c:v>
                </c:pt>
                <c:pt idx="8400">
                  <c:v>1.3054830287206255E-2</c:v>
                </c:pt>
                <c:pt idx="8401">
                  <c:v>1.9582245430809383E-2</c:v>
                </c:pt>
                <c:pt idx="8402">
                  <c:v>1.9582245430809383E-2</c:v>
                </c:pt>
                <c:pt idx="8403">
                  <c:v>1.3054830287206255E-2</c:v>
                </c:pt>
                <c:pt idx="8404">
                  <c:v>6.5274151436031276E-3</c:v>
                </c:pt>
                <c:pt idx="8405">
                  <c:v>0</c:v>
                </c:pt>
                <c:pt idx="8406">
                  <c:v>0</c:v>
                </c:pt>
                <c:pt idx="8407">
                  <c:v>6.5274151436031276E-3</c:v>
                </c:pt>
                <c:pt idx="8408">
                  <c:v>1.3054830287206255E-2</c:v>
                </c:pt>
                <c:pt idx="8409">
                  <c:v>1.3054830287206255E-2</c:v>
                </c:pt>
                <c:pt idx="8410">
                  <c:v>1.3054830287206255E-2</c:v>
                </c:pt>
                <c:pt idx="8411">
                  <c:v>1.3054830287206255E-2</c:v>
                </c:pt>
                <c:pt idx="8412">
                  <c:v>1.3054830287206255E-2</c:v>
                </c:pt>
                <c:pt idx="8413">
                  <c:v>1.3054830287206255E-2</c:v>
                </c:pt>
                <c:pt idx="8414">
                  <c:v>1.3054830287206255E-2</c:v>
                </c:pt>
                <c:pt idx="8415">
                  <c:v>6.5274151436031276E-3</c:v>
                </c:pt>
                <c:pt idx="8416">
                  <c:v>6.5274151436031276E-3</c:v>
                </c:pt>
                <c:pt idx="8417">
                  <c:v>0</c:v>
                </c:pt>
                <c:pt idx="8418">
                  <c:v>0</c:v>
                </c:pt>
                <c:pt idx="8419">
                  <c:v>0</c:v>
                </c:pt>
                <c:pt idx="8420">
                  <c:v>6.5274151436031276E-3</c:v>
                </c:pt>
                <c:pt idx="8421">
                  <c:v>6.5274151436031276E-3</c:v>
                </c:pt>
                <c:pt idx="8422">
                  <c:v>6.5274151436031276E-3</c:v>
                </c:pt>
                <c:pt idx="8423">
                  <c:v>6.5274151436031276E-3</c:v>
                </c:pt>
                <c:pt idx="8424">
                  <c:v>6.5274151436031276E-3</c:v>
                </c:pt>
                <c:pt idx="8425">
                  <c:v>6.5274151436031276E-3</c:v>
                </c:pt>
                <c:pt idx="8426">
                  <c:v>6.5274151436031276E-3</c:v>
                </c:pt>
                <c:pt idx="8427">
                  <c:v>1.3054830287206255E-2</c:v>
                </c:pt>
                <c:pt idx="8428">
                  <c:v>6.5274151436031276E-3</c:v>
                </c:pt>
                <c:pt idx="8429">
                  <c:v>6.5274151436031276E-3</c:v>
                </c:pt>
                <c:pt idx="8430">
                  <c:v>0</c:v>
                </c:pt>
                <c:pt idx="8431">
                  <c:v>0</c:v>
                </c:pt>
                <c:pt idx="8432">
                  <c:v>6.5274151436031276E-3</c:v>
                </c:pt>
                <c:pt idx="8433">
                  <c:v>6.5274151436031276E-3</c:v>
                </c:pt>
                <c:pt idx="8434">
                  <c:v>6.5274151436031276E-3</c:v>
                </c:pt>
                <c:pt idx="8435">
                  <c:v>6.5274151436031276E-3</c:v>
                </c:pt>
                <c:pt idx="8436">
                  <c:v>6.5274151436031276E-3</c:v>
                </c:pt>
                <c:pt idx="8437">
                  <c:v>6.5274151436031276E-3</c:v>
                </c:pt>
                <c:pt idx="8438">
                  <c:v>6.5274151436031276E-3</c:v>
                </c:pt>
                <c:pt idx="8439">
                  <c:v>6.5274151436031276E-3</c:v>
                </c:pt>
                <c:pt idx="8440">
                  <c:v>6.5274151436031276E-3</c:v>
                </c:pt>
                <c:pt idx="8441">
                  <c:v>6.5274151436031276E-3</c:v>
                </c:pt>
                <c:pt idx="8442">
                  <c:v>6.5274151436031276E-3</c:v>
                </c:pt>
                <c:pt idx="8443">
                  <c:v>6.5274151436031276E-3</c:v>
                </c:pt>
                <c:pt idx="8444">
                  <c:v>1.3054830287206255E-2</c:v>
                </c:pt>
                <c:pt idx="8445">
                  <c:v>1.3054830287206255E-2</c:v>
                </c:pt>
                <c:pt idx="8446">
                  <c:v>1.3054830287206255E-2</c:v>
                </c:pt>
                <c:pt idx="8447">
                  <c:v>6.5274151436031276E-3</c:v>
                </c:pt>
                <c:pt idx="8448">
                  <c:v>6.5274151436031276E-3</c:v>
                </c:pt>
                <c:pt idx="8449">
                  <c:v>6.5274151436031276E-3</c:v>
                </c:pt>
                <c:pt idx="8450">
                  <c:v>1.3054830287206255E-2</c:v>
                </c:pt>
                <c:pt idx="8451">
                  <c:v>1.9582245430809383E-2</c:v>
                </c:pt>
                <c:pt idx="8452">
                  <c:v>2.610966057441251E-2</c:v>
                </c:pt>
                <c:pt idx="8453">
                  <c:v>1.9582245430809383E-2</c:v>
                </c:pt>
                <c:pt idx="8454">
                  <c:v>1.3054830287206255E-2</c:v>
                </c:pt>
                <c:pt idx="8455">
                  <c:v>1.3054830287206255E-2</c:v>
                </c:pt>
                <c:pt idx="8456">
                  <c:v>1.3054830287206255E-2</c:v>
                </c:pt>
                <c:pt idx="8457">
                  <c:v>1.3054830287206255E-2</c:v>
                </c:pt>
                <c:pt idx="8458">
                  <c:v>6.5274151436031276E-3</c:v>
                </c:pt>
                <c:pt idx="8459">
                  <c:v>0</c:v>
                </c:pt>
                <c:pt idx="8460">
                  <c:v>0</c:v>
                </c:pt>
                <c:pt idx="8461">
                  <c:v>6.5274151436031276E-3</c:v>
                </c:pt>
                <c:pt idx="8462">
                  <c:v>6.5274151436031276E-3</c:v>
                </c:pt>
                <c:pt idx="8463">
                  <c:v>6.5274151436031276E-3</c:v>
                </c:pt>
                <c:pt idx="8464">
                  <c:v>0</c:v>
                </c:pt>
                <c:pt idx="8465">
                  <c:v>0</c:v>
                </c:pt>
                <c:pt idx="8466">
                  <c:v>6.5274151436031276E-3</c:v>
                </c:pt>
                <c:pt idx="8467">
                  <c:v>6.5274151436031276E-3</c:v>
                </c:pt>
                <c:pt idx="8468">
                  <c:v>6.5274151436031276E-3</c:v>
                </c:pt>
                <c:pt idx="8469">
                  <c:v>6.5274151436031276E-3</c:v>
                </c:pt>
                <c:pt idx="8470">
                  <c:v>0</c:v>
                </c:pt>
                <c:pt idx="8471">
                  <c:v>0</c:v>
                </c:pt>
                <c:pt idx="8472">
                  <c:v>0</c:v>
                </c:pt>
                <c:pt idx="8473">
                  <c:v>0</c:v>
                </c:pt>
                <c:pt idx="8474">
                  <c:v>6.5274151436031276E-3</c:v>
                </c:pt>
                <c:pt idx="8475">
                  <c:v>6.5274151436031276E-3</c:v>
                </c:pt>
                <c:pt idx="8476">
                  <c:v>1.3054830287206255E-2</c:v>
                </c:pt>
                <c:pt idx="8477">
                  <c:v>6.5274151436031276E-3</c:v>
                </c:pt>
                <c:pt idx="8478">
                  <c:v>6.5274151436031276E-3</c:v>
                </c:pt>
                <c:pt idx="8479">
                  <c:v>6.5274151436031276E-3</c:v>
                </c:pt>
                <c:pt idx="8480">
                  <c:v>6.5274151436031276E-3</c:v>
                </c:pt>
                <c:pt idx="8481">
                  <c:v>6.5274151436031276E-3</c:v>
                </c:pt>
                <c:pt idx="8482">
                  <c:v>1.3054830287206255E-2</c:v>
                </c:pt>
                <c:pt idx="8483">
                  <c:v>6.5274151436031276E-3</c:v>
                </c:pt>
                <c:pt idx="8484">
                  <c:v>6.5274151436031276E-3</c:v>
                </c:pt>
                <c:pt idx="8485">
                  <c:v>6.5274151436031276E-3</c:v>
                </c:pt>
                <c:pt idx="8486">
                  <c:v>6.5274151436031276E-3</c:v>
                </c:pt>
                <c:pt idx="8487">
                  <c:v>6.5274151436031276E-3</c:v>
                </c:pt>
                <c:pt idx="8488">
                  <c:v>6.5274151436031276E-3</c:v>
                </c:pt>
                <c:pt idx="8489">
                  <c:v>6.5274151436031276E-3</c:v>
                </c:pt>
                <c:pt idx="8490">
                  <c:v>6.5274151436031276E-3</c:v>
                </c:pt>
                <c:pt idx="8491">
                  <c:v>6.5274151436031276E-3</c:v>
                </c:pt>
                <c:pt idx="8492">
                  <c:v>6.5274151436031276E-3</c:v>
                </c:pt>
                <c:pt idx="8493">
                  <c:v>0</c:v>
                </c:pt>
                <c:pt idx="8494">
                  <c:v>0</c:v>
                </c:pt>
                <c:pt idx="8495">
                  <c:v>0</c:v>
                </c:pt>
                <c:pt idx="8496">
                  <c:v>6.5274151436031276E-3</c:v>
                </c:pt>
                <c:pt idx="8497">
                  <c:v>6.5274151436031276E-3</c:v>
                </c:pt>
                <c:pt idx="8498">
                  <c:v>1.3054830287206255E-2</c:v>
                </c:pt>
                <c:pt idx="8499">
                  <c:v>1.9582245430809383E-2</c:v>
                </c:pt>
                <c:pt idx="8500">
                  <c:v>1.9582245430809383E-2</c:v>
                </c:pt>
                <c:pt idx="8501">
                  <c:v>1.3054830287206255E-2</c:v>
                </c:pt>
                <c:pt idx="8502">
                  <c:v>1.3054830287206255E-2</c:v>
                </c:pt>
                <c:pt idx="8503">
                  <c:v>6.5274151436031276E-3</c:v>
                </c:pt>
                <c:pt idx="8504">
                  <c:v>6.5274151436031276E-3</c:v>
                </c:pt>
                <c:pt idx="8505">
                  <c:v>6.5274151436031276E-3</c:v>
                </c:pt>
                <c:pt idx="8506">
                  <c:v>6.5274151436031276E-3</c:v>
                </c:pt>
                <c:pt idx="8507">
                  <c:v>6.5274151436031276E-3</c:v>
                </c:pt>
                <c:pt idx="8508">
                  <c:v>1.3054830287206255E-2</c:v>
                </c:pt>
                <c:pt idx="8509">
                  <c:v>1.3054830287206255E-2</c:v>
                </c:pt>
                <c:pt idx="8510">
                  <c:v>1.3054830287206255E-2</c:v>
                </c:pt>
                <c:pt idx="8511">
                  <c:v>6.5274151436031276E-3</c:v>
                </c:pt>
                <c:pt idx="8512">
                  <c:v>1.3054830287206255E-2</c:v>
                </c:pt>
                <c:pt idx="8513">
                  <c:v>1.3054830287206255E-2</c:v>
                </c:pt>
                <c:pt idx="8514">
                  <c:v>1.3054830287206255E-2</c:v>
                </c:pt>
                <c:pt idx="8515">
                  <c:v>6.5274151436031276E-3</c:v>
                </c:pt>
                <c:pt idx="8516">
                  <c:v>6.5274151436031276E-3</c:v>
                </c:pt>
                <c:pt idx="8517">
                  <c:v>6.5274151436031276E-3</c:v>
                </c:pt>
                <c:pt idx="8518">
                  <c:v>6.5274151436031276E-3</c:v>
                </c:pt>
                <c:pt idx="8519">
                  <c:v>6.5274151436031276E-3</c:v>
                </c:pt>
                <c:pt idx="8520">
                  <c:v>6.5274151436031276E-3</c:v>
                </c:pt>
                <c:pt idx="8521">
                  <c:v>6.5274151436031276E-3</c:v>
                </c:pt>
                <c:pt idx="8522">
                  <c:v>1.3054830287206255E-2</c:v>
                </c:pt>
                <c:pt idx="8523">
                  <c:v>1.3054830287206255E-2</c:v>
                </c:pt>
                <c:pt idx="8524">
                  <c:v>1.3054830287206255E-2</c:v>
                </c:pt>
                <c:pt idx="8525">
                  <c:v>6.5274151436031276E-3</c:v>
                </c:pt>
                <c:pt idx="8526">
                  <c:v>6.5274151436031276E-3</c:v>
                </c:pt>
                <c:pt idx="8527">
                  <c:v>6.5274151436031276E-3</c:v>
                </c:pt>
                <c:pt idx="8528">
                  <c:v>6.5274151436031276E-3</c:v>
                </c:pt>
                <c:pt idx="8529">
                  <c:v>6.5274151436031276E-3</c:v>
                </c:pt>
                <c:pt idx="8530">
                  <c:v>6.5274151436031276E-3</c:v>
                </c:pt>
                <c:pt idx="8531">
                  <c:v>0</c:v>
                </c:pt>
                <c:pt idx="8532">
                  <c:v>0</c:v>
                </c:pt>
                <c:pt idx="8533">
                  <c:v>6.5274151436031276E-3</c:v>
                </c:pt>
                <c:pt idx="8534">
                  <c:v>6.5274151436031276E-3</c:v>
                </c:pt>
                <c:pt idx="8535">
                  <c:v>6.5274151436031276E-3</c:v>
                </c:pt>
                <c:pt idx="8536">
                  <c:v>1.3054830287206255E-2</c:v>
                </c:pt>
                <c:pt idx="8537">
                  <c:v>1.9582245430809383E-2</c:v>
                </c:pt>
                <c:pt idx="8538">
                  <c:v>1.3054830287206255E-2</c:v>
                </c:pt>
                <c:pt idx="8539">
                  <c:v>1.3054830287206255E-2</c:v>
                </c:pt>
                <c:pt idx="8540">
                  <c:v>6.5274151436031276E-3</c:v>
                </c:pt>
                <c:pt idx="8541">
                  <c:v>6.5274151436031276E-3</c:v>
                </c:pt>
                <c:pt idx="8542">
                  <c:v>6.5274151436031276E-3</c:v>
                </c:pt>
                <c:pt idx="8543">
                  <c:v>6.5274151436031276E-3</c:v>
                </c:pt>
                <c:pt idx="8544">
                  <c:v>6.5274151436031276E-3</c:v>
                </c:pt>
                <c:pt idx="8545">
                  <c:v>6.5274151436031276E-3</c:v>
                </c:pt>
                <c:pt idx="8546">
                  <c:v>6.5274151436031276E-3</c:v>
                </c:pt>
                <c:pt idx="8547">
                  <c:v>6.5274151436031276E-3</c:v>
                </c:pt>
                <c:pt idx="8548">
                  <c:v>1.3054830287206255E-2</c:v>
                </c:pt>
                <c:pt idx="8549">
                  <c:v>6.5274151436031276E-3</c:v>
                </c:pt>
                <c:pt idx="8550">
                  <c:v>0</c:v>
                </c:pt>
                <c:pt idx="8551">
                  <c:v>0</c:v>
                </c:pt>
                <c:pt idx="8552">
                  <c:v>0</c:v>
                </c:pt>
                <c:pt idx="8553">
                  <c:v>0</c:v>
                </c:pt>
                <c:pt idx="8554">
                  <c:v>0</c:v>
                </c:pt>
                <c:pt idx="8555">
                  <c:v>0</c:v>
                </c:pt>
                <c:pt idx="8556">
                  <c:v>6.5274151436031276E-3</c:v>
                </c:pt>
                <c:pt idx="8557">
                  <c:v>6.5274151436031276E-3</c:v>
                </c:pt>
                <c:pt idx="8558">
                  <c:v>6.5274151436031276E-3</c:v>
                </c:pt>
                <c:pt idx="8559">
                  <c:v>6.5274151436031276E-3</c:v>
                </c:pt>
                <c:pt idx="8560">
                  <c:v>6.5274151436031276E-3</c:v>
                </c:pt>
                <c:pt idx="8561">
                  <c:v>6.5274151436031276E-3</c:v>
                </c:pt>
                <c:pt idx="8562">
                  <c:v>6.5274151436031276E-3</c:v>
                </c:pt>
                <c:pt idx="8563">
                  <c:v>6.5274151436031276E-3</c:v>
                </c:pt>
                <c:pt idx="8564">
                  <c:v>6.5274151436031276E-3</c:v>
                </c:pt>
                <c:pt idx="8565">
                  <c:v>6.5274151436031276E-3</c:v>
                </c:pt>
                <c:pt idx="8566">
                  <c:v>1.3054830287206255E-2</c:v>
                </c:pt>
                <c:pt idx="8567">
                  <c:v>1.3054830287206255E-2</c:v>
                </c:pt>
                <c:pt idx="8568">
                  <c:v>1.3054830287206255E-2</c:v>
                </c:pt>
                <c:pt idx="8569">
                  <c:v>1.3054830287206255E-2</c:v>
                </c:pt>
                <c:pt idx="8570">
                  <c:v>6.5274151436031276E-3</c:v>
                </c:pt>
                <c:pt idx="8571">
                  <c:v>6.5274151436031276E-3</c:v>
                </c:pt>
                <c:pt idx="8572">
                  <c:v>6.5274151436031276E-3</c:v>
                </c:pt>
                <c:pt idx="8573">
                  <c:v>6.5274151436031276E-3</c:v>
                </c:pt>
                <c:pt idx="8574">
                  <c:v>0</c:v>
                </c:pt>
                <c:pt idx="8575">
                  <c:v>0</c:v>
                </c:pt>
                <c:pt idx="8576">
                  <c:v>0</c:v>
                </c:pt>
                <c:pt idx="8577">
                  <c:v>0</c:v>
                </c:pt>
                <c:pt idx="8578">
                  <c:v>0</c:v>
                </c:pt>
                <c:pt idx="8579">
                  <c:v>6.5274151436031276E-3</c:v>
                </c:pt>
                <c:pt idx="8580">
                  <c:v>6.5274151436031276E-3</c:v>
                </c:pt>
                <c:pt idx="8581">
                  <c:v>6.5274151436031276E-3</c:v>
                </c:pt>
                <c:pt idx="8582">
                  <c:v>6.5274151436031276E-3</c:v>
                </c:pt>
                <c:pt idx="8583">
                  <c:v>1.3054830287206255E-2</c:v>
                </c:pt>
                <c:pt idx="8584">
                  <c:v>1.3054830287206255E-2</c:v>
                </c:pt>
                <c:pt idx="8585">
                  <c:v>1.3054830287206255E-2</c:v>
                </c:pt>
                <c:pt idx="8586">
                  <c:v>6.5274151436031276E-3</c:v>
                </c:pt>
                <c:pt idx="8587">
                  <c:v>6.5274151436031276E-3</c:v>
                </c:pt>
                <c:pt idx="8588">
                  <c:v>6.5274151436031276E-3</c:v>
                </c:pt>
                <c:pt idx="8589">
                  <c:v>6.5274151436031276E-3</c:v>
                </c:pt>
                <c:pt idx="8590">
                  <c:v>6.5274151436031276E-3</c:v>
                </c:pt>
                <c:pt idx="8591">
                  <c:v>6.5274151436031276E-3</c:v>
                </c:pt>
                <c:pt idx="8592">
                  <c:v>6.5274151436031276E-3</c:v>
                </c:pt>
                <c:pt idx="8593">
                  <c:v>6.5274151436031276E-3</c:v>
                </c:pt>
                <c:pt idx="8594">
                  <c:v>6.5274151436031276E-3</c:v>
                </c:pt>
                <c:pt idx="8595">
                  <c:v>6.5274151436031276E-3</c:v>
                </c:pt>
                <c:pt idx="8596">
                  <c:v>6.5274151436031276E-3</c:v>
                </c:pt>
                <c:pt idx="8597">
                  <c:v>6.5274151436031276E-3</c:v>
                </c:pt>
                <c:pt idx="8598">
                  <c:v>1.3054830287206255E-2</c:v>
                </c:pt>
                <c:pt idx="8599">
                  <c:v>1.3054830287206255E-2</c:v>
                </c:pt>
                <c:pt idx="8600">
                  <c:v>6.5274151436031276E-3</c:v>
                </c:pt>
                <c:pt idx="8601">
                  <c:v>6.5274151436031276E-3</c:v>
                </c:pt>
                <c:pt idx="8602">
                  <c:v>0</c:v>
                </c:pt>
                <c:pt idx="8603">
                  <c:v>0</c:v>
                </c:pt>
                <c:pt idx="8604">
                  <c:v>6.5274151436031276E-3</c:v>
                </c:pt>
                <c:pt idx="8605">
                  <c:v>1.3054830287206255E-2</c:v>
                </c:pt>
                <c:pt idx="8606">
                  <c:v>1.3054830287206255E-2</c:v>
                </c:pt>
                <c:pt idx="8607">
                  <c:v>6.5274151436031276E-3</c:v>
                </c:pt>
                <c:pt idx="8608">
                  <c:v>0</c:v>
                </c:pt>
                <c:pt idx="8609">
                  <c:v>0</c:v>
                </c:pt>
                <c:pt idx="8610">
                  <c:v>6.5274151436031276E-3</c:v>
                </c:pt>
                <c:pt idx="8611">
                  <c:v>6.5274151436031276E-3</c:v>
                </c:pt>
                <c:pt idx="8612">
                  <c:v>6.5274151436031276E-3</c:v>
                </c:pt>
                <c:pt idx="8613">
                  <c:v>6.5274151436031276E-3</c:v>
                </c:pt>
                <c:pt idx="8614">
                  <c:v>6.5274151436031276E-3</c:v>
                </c:pt>
                <c:pt idx="8615">
                  <c:v>6.5274151436031276E-3</c:v>
                </c:pt>
                <c:pt idx="8616">
                  <c:v>6.5274151436031276E-3</c:v>
                </c:pt>
                <c:pt idx="8617">
                  <c:v>6.5274151436031276E-3</c:v>
                </c:pt>
                <c:pt idx="8618">
                  <c:v>6.5274151436031276E-3</c:v>
                </c:pt>
                <c:pt idx="8619">
                  <c:v>6.5274151436031276E-3</c:v>
                </c:pt>
                <c:pt idx="8620">
                  <c:v>6.5274151436031276E-3</c:v>
                </c:pt>
                <c:pt idx="8621">
                  <c:v>6.5274151436031276E-3</c:v>
                </c:pt>
                <c:pt idx="8622">
                  <c:v>1.3054830287206255E-2</c:v>
                </c:pt>
                <c:pt idx="8623">
                  <c:v>6.5274151436031276E-3</c:v>
                </c:pt>
                <c:pt idx="8624">
                  <c:v>6.5274151436031276E-3</c:v>
                </c:pt>
                <c:pt idx="8625">
                  <c:v>0</c:v>
                </c:pt>
                <c:pt idx="8626">
                  <c:v>0</c:v>
                </c:pt>
                <c:pt idx="8627">
                  <c:v>6.5274151436031276E-3</c:v>
                </c:pt>
                <c:pt idx="8628">
                  <c:v>6.5274151436031276E-3</c:v>
                </c:pt>
                <c:pt idx="8629">
                  <c:v>1.3054830287206255E-2</c:v>
                </c:pt>
                <c:pt idx="8630">
                  <c:v>1.3054830287206255E-2</c:v>
                </c:pt>
                <c:pt idx="8631">
                  <c:v>6.5274151436031276E-3</c:v>
                </c:pt>
                <c:pt idx="8632">
                  <c:v>0</c:v>
                </c:pt>
                <c:pt idx="8633">
                  <c:v>0</c:v>
                </c:pt>
                <c:pt idx="8634">
                  <c:v>6.5274151436031276E-3</c:v>
                </c:pt>
                <c:pt idx="8635">
                  <c:v>6.5274151436031276E-3</c:v>
                </c:pt>
                <c:pt idx="8636">
                  <c:v>6.5274151436031276E-3</c:v>
                </c:pt>
                <c:pt idx="8637">
                  <c:v>6.5274151436031276E-3</c:v>
                </c:pt>
                <c:pt idx="8638">
                  <c:v>6.5274151436031276E-3</c:v>
                </c:pt>
                <c:pt idx="8639">
                  <c:v>6.5274151436031276E-3</c:v>
                </c:pt>
                <c:pt idx="8640">
                  <c:v>6.5274151436031276E-3</c:v>
                </c:pt>
                <c:pt idx="8641">
                  <c:v>6.5274151436031276E-3</c:v>
                </c:pt>
                <c:pt idx="8642">
                  <c:v>6.5274151436031276E-3</c:v>
                </c:pt>
                <c:pt idx="8643">
                  <c:v>0</c:v>
                </c:pt>
                <c:pt idx="8644">
                  <c:v>6.5274151436031276E-3</c:v>
                </c:pt>
                <c:pt idx="8645">
                  <c:v>6.5274151436031276E-3</c:v>
                </c:pt>
                <c:pt idx="8646">
                  <c:v>1.3054830287206255E-2</c:v>
                </c:pt>
                <c:pt idx="8647">
                  <c:v>6.5274151436031276E-3</c:v>
                </c:pt>
                <c:pt idx="8648">
                  <c:v>6.5274151436031276E-3</c:v>
                </c:pt>
                <c:pt idx="8649">
                  <c:v>6.5274151436031276E-3</c:v>
                </c:pt>
                <c:pt idx="8650">
                  <c:v>1.3054830287206255E-2</c:v>
                </c:pt>
                <c:pt idx="8651">
                  <c:v>1.3054830287206255E-2</c:v>
                </c:pt>
                <c:pt idx="8652">
                  <c:v>1.3054830287206255E-2</c:v>
                </c:pt>
                <c:pt idx="8653">
                  <c:v>6.5274151436031276E-3</c:v>
                </c:pt>
                <c:pt idx="8654">
                  <c:v>0</c:v>
                </c:pt>
                <c:pt idx="8655">
                  <c:v>0</c:v>
                </c:pt>
                <c:pt idx="8656">
                  <c:v>0</c:v>
                </c:pt>
                <c:pt idx="8657">
                  <c:v>6.5274151436031276E-3</c:v>
                </c:pt>
                <c:pt idx="8658">
                  <c:v>6.5274151436031276E-3</c:v>
                </c:pt>
                <c:pt idx="8659">
                  <c:v>6.5274151436031276E-3</c:v>
                </c:pt>
                <c:pt idx="8660">
                  <c:v>6.5274151436031276E-3</c:v>
                </c:pt>
                <c:pt idx="8661">
                  <c:v>0</c:v>
                </c:pt>
                <c:pt idx="8662">
                  <c:v>0</c:v>
                </c:pt>
                <c:pt idx="8663">
                  <c:v>0</c:v>
                </c:pt>
                <c:pt idx="8664">
                  <c:v>0</c:v>
                </c:pt>
                <c:pt idx="8665">
                  <c:v>6.5274151436031276E-3</c:v>
                </c:pt>
                <c:pt idx="8666">
                  <c:v>6.5274151436031276E-3</c:v>
                </c:pt>
                <c:pt idx="8667">
                  <c:v>6.5274151436031276E-3</c:v>
                </c:pt>
                <c:pt idx="8668">
                  <c:v>6.5274151436031276E-3</c:v>
                </c:pt>
                <c:pt idx="8669">
                  <c:v>6.5274151436031276E-3</c:v>
                </c:pt>
                <c:pt idx="8670">
                  <c:v>6.5274151436031276E-3</c:v>
                </c:pt>
                <c:pt idx="8671">
                  <c:v>6.5274151436031276E-3</c:v>
                </c:pt>
                <c:pt idx="8672">
                  <c:v>6.5274151436031276E-3</c:v>
                </c:pt>
                <c:pt idx="8673">
                  <c:v>0</c:v>
                </c:pt>
                <c:pt idx="8674">
                  <c:v>0</c:v>
                </c:pt>
                <c:pt idx="8675">
                  <c:v>0</c:v>
                </c:pt>
                <c:pt idx="8676">
                  <c:v>6.5274151436031276E-3</c:v>
                </c:pt>
                <c:pt idx="8677">
                  <c:v>6.5274151436031276E-3</c:v>
                </c:pt>
                <c:pt idx="8678">
                  <c:v>0</c:v>
                </c:pt>
                <c:pt idx="8679">
                  <c:v>0</c:v>
                </c:pt>
                <c:pt idx="8680">
                  <c:v>0</c:v>
                </c:pt>
                <c:pt idx="8681">
                  <c:v>0</c:v>
                </c:pt>
                <c:pt idx="8682">
                  <c:v>6.5274151436031276E-3</c:v>
                </c:pt>
                <c:pt idx="8683">
                  <c:v>6.5274151436031276E-3</c:v>
                </c:pt>
                <c:pt idx="8684">
                  <c:v>6.5274151436031276E-3</c:v>
                </c:pt>
                <c:pt idx="8685">
                  <c:v>6.5274151436031276E-3</c:v>
                </c:pt>
                <c:pt idx="8686">
                  <c:v>6.5274151436031276E-3</c:v>
                </c:pt>
                <c:pt idx="8687">
                  <c:v>6.5274151436031276E-3</c:v>
                </c:pt>
                <c:pt idx="8688">
                  <c:v>6.5274151436031276E-3</c:v>
                </c:pt>
                <c:pt idx="8689">
                  <c:v>6.5274151436031276E-3</c:v>
                </c:pt>
                <c:pt idx="8690">
                  <c:v>6.5274151436031276E-3</c:v>
                </c:pt>
                <c:pt idx="8691">
                  <c:v>6.5274151436031276E-3</c:v>
                </c:pt>
                <c:pt idx="8692">
                  <c:v>6.5274151436031276E-3</c:v>
                </c:pt>
                <c:pt idx="8693">
                  <c:v>6.5274151436031276E-3</c:v>
                </c:pt>
                <c:pt idx="8694">
                  <c:v>6.5274151436031276E-3</c:v>
                </c:pt>
                <c:pt idx="8695">
                  <c:v>0</c:v>
                </c:pt>
                <c:pt idx="8696">
                  <c:v>0</c:v>
                </c:pt>
                <c:pt idx="8697">
                  <c:v>0</c:v>
                </c:pt>
                <c:pt idx="8698">
                  <c:v>6.5274151436031276E-3</c:v>
                </c:pt>
                <c:pt idx="8699">
                  <c:v>6.5274151436031276E-3</c:v>
                </c:pt>
                <c:pt idx="8700">
                  <c:v>6.5274151436031276E-3</c:v>
                </c:pt>
                <c:pt idx="8701">
                  <c:v>6.5274151436031276E-3</c:v>
                </c:pt>
                <c:pt idx="8702">
                  <c:v>0</c:v>
                </c:pt>
                <c:pt idx="8703">
                  <c:v>6.5274151436031276E-3</c:v>
                </c:pt>
                <c:pt idx="8704">
                  <c:v>6.5274151436031276E-3</c:v>
                </c:pt>
                <c:pt idx="8705">
                  <c:v>6.5274151436031276E-3</c:v>
                </c:pt>
                <c:pt idx="8706">
                  <c:v>6.5274151436031276E-3</c:v>
                </c:pt>
                <c:pt idx="8707">
                  <c:v>6.5274151436031276E-3</c:v>
                </c:pt>
                <c:pt idx="8708">
                  <c:v>6.5274151436031276E-3</c:v>
                </c:pt>
                <c:pt idx="8709">
                  <c:v>6.5274151436031276E-3</c:v>
                </c:pt>
                <c:pt idx="8710">
                  <c:v>1.3054830287206255E-2</c:v>
                </c:pt>
                <c:pt idx="8711">
                  <c:v>1.3054830287206255E-2</c:v>
                </c:pt>
                <c:pt idx="8712">
                  <c:v>1.3054830287206255E-2</c:v>
                </c:pt>
                <c:pt idx="8713">
                  <c:v>1.3054830287206255E-2</c:v>
                </c:pt>
                <c:pt idx="8714">
                  <c:v>6.5274151436031276E-3</c:v>
                </c:pt>
                <c:pt idx="8715">
                  <c:v>6.5274151436031276E-3</c:v>
                </c:pt>
                <c:pt idx="8716">
                  <c:v>6.5274151436031276E-3</c:v>
                </c:pt>
                <c:pt idx="8717">
                  <c:v>6.5274151436031276E-3</c:v>
                </c:pt>
                <c:pt idx="8718">
                  <c:v>6.5274151436031276E-3</c:v>
                </c:pt>
                <c:pt idx="8719">
                  <c:v>6.5274151436031276E-3</c:v>
                </c:pt>
                <c:pt idx="8720">
                  <c:v>6.5274151436031276E-3</c:v>
                </c:pt>
                <c:pt idx="8721">
                  <c:v>1.3054830287206255E-2</c:v>
                </c:pt>
                <c:pt idx="8722">
                  <c:v>1.3054830287206255E-2</c:v>
                </c:pt>
                <c:pt idx="8723">
                  <c:v>1.3054830287206255E-2</c:v>
                </c:pt>
                <c:pt idx="8724">
                  <c:v>6.5274151436031276E-3</c:v>
                </c:pt>
                <c:pt idx="8725">
                  <c:v>0</c:v>
                </c:pt>
                <c:pt idx="8726">
                  <c:v>6.5274151436031276E-3</c:v>
                </c:pt>
                <c:pt idx="8727">
                  <c:v>6.5274151436031276E-3</c:v>
                </c:pt>
                <c:pt idx="8728">
                  <c:v>6.5274151436031276E-3</c:v>
                </c:pt>
                <c:pt idx="8729">
                  <c:v>6.5274151436031276E-3</c:v>
                </c:pt>
                <c:pt idx="8730">
                  <c:v>0</c:v>
                </c:pt>
                <c:pt idx="8731">
                  <c:v>0</c:v>
                </c:pt>
                <c:pt idx="8732">
                  <c:v>6.5274151436031276E-3</c:v>
                </c:pt>
                <c:pt idx="8733">
                  <c:v>6.5274151436031276E-3</c:v>
                </c:pt>
                <c:pt idx="8734">
                  <c:v>6.5274151436031276E-3</c:v>
                </c:pt>
                <c:pt idx="8735">
                  <c:v>6.5274151436031276E-3</c:v>
                </c:pt>
                <c:pt idx="8736">
                  <c:v>6.5274151436031276E-3</c:v>
                </c:pt>
                <c:pt idx="8737">
                  <c:v>0</c:v>
                </c:pt>
                <c:pt idx="8738">
                  <c:v>0</c:v>
                </c:pt>
                <c:pt idx="8739">
                  <c:v>6.5274151436031276E-3</c:v>
                </c:pt>
                <c:pt idx="8740">
                  <c:v>6.5274151436031276E-3</c:v>
                </c:pt>
                <c:pt idx="8741">
                  <c:v>6.5274151436031276E-3</c:v>
                </c:pt>
                <c:pt idx="8742">
                  <c:v>6.5274151436031276E-3</c:v>
                </c:pt>
                <c:pt idx="8743">
                  <c:v>6.5274151436031276E-3</c:v>
                </c:pt>
                <c:pt idx="8744">
                  <c:v>6.5274151436031276E-3</c:v>
                </c:pt>
                <c:pt idx="8745">
                  <c:v>6.5274151436031276E-3</c:v>
                </c:pt>
                <c:pt idx="8746">
                  <c:v>6.5274151436031276E-3</c:v>
                </c:pt>
                <c:pt idx="8747">
                  <c:v>6.5274151436031276E-3</c:v>
                </c:pt>
                <c:pt idx="8748">
                  <c:v>6.5274151436031276E-3</c:v>
                </c:pt>
                <c:pt idx="8749">
                  <c:v>6.5274151436031276E-3</c:v>
                </c:pt>
                <c:pt idx="8750">
                  <c:v>6.5274151436031276E-3</c:v>
                </c:pt>
                <c:pt idx="8751">
                  <c:v>0</c:v>
                </c:pt>
                <c:pt idx="8752">
                  <c:v>0</c:v>
                </c:pt>
                <c:pt idx="8753">
                  <c:v>0</c:v>
                </c:pt>
                <c:pt idx="8754">
                  <c:v>0</c:v>
                </c:pt>
                <c:pt idx="8755">
                  <c:v>6.5274151436031276E-3</c:v>
                </c:pt>
                <c:pt idx="8756">
                  <c:v>6.5274151436031276E-3</c:v>
                </c:pt>
                <c:pt idx="8757">
                  <c:v>6.5274151436031276E-3</c:v>
                </c:pt>
                <c:pt idx="8758">
                  <c:v>0</c:v>
                </c:pt>
                <c:pt idx="8759">
                  <c:v>0</c:v>
                </c:pt>
                <c:pt idx="8760">
                  <c:v>0</c:v>
                </c:pt>
                <c:pt idx="8761">
                  <c:v>0</c:v>
                </c:pt>
                <c:pt idx="8762">
                  <c:v>6.5274151436031276E-3</c:v>
                </c:pt>
                <c:pt idx="8763">
                  <c:v>6.5274151436031276E-3</c:v>
                </c:pt>
                <c:pt idx="8764">
                  <c:v>6.5274151436031276E-3</c:v>
                </c:pt>
                <c:pt idx="8765">
                  <c:v>6.5274151436031276E-3</c:v>
                </c:pt>
                <c:pt idx="8766">
                  <c:v>6.5274151436031276E-3</c:v>
                </c:pt>
                <c:pt idx="8767">
                  <c:v>6.5274151436031276E-3</c:v>
                </c:pt>
                <c:pt idx="8768">
                  <c:v>6.5274151436031276E-3</c:v>
                </c:pt>
                <c:pt idx="8769">
                  <c:v>6.5274151436031276E-3</c:v>
                </c:pt>
                <c:pt idx="8770">
                  <c:v>0</c:v>
                </c:pt>
                <c:pt idx="8771">
                  <c:v>0</c:v>
                </c:pt>
                <c:pt idx="8772">
                  <c:v>6.5274151436031276E-3</c:v>
                </c:pt>
                <c:pt idx="8773">
                  <c:v>1.3054830287206255E-2</c:v>
                </c:pt>
                <c:pt idx="8774">
                  <c:v>1.3054830287206255E-2</c:v>
                </c:pt>
                <c:pt idx="8775">
                  <c:v>6.5274151436031276E-3</c:v>
                </c:pt>
                <c:pt idx="8776">
                  <c:v>0</c:v>
                </c:pt>
                <c:pt idx="8777">
                  <c:v>0</c:v>
                </c:pt>
                <c:pt idx="8778">
                  <c:v>0</c:v>
                </c:pt>
                <c:pt idx="8779">
                  <c:v>6.5274151436031276E-3</c:v>
                </c:pt>
                <c:pt idx="8780">
                  <c:v>6.5274151436031276E-3</c:v>
                </c:pt>
                <c:pt idx="8781">
                  <c:v>0</c:v>
                </c:pt>
                <c:pt idx="8782">
                  <c:v>-6.5274151436031276E-3</c:v>
                </c:pt>
                <c:pt idx="8783">
                  <c:v>-6.5274151436031276E-3</c:v>
                </c:pt>
                <c:pt idx="8784">
                  <c:v>0</c:v>
                </c:pt>
                <c:pt idx="8785">
                  <c:v>0</c:v>
                </c:pt>
                <c:pt idx="8786">
                  <c:v>0</c:v>
                </c:pt>
                <c:pt idx="8787">
                  <c:v>0</c:v>
                </c:pt>
                <c:pt idx="8788">
                  <c:v>0</c:v>
                </c:pt>
                <c:pt idx="8789">
                  <c:v>6.5274151436031276E-3</c:v>
                </c:pt>
                <c:pt idx="8790">
                  <c:v>6.5274151436031276E-3</c:v>
                </c:pt>
                <c:pt idx="8791">
                  <c:v>6.5274151436031276E-3</c:v>
                </c:pt>
                <c:pt idx="8792">
                  <c:v>6.5274151436031276E-3</c:v>
                </c:pt>
                <c:pt idx="8793">
                  <c:v>6.5274151436031276E-3</c:v>
                </c:pt>
                <c:pt idx="8794">
                  <c:v>6.5274151436031276E-3</c:v>
                </c:pt>
                <c:pt idx="8795">
                  <c:v>0</c:v>
                </c:pt>
                <c:pt idx="8796">
                  <c:v>0</c:v>
                </c:pt>
                <c:pt idx="8797">
                  <c:v>0</c:v>
                </c:pt>
                <c:pt idx="8798">
                  <c:v>0</c:v>
                </c:pt>
                <c:pt idx="8799">
                  <c:v>0</c:v>
                </c:pt>
                <c:pt idx="8800">
                  <c:v>6.5274151436031276E-3</c:v>
                </c:pt>
                <c:pt idx="8801">
                  <c:v>6.5274151436031276E-3</c:v>
                </c:pt>
                <c:pt idx="8802">
                  <c:v>0</c:v>
                </c:pt>
                <c:pt idx="8803">
                  <c:v>0</c:v>
                </c:pt>
                <c:pt idx="8804">
                  <c:v>0</c:v>
                </c:pt>
                <c:pt idx="8805">
                  <c:v>0</c:v>
                </c:pt>
                <c:pt idx="8806">
                  <c:v>0</c:v>
                </c:pt>
                <c:pt idx="8807">
                  <c:v>0</c:v>
                </c:pt>
                <c:pt idx="8808">
                  <c:v>6.5274151436031276E-3</c:v>
                </c:pt>
                <c:pt idx="8809">
                  <c:v>1.3054830287206255E-2</c:v>
                </c:pt>
                <c:pt idx="8810">
                  <c:v>1.3054830287206255E-2</c:v>
                </c:pt>
                <c:pt idx="8811">
                  <c:v>6.5274151436031276E-3</c:v>
                </c:pt>
                <c:pt idx="8812">
                  <c:v>6.5274151436031276E-3</c:v>
                </c:pt>
                <c:pt idx="8813">
                  <c:v>0</c:v>
                </c:pt>
                <c:pt idx="8814">
                  <c:v>0</c:v>
                </c:pt>
                <c:pt idx="8815">
                  <c:v>6.5274151436031276E-3</c:v>
                </c:pt>
                <c:pt idx="8816">
                  <c:v>6.5274151436031276E-3</c:v>
                </c:pt>
                <c:pt idx="8817">
                  <c:v>6.5274151436031276E-3</c:v>
                </c:pt>
                <c:pt idx="8818">
                  <c:v>6.5274151436031276E-3</c:v>
                </c:pt>
                <c:pt idx="8819">
                  <c:v>6.5274151436031276E-3</c:v>
                </c:pt>
                <c:pt idx="8820">
                  <c:v>6.5274151436031276E-3</c:v>
                </c:pt>
                <c:pt idx="8821">
                  <c:v>1.3054830287206255E-2</c:v>
                </c:pt>
                <c:pt idx="8822">
                  <c:v>6.5274151436031276E-3</c:v>
                </c:pt>
                <c:pt idx="8823">
                  <c:v>6.5274151436031276E-3</c:v>
                </c:pt>
                <c:pt idx="8824">
                  <c:v>6.5274151436031276E-3</c:v>
                </c:pt>
                <c:pt idx="8825">
                  <c:v>0</c:v>
                </c:pt>
                <c:pt idx="8826">
                  <c:v>0</c:v>
                </c:pt>
                <c:pt idx="8827">
                  <c:v>0</c:v>
                </c:pt>
                <c:pt idx="8828">
                  <c:v>0</c:v>
                </c:pt>
                <c:pt idx="8829">
                  <c:v>6.5274151436031276E-3</c:v>
                </c:pt>
                <c:pt idx="8830">
                  <c:v>6.5274151436031276E-3</c:v>
                </c:pt>
                <c:pt idx="8831">
                  <c:v>6.5274151436031276E-3</c:v>
                </c:pt>
                <c:pt idx="8832">
                  <c:v>0</c:v>
                </c:pt>
                <c:pt idx="8833">
                  <c:v>-6.5274151436031276E-3</c:v>
                </c:pt>
                <c:pt idx="8834">
                  <c:v>0</c:v>
                </c:pt>
                <c:pt idx="8835">
                  <c:v>0</c:v>
                </c:pt>
                <c:pt idx="8836">
                  <c:v>0</c:v>
                </c:pt>
                <c:pt idx="8837">
                  <c:v>0</c:v>
                </c:pt>
                <c:pt idx="8838">
                  <c:v>0</c:v>
                </c:pt>
                <c:pt idx="8839">
                  <c:v>0</c:v>
                </c:pt>
                <c:pt idx="8840">
                  <c:v>0</c:v>
                </c:pt>
                <c:pt idx="8841">
                  <c:v>0</c:v>
                </c:pt>
                <c:pt idx="8842">
                  <c:v>0</c:v>
                </c:pt>
                <c:pt idx="8843">
                  <c:v>0</c:v>
                </c:pt>
                <c:pt idx="8844">
                  <c:v>0</c:v>
                </c:pt>
                <c:pt idx="8845">
                  <c:v>0</c:v>
                </c:pt>
                <c:pt idx="8846">
                  <c:v>0</c:v>
                </c:pt>
                <c:pt idx="8847">
                  <c:v>0</c:v>
                </c:pt>
                <c:pt idx="8848">
                  <c:v>0</c:v>
                </c:pt>
                <c:pt idx="8849">
                  <c:v>0</c:v>
                </c:pt>
                <c:pt idx="8850">
                  <c:v>0</c:v>
                </c:pt>
                <c:pt idx="8851">
                  <c:v>0</c:v>
                </c:pt>
                <c:pt idx="8852">
                  <c:v>0</c:v>
                </c:pt>
                <c:pt idx="8853">
                  <c:v>6.5274151436031276E-3</c:v>
                </c:pt>
                <c:pt idx="8854">
                  <c:v>6.5274151436031276E-3</c:v>
                </c:pt>
                <c:pt idx="8855">
                  <c:v>6.5274151436031276E-3</c:v>
                </c:pt>
                <c:pt idx="8856">
                  <c:v>6.5274151436031276E-3</c:v>
                </c:pt>
                <c:pt idx="8857">
                  <c:v>6.5274151436031276E-3</c:v>
                </c:pt>
                <c:pt idx="8858">
                  <c:v>6.5274151436031276E-3</c:v>
                </c:pt>
                <c:pt idx="8859">
                  <c:v>0</c:v>
                </c:pt>
                <c:pt idx="8860">
                  <c:v>0</c:v>
                </c:pt>
                <c:pt idx="8861">
                  <c:v>0</c:v>
                </c:pt>
                <c:pt idx="8862">
                  <c:v>6.5274151436031276E-3</c:v>
                </c:pt>
                <c:pt idx="8863">
                  <c:v>6.5274151436031276E-3</c:v>
                </c:pt>
                <c:pt idx="8864">
                  <c:v>6.5274151436031276E-3</c:v>
                </c:pt>
                <c:pt idx="8865">
                  <c:v>6.5274151436031276E-3</c:v>
                </c:pt>
                <c:pt idx="8866">
                  <c:v>6.5274151436031276E-3</c:v>
                </c:pt>
                <c:pt idx="8867">
                  <c:v>6.5274151436031276E-3</c:v>
                </c:pt>
                <c:pt idx="8868">
                  <c:v>6.5274151436031276E-3</c:v>
                </c:pt>
                <c:pt idx="8869">
                  <c:v>6.5274151436031276E-3</c:v>
                </c:pt>
                <c:pt idx="8870">
                  <c:v>6.5274151436031276E-3</c:v>
                </c:pt>
                <c:pt idx="8871">
                  <c:v>6.5274151436031276E-3</c:v>
                </c:pt>
                <c:pt idx="8872">
                  <c:v>0</c:v>
                </c:pt>
                <c:pt idx="8873">
                  <c:v>0</c:v>
                </c:pt>
                <c:pt idx="8874">
                  <c:v>0</c:v>
                </c:pt>
                <c:pt idx="8875">
                  <c:v>6.5274151436031276E-3</c:v>
                </c:pt>
                <c:pt idx="8876">
                  <c:v>6.5274151436031276E-3</c:v>
                </c:pt>
                <c:pt idx="8877">
                  <c:v>0</c:v>
                </c:pt>
                <c:pt idx="8878">
                  <c:v>0</c:v>
                </c:pt>
                <c:pt idx="8879">
                  <c:v>0</c:v>
                </c:pt>
                <c:pt idx="8880">
                  <c:v>0</c:v>
                </c:pt>
                <c:pt idx="8881">
                  <c:v>0</c:v>
                </c:pt>
                <c:pt idx="8882">
                  <c:v>6.5274151436031276E-3</c:v>
                </c:pt>
                <c:pt idx="8883">
                  <c:v>6.5274151436031276E-3</c:v>
                </c:pt>
                <c:pt idx="8884">
                  <c:v>6.5274151436031276E-3</c:v>
                </c:pt>
                <c:pt idx="8885">
                  <c:v>6.5274151436031276E-3</c:v>
                </c:pt>
                <c:pt idx="8886">
                  <c:v>0</c:v>
                </c:pt>
                <c:pt idx="8887">
                  <c:v>0</c:v>
                </c:pt>
                <c:pt idx="8888">
                  <c:v>-6.5274151436031276E-3</c:v>
                </c:pt>
                <c:pt idx="8889">
                  <c:v>-6.5274151436031276E-3</c:v>
                </c:pt>
                <c:pt idx="8890">
                  <c:v>0</c:v>
                </c:pt>
                <c:pt idx="8891">
                  <c:v>0</c:v>
                </c:pt>
                <c:pt idx="8892">
                  <c:v>0</c:v>
                </c:pt>
                <c:pt idx="8893">
                  <c:v>0</c:v>
                </c:pt>
                <c:pt idx="8894">
                  <c:v>0</c:v>
                </c:pt>
                <c:pt idx="8895">
                  <c:v>0</c:v>
                </c:pt>
                <c:pt idx="8896">
                  <c:v>6.5274151436031276E-3</c:v>
                </c:pt>
                <c:pt idx="8897">
                  <c:v>6.5274151436031276E-3</c:v>
                </c:pt>
                <c:pt idx="8898">
                  <c:v>6.5274151436031276E-3</c:v>
                </c:pt>
                <c:pt idx="8899">
                  <c:v>0</c:v>
                </c:pt>
                <c:pt idx="8900">
                  <c:v>0</c:v>
                </c:pt>
                <c:pt idx="8901">
                  <c:v>6.5274151436031276E-3</c:v>
                </c:pt>
                <c:pt idx="8902">
                  <c:v>6.5274151436031276E-3</c:v>
                </c:pt>
                <c:pt idx="8903">
                  <c:v>6.5274151436031276E-3</c:v>
                </c:pt>
                <c:pt idx="8904">
                  <c:v>6.5274151436031276E-3</c:v>
                </c:pt>
                <c:pt idx="8905">
                  <c:v>0</c:v>
                </c:pt>
                <c:pt idx="8906">
                  <c:v>-6.5274151436031276E-3</c:v>
                </c:pt>
                <c:pt idx="8907">
                  <c:v>-6.5274151436031276E-3</c:v>
                </c:pt>
                <c:pt idx="8908">
                  <c:v>0</c:v>
                </c:pt>
                <c:pt idx="8909">
                  <c:v>0</c:v>
                </c:pt>
                <c:pt idx="8910">
                  <c:v>6.5274151436031276E-3</c:v>
                </c:pt>
                <c:pt idx="8911">
                  <c:v>6.5274151436031276E-3</c:v>
                </c:pt>
                <c:pt idx="8912">
                  <c:v>6.5274151436031276E-3</c:v>
                </c:pt>
                <c:pt idx="8913">
                  <c:v>6.5274151436031276E-3</c:v>
                </c:pt>
                <c:pt idx="8914">
                  <c:v>6.5274151436031276E-3</c:v>
                </c:pt>
                <c:pt idx="8915">
                  <c:v>6.5274151436031276E-3</c:v>
                </c:pt>
                <c:pt idx="8916">
                  <c:v>6.5274151436031276E-3</c:v>
                </c:pt>
                <c:pt idx="8917">
                  <c:v>6.5274151436031276E-3</c:v>
                </c:pt>
                <c:pt idx="8918">
                  <c:v>6.5274151436031276E-3</c:v>
                </c:pt>
                <c:pt idx="8919">
                  <c:v>0</c:v>
                </c:pt>
                <c:pt idx="8920">
                  <c:v>6.5274151436031276E-3</c:v>
                </c:pt>
                <c:pt idx="8921">
                  <c:v>6.5274151436031276E-3</c:v>
                </c:pt>
                <c:pt idx="8922">
                  <c:v>6.5274151436031276E-3</c:v>
                </c:pt>
                <c:pt idx="8923">
                  <c:v>6.5274151436031276E-3</c:v>
                </c:pt>
                <c:pt idx="8924">
                  <c:v>0</c:v>
                </c:pt>
                <c:pt idx="8925">
                  <c:v>0</c:v>
                </c:pt>
                <c:pt idx="8926">
                  <c:v>0</c:v>
                </c:pt>
                <c:pt idx="8927">
                  <c:v>6.5274151436031276E-3</c:v>
                </c:pt>
                <c:pt idx="8928">
                  <c:v>6.5274151436031276E-3</c:v>
                </c:pt>
                <c:pt idx="8929">
                  <c:v>6.5274151436031276E-3</c:v>
                </c:pt>
                <c:pt idx="8930">
                  <c:v>6.5274151436031276E-3</c:v>
                </c:pt>
                <c:pt idx="8931">
                  <c:v>6.5274151436031276E-3</c:v>
                </c:pt>
                <c:pt idx="8932">
                  <c:v>1.3054830287206255E-2</c:v>
                </c:pt>
                <c:pt idx="8933">
                  <c:v>1.3054830287206255E-2</c:v>
                </c:pt>
                <c:pt idx="8934">
                  <c:v>6.5274151436031276E-3</c:v>
                </c:pt>
                <c:pt idx="8935">
                  <c:v>6.5274151436031276E-3</c:v>
                </c:pt>
                <c:pt idx="8936">
                  <c:v>6.5274151436031276E-3</c:v>
                </c:pt>
                <c:pt idx="8937">
                  <c:v>6.5274151436031276E-3</c:v>
                </c:pt>
                <c:pt idx="8938">
                  <c:v>6.5274151436031276E-3</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6.5274151436031276E-3</c:v>
                </c:pt>
                <c:pt idx="8953">
                  <c:v>6.5274151436031276E-3</c:v>
                </c:pt>
                <c:pt idx="8954">
                  <c:v>6.5274151436031276E-3</c:v>
                </c:pt>
                <c:pt idx="8955">
                  <c:v>0</c:v>
                </c:pt>
                <c:pt idx="8956">
                  <c:v>0</c:v>
                </c:pt>
                <c:pt idx="8957">
                  <c:v>0</c:v>
                </c:pt>
                <c:pt idx="8958">
                  <c:v>0</c:v>
                </c:pt>
                <c:pt idx="8959">
                  <c:v>6.5274151436031276E-3</c:v>
                </c:pt>
                <c:pt idx="8960">
                  <c:v>6.5274151436031276E-3</c:v>
                </c:pt>
                <c:pt idx="8961">
                  <c:v>6.5274151436031276E-3</c:v>
                </c:pt>
                <c:pt idx="8962">
                  <c:v>6.5274151436031276E-3</c:v>
                </c:pt>
                <c:pt idx="8963">
                  <c:v>6.5274151436031276E-3</c:v>
                </c:pt>
                <c:pt idx="8964">
                  <c:v>6.5274151436031276E-3</c:v>
                </c:pt>
                <c:pt idx="8965">
                  <c:v>6.5274151436031276E-3</c:v>
                </c:pt>
                <c:pt idx="8966">
                  <c:v>0</c:v>
                </c:pt>
                <c:pt idx="8967">
                  <c:v>0</c:v>
                </c:pt>
                <c:pt idx="8968">
                  <c:v>6.5274151436031276E-3</c:v>
                </c:pt>
                <c:pt idx="8969">
                  <c:v>6.5274151436031276E-3</c:v>
                </c:pt>
                <c:pt idx="8970">
                  <c:v>6.5274151436031276E-3</c:v>
                </c:pt>
                <c:pt idx="8971">
                  <c:v>6.5274151436031276E-3</c:v>
                </c:pt>
                <c:pt idx="8972">
                  <c:v>0</c:v>
                </c:pt>
                <c:pt idx="8973">
                  <c:v>0</c:v>
                </c:pt>
                <c:pt idx="8974">
                  <c:v>6.5274151436031276E-3</c:v>
                </c:pt>
                <c:pt idx="8975">
                  <c:v>6.5274151436031276E-3</c:v>
                </c:pt>
                <c:pt idx="8976">
                  <c:v>6.5274151436031276E-3</c:v>
                </c:pt>
                <c:pt idx="8977">
                  <c:v>6.5274151436031276E-3</c:v>
                </c:pt>
                <c:pt idx="8978">
                  <c:v>0</c:v>
                </c:pt>
                <c:pt idx="8979">
                  <c:v>0</c:v>
                </c:pt>
                <c:pt idx="8980">
                  <c:v>-6.5274151436031276E-3</c:v>
                </c:pt>
                <c:pt idx="8981">
                  <c:v>-6.5274151436031276E-3</c:v>
                </c:pt>
                <c:pt idx="8982">
                  <c:v>-6.5274151436031276E-3</c:v>
                </c:pt>
                <c:pt idx="8983">
                  <c:v>0</c:v>
                </c:pt>
                <c:pt idx="8984">
                  <c:v>0</c:v>
                </c:pt>
                <c:pt idx="8985">
                  <c:v>0</c:v>
                </c:pt>
                <c:pt idx="8986">
                  <c:v>0</c:v>
                </c:pt>
                <c:pt idx="8987">
                  <c:v>0</c:v>
                </c:pt>
                <c:pt idx="8988">
                  <c:v>0</c:v>
                </c:pt>
                <c:pt idx="8989">
                  <c:v>-6.5274151436031276E-3</c:v>
                </c:pt>
                <c:pt idx="8990">
                  <c:v>-6.5274151436031276E-3</c:v>
                </c:pt>
                <c:pt idx="8991">
                  <c:v>-6.5274151436031276E-3</c:v>
                </c:pt>
                <c:pt idx="8992">
                  <c:v>-6.5274151436031276E-3</c:v>
                </c:pt>
                <c:pt idx="8993">
                  <c:v>0</c:v>
                </c:pt>
                <c:pt idx="8994">
                  <c:v>0</c:v>
                </c:pt>
                <c:pt idx="8995">
                  <c:v>0</c:v>
                </c:pt>
                <c:pt idx="8996">
                  <c:v>0</c:v>
                </c:pt>
                <c:pt idx="8997">
                  <c:v>0</c:v>
                </c:pt>
                <c:pt idx="8998">
                  <c:v>0</c:v>
                </c:pt>
                <c:pt idx="8999">
                  <c:v>6.5274151436031276E-3</c:v>
                </c:pt>
                <c:pt idx="9000">
                  <c:v>6.5274151436031276E-3</c:v>
                </c:pt>
                <c:pt idx="9001">
                  <c:v>6.5274151436031276E-3</c:v>
                </c:pt>
                <c:pt idx="9002">
                  <c:v>6.5274151436031276E-3</c:v>
                </c:pt>
                <c:pt idx="9003">
                  <c:v>6.5274151436031276E-3</c:v>
                </c:pt>
                <c:pt idx="9004">
                  <c:v>0</c:v>
                </c:pt>
                <c:pt idx="9005">
                  <c:v>0</c:v>
                </c:pt>
                <c:pt idx="9006">
                  <c:v>0</c:v>
                </c:pt>
                <c:pt idx="9007">
                  <c:v>0</c:v>
                </c:pt>
                <c:pt idx="9008">
                  <c:v>6.5274151436031276E-3</c:v>
                </c:pt>
                <c:pt idx="9009">
                  <c:v>0</c:v>
                </c:pt>
                <c:pt idx="9010">
                  <c:v>0</c:v>
                </c:pt>
                <c:pt idx="9011">
                  <c:v>-6.5274151436031276E-3</c:v>
                </c:pt>
                <c:pt idx="9012">
                  <c:v>-6.5274151436031276E-3</c:v>
                </c:pt>
                <c:pt idx="9013">
                  <c:v>0</c:v>
                </c:pt>
                <c:pt idx="9014">
                  <c:v>0</c:v>
                </c:pt>
                <c:pt idx="9015">
                  <c:v>0</c:v>
                </c:pt>
                <c:pt idx="9016">
                  <c:v>0</c:v>
                </c:pt>
                <c:pt idx="9017">
                  <c:v>0</c:v>
                </c:pt>
                <c:pt idx="9018">
                  <c:v>0</c:v>
                </c:pt>
                <c:pt idx="9019">
                  <c:v>0</c:v>
                </c:pt>
                <c:pt idx="9020">
                  <c:v>0</c:v>
                </c:pt>
                <c:pt idx="9021">
                  <c:v>0</c:v>
                </c:pt>
                <c:pt idx="9022">
                  <c:v>0</c:v>
                </c:pt>
                <c:pt idx="9023">
                  <c:v>0</c:v>
                </c:pt>
                <c:pt idx="9024">
                  <c:v>6.5274151436031276E-3</c:v>
                </c:pt>
                <c:pt idx="9025">
                  <c:v>6.5274151436031276E-3</c:v>
                </c:pt>
                <c:pt idx="9026">
                  <c:v>1.3054830287206255E-2</c:v>
                </c:pt>
                <c:pt idx="9027">
                  <c:v>6.5274151436031276E-3</c:v>
                </c:pt>
                <c:pt idx="9028">
                  <c:v>0</c:v>
                </c:pt>
                <c:pt idx="9029">
                  <c:v>-6.5274151436031276E-3</c:v>
                </c:pt>
                <c:pt idx="9030">
                  <c:v>-6.5274151436031276E-3</c:v>
                </c:pt>
                <c:pt idx="9031">
                  <c:v>-6.5274151436031276E-3</c:v>
                </c:pt>
                <c:pt idx="9032">
                  <c:v>0</c:v>
                </c:pt>
                <c:pt idx="9033">
                  <c:v>0</c:v>
                </c:pt>
                <c:pt idx="9034">
                  <c:v>0</c:v>
                </c:pt>
                <c:pt idx="9035">
                  <c:v>0</c:v>
                </c:pt>
                <c:pt idx="9036">
                  <c:v>6.5274151436031276E-3</c:v>
                </c:pt>
                <c:pt idx="9037">
                  <c:v>6.5274151436031276E-3</c:v>
                </c:pt>
                <c:pt idx="9038">
                  <c:v>6.5274151436031276E-3</c:v>
                </c:pt>
                <c:pt idx="9039">
                  <c:v>0</c:v>
                </c:pt>
                <c:pt idx="9040">
                  <c:v>0</c:v>
                </c:pt>
                <c:pt idx="9041">
                  <c:v>0</c:v>
                </c:pt>
                <c:pt idx="9042">
                  <c:v>6.5274151436031276E-3</c:v>
                </c:pt>
                <c:pt idx="9043">
                  <c:v>6.5274151436031276E-3</c:v>
                </c:pt>
                <c:pt idx="9044">
                  <c:v>6.5274151436031276E-3</c:v>
                </c:pt>
                <c:pt idx="9045">
                  <c:v>6.5274151436031276E-3</c:v>
                </c:pt>
                <c:pt idx="9046">
                  <c:v>6.5274151436031276E-3</c:v>
                </c:pt>
                <c:pt idx="9047">
                  <c:v>6.5274151436031276E-3</c:v>
                </c:pt>
                <c:pt idx="9048">
                  <c:v>6.5274151436031276E-3</c:v>
                </c:pt>
                <c:pt idx="9049">
                  <c:v>0</c:v>
                </c:pt>
                <c:pt idx="9050">
                  <c:v>6.5274151436031276E-3</c:v>
                </c:pt>
                <c:pt idx="9051">
                  <c:v>6.5274151436031276E-3</c:v>
                </c:pt>
                <c:pt idx="9052">
                  <c:v>6.5274151436031276E-3</c:v>
                </c:pt>
                <c:pt idx="9053">
                  <c:v>6.5274151436031276E-3</c:v>
                </c:pt>
                <c:pt idx="9054">
                  <c:v>0</c:v>
                </c:pt>
                <c:pt idx="9055">
                  <c:v>0</c:v>
                </c:pt>
                <c:pt idx="9056">
                  <c:v>0</c:v>
                </c:pt>
                <c:pt idx="9057">
                  <c:v>0</c:v>
                </c:pt>
                <c:pt idx="9058">
                  <c:v>6.5274151436031276E-3</c:v>
                </c:pt>
                <c:pt idx="9059">
                  <c:v>6.5274151436031276E-3</c:v>
                </c:pt>
                <c:pt idx="9060">
                  <c:v>6.5274151436031276E-3</c:v>
                </c:pt>
                <c:pt idx="9061">
                  <c:v>6.5274151436031276E-3</c:v>
                </c:pt>
                <c:pt idx="9062">
                  <c:v>0</c:v>
                </c:pt>
                <c:pt idx="9063">
                  <c:v>0</c:v>
                </c:pt>
                <c:pt idx="9064">
                  <c:v>6.5274151436031276E-3</c:v>
                </c:pt>
                <c:pt idx="9065">
                  <c:v>0</c:v>
                </c:pt>
                <c:pt idx="9066">
                  <c:v>0</c:v>
                </c:pt>
                <c:pt idx="9067">
                  <c:v>-6.5274151436031276E-3</c:v>
                </c:pt>
                <c:pt idx="9068">
                  <c:v>-6.5274151436031276E-3</c:v>
                </c:pt>
                <c:pt idx="9069">
                  <c:v>-6.5274151436031276E-3</c:v>
                </c:pt>
                <c:pt idx="9070">
                  <c:v>0</c:v>
                </c:pt>
                <c:pt idx="9071">
                  <c:v>0</c:v>
                </c:pt>
                <c:pt idx="9072">
                  <c:v>0</c:v>
                </c:pt>
                <c:pt idx="9073">
                  <c:v>0</c:v>
                </c:pt>
                <c:pt idx="9074">
                  <c:v>0</c:v>
                </c:pt>
                <c:pt idx="9075">
                  <c:v>0</c:v>
                </c:pt>
                <c:pt idx="9076">
                  <c:v>0</c:v>
                </c:pt>
                <c:pt idx="9077">
                  <c:v>0</c:v>
                </c:pt>
                <c:pt idx="9078">
                  <c:v>6.5274151436031276E-3</c:v>
                </c:pt>
                <c:pt idx="9079">
                  <c:v>0</c:v>
                </c:pt>
                <c:pt idx="9080">
                  <c:v>0</c:v>
                </c:pt>
                <c:pt idx="9081">
                  <c:v>0</c:v>
                </c:pt>
                <c:pt idx="9082">
                  <c:v>0</c:v>
                </c:pt>
                <c:pt idx="9083">
                  <c:v>0</c:v>
                </c:pt>
                <c:pt idx="9084">
                  <c:v>0</c:v>
                </c:pt>
                <c:pt idx="9085">
                  <c:v>0</c:v>
                </c:pt>
                <c:pt idx="9086">
                  <c:v>6.5274151436031276E-3</c:v>
                </c:pt>
                <c:pt idx="9087">
                  <c:v>6.5274151436031276E-3</c:v>
                </c:pt>
                <c:pt idx="9088">
                  <c:v>6.5274151436031276E-3</c:v>
                </c:pt>
                <c:pt idx="9089">
                  <c:v>6.5274151436031276E-3</c:v>
                </c:pt>
                <c:pt idx="9090">
                  <c:v>6.5274151436031276E-3</c:v>
                </c:pt>
                <c:pt idx="9091">
                  <c:v>6.5274151436031276E-3</c:v>
                </c:pt>
                <c:pt idx="9092">
                  <c:v>6.5274151436031276E-3</c:v>
                </c:pt>
                <c:pt idx="9093">
                  <c:v>6.5274151436031276E-3</c:v>
                </c:pt>
                <c:pt idx="9094">
                  <c:v>6.5274151436031276E-3</c:v>
                </c:pt>
                <c:pt idx="9095">
                  <c:v>6.5274151436031276E-3</c:v>
                </c:pt>
                <c:pt idx="9096">
                  <c:v>6.5274151436031276E-3</c:v>
                </c:pt>
                <c:pt idx="9097">
                  <c:v>6.5274151436031276E-3</c:v>
                </c:pt>
                <c:pt idx="9098">
                  <c:v>6.5274151436031276E-3</c:v>
                </c:pt>
                <c:pt idx="9099">
                  <c:v>0</c:v>
                </c:pt>
                <c:pt idx="9100">
                  <c:v>0</c:v>
                </c:pt>
                <c:pt idx="9101">
                  <c:v>0</c:v>
                </c:pt>
                <c:pt idx="9102">
                  <c:v>0</c:v>
                </c:pt>
                <c:pt idx="9103">
                  <c:v>0</c:v>
                </c:pt>
                <c:pt idx="9104">
                  <c:v>0</c:v>
                </c:pt>
                <c:pt idx="9105">
                  <c:v>0</c:v>
                </c:pt>
                <c:pt idx="9106">
                  <c:v>0</c:v>
                </c:pt>
                <c:pt idx="9107">
                  <c:v>0</c:v>
                </c:pt>
                <c:pt idx="9108">
                  <c:v>0</c:v>
                </c:pt>
                <c:pt idx="9109">
                  <c:v>6.5274151436031276E-3</c:v>
                </c:pt>
                <c:pt idx="9110">
                  <c:v>6.5274151436031276E-3</c:v>
                </c:pt>
                <c:pt idx="9111">
                  <c:v>6.5274151436031276E-3</c:v>
                </c:pt>
                <c:pt idx="9112">
                  <c:v>6.5274151436031276E-3</c:v>
                </c:pt>
                <c:pt idx="9113">
                  <c:v>6.5274151436031276E-3</c:v>
                </c:pt>
                <c:pt idx="9114">
                  <c:v>6.5274151436031276E-3</c:v>
                </c:pt>
                <c:pt idx="9115">
                  <c:v>6.5274151436031276E-3</c:v>
                </c:pt>
                <c:pt idx="9116">
                  <c:v>6.5274151436031276E-3</c:v>
                </c:pt>
                <c:pt idx="9117">
                  <c:v>0</c:v>
                </c:pt>
                <c:pt idx="9118">
                  <c:v>0</c:v>
                </c:pt>
                <c:pt idx="9119">
                  <c:v>0</c:v>
                </c:pt>
                <c:pt idx="9120">
                  <c:v>0</c:v>
                </c:pt>
                <c:pt idx="9121">
                  <c:v>0</c:v>
                </c:pt>
                <c:pt idx="9122">
                  <c:v>6.5274151436031276E-3</c:v>
                </c:pt>
                <c:pt idx="9123">
                  <c:v>0</c:v>
                </c:pt>
                <c:pt idx="9124">
                  <c:v>0</c:v>
                </c:pt>
                <c:pt idx="9125">
                  <c:v>-6.5274151436031276E-3</c:v>
                </c:pt>
                <c:pt idx="9126">
                  <c:v>-6.5274151436031276E-3</c:v>
                </c:pt>
                <c:pt idx="9127">
                  <c:v>-6.5274151436031276E-3</c:v>
                </c:pt>
                <c:pt idx="9128">
                  <c:v>-6.5274151436031276E-3</c:v>
                </c:pt>
                <c:pt idx="9129">
                  <c:v>-6.5274151436031276E-3</c:v>
                </c:pt>
                <c:pt idx="9130">
                  <c:v>0</c:v>
                </c:pt>
                <c:pt idx="9131">
                  <c:v>0</c:v>
                </c:pt>
                <c:pt idx="9132">
                  <c:v>6.5274151436031276E-3</c:v>
                </c:pt>
                <c:pt idx="9133">
                  <c:v>6.5274151436031276E-3</c:v>
                </c:pt>
                <c:pt idx="9134">
                  <c:v>6.5274151436031276E-3</c:v>
                </c:pt>
                <c:pt idx="9135">
                  <c:v>0</c:v>
                </c:pt>
                <c:pt idx="9136">
                  <c:v>-6.5274151436031276E-3</c:v>
                </c:pt>
                <c:pt idx="9137">
                  <c:v>-6.5274151436031276E-3</c:v>
                </c:pt>
                <c:pt idx="9138">
                  <c:v>0</c:v>
                </c:pt>
                <c:pt idx="9139">
                  <c:v>0</c:v>
                </c:pt>
                <c:pt idx="9140">
                  <c:v>-6.5274151436031276E-3</c:v>
                </c:pt>
                <c:pt idx="9141">
                  <c:v>-6.5274151436031276E-3</c:v>
                </c:pt>
                <c:pt idx="9142">
                  <c:v>-6.5274151436031276E-3</c:v>
                </c:pt>
                <c:pt idx="9143">
                  <c:v>0</c:v>
                </c:pt>
                <c:pt idx="9144">
                  <c:v>0</c:v>
                </c:pt>
                <c:pt idx="9145">
                  <c:v>6.5274151436031276E-3</c:v>
                </c:pt>
                <c:pt idx="9146">
                  <c:v>0</c:v>
                </c:pt>
                <c:pt idx="9147">
                  <c:v>0</c:v>
                </c:pt>
                <c:pt idx="9148">
                  <c:v>6.5274151436031276E-3</c:v>
                </c:pt>
                <c:pt idx="9149">
                  <c:v>6.5274151436031276E-3</c:v>
                </c:pt>
                <c:pt idx="9150">
                  <c:v>6.5274151436031276E-3</c:v>
                </c:pt>
                <c:pt idx="9151">
                  <c:v>6.5274151436031276E-3</c:v>
                </c:pt>
                <c:pt idx="9152">
                  <c:v>6.5274151436031276E-3</c:v>
                </c:pt>
                <c:pt idx="9153">
                  <c:v>6.5274151436031276E-3</c:v>
                </c:pt>
                <c:pt idx="9154">
                  <c:v>0</c:v>
                </c:pt>
                <c:pt idx="9155">
                  <c:v>0</c:v>
                </c:pt>
                <c:pt idx="9156">
                  <c:v>0</c:v>
                </c:pt>
                <c:pt idx="9157">
                  <c:v>0</c:v>
                </c:pt>
                <c:pt idx="9158">
                  <c:v>0</c:v>
                </c:pt>
                <c:pt idx="9159">
                  <c:v>0</c:v>
                </c:pt>
                <c:pt idx="9160">
                  <c:v>0</c:v>
                </c:pt>
                <c:pt idx="9161">
                  <c:v>-6.5274151436031276E-3</c:v>
                </c:pt>
                <c:pt idx="9162">
                  <c:v>-6.5274151436031276E-3</c:v>
                </c:pt>
                <c:pt idx="9163">
                  <c:v>0</c:v>
                </c:pt>
                <c:pt idx="9164">
                  <c:v>6.5274151436031276E-3</c:v>
                </c:pt>
                <c:pt idx="9165">
                  <c:v>6.5274151436031276E-3</c:v>
                </c:pt>
                <c:pt idx="9166">
                  <c:v>6.5274151436031276E-3</c:v>
                </c:pt>
                <c:pt idx="9167">
                  <c:v>0</c:v>
                </c:pt>
                <c:pt idx="9168">
                  <c:v>-6.5274151436031276E-3</c:v>
                </c:pt>
                <c:pt idx="9169">
                  <c:v>-6.5274151436031276E-3</c:v>
                </c:pt>
                <c:pt idx="9170">
                  <c:v>-6.5274151436031276E-3</c:v>
                </c:pt>
                <c:pt idx="9171">
                  <c:v>0</c:v>
                </c:pt>
                <c:pt idx="9172">
                  <c:v>6.5274151436031276E-3</c:v>
                </c:pt>
                <c:pt idx="9173">
                  <c:v>6.5274151436031276E-3</c:v>
                </c:pt>
                <c:pt idx="9174">
                  <c:v>6.5274151436031276E-3</c:v>
                </c:pt>
                <c:pt idx="9175">
                  <c:v>0</c:v>
                </c:pt>
                <c:pt idx="9176">
                  <c:v>0</c:v>
                </c:pt>
                <c:pt idx="9177">
                  <c:v>-6.5274151436031276E-3</c:v>
                </c:pt>
                <c:pt idx="9178">
                  <c:v>-6.5274151436031276E-3</c:v>
                </c:pt>
                <c:pt idx="9179">
                  <c:v>-6.5274151436031276E-3</c:v>
                </c:pt>
                <c:pt idx="9180">
                  <c:v>0</c:v>
                </c:pt>
                <c:pt idx="9181">
                  <c:v>0</c:v>
                </c:pt>
                <c:pt idx="9182">
                  <c:v>0</c:v>
                </c:pt>
                <c:pt idx="9183">
                  <c:v>0</c:v>
                </c:pt>
                <c:pt idx="9184">
                  <c:v>0</c:v>
                </c:pt>
                <c:pt idx="9185">
                  <c:v>6.5274151436031276E-3</c:v>
                </c:pt>
                <c:pt idx="9186">
                  <c:v>6.5274151436031276E-3</c:v>
                </c:pt>
                <c:pt idx="9187">
                  <c:v>6.5274151436031276E-3</c:v>
                </c:pt>
                <c:pt idx="9188">
                  <c:v>6.5274151436031276E-3</c:v>
                </c:pt>
                <c:pt idx="9189">
                  <c:v>0</c:v>
                </c:pt>
                <c:pt idx="9190">
                  <c:v>6.5274151436031276E-3</c:v>
                </c:pt>
                <c:pt idx="9191">
                  <c:v>6.5274151436031276E-3</c:v>
                </c:pt>
                <c:pt idx="9192">
                  <c:v>6.5274151436031276E-3</c:v>
                </c:pt>
                <c:pt idx="9193">
                  <c:v>6.5274151436031276E-3</c:v>
                </c:pt>
                <c:pt idx="9194">
                  <c:v>6.5274151436031276E-3</c:v>
                </c:pt>
                <c:pt idx="9195">
                  <c:v>6.5274151436031276E-3</c:v>
                </c:pt>
                <c:pt idx="9196">
                  <c:v>0</c:v>
                </c:pt>
                <c:pt idx="9197">
                  <c:v>0</c:v>
                </c:pt>
                <c:pt idx="9198">
                  <c:v>0</c:v>
                </c:pt>
                <c:pt idx="9199">
                  <c:v>0</c:v>
                </c:pt>
                <c:pt idx="9200">
                  <c:v>6.5274151436031276E-3</c:v>
                </c:pt>
                <c:pt idx="9201">
                  <c:v>0</c:v>
                </c:pt>
                <c:pt idx="9202">
                  <c:v>-6.5274151436031276E-3</c:v>
                </c:pt>
                <c:pt idx="9203">
                  <c:v>-6.5274151436031276E-3</c:v>
                </c:pt>
                <c:pt idx="9204">
                  <c:v>-6.5274151436031276E-3</c:v>
                </c:pt>
                <c:pt idx="9205">
                  <c:v>-6.5274151436031276E-3</c:v>
                </c:pt>
                <c:pt idx="9206">
                  <c:v>0</c:v>
                </c:pt>
                <c:pt idx="9207">
                  <c:v>0</c:v>
                </c:pt>
                <c:pt idx="9208">
                  <c:v>0</c:v>
                </c:pt>
                <c:pt idx="9209">
                  <c:v>0</c:v>
                </c:pt>
                <c:pt idx="9210">
                  <c:v>0</c:v>
                </c:pt>
                <c:pt idx="9211">
                  <c:v>6.5274151436031276E-3</c:v>
                </c:pt>
                <c:pt idx="9212">
                  <c:v>6.5274151436031276E-3</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6.5274151436031276E-3</c:v>
                </c:pt>
                <c:pt idx="9226">
                  <c:v>1.3054830287206255E-2</c:v>
                </c:pt>
                <c:pt idx="9227">
                  <c:v>1.3054830287206255E-2</c:v>
                </c:pt>
                <c:pt idx="9228">
                  <c:v>6.5274151436031276E-3</c:v>
                </c:pt>
                <c:pt idx="9229">
                  <c:v>0</c:v>
                </c:pt>
                <c:pt idx="9230">
                  <c:v>0</c:v>
                </c:pt>
                <c:pt idx="9231">
                  <c:v>-6.5274151436031276E-3</c:v>
                </c:pt>
                <c:pt idx="9232">
                  <c:v>-6.5274151436031276E-3</c:v>
                </c:pt>
                <c:pt idx="9233">
                  <c:v>0</c:v>
                </c:pt>
                <c:pt idx="9234">
                  <c:v>0</c:v>
                </c:pt>
                <c:pt idx="9235">
                  <c:v>6.5274151436031276E-3</c:v>
                </c:pt>
                <c:pt idx="9236">
                  <c:v>6.5274151436031276E-3</c:v>
                </c:pt>
                <c:pt idx="9237">
                  <c:v>6.5274151436031276E-3</c:v>
                </c:pt>
                <c:pt idx="9238">
                  <c:v>6.5274151436031276E-3</c:v>
                </c:pt>
                <c:pt idx="9239">
                  <c:v>0</c:v>
                </c:pt>
                <c:pt idx="9240">
                  <c:v>0</c:v>
                </c:pt>
                <c:pt idx="9241">
                  <c:v>0</c:v>
                </c:pt>
                <c:pt idx="9242">
                  <c:v>0</c:v>
                </c:pt>
                <c:pt idx="9243">
                  <c:v>0</c:v>
                </c:pt>
                <c:pt idx="9244">
                  <c:v>0</c:v>
                </c:pt>
                <c:pt idx="9245">
                  <c:v>0</c:v>
                </c:pt>
                <c:pt idx="9246">
                  <c:v>0</c:v>
                </c:pt>
                <c:pt idx="9247">
                  <c:v>6.5274151436031276E-3</c:v>
                </c:pt>
                <c:pt idx="9248">
                  <c:v>6.5274151436031276E-3</c:v>
                </c:pt>
                <c:pt idx="9249">
                  <c:v>6.5274151436031276E-3</c:v>
                </c:pt>
                <c:pt idx="9250">
                  <c:v>0</c:v>
                </c:pt>
                <c:pt idx="9251">
                  <c:v>6.5274151436031276E-3</c:v>
                </c:pt>
                <c:pt idx="9252">
                  <c:v>6.5274151436031276E-3</c:v>
                </c:pt>
                <c:pt idx="9253">
                  <c:v>6.5274151436031276E-3</c:v>
                </c:pt>
                <c:pt idx="9254">
                  <c:v>0</c:v>
                </c:pt>
                <c:pt idx="9255">
                  <c:v>0</c:v>
                </c:pt>
                <c:pt idx="9256">
                  <c:v>-6.5274151436031276E-3</c:v>
                </c:pt>
                <c:pt idx="9257">
                  <c:v>0</c:v>
                </c:pt>
                <c:pt idx="9258">
                  <c:v>-6.5274151436031276E-3</c:v>
                </c:pt>
                <c:pt idx="9259">
                  <c:v>-6.5274151436031276E-3</c:v>
                </c:pt>
                <c:pt idx="9260">
                  <c:v>0</c:v>
                </c:pt>
                <c:pt idx="9261">
                  <c:v>6.5274151436031276E-3</c:v>
                </c:pt>
                <c:pt idx="9262">
                  <c:v>6.5274151436031276E-3</c:v>
                </c:pt>
                <c:pt idx="9263">
                  <c:v>6.5274151436031276E-3</c:v>
                </c:pt>
                <c:pt idx="9264">
                  <c:v>6.5274151436031276E-3</c:v>
                </c:pt>
                <c:pt idx="9265">
                  <c:v>6.5274151436031276E-3</c:v>
                </c:pt>
                <c:pt idx="9266">
                  <c:v>6.5274151436031276E-3</c:v>
                </c:pt>
                <c:pt idx="9267">
                  <c:v>6.5274151436031276E-3</c:v>
                </c:pt>
                <c:pt idx="9268">
                  <c:v>6.5274151436031276E-3</c:v>
                </c:pt>
                <c:pt idx="9269">
                  <c:v>0</c:v>
                </c:pt>
                <c:pt idx="9270">
                  <c:v>0</c:v>
                </c:pt>
                <c:pt idx="9271">
                  <c:v>0</c:v>
                </c:pt>
                <c:pt idx="9272">
                  <c:v>0</c:v>
                </c:pt>
                <c:pt idx="9273">
                  <c:v>6.5274151436031276E-3</c:v>
                </c:pt>
                <c:pt idx="9274">
                  <c:v>6.5274151436031276E-3</c:v>
                </c:pt>
                <c:pt idx="9275">
                  <c:v>6.5274151436031276E-3</c:v>
                </c:pt>
                <c:pt idx="9276">
                  <c:v>6.5274151436031276E-3</c:v>
                </c:pt>
                <c:pt idx="9277">
                  <c:v>0</c:v>
                </c:pt>
                <c:pt idx="9278">
                  <c:v>0</c:v>
                </c:pt>
                <c:pt idx="9279">
                  <c:v>0</c:v>
                </c:pt>
                <c:pt idx="9280">
                  <c:v>6.5274151436031276E-3</c:v>
                </c:pt>
                <c:pt idx="9281">
                  <c:v>6.5274151436031276E-3</c:v>
                </c:pt>
                <c:pt idx="9282">
                  <c:v>6.5274151436031276E-3</c:v>
                </c:pt>
                <c:pt idx="9283">
                  <c:v>6.5274151436031276E-3</c:v>
                </c:pt>
                <c:pt idx="9284">
                  <c:v>6.5274151436031276E-3</c:v>
                </c:pt>
                <c:pt idx="9285">
                  <c:v>0</c:v>
                </c:pt>
                <c:pt idx="9286">
                  <c:v>0</c:v>
                </c:pt>
                <c:pt idx="9287">
                  <c:v>-6.5274151436031276E-3</c:v>
                </c:pt>
                <c:pt idx="9288">
                  <c:v>-6.5274151436031276E-3</c:v>
                </c:pt>
                <c:pt idx="9289">
                  <c:v>-6.5274151436031276E-3</c:v>
                </c:pt>
                <c:pt idx="9290">
                  <c:v>0</c:v>
                </c:pt>
                <c:pt idx="9291">
                  <c:v>0</c:v>
                </c:pt>
                <c:pt idx="9292">
                  <c:v>6.5274151436031276E-3</c:v>
                </c:pt>
                <c:pt idx="9293">
                  <c:v>6.5274151436031276E-3</c:v>
                </c:pt>
                <c:pt idx="9294">
                  <c:v>0</c:v>
                </c:pt>
                <c:pt idx="9295">
                  <c:v>0</c:v>
                </c:pt>
                <c:pt idx="9296">
                  <c:v>0</c:v>
                </c:pt>
                <c:pt idx="9297">
                  <c:v>0</c:v>
                </c:pt>
                <c:pt idx="9298">
                  <c:v>0</c:v>
                </c:pt>
                <c:pt idx="9299">
                  <c:v>0</c:v>
                </c:pt>
                <c:pt idx="9300">
                  <c:v>0</c:v>
                </c:pt>
                <c:pt idx="9301">
                  <c:v>0</c:v>
                </c:pt>
                <c:pt idx="9302">
                  <c:v>0</c:v>
                </c:pt>
                <c:pt idx="9303">
                  <c:v>0</c:v>
                </c:pt>
                <c:pt idx="9304">
                  <c:v>0</c:v>
                </c:pt>
                <c:pt idx="9305">
                  <c:v>0</c:v>
                </c:pt>
                <c:pt idx="9306">
                  <c:v>0</c:v>
                </c:pt>
                <c:pt idx="9307">
                  <c:v>0</c:v>
                </c:pt>
                <c:pt idx="9308">
                  <c:v>6.5274151436031276E-3</c:v>
                </c:pt>
                <c:pt idx="9309">
                  <c:v>6.5274151436031276E-3</c:v>
                </c:pt>
                <c:pt idx="9310">
                  <c:v>6.5274151436031276E-3</c:v>
                </c:pt>
                <c:pt idx="9311">
                  <c:v>0</c:v>
                </c:pt>
                <c:pt idx="9312">
                  <c:v>-6.5274151436031276E-3</c:v>
                </c:pt>
                <c:pt idx="9313">
                  <c:v>-1.3054830287206255E-2</c:v>
                </c:pt>
                <c:pt idx="9314">
                  <c:v>-1.3054830287206255E-2</c:v>
                </c:pt>
                <c:pt idx="9315">
                  <c:v>-6.5274151436031276E-3</c:v>
                </c:pt>
                <c:pt idx="9316">
                  <c:v>0</c:v>
                </c:pt>
                <c:pt idx="9317">
                  <c:v>0</c:v>
                </c:pt>
                <c:pt idx="9318">
                  <c:v>0</c:v>
                </c:pt>
                <c:pt idx="9319">
                  <c:v>0</c:v>
                </c:pt>
                <c:pt idx="9320">
                  <c:v>0</c:v>
                </c:pt>
                <c:pt idx="9321">
                  <c:v>6.5274151436031276E-3</c:v>
                </c:pt>
                <c:pt idx="9322">
                  <c:v>6.5274151436031276E-3</c:v>
                </c:pt>
                <c:pt idx="9323">
                  <c:v>0</c:v>
                </c:pt>
                <c:pt idx="9324">
                  <c:v>0</c:v>
                </c:pt>
                <c:pt idx="9325">
                  <c:v>0</c:v>
                </c:pt>
                <c:pt idx="9326">
                  <c:v>0</c:v>
                </c:pt>
                <c:pt idx="9327">
                  <c:v>0</c:v>
                </c:pt>
                <c:pt idx="9328">
                  <c:v>0</c:v>
                </c:pt>
                <c:pt idx="9329">
                  <c:v>0</c:v>
                </c:pt>
                <c:pt idx="9330">
                  <c:v>0</c:v>
                </c:pt>
                <c:pt idx="9331">
                  <c:v>0</c:v>
                </c:pt>
                <c:pt idx="9332">
                  <c:v>0</c:v>
                </c:pt>
                <c:pt idx="9333">
                  <c:v>0</c:v>
                </c:pt>
                <c:pt idx="9334">
                  <c:v>0</c:v>
                </c:pt>
                <c:pt idx="9335">
                  <c:v>6.5274151436031276E-3</c:v>
                </c:pt>
                <c:pt idx="9336">
                  <c:v>6.5274151436031276E-3</c:v>
                </c:pt>
                <c:pt idx="9337">
                  <c:v>0</c:v>
                </c:pt>
                <c:pt idx="9338">
                  <c:v>0</c:v>
                </c:pt>
                <c:pt idx="9339">
                  <c:v>-6.5274151436031276E-3</c:v>
                </c:pt>
                <c:pt idx="9340">
                  <c:v>0</c:v>
                </c:pt>
                <c:pt idx="9341">
                  <c:v>0</c:v>
                </c:pt>
                <c:pt idx="9342">
                  <c:v>0</c:v>
                </c:pt>
                <c:pt idx="9343">
                  <c:v>0</c:v>
                </c:pt>
                <c:pt idx="9344">
                  <c:v>0</c:v>
                </c:pt>
                <c:pt idx="9345">
                  <c:v>0</c:v>
                </c:pt>
                <c:pt idx="9346">
                  <c:v>0</c:v>
                </c:pt>
                <c:pt idx="9347">
                  <c:v>0</c:v>
                </c:pt>
                <c:pt idx="9348">
                  <c:v>0</c:v>
                </c:pt>
                <c:pt idx="9349">
                  <c:v>-6.5274151436031276E-3</c:v>
                </c:pt>
                <c:pt idx="9350">
                  <c:v>-6.5274151436031276E-3</c:v>
                </c:pt>
                <c:pt idx="9351">
                  <c:v>-6.5274151436031276E-3</c:v>
                </c:pt>
                <c:pt idx="9352">
                  <c:v>-6.5274151436031276E-3</c:v>
                </c:pt>
                <c:pt idx="9353">
                  <c:v>-6.5274151436031276E-3</c:v>
                </c:pt>
                <c:pt idx="9354">
                  <c:v>-6.5274151436031276E-3</c:v>
                </c:pt>
                <c:pt idx="9355">
                  <c:v>0</c:v>
                </c:pt>
                <c:pt idx="9356">
                  <c:v>6.5274151436031276E-3</c:v>
                </c:pt>
                <c:pt idx="9357">
                  <c:v>6.5274151436031276E-3</c:v>
                </c:pt>
                <c:pt idx="9358">
                  <c:v>6.5274151436031276E-3</c:v>
                </c:pt>
                <c:pt idx="9359">
                  <c:v>0</c:v>
                </c:pt>
                <c:pt idx="9360">
                  <c:v>-6.5274151436031276E-3</c:v>
                </c:pt>
                <c:pt idx="9361">
                  <c:v>-6.5274151436031276E-3</c:v>
                </c:pt>
                <c:pt idx="9362">
                  <c:v>-6.5274151436031276E-3</c:v>
                </c:pt>
                <c:pt idx="9363">
                  <c:v>-6.5274151436031276E-3</c:v>
                </c:pt>
                <c:pt idx="9364">
                  <c:v>0</c:v>
                </c:pt>
                <c:pt idx="9365">
                  <c:v>0</c:v>
                </c:pt>
                <c:pt idx="9366">
                  <c:v>-6.5274151436031276E-3</c:v>
                </c:pt>
                <c:pt idx="9367">
                  <c:v>-1.3054830287206255E-2</c:v>
                </c:pt>
                <c:pt idx="9368">
                  <c:v>-1.3054830287206255E-2</c:v>
                </c:pt>
                <c:pt idx="9369">
                  <c:v>0</c:v>
                </c:pt>
                <c:pt idx="9370">
                  <c:v>6.5274151436031276E-3</c:v>
                </c:pt>
                <c:pt idx="9371">
                  <c:v>6.5274151436031276E-3</c:v>
                </c:pt>
                <c:pt idx="9372">
                  <c:v>6.5274151436031276E-3</c:v>
                </c:pt>
                <c:pt idx="9373">
                  <c:v>6.5274151436031276E-3</c:v>
                </c:pt>
                <c:pt idx="9374">
                  <c:v>6.5274151436031276E-3</c:v>
                </c:pt>
                <c:pt idx="9375">
                  <c:v>6.5274151436031276E-3</c:v>
                </c:pt>
                <c:pt idx="9376">
                  <c:v>6.5274151436031276E-3</c:v>
                </c:pt>
                <c:pt idx="9377">
                  <c:v>0</c:v>
                </c:pt>
                <c:pt idx="9378">
                  <c:v>0</c:v>
                </c:pt>
                <c:pt idx="9379">
                  <c:v>0</c:v>
                </c:pt>
                <c:pt idx="9380">
                  <c:v>0</c:v>
                </c:pt>
                <c:pt idx="9381">
                  <c:v>-6.5274151436031276E-3</c:v>
                </c:pt>
                <c:pt idx="9382">
                  <c:v>-6.5274151436031276E-3</c:v>
                </c:pt>
                <c:pt idx="9383">
                  <c:v>-6.5274151436031276E-3</c:v>
                </c:pt>
                <c:pt idx="9384">
                  <c:v>-6.5274151436031276E-3</c:v>
                </c:pt>
                <c:pt idx="9385">
                  <c:v>0</c:v>
                </c:pt>
                <c:pt idx="9386">
                  <c:v>6.5274151436031276E-3</c:v>
                </c:pt>
                <c:pt idx="9387">
                  <c:v>6.5274151436031276E-3</c:v>
                </c:pt>
                <c:pt idx="9388">
                  <c:v>6.5274151436031276E-3</c:v>
                </c:pt>
                <c:pt idx="9389">
                  <c:v>6.5274151436031276E-3</c:v>
                </c:pt>
                <c:pt idx="9390">
                  <c:v>0</c:v>
                </c:pt>
                <c:pt idx="9391">
                  <c:v>0</c:v>
                </c:pt>
                <c:pt idx="9392">
                  <c:v>-6.5274151436031276E-3</c:v>
                </c:pt>
                <c:pt idx="9393">
                  <c:v>-6.5274151436031276E-3</c:v>
                </c:pt>
                <c:pt idx="9394">
                  <c:v>0</c:v>
                </c:pt>
                <c:pt idx="9395">
                  <c:v>6.5274151436031276E-3</c:v>
                </c:pt>
                <c:pt idx="9396">
                  <c:v>6.5274151436031276E-3</c:v>
                </c:pt>
                <c:pt idx="9397">
                  <c:v>0</c:v>
                </c:pt>
                <c:pt idx="9398">
                  <c:v>0</c:v>
                </c:pt>
                <c:pt idx="9399">
                  <c:v>0</c:v>
                </c:pt>
                <c:pt idx="9400">
                  <c:v>6.5274151436031276E-3</c:v>
                </c:pt>
                <c:pt idx="9401">
                  <c:v>6.5274151436031276E-3</c:v>
                </c:pt>
                <c:pt idx="9402">
                  <c:v>0</c:v>
                </c:pt>
                <c:pt idx="9403">
                  <c:v>0</c:v>
                </c:pt>
                <c:pt idx="9404">
                  <c:v>0</c:v>
                </c:pt>
                <c:pt idx="9405">
                  <c:v>0</c:v>
                </c:pt>
                <c:pt idx="9406">
                  <c:v>6.5274151436031276E-3</c:v>
                </c:pt>
                <c:pt idx="9407">
                  <c:v>0</c:v>
                </c:pt>
                <c:pt idx="9408">
                  <c:v>0</c:v>
                </c:pt>
                <c:pt idx="9409">
                  <c:v>0</c:v>
                </c:pt>
                <c:pt idx="9410">
                  <c:v>0</c:v>
                </c:pt>
                <c:pt idx="9411">
                  <c:v>0</c:v>
                </c:pt>
                <c:pt idx="9412">
                  <c:v>0</c:v>
                </c:pt>
                <c:pt idx="9413">
                  <c:v>0</c:v>
                </c:pt>
                <c:pt idx="9414">
                  <c:v>0</c:v>
                </c:pt>
                <c:pt idx="9415">
                  <c:v>0</c:v>
                </c:pt>
                <c:pt idx="9416">
                  <c:v>6.5274151436031276E-3</c:v>
                </c:pt>
                <c:pt idx="9417">
                  <c:v>0</c:v>
                </c:pt>
                <c:pt idx="9418">
                  <c:v>0</c:v>
                </c:pt>
                <c:pt idx="9419">
                  <c:v>-6.5274151436031276E-3</c:v>
                </c:pt>
                <c:pt idx="9420">
                  <c:v>-6.5274151436031276E-3</c:v>
                </c:pt>
                <c:pt idx="9421">
                  <c:v>0</c:v>
                </c:pt>
                <c:pt idx="9422">
                  <c:v>6.5274151436031276E-3</c:v>
                </c:pt>
                <c:pt idx="9423">
                  <c:v>6.5274151436031276E-3</c:v>
                </c:pt>
                <c:pt idx="9424">
                  <c:v>0</c:v>
                </c:pt>
                <c:pt idx="9425">
                  <c:v>0</c:v>
                </c:pt>
                <c:pt idx="9426">
                  <c:v>-6.5274151436031276E-3</c:v>
                </c:pt>
                <c:pt idx="9427">
                  <c:v>0</c:v>
                </c:pt>
                <c:pt idx="9428">
                  <c:v>0</c:v>
                </c:pt>
                <c:pt idx="9429">
                  <c:v>0</c:v>
                </c:pt>
                <c:pt idx="9430">
                  <c:v>0</c:v>
                </c:pt>
                <c:pt idx="9431">
                  <c:v>0</c:v>
                </c:pt>
                <c:pt idx="9432">
                  <c:v>0</c:v>
                </c:pt>
                <c:pt idx="9433">
                  <c:v>0</c:v>
                </c:pt>
                <c:pt idx="9434">
                  <c:v>6.5274151436031276E-3</c:v>
                </c:pt>
                <c:pt idx="9435">
                  <c:v>0</c:v>
                </c:pt>
                <c:pt idx="9436">
                  <c:v>0</c:v>
                </c:pt>
                <c:pt idx="9437">
                  <c:v>0</c:v>
                </c:pt>
                <c:pt idx="9438">
                  <c:v>0</c:v>
                </c:pt>
                <c:pt idx="9439">
                  <c:v>0</c:v>
                </c:pt>
                <c:pt idx="9440">
                  <c:v>0</c:v>
                </c:pt>
                <c:pt idx="9441">
                  <c:v>0</c:v>
                </c:pt>
                <c:pt idx="9442">
                  <c:v>0</c:v>
                </c:pt>
                <c:pt idx="9443">
                  <c:v>6.5274151436031276E-3</c:v>
                </c:pt>
                <c:pt idx="9444">
                  <c:v>6.5274151436031276E-3</c:v>
                </c:pt>
                <c:pt idx="9445">
                  <c:v>6.5274151436031276E-3</c:v>
                </c:pt>
                <c:pt idx="9446">
                  <c:v>6.5274151436031276E-3</c:v>
                </c:pt>
                <c:pt idx="9447">
                  <c:v>6.5274151436031276E-3</c:v>
                </c:pt>
                <c:pt idx="9448">
                  <c:v>6.5274151436031276E-3</c:v>
                </c:pt>
                <c:pt idx="9449">
                  <c:v>0</c:v>
                </c:pt>
                <c:pt idx="9450">
                  <c:v>0</c:v>
                </c:pt>
                <c:pt idx="9451">
                  <c:v>0</c:v>
                </c:pt>
                <c:pt idx="9452">
                  <c:v>0</c:v>
                </c:pt>
                <c:pt idx="9453">
                  <c:v>0</c:v>
                </c:pt>
                <c:pt idx="9454">
                  <c:v>0</c:v>
                </c:pt>
                <c:pt idx="9455">
                  <c:v>6.5274151436031276E-3</c:v>
                </c:pt>
                <c:pt idx="9456">
                  <c:v>6.5274151436031276E-3</c:v>
                </c:pt>
                <c:pt idx="9457">
                  <c:v>6.5274151436031276E-3</c:v>
                </c:pt>
                <c:pt idx="9458">
                  <c:v>0</c:v>
                </c:pt>
                <c:pt idx="9459">
                  <c:v>0</c:v>
                </c:pt>
                <c:pt idx="9460">
                  <c:v>6.5274151436031276E-3</c:v>
                </c:pt>
                <c:pt idx="9461">
                  <c:v>6.5274151436031276E-3</c:v>
                </c:pt>
                <c:pt idx="9462">
                  <c:v>0</c:v>
                </c:pt>
                <c:pt idx="9463">
                  <c:v>0</c:v>
                </c:pt>
                <c:pt idx="9464">
                  <c:v>0</c:v>
                </c:pt>
                <c:pt idx="9465">
                  <c:v>0</c:v>
                </c:pt>
                <c:pt idx="9466">
                  <c:v>0</c:v>
                </c:pt>
                <c:pt idx="9467">
                  <c:v>0</c:v>
                </c:pt>
                <c:pt idx="9468">
                  <c:v>-6.5274151436031276E-3</c:v>
                </c:pt>
                <c:pt idx="9469">
                  <c:v>-6.5274151436031276E-3</c:v>
                </c:pt>
                <c:pt idx="9470">
                  <c:v>-6.5274151436031276E-3</c:v>
                </c:pt>
                <c:pt idx="9471">
                  <c:v>-6.5274151436031276E-3</c:v>
                </c:pt>
                <c:pt idx="9472">
                  <c:v>-6.5274151436031276E-3</c:v>
                </c:pt>
                <c:pt idx="9473">
                  <c:v>-6.5274151436031276E-3</c:v>
                </c:pt>
                <c:pt idx="9474">
                  <c:v>-6.5274151436031276E-3</c:v>
                </c:pt>
                <c:pt idx="9475">
                  <c:v>-6.5274151436031276E-3</c:v>
                </c:pt>
                <c:pt idx="9476">
                  <c:v>0</c:v>
                </c:pt>
                <c:pt idx="9477">
                  <c:v>0</c:v>
                </c:pt>
                <c:pt idx="9478">
                  <c:v>6.5274151436031276E-3</c:v>
                </c:pt>
                <c:pt idx="9479">
                  <c:v>6.5274151436031276E-3</c:v>
                </c:pt>
                <c:pt idx="9480">
                  <c:v>0</c:v>
                </c:pt>
                <c:pt idx="9481">
                  <c:v>0</c:v>
                </c:pt>
                <c:pt idx="9482">
                  <c:v>0</c:v>
                </c:pt>
                <c:pt idx="9483">
                  <c:v>0</c:v>
                </c:pt>
                <c:pt idx="9484">
                  <c:v>0</c:v>
                </c:pt>
                <c:pt idx="9485">
                  <c:v>0</c:v>
                </c:pt>
                <c:pt idx="9486">
                  <c:v>0</c:v>
                </c:pt>
                <c:pt idx="9487">
                  <c:v>0</c:v>
                </c:pt>
                <c:pt idx="9488">
                  <c:v>0</c:v>
                </c:pt>
                <c:pt idx="9489">
                  <c:v>0</c:v>
                </c:pt>
                <c:pt idx="9490">
                  <c:v>0</c:v>
                </c:pt>
                <c:pt idx="9491">
                  <c:v>0</c:v>
                </c:pt>
                <c:pt idx="9492">
                  <c:v>0</c:v>
                </c:pt>
                <c:pt idx="9493">
                  <c:v>-6.5274151436031276E-3</c:v>
                </c:pt>
                <c:pt idx="9494">
                  <c:v>-6.5274151436031276E-3</c:v>
                </c:pt>
                <c:pt idx="9495">
                  <c:v>0</c:v>
                </c:pt>
                <c:pt idx="9496">
                  <c:v>0</c:v>
                </c:pt>
                <c:pt idx="9497">
                  <c:v>0</c:v>
                </c:pt>
                <c:pt idx="9498">
                  <c:v>6.5274151436031276E-3</c:v>
                </c:pt>
                <c:pt idx="9499">
                  <c:v>0</c:v>
                </c:pt>
                <c:pt idx="9500">
                  <c:v>0</c:v>
                </c:pt>
                <c:pt idx="9501">
                  <c:v>0</c:v>
                </c:pt>
                <c:pt idx="9502">
                  <c:v>0</c:v>
                </c:pt>
                <c:pt idx="9503">
                  <c:v>0</c:v>
                </c:pt>
                <c:pt idx="9504">
                  <c:v>0</c:v>
                </c:pt>
                <c:pt idx="9505">
                  <c:v>0</c:v>
                </c:pt>
                <c:pt idx="9506">
                  <c:v>0</c:v>
                </c:pt>
                <c:pt idx="9507">
                  <c:v>0</c:v>
                </c:pt>
                <c:pt idx="9508">
                  <c:v>0</c:v>
                </c:pt>
                <c:pt idx="9509">
                  <c:v>0</c:v>
                </c:pt>
                <c:pt idx="9510">
                  <c:v>0</c:v>
                </c:pt>
                <c:pt idx="9511">
                  <c:v>0</c:v>
                </c:pt>
                <c:pt idx="9512">
                  <c:v>0</c:v>
                </c:pt>
                <c:pt idx="9513">
                  <c:v>0</c:v>
                </c:pt>
                <c:pt idx="9514">
                  <c:v>-6.5274151436031276E-3</c:v>
                </c:pt>
                <c:pt idx="9515">
                  <c:v>0</c:v>
                </c:pt>
                <c:pt idx="9516">
                  <c:v>0</c:v>
                </c:pt>
                <c:pt idx="9517">
                  <c:v>0</c:v>
                </c:pt>
                <c:pt idx="9518">
                  <c:v>0</c:v>
                </c:pt>
                <c:pt idx="9519">
                  <c:v>0</c:v>
                </c:pt>
                <c:pt idx="9520">
                  <c:v>0</c:v>
                </c:pt>
                <c:pt idx="9521">
                  <c:v>0</c:v>
                </c:pt>
                <c:pt idx="9522">
                  <c:v>0</c:v>
                </c:pt>
                <c:pt idx="9523">
                  <c:v>6.5274151436031276E-3</c:v>
                </c:pt>
                <c:pt idx="9524">
                  <c:v>6.5274151436031276E-3</c:v>
                </c:pt>
                <c:pt idx="9525">
                  <c:v>6.5274151436031276E-3</c:v>
                </c:pt>
                <c:pt idx="9526">
                  <c:v>0</c:v>
                </c:pt>
                <c:pt idx="9527">
                  <c:v>0</c:v>
                </c:pt>
                <c:pt idx="9528">
                  <c:v>0</c:v>
                </c:pt>
                <c:pt idx="9529">
                  <c:v>0</c:v>
                </c:pt>
                <c:pt idx="9530">
                  <c:v>0</c:v>
                </c:pt>
                <c:pt idx="9531">
                  <c:v>0</c:v>
                </c:pt>
                <c:pt idx="9532">
                  <c:v>0</c:v>
                </c:pt>
                <c:pt idx="9533">
                  <c:v>0</c:v>
                </c:pt>
                <c:pt idx="9534">
                  <c:v>0</c:v>
                </c:pt>
                <c:pt idx="9535">
                  <c:v>-6.5274151436031276E-3</c:v>
                </c:pt>
                <c:pt idx="9536">
                  <c:v>-6.5274151436031276E-3</c:v>
                </c:pt>
                <c:pt idx="9537">
                  <c:v>-1.3054830287206255E-2</c:v>
                </c:pt>
                <c:pt idx="9538">
                  <c:v>-1.3054830287206255E-2</c:v>
                </c:pt>
                <c:pt idx="9539">
                  <c:v>-1.3054830287206255E-2</c:v>
                </c:pt>
                <c:pt idx="9540">
                  <c:v>-6.5274151436031276E-3</c:v>
                </c:pt>
                <c:pt idx="9541">
                  <c:v>0</c:v>
                </c:pt>
                <c:pt idx="9542">
                  <c:v>0</c:v>
                </c:pt>
                <c:pt idx="9543">
                  <c:v>0</c:v>
                </c:pt>
                <c:pt idx="9544">
                  <c:v>0</c:v>
                </c:pt>
                <c:pt idx="9545">
                  <c:v>0</c:v>
                </c:pt>
                <c:pt idx="9546">
                  <c:v>0</c:v>
                </c:pt>
                <c:pt idx="9547">
                  <c:v>0</c:v>
                </c:pt>
                <c:pt idx="9548">
                  <c:v>-6.5274151436031276E-3</c:v>
                </c:pt>
                <c:pt idx="9549">
                  <c:v>0</c:v>
                </c:pt>
                <c:pt idx="9550">
                  <c:v>0</c:v>
                </c:pt>
                <c:pt idx="9551">
                  <c:v>0</c:v>
                </c:pt>
                <c:pt idx="9552">
                  <c:v>0</c:v>
                </c:pt>
                <c:pt idx="9553">
                  <c:v>0</c:v>
                </c:pt>
                <c:pt idx="9554">
                  <c:v>-6.5274151436031276E-3</c:v>
                </c:pt>
                <c:pt idx="9555">
                  <c:v>-6.5274151436031276E-3</c:v>
                </c:pt>
                <c:pt idx="9556">
                  <c:v>0</c:v>
                </c:pt>
                <c:pt idx="9557">
                  <c:v>0</c:v>
                </c:pt>
                <c:pt idx="9558">
                  <c:v>0</c:v>
                </c:pt>
                <c:pt idx="9559">
                  <c:v>0</c:v>
                </c:pt>
                <c:pt idx="9560">
                  <c:v>0</c:v>
                </c:pt>
                <c:pt idx="9561">
                  <c:v>0</c:v>
                </c:pt>
                <c:pt idx="9562">
                  <c:v>0</c:v>
                </c:pt>
                <c:pt idx="9563">
                  <c:v>0</c:v>
                </c:pt>
                <c:pt idx="9564">
                  <c:v>0</c:v>
                </c:pt>
                <c:pt idx="9565">
                  <c:v>-6.5274151436031276E-3</c:v>
                </c:pt>
                <c:pt idx="9566">
                  <c:v>-6.5274151436031276E-3</c:v>
                </c:pt>
                <c:pt idx="9567">
                  <c:v>-6.5274151436031276E-3</c:v>
                </c:pt>
                <c:pt idx="9568">
                  <c:v>0</c:v>
                </c:pt>
                <c:pt idx="9569">
                  <c:v>0</c:v>
                </c:pt>
                <c:pt idx="9570">
                  <c:v>0</c:v>
                </c:pt>
                <c:pt idx="9571">
                  <c:v>0</c:v>
                </c:pt>
                <c:pt idx="9572">
                  <c:v>0</c:v>
                </c:pt>
                <c:pt idx="9573">
                  <c:v>0</c:v>
                </c:pt>
                <c:pt idx="9574">
                  <c:v>0</c:v>
                </c:pt>
                <c:pt idx="9575">
                  <c:v>0</c:v>
                </c:pt>
                <c:pt idx="9576">
                  <c:v>0</c:v>
                </c:pt>
                <c:pt idx="9577">
                  <c:v>6.5274151436031276E-3</c:v>
                </c:pt>
                <c:pt idx="9578">
                  <c:v>6.5274151436031276E-3</c:v>
                </c:pt>
                <c:pt idx="9579">
                  <c:v>0</c:v>
                </c:pt>
                <c:pt idx="9580">
                  <c:v>0</c:v>
                </c:pt>
                <c:pt idx="9581">
                  <c:v>0</c:v>
                </c:pt>
                <c:pt idx="9582">
                  <c:v>0</c:v>
                </c:pt>
                <c:pt idx="9583">
                  <c:v>0</c:v>
                </c:pt>
                <c:pt idx="9584">
                  <c:v>0</c:v>
                </c:pt>
                <c:pt idx="9585">
                  <c:v>-6.5274151436031276E-3</c:v>
                </c:pt>
                <c:pt idx="9586">
                  <c:v>-1.3054830287206255E-2</c:v>
                </c:pt>
                <c:pt idx="9587">
                  <c:v>-1.3054830287206255E-2</c:v>
                </c:pt>
                <c:pt idx="9588">
                  <c:v>-1.3054830287206255E-2</c:v>
                </c:pt>
                <c:pt idx="9589">
                  <c:v>-1.3054830287206255E-2</c:v>
                </c:pt>
                <c:pt idx="9590">
                  <c:v>-6.5274151436031276E-3</c:v>
                </c:pt>
                <c:pt idx="9591">
                  <c:v>0</c:v>
                </c:pt>
                <c:pt idx="9592">
                  <c:v>0</c:v>
                </c:pt>
                <c:pt idx="9593">
                  <c:v>-6.5274151436031276E-3</c:v>
                </c:pt>
                <c:pt idx="9594">
                  <c:v>-6.5274151436031276E-3</c:v>
                </c:pt>
                <c:pt idx="9595">
                  <c:v>-6.5274151436031276E-3</c:v>
                </c:pt>
                <c:pt idx="9596">
                  <c:v>-6.5274151436031276E-3</c:v>
                </c:pt>
                <c:pt idx="9597">
                  <c:v>-6.5274151436031276E-3</c:v>
                </c:pt>
                <c:pt idx="9598">
                  <c:v>-6.5274151436031276E-3</c:v>
                </c:pt>
                <c:pt idx="9599">
                  <c:v>-6.5274151436031276E-3</c:v>
                </c:pt>
                <c:pt idx="9600">
                  <c:v>-6.5274151436031276E-3</c:v>
                </c:pt>
                <c:pt idx="9601">
                  <c:v>-1.3054830287206255E-2</c:v>
                </c:pt>
                <c:pt idx="9602">
                  <c:v>-6.5274151436031276E-3</c:v>
                </c:pt>
                <c:pt idx="9603">
                  <c:v>-6.5274151436031276E-3</c:v>
                </c:pt>
                <c:pt idx="9604">
                  <c:v>0</c:v>
                </c:pt>
                <c:pt idx="9605">
                  <c:v>0</c:v>
                </c:pt>
                <c:pt idx="9606">
                  <c:v>0</c:v>
                </c:pt>
                <c:pt idx="9607">
                  <c:v>0</c:v>
                </c:pt>
                <c:pt idx="9608">
                  <c:v>0</c:v>
                </c:pt>
                <c:pt idx="9609">
                  <c:v>-6.5274151436031276E-3</c:v>
                </c:pt>
                <c:pt idx="9610">
                  <c:v>-6.5274151436031276E-3</c:v>
                </c:pt>
                <c:pt idx="9611">
                  <c:v>-6.5274151436031276E-3</c:v>
                </c:pt>
                <c:pt idx="9612">
                  <c:v>-6.5274151436031276E-3</c:v>
                </c:pt>
                <c:pt idx="9613">
                  <c:v>0</c:v>
                </c:pt>
                <c:pt idx="9614">
                  <c:v>6.5274151436031276E-3</c:v>
                </c:pt>
                <c:pt idx="9615">
                  <c:v>6.5274151436031276E-3</c:v>
                </c:pt>
                <c:pt idx="9616">
                  <c:v>0</c:v>
                </c:pt>
                <c:pt idx="9617">
                  <c:v>0</c:v>
                </c:pt>
                <c:pt idx="9618">
                  <c:v>0</c:v>
                </c:pt>
                <c:pt idx="9619">
                  <c:v>0</c:v>
                </c:pt>
                <c:pt idx="9620">
                  <c:v>0</c:v>
                </c:pt>
                <c:pt idx="9621">
                  <c:v>0</c:v>
                </c:pt>
                <c:pt idx="9622">
                  <c:v>0</c:v>
                </c:pt>
                <c:pt idx="9623">
                  <c:v>0</c:v>
                </c:pt>
                <c:pt idx="9624">
                  <c:v>-6.5274151436031276E-3</c:v>
                </c:pt>
                <c:pt idx="9625">
                  <c:v>-1.3054830287206255E-2</c:v>
                </c:pt>
                <c:pt idx="9626">
                  <c:v>-6.5274151436031276E-3</c:v>
                </c:pt>
                <c:pt idx="9627">
                  <c:v>0</c:v>
                </c:pt>
                <c:pt idx="9628">
                  <c:v>6.5274151436031276E-3</c:v>
                </c:pt>
                <c:pt idx="9629">
                  <c:v>6.5274151436031276E-3</c:v>
                </c:pt>
                <c:pt idx="9630">
                  <c:v>6.5274151436031276E-3</c:v>
                </c:pt>
                <c:pt idx="9631">
                  <c:v>0</c:v>
                </c:pt>
                <c:pt idx="9632">
                  <c:v>0</c:v>
                </c:pt>
                <c:pt idx="9633">
                  <c:v>0</c:v>
                </c:pt>
                <c:pt idx="9634">
                  <c:v>0</c:v>
                </c:pt>
                <c:pt idx="9635">
                  <c:v>0</c:v>
                </c:pt>
                <c:pt idx="9636">
                  <c:v>0</c:v>
                </c:pt>
                <c:pt idx="9637">
                  <c:v>6.5274151436031276E-3</c:v>
                </c:pt>
                <c:pt idx="9638">
                  <c:v>6.5274151436031276E-3</c:v>
                </c:pt>
                <c:pt idx="9639">
                  <c:v>0</c:v>
                </c:pt>
                <c:pt idx="9640">
                  <c:v>0</c:v>
                </c:pt>
                <c:pt idx="9641">
                  <c:v>-6.5274151436031276E-3</c:v>
                </c:pt>
                <c:pt idx="9642">
                  <c:v>-6.5274151436031276E-3</c:v>
                </c:pt>
                <c:pt idx="9643">
                  <c:v>-6.5274151436031276E-3</c:v>
                </c:pt>
                <c:pt idx="9644">
                  <c:v>-6.5274151436031276E-3</c:v>
                </c:pt>
                <c:pt idx="9645">
                  <c:v>0</c:v>
                </c:pt>
                <c:pt idx="9646">
                  <c:v>0</c:v>
                </c:pt>
                <c:pt idx="9647">
                  <c:v>6.5274151436031276E-3</c:v>
                </c:pt>
                <c:pt idx="9648">
                  <c:v>6.5274151436031276E-3</c:v>
                </c:pt>
                <c:pt idx="9649">
                  <c:v>6.5274151436031276E-3</c:v>
                </c:pt>
                <c:pt idx="9650">
                  <c:v>6.5274151436031276E-3</c:v>
                </c:pt>
                <c:pt idx="9651">
                  <c:v>6.5274151436031276E-3</c:v>
                </c:pt>
                <c:pt idx="9652">
                  <c:v>6.5274151436031276E-3</c:v>
                </c:pt>
                <c:pt idx="9653">
                  <c:v>0</c:v>
                </c:pt>
                <c:pt idx="9654">
                  <c:v>0</c:v>
                </c:pt>
                <c:pt idx="9655">
                  <c:v>0</c:v>
                </c:pt>
                <c:pt idx="9656">
                  <c:v>0</c:v>
                </c:pt>
                <c:pt idx="9657">
                  <c:v>0</c:v>
                </c:pt>
                <c:pt idx="9658">
                  <c:v>-6.5274151436031276E-3</c:v>
                </c:pt>
                <c:pt idx="9659">
                  <c:v>-6.5274151436031276E-3</c:v>
                </c:pt>
                <c:pt idx="9660">
                  <c:v>-6.5274151436031276E-3</c:v>
                </c:pt>
                <c:pt idx="9661">
                  <c:v>-6.5274151436031276E-3</c:v>
                </c:pt>
                <c:pt idx="9662">
                  <c:v>-1.3054830287206255E-2</c:v>
                </c:pt>
                <c:pt idx="9663">
                  <c:v>-1.3054830287206255E-2</c:v>
                </c:pt>
                <c:pt idx="9664">
                  <c:v>-1.3054830287206255E-2</c:v>
                </c:pt>
                <c:pt idx="9665">
                  <c:v>-6.5274151436031276E-3</c:v>
                </c:pt>
                <c:pt idx="9666">
                  <c:v>-6.5274151436031276E-3</c:v>
                </c:pt>
                <c:pt idx="9667">
                  <c:v>0</c:v>
                </c:pt>
                <c:pt idx="9668">
                  <c:v>0</c:v>
                </c:pt>
                <c:pt idx="9669">
                  <c:v>0</c:v>
                </c:pt>
                <c:pt idx="9670">
                  <c:v>0</c:v>
                </c:pt>
                <c:pt idx="9671">
                  <c:v>0</c:v>
                </c:pt>
                <c:pt idx="9672">
                  <c:v>0</c:v>
                </c:pt>
                <c:pt idx="9673">
                  <c:v>0</c:v>
                </c:pt>
                <c:pt idx="9674">
                  <c:v>0</c:v>
                </c:pt>
                <c:pt idx="9675">
                  <c:v>0</c:v>
                </c:pt>
                <c:pt idx="9676">
                  <c:v>0</c:v>
                </c:pt>
                <c:pt idx="9677">
                  <c:v>-6.5274151436031276E-3</c:v>
                </c:pt>
                <c:pt idx="9678">
                  <c:v>-6.5274151436031276E-3</c:v>
                </c:pt>
                <c:pt idx="9679">
                  <c:v>-6.5274151436031276E-3</c:v>
                </c:pt>
                <c:pt idx="9680">
                  <c:v>-6.5274151436031276E-3</c:v>
                </c:pt>
                <c:pt idx="9681">
                  <c:v>-6.5274151436031276E-3</c:v>
                </c:pt>
                <c:pt idx="9682">
                  <c:v>0</c:v>
                </c:pt>
                <c:pt idx="9683">
                  <c:v>0</c:v>
                </c:pt>
                <c:pt idx="9684">
                  <c:v>0</c:v>
                </c:pt>
                <c:pt idx="9685">
                  <c:v>0</c:v>
                </c:pt>
                <c:pt idx="9686">
                  <c:v>0</c:v>
                </c:pt>
                <c:pt idx="9687">
                  <c:v>0</c:v>
                </c:pt>
                <c:pt idx="9688">
                  <c:v>6.5274151436031276E-3</c:v>
                </c:pt>
                <c:pt idx="9689">
                  <c:v>6.5274151436031276E-3</c:v>
                </c:pt>
                <c:pt idx="9690">
                  <c:v>0</c:v>
                </c:pt>
                <c:pt idx="9691">
                  <c:v>0</c:v>
                </c:pt>
                <c:pt idx="9692">
                  <c:v>0</c:v>
                </c:pt>
                <c:pt idx="9693">
                  <c:v>0</c:v>
                </c:pt>
                <c:pt idx="9694">
                  <c:v>0</c:v>
                </c:pt>
                <c:pt idx="9695">
                  <c:v>0</c:v>
                </c:pt>
                <c:pt idx="9696">
                  <c:v>0</c:v>
                </c:pt>
                <c:pt idx="9697">
                  <c:v>0</c:v>
                </c:pt>
                <c:pt idx="9698">
                  <c:v>6.5274151436031276E-3</c:v>
                </c:pt>
                <c:pt idx="9699">
                  <c:v>6.5274151436031276E-3</c:v>
                </c:pt>
                <c:pt idx="9700">
                  <c:v>0</c:v>
                </c:pt>
                <c:pt idx="9701">
                  <c:v>0</c:v>
                </c:pt>
                <c:pt idx="9702">
                  <c:v>0</c:v>
                </c:pt>
                <c:pt idx="9703">
                  <c:v>0</c:v>
                </c:pt>
                <c:pt idx="9704">
                  <c:v>0</c:v>
                </c:pt>
                <c:pt idx="9705">
                  <c:v>0</c:v>
                </c:pt>
                <c:pt idx="9706">
                  <c:v>-6.5274151436031276E-3</c:v>
                </c:pt>
                <c:pt idx="9707">
                  <c:v>-6.5274151436031276E-3</c:v>
                </c:pt>
                <c:pt idx="9708">
                  <c:v>-6.5274151436031276E-3</c:v>
                </c:pt>
                <c:pt idx="9709">
                  <c:v>-6.5274151436031276E-3</c:v>
                </c:pt>
                <c:pt idx="9710">
                  <c:v>-6.5274151436031276E-3</c:v>
                </c:pt>
                <c:pt idx="9711">
                  <c:v>-6.5274151436031276E-3</c:v>
                </c:pt>
                <c:pt idx="9712">
                  <c:v>-6.5274151436031276E-3</c:v>
                </c:pt>
                <c:pt idx="9713">
                  <c:v>-6.5274151436031276E-3</c:v>
                </c:pt>
                <c:pt idx="9714">
                  <c:v>-6.5274151436031276E-3</c:v>
                </c:pt>
                <c:pt idx="9715">
                  <c:v>0</c:v>
                </c:pt>
                <c:pt idx="9716">
                  <c:v>0</c:v>
                </c:pt>
                <c:pt idx="9717">
                  <c:v>-6.5274151436031276E-3</c:v>
                </c:pt>
                <c:pt idx="9718">
                  <c:v>-6.5274151436031276E-3</c:v>
                </c:pt>
                <c:pt idx="9719">
                  <c:v>-6.5274151436031276E-3</c:v>
                </c:pt>
                <c:pt idx="9720">
                  <c:v>-6.5274151436031276E-3</c:v>
                </c:pt>
                <c:pt idx="9721">
                  <c:v>-6.5274151436031276E-3</c:v>
                </c:pt>
                <c:pt idx="9722">
                  <c:v>-6.5274151436031276E-3</c:v>
                </c:pt>
                <c:pt idx="9723">
                  <c:v>0</c:v>
                </c:pt>
                <c:pt idx="9724">
                  <c:v>0</c:v>
                </c:pt>
                <c:pt idx="9725">
                  <c:v>0</c:v>
                </c:pt>
                <c:pt idx="9726">
                  <c:v>0</c:v>
                </c:pt>
                <c:pt idx="9727">
                  <c:v>0</c:v>
                </c:pt>
                <c:pt idx="9728">
                  <c:v>-6.5274151436031276E-3</c:v>
                </c:pt>
                <c:pt idx="9729">
                  <c:v>-6.5274151436031276E-3</c:v>
                </c:pt>
                <c:pt idx="9730">
                  <c:v>0</c:v>
                </c:pt>
                <c:pt idx="9731">
                  <c:v>6.5274151436031276E-3</c:v>
                </c:pt>
                <c:pt idx="9732">
                  <c:v>6.5274151436031276E-3</c:v>
                </c:pt>
                <c:pt idx="9733">
                  <c:v>0</c:v>
                </c:pt>
                <c:pt idx="9734">
                  <c:v>-6.5274151436031276E-3</c:v>
                </c:pt>
                <c:pt idx="9735">
                  <c:v>-6.5274151436031276E-3</c:v>
                </c:pt>
                <c:pt idx="9736">
                  <c:v>-6.5274151436031276E-3</c:v>
                </c:pt>
                <c:pt idx="9737">
                  <c:v>0</c:v>
                </c:pt>
                <c:pt idx="9738">
                  <c:v>0</c:v>
                </c:pt>
                <c:pt idx="9739">
                  <c:v>6.5274151436031276E-3</c:v>
                </c:pt>
                <c:pt idx="9740">
                  <c:v>0</c:v>
                </c:pt>
                <c:pt idx="9741">
                  <c:v>0</c:v>
                </c:pt>
                <c:pt idx="9742">
                  <c:v>0</c:v>
                </c:pt>
                <c:pt idx="9743">
                  <c:v>0</c:v>
                </c:pt>
                <c:pt idx="9744">
                  <c:v>0</c:v>
                </c:pt>
                <c:pt idx="9745">
                  <c:v>0</c:v>
                </c:pt>
                <c:pt idx="9746">
                  <c:v>-6.5274151436031276E-3</c:v>
                </c:pt>
                <c:pt idx="9747">
                  <c:v>-6.5274151436031276E-3</c:v>
                </c:pt>
                <c:pt idx="9748">
                  <c:v>0</c:v>
                </c:pt>
                <c:pt idx="9749">
                  <c:v>0</c:v>
                </c:pt>
                <c:pt idx="9750">
                  <c:v>6.5274151436031276E-3</c:v>
                </c:pt>
                <c:pt idx="9751">
                  <c:v>6.5274151436031276E-3</c:v>
                </c:pt>
                <c:pt idx="9752">
                  <c:v>0</c:v>
                </c:pt>
                <c:pt idx="9753">
                  <c:v>-6.5274151436031276E-3</c:v>
                </c:pt>
                <c:pt idx="9754">
                  <c:v>-1.3054830287206255E-2</c:v>
                </c:pt>
                <c:pt idx="9755">
                  <c:v>-6.5274151436031276E-3</c:v>
                </c:pt>
                <c:pt idx="9756">
                  <c:v>-6.5274151436031276E-3</c:v>
                </c:pt>
                <c:pt idx="9757">
                  <c:v>0</c:v>
                </c:pt>
                <c:pt idx="9758">
                  <c:v>0</c:v>
                </c:pt>
                <c:pt idx="9759">
                  <c:v>0</c:v>
                </c:pt>
                <c:pt idx="9760">
                  <c:v>0</c:v>
                </c:pt>
                <c:pt idx="9761">
                  <c:v>0</c:v>
                </c:pt>
                <c:pt idx="9762">
                  <c:v>0</c:v>
                </c:pt>
                <c:pt idx="9763">
                  <c:v>0</c:v>
                </c:pt>
                <c:pt idx="9764">
                  <c:v>6.5274151436031276E-3</c:v>
                </c:pt>
                <c:pt idx="9765">
                  <c:v>6.5274151436031276E-3</c:v>
                </c:pt>
                <c:pt idx="9766">
                  <c:v>6.5274151436031276E-3</c:v>
                </c:pt>
                <c:pt idx="9767">
                  <c:v>0</c:v>
                </c:pt>
                <c:pt idx="9768">
                  <c:v>0</c:v>
                </c:pt>
                <c:pt idx="9769">
                  <c:v>0</c:v>
                </c:pt>
                <c:pt idx="9770">
                  <c:v>0</c:v>
                </c:pt>
                <c:pt idx="9771">
                  <c:v>0</c:v>
                </c:pt>
                <c:pt idx="9772">
                  <c:v>0</c:v>
                </c:pt>
                <c:pt idx="9773">
                  <c:v>0</c:v>
                </c:pt>
                <c:pt idx="9774">
                  <c:v>0</c:v>
                </c:pt>
                <c:pt idx="9775">
                  <c:v>0</c:v>
                </c:pt>
                <c:pt idx="9776">
                  <c:v>0</c:v>
                </c:pt>
                <c:pt idx="9777">
                  <c:v>6.5274151436031276E-3</c:v>
                </c:pt>
                <c:pt idx="9778">
                  <c:v>6.5274151436031276E-3</c:v>
                </c:pt>
                <c:pt idx="9779">
                  <c:v>6.5274151436031276E-3</c:v>
                </c:pt>
                <c:pt idx="9780">
                  <c:v>0</c:v>
                </c:pt>
                <c:pt idx="9781">
                  <c:v>-6.5274151436031276E-3</c:v>
                </c:pt>
                <c:pt idx="9782">
                  <c:v>-6.5274151436031276E-3</c:v>
                </c:pt>
                <c:pt idx="9783">
                  <c:v>0</c:v>
                </c:pt>
                <c:pt idx="9784">
                  <c:v>6.5274151436031276E-3</c:v>
                </c:pt>
                <c:pt idx="9785">
                  <c:v>6.5274151436031276E-3</c:v>
                </c:pt>
                <c:pt idx="9786">
                  <c:v>0</c:v>
                </c:pt>
                <c:pt idx="9787">
                  <c:v>0</c:v>
                </c:pt>
                <c:pt idx="9788">
                  <c:v>0</c:v>
                </c:pt>
                <c:pt idx="9789">
                  <c:v>-6.5274151436031276E-3</c:v>
                </c:pt>
                <c:pt idx="9790">
                  <c:v>-1.3054830287206255E-2</c:v>
                </c:pt>
                <c:pt idx="9791">
                  <c:v>-1.3054830287206255E-2</c:v>
                </c:pt>
                <c:pt idx="9792">
                  <c:v>-6.5274151436031276E-3</c:v>
                </c:pt>
                <c:pt idx="9793">
                  <c:v>0</c:v>
                </c:pt>
                <c:pt idx="9794">
                  <c:v>0</c:v>
                </c:pt>
                <c:pt idx="9795">
                  <c:v>0</c:v>
                </c:pt>
                <c:pt idx="9796">
                  <c:v>0</c:v>
                </c:pt>
                <c:pt idx="9797">
                  <c:v>0</c:v>
                </c:pt>
                <c:pt idx="9798">
                  <c:v>0</c:v>
                </c:pt>
                <c:pt idx="9799">
                  <c:v>0</c:v>
                </c:pt>
                <c:pt idx="9800">
                  <c:v>0</c:v>
                </c:pt>
                <c:pt idx="9801">
                  <c:v>-6.5274151436031276E-3</c:v>
                </c:pt>
                <c:pt idx="9802">
                  <c:v>-6.5274151436031276E-3</c:v>
                </c:pt>
                <c:pt idx="9803">
                  <c:v>-6.5274151436031276E-3</c:v>
                </c:pt>
                <c:pt idx="9804">
                  <c:v>0</c:v>
                </c:pt>
                <c:pt idx="9805">
                  <c:v>0</c:v>
                </c:pt>
                <c:pt idx="9806">
                  <c:v>6.5274151436031276E-3</c:v>
                </c:pt>
                <c:pt idx="9807">
                  <c:v>6.5274151436031276E-3</c:v>
                </c:pt>
                <c:pt idx="9808">
                  <c:v>6.5274151436031276E-3</c:v>
                </c:pt>
                <c:pt idx="9809">
                  <c:v>6.5274151436031276E-3</c:v>
                </c:pt>
                <c:pt idx="9810">
                  <c:v>0</c:v>
                </c:pt>
                <c:pt idx="9811">
                  <c:v>0</c:v>
                </c:pt>
                <c:pt idx="9812">
                  <c:v>0</c:v>
                </c:pt>
                <c:pt idx="9813">
                  <c:v>0</c:v>
                </c:pt>
                <c:pt idx="9814">
                  <c:v>0</c:v>
                </c:pt>
                <c:pt idx="9815">
                  <c:v>0</c:v>
                </c:pt>
                <c:pt idx="9816">
                  <c:v>0</c:v>
                </c:pt>
                <c:pt idx="9817">
                  <c:v>0</c:v>
                </c:pt>
                <c:pt idx="9818">
                  <c:v>0</c:v>
                </c:pt>
                <c:pt idx="9819">
                  <c:v>0</c:v>
                </c:pt>
                <c:pt idx="9820">
                  <c:v>0</c:v>
                </c:pt>
                <c:pt idx="9821">
                  <c:v>0</c:v>
                </c:pt>
                <c:pt idx="9822">
                  <c:v>0</c:v>
                </c:pt>
                <c:pt idx="9823">
                  <c:v>0</c:v>
                </c:pt>
                <c:pt idx="9824">
                  <c:v>0</c:v>
                </c:pt>
                <c:pt idx="9825">
                  <c:v>0</c:v>
                </c:pt>
                <c:pt idx="9826">
                  <c:v>0</c:v>
                </c:pt>
                <c:pt idx="9827">
                  <c:v>0</c:v>
                </c:pt>
                <c:pt idx="9828">
                  <c:v>0</c:v>
                </c:pt>
                <c:pt idx="9829">
                  <c:v>0</c:v>
                </c:pt>
                <c:pt idx="9830">
                  <c:v>0</c:v>
                </c:pt>
                <c:pt idx="9831">
                  <c:v>0</c:v>
                </c:pt>
                <c:pt idx="9832">
                  <c:v>0</c:v>
                </c:pt>
                <c:pt idx="9833">
                  <c:v>6.5274151436031276E-3</c:v>
                </c:pt>
                <c:pt idx="9834">
                  <c:v>6.5274151436031276E-3</c:v>
                </c:pt>
                <c:pt idx="9835">
                  <c:v>6.5274151436031276E-3</c:v>
                </c:pt>
                <c:pt idx="9836">
                  <c:v>6.5274151436031276E-3</c:v>
                </c:pt>
                <c:pt idx="9837">
                  <c:v>0</c:v>
                </c:pt>
                <c:pt idx="9838">
                  <c:v>0</c:v>
                </c:pt>
                <c:pt idx="9839">
                  <c:v>0</c:v>
                </c:pt>
                <c:pt idx="9840">
                  <c:v>0</c:v>
                </c:pt>
                <c:pt idx="9841">
                  <c:v>0</c:v>
                </c:pt>
                <c:pt idx="9842">
                  <c:v>0</c:v>
                </c:pt>
                <c:pt idx="9843">
                  <c:v>0</c:v>
                </c:pt>
                <c:pt idx="9844">
                  <c:v>6.5274151436031276E-3</c:v>
                </c:pt>
                <c:pt idx="9845">
                  <c:v>6.5274151436031276E-3</c:v>
                </c:pt>
                <c:pt idx="9846">
                  <c:v>6.5274151436031276E-3</c:v>
                </c:pt>
                <c:pt idx="9847">
                  <c:v>0</c:v>
                </c:pt>
                <c:pt idx="9848">
                  <c:v>0</c:v>
                </c:pt>
                <c:pt idx="9849">
                  <c:v>0</c:v>
                </c:pt>
                <c:pt idx="9850">
                  <c:v>0</c:v>
                </c:pt>
                <c:pt idx="9851">
                  <c:v>6.5274151436031276E-3</c:v>
                </c:pt>
                <c:pt idx="9852">
                  <c:v>0</c:v>
                </c:pt>
                <c:pt idx="9853">
                  <c:v>-6.5274151436031276E-3</c:v>
                </c:pt>
                <c:pt idx="9854">
                  <c:v>-6.5274151436031276E-3</c:v>
                </c:pt>
                <c:pt idx="9855">
                  <c:v>-6.5274151436031276E-3</c:v>
                </c:pt>
                <c:pt idx="9856">
                  <c:v>0</c:v>
                </c:pt>
                <c:pt idx="9857">
                  <c:v>0</c:v>
                </c:pt>
                <c:pt idx="9858">
                  <c:v>6.5274151436031276E-3</c:v>
                </c:pt>
                <c:pt idx="9859">
                  <c:v>6.5274151436031276E-3</c:v>
                </c:pt>
                <c:pt idx="9860">
                  <c:v>6.5274151436031276E-3</c:v>
                </c:pt>
                <c:pt idx="9861">
                  <c:v>0</c:v>
                </c:pt>
                <c:pt idx="9862">
                  <c:v>0</c:v>
                </c:pt>
                <c:pt idx="9863">
                  <c:v>0</c:v>
                </c:pt>
                <c:pt idx="9864">
                  <c:v>0</c:v>
                </c:pt>
                <c:pt idx="9865">
                  <c:v>-6.5274151436031276E-3</c:v>
                </c:pt>
                <c:pt idx="9866">
                  <c:v>-6.5274151436031276E-3</c:v>
                </c:pt>
                <c:pt idx="9867">
                  <c:v>-6.5274151436031276E-3</c:v>
                </c:pt>
                <c:pt idx="9868">
                  <c:v>0</c:v>
                </c:pt>
                <c:pt idx="9869">
                  <c:v>6.5274151436031276E-3</c:v>
                </c:pt>
                <c:pt idx="9870">
                  <c:v>6.5274151436031276E-3</c:v>
                </c:pt>
                <c:pt idx="9871">
                  <c:v>0</c:v>
                </c:pt>
                <c:pt idx="9872">
                  <c:v>-6.5274151436031276E-3</c:v>
                </c:pt>
                <c:pt idx="9873">
                  <c:v>-6.5274151436031276E-3</c:v>
                </c:pt>
                <c:pt idx="9874">
                  <c:v>-6.5274151436031276E-3</c:v>
                </c:pt>
                <c:pt idx="9875">
                  <c:v>-6.5274151436031276E-3</c:v>
                </c:pt>
                <c:pt idx="9876">
                  <c:v>0</c:v>
                </c:pt>
                <c:pt idx="9877">
                  <c:v>6.5274151436031276E-3</c:v>
                </c:pt>
                <c:pt idx="9878">
                  <c:v>6.5274151436031276E-3</c:v>
                </c:pt>
                <c:pt idx="9879">
                  <c:v>0</c:v>
                </c:pt>
                <c:pt idx="9880">
                  <c:v>-6.5274151436031276E-3</c:v>
                </c:pt>
                <c:pt idx="9881">
                  <c:v>-6.5274151436031276E-3</c:v>
                </c:pt>
                <c:pt idx="9882">
                  <c:v>-6.5274151436031276E-3</c:v>
                </c:pt>
                <c:pt idx="9883">
                  <c:v>-6.5274151436031276E-3</c:v>
                </c:pt>
                <c:pt idx="9884">
                  <c:v>-6.5274151436031276E-3</c:v>
                </c:pt>
                <c:pt idx="9885">
                  <c:v>-6.5274151436031276E-3</c:v>
                </c:pt>
                <c:pt idx="9886">
                  <c:v>-6.5274151436031276E-3</c:v>
                </c:pt>
                <c:pt idx="9887">
                  <c:v>-6.5274151436031276E-3</c:v>
                </c:pt>
                <c:pt idx="9888">
                  <c:v>0</c:v>
                </c:pt>
                <c:pt idx="9889">
                  <c:v>6.5274151436031276E-3</c:v>
                </c:pt>
                <c:pt idx="9890">
                  <c:v>6.5274151436031276E-3</c:v>
                </c:pt>
                <c:pt idx="9891">
                  <c:v>6.5274151436031276E-3</c:v>
                </c:pt>
                <c:pt idx="9892">
                  <c:v>0</c:v>
                </c:pt>
                <c:pt idx="9893">
                  <c:v>0</c:v>
                </c:pt>
                <c:pt idx="9894">
                  <c:v>-6.5274151436031276E-3</c:v>
                </c:pt>
                <c:pt idx="9895">
                  <c:v>-6.5274151436031276E-3</c:v>
                </c:pt>
                <c:pt idx="9896">
                  <c:v>-6.5274151436031276E-3</c:v>
                </c:pt>
                <c:pt idx="9897">
                  <c:v>-6.5274151436031276E-3</c:v>
                </c:pt>
                <c:pt idx="9898">
                  <c:v>0</c:v>
                </c:pt>
                <c:pt idx="9899">
                  <c:v>0</c:v>
                </c:pt>
                <c:pt idx="9900">
                  <c:v>0</c:v>
                </c:pt>
                <c:pt idx="9901">
                  <c:v>-1.3054830287206255E-2</c:v>
                </c:pt>
                <c:pt idx="9902">
                  <c:v>-1.3054830287206255E-2</c:v>
                </c:pt>
                <c:pt idx="9903">
                  <c:v>-1.3054830287206255E-2</c:v>
                </c:pt>
                <c:pt idx="9904">
                  <c:v>-6.5274151436031276E-3</c:v>
                </c:pt>
                <c:pt idx="9905">
                  <c:v>0</c:v>
                </c:pt>
                <c:pt idx="9906">
                  <c:v>0</c:v>
                </c:pt>
                <c:pt idx="9907">
                  <c:v>-6.5274151436031276E-3</c:v>
                </c:pt>
                <c:pt idx="9908">
                  <c:v>-6.5274151436031276E-3</c:v>
                </c:pt>
                <c:pt idx="9909">
                  <c:v>0</c:v>
                </c:pt>
                <c:pt idx="9910">
                  <c:v>0</c:v>
                </c:pt>
                <c:pt idx="9911">
                  <c:v>0</c:v>
                </c:pt>
                <c:pt idx="9912">
                  <c:v>-6.5274151436031276E-3</c:v>
                </c:pt>
                <c:pt idx="9913">
                  <c:v>-6.5274151436031276E-3</c:v>
                </c:pt>
                <c:pt idx="9914">
                  <c:v>-6.5274151436031276E-3</c:v>
                </c:pt>
                <c:pt idx="9915">
                  <c:v>-6.5274151436031276E-3</c:v>
                </c:pt>
                <c:pt idx="9916">
                  <c:v>-6.5274151436031276E-3</c:v>
                </c:pt>
                <c:pt idx="9917">
                  <c:v>-6.5274151436031276E-3</c:v>
                </c:pt>
                <c:pt idx="9918">
                  <c:v>0</c:v>
                </c:pt>
                <c:pt idx="9919">
                  <c:v>0</c:v>
                </c:pt>
                <c:pt idx="9920">
                  <c:v>0</c:v>
                </c:pt>
                <c:pt idx="9921">
                  <c:v>-6.5274151436031276E-3</c:v>
                </c:pt>
                <c:pt idx="9922">
                  <c:v>-6.5274151436031276E-3</c:v>
                </c:pt>
                <c:pt idx="9923">
                  <c:v>-1.3054830287206255E-2</c:v>
                </c:pt>
                <c:pt idx="9924">
                  <c:v>-6.5274151436031276E-3</c:v>
                </c:pt>
                <c:pt idx="9925">
                  <c:v>0</c:v>
                </c:pt>
                <c:pt idx="9926">
                  <c:v>0</c:v>
                </c:pt>
                <c:pt idx="9927">
                  <c:v>0</c:v>
                </c:pt>
                <c:pt idx="9928">
                  <c:v>0</c:v>
                </c:pt>
                <c:pt idx="9929">
                  <c:v>-6.5274151436031276E-3</c:v>
                </c:pt>
                <c:pt idx="9930">
                  <c:v>-6.5274151436031276E-3</c:v>
                </c:pt>
                <c:pt idx="9931">
                  <c:v>-6.5274151436031276E-3</c:v>
                </c:pt>
                <c:pt idx="9932">
                  <c:v>0</c:v>
                </c:pt>
                <c:pt idx="9933">
                  <c:v>0</c:v>
                </c:pt>
                <c:pt idx="9934">
                  <c:v>0</c:v>
                </c:pt>
                <c:pt idx="9935">
                  <c:v>-6.5274151436031276E-3</c:v>
                </c:pt>
                <c:pt idx="9936">
                  <c:v>-1.3054830287206255E-2</c:v>
                </c:pt>
                <c:pt idx="9937">
                  <c:v>-1.9582245430809383E-2</c:v>
                </c:pt>
                <c:pt idx="9938">
                  <c:v>-1.9582245430809383E-2</c:v>
                </c:pt>
                <c:pt idx="9939">
                  <c:v>-1.3054830287206255E-2</c:v>
                </c:pt>
                <c:pt idx="9940">
                  <c:v>-6.5274151436031276E-3</c:v>
                </c:pt>
                <c:pt idx="9941">
                  <c:v>0</c:v>
                </c:pt>
                <c:pt idx="9942">
                  <c:v>0</c:v>
                </c:pt>
                <c:pt idx="9943">
                  <c:v>0</c:v>
                </c:pt>
                <c:pt idx="9944">
                  <c:v>0</c:v>
                </c:pt>
                <c:pt idx="9945">
                  <c:v>0</c:v>
                </c:pt>
                <c:pt idx="9946">
                  <c:v>-6.5274151436031276E-3</c:v>
                </c:pt>
                <c:pt idx="9947">
                  <c:v>0</c:v>
                </c:pt>
                <c:pt idx="9948">
                  <c:v>0</c:v>
                </c:pt>
                <c:pt idx="9949">
                  <c:v>0</c:v>
                </c:pt>
                <c:pt idx="9950">
                  <c:v>-6.5274151436031276E-3</c:v>
                </c:pt>
                <c:pt idx="9951">
                  <c:v>-6.5274151436031276E-3</c:v>
                </c:pt>
                <c:pt idx="9952">
                  <c:v>-6.5274151436031276E-3</c:v>
                </c:pt>
                <c:pt idx="9953">
                  <c:v>-6.5274151436031276E-3</c:v>
                </c:pt>
                <c:pt idx="9954">
                  <c:v>-6.5274151436031276E-3</c:v>
                </c:pt>
                <c:pt idx="9955">
                  <c:v>-6.5274151436031276E-3</c:v>
                </c:pt>
                <c:pt idx="9956">
                  <c:v>0</c:v>
                </c:pt>
                <c:pt idx="9957">
                  <c:v>0</c:v>
                </c:pt>
                <c:pt idx="9958">
                  <c:v>0</c:v>
                </c:pt>
                <c:pt idx="9959">
                  <c:v>-6.5274151436031276E-3</c:v>
                </c:pt>
                <c:pt idx="9960">
                  <c:v>-6.5274151436031276E-3</c:v>
                </c:pt>
                <c:pt idx="9961">
                  <c:v>0</c:v>
                </c:pt>
                <c:pt idx="9962">
                  <c:v>0</c:v>
                </c:pt>
                <c:pt idx="9963">
                  <c:v>0</c:v>
                </c:pt>
                <c:pt idx="9964">
                  <c:v>0</c:v>
                </c:pt>
                <c:pt idx="9965">
                  <c:v>-6.5274151436031276E-3</c:v>
                </c:pt>
                <c:pt idx="9966">
                  <c:v>-6.5274151436031276E-3</c:v>
                </c:pt>
                <c:pt idx="9967">
                  <c:v>-6.5274151436031276E-3</c:v>
                </c:pt>
                <c:pt idx="9968">
                  <c:v>-6.5274151436031276E-3</c:v>
                </c:pt>
                <c:pt idx="9969">
                  <c:v>-6.5274151436031276E-3</c:v>
                </c:pt>
                <c:pt idx="9970">
                  <c:v>-1.3054830287206255E-2</c:v>
                </c:pt>
                <c:pt idx="9971">
                  <c:v>-1.3054830287206255E-2</c:v>
                </c:pt>
                <c:pt idx="9972">
                  <c:v>-1.3054830287206255E-2</c:v>
                </c:pt>
                <c:pt idx="9973">
                  <c:v>-6.5274151436031276E-3</c:v>
                </c:pt>
                <c:pt idx="9974">
                  <c:v>-6.5274151436031276E-3</c:v>
                </c:pt>
                <c:pt idx="9975">
                  <c:v>0</c:v>
                </c:pt>
                <c:pt idx="9976">
                  <c:v>0</c:v>
                </c:pt>
                <c:pt idx="9977">
                  <c:v>0</c:v>
                </c:pt>
                <c:pt idx="9978">
                  <c:v>0</c:v>
                </c:pt>
                <c:pt idx="9979">
                  <c:v>0</c:v>
                </c:pt>
                <c:pt idx="9980">
                  <c:v>0</c:v>
                </c:pt>
                <c:pt idx="9981">
                  <c:v>0</c:v>
                </c:pt>
                <c:pt idx="9982">
                  <c:v>0</c:v>
                </c:pt>
                <c:pt idx="9983">
                  <c:v>0</c:v>
                </c:pt>
                <c:pt idx="9984">
                  <c:v>0</c:v>
                </c:pt>
                <c:pt idx="9985">
                  <c:v>0</c:v>
                </c:pt>
                <c:pt idx="9986">
                  <c:v>0</c:v>
                </c:pt>
                <c:pt idx="9987">
                  <c:v>0</c:v>
                </c:pt>
                <c:pt idx="9988">
                  <c:v>0</c:v>
                </c:pt>
                <c:pt idx="9989">
                  <c:v>0</c:v>
                </c:pt>
                <c:pt idx="9990">
                  <c:v>6.5274151436031276E-3</c:v>
                </c:pt>
                <c:pt idx="9991">
                  <c:v>6.5274151436031276E-3</c:v>
                </c:pt>
                <c:pt idx="9992">
                  <c:v>0</c:v>
                </c:pt>
                <c:pt idx="9993">
                  <c:v>-6.5274151436031276E-3</c:v>
                </c:pt>
                <c:pt idx="9994">
                  <c:v>-6.5274151436031276E-3</c:v>
                </c:pt>
                <c:pt idx="9995">
                  <c:v>0</c:v>
                </c:pt>
                <c:pt idx="9996">
                  <c:v>6.5274151436031276E-3</c:v>
                </c:pt>
                <c:pt idx="9997">
                  <c:v>6.5274151436031276E-3</c:v>
                </c:pt>
                <c:pt idx="9998">
                  <c:v>0</c:v>
                </c:pt>
                <c:pt idx="9999">
                  <c:v>0</c:v>
                </c:pt>
              </c:numCache>
            </c:numRef>
          </c:yVal>
          <c:smooth val="0"/>
          <c:extLst>
            <c:ext xmlns:c16="http://schemas.microsoft.com/office/drawing/2014/chart" uri="{C3380CC4-5D6E-409C-BE32-E72D297353CC}">
              <c16:uniqueId val="{00000001-52A7-40E5-AB7B-A12646202FC3}"/>
            </c:ext>
          </c:extLst>
        </c:ser>
        <c:ser>
          <c:idx val="1"/>
          <c:order val="2"/>
          <c:spPr>
            <a:ln w="19050" cap="rnd">
              <a:noFill/>
              <a:round/>
            </a:ln>
            <a:effectLst/>
          </c:spPr>
          <c:marker>
            <c:symbol val="plus"/>
            <c:size val="7"/>
            <c:spPr>
              <a:noFill/>
              <a:ln w="9525">
                <a:solidFill>
                  <a:schemeClr val="tx1"/>
                </a:solidFill>
              </a:ln>
              <a:effectLst/>
            </c:spPr>
          </c:marker>
          <c:xVal>
            <c:numRef>
              <c:f>'with BT corr time'!$AC$9:$AC$23</c:f>
              <c:numCache>
                <c:formatCode>0.00</c:formatCode>
                <c:ptCount val="15"/>
                <c:pt idx="0">
                  <c:v>968.79671693552405</c:v>
                </c:pt>
                <c:pt idx="1">
                  <c:v>685.04272813637317</c:v>
                </c:pt>
                <c:pt idx="3">
                  <c:v>484.39835846776202</c:v>
                </c:pt>
                <c:pt idx="5">
                  <c:v>395.50960349593066</c:v>
                </c:pt>
                <c:pt idx="7">
                  <c:v>342.52136406818659</c:v>
                </c:pt>
                <c:pt idx="9">
                  <c:v>306.36042152096763</c:v>
                </c:pt>
                <c:pt idx="12">
                  <c:v>361</c:v>
                </c:pt>
                <c:pt idx="13">
                  <c:v>371</c:v>
                </c:pt>
              </c:numCache>
            </c:numRef>
          </c:xVal>
          <c:yVal>
            <c:numRef>
              <c:f>'with BT corr time'!$AD$9:$AD$23</c:f>
              <c:numCache>
                <c:formatCode>General</c:formatCode>
                <c:ptCount val="15"/>
                <c:pt idx="0">
                  <c:v>1.8</c:v>
                </c:pt>
                <c:pt idx="1">
                  <c:v>1.8</c:v>
                </c:pt>
                <c:pt idx="3">
                  <c:v>1.8</c:v>
                </c:pt>
                <c:pt idx="5">
                  <c:v>1.8</c:v>
                </c:pt>
                <c:pt idx="7">
                  <c:v>1.8</c:v>
                </c:pt>
                <c:pt idx="9">
                  <c:v>1.8</c:v>
                </c:pt>
              </c:numCache>
            </c:numRef>
          </c:yVal>
          <c:smooth val="0"/>
          <c:extLst>
            <c:ext xmlns:c16="http://schemas.microsoft.com/office/drawing/2014/chart" uri="{C3380CC4-5D6E-409C-BE32-E72D297353CC}">
              <c16:uniqueId val="{00000002-52A7-40E5-AB7B-A12646202FC3}"/>
            </c:ext>
          </c:extLst>
        </c:ser>
        <c:dLbls>
          <c:showLegendKey val="0"/>
          <c:showVal val="0"/>
          <c:showCatName val="0"/>
          <c:showSerName val="0"/>
          <c:showPercent val="0"/>
          <c:showBubbleSize val="0"/>
        </c:dLbls>
        <c:axId val="283102224"/>
        <c:axId val="239630392"/>
      </c:scatterChart>
      <c:valAx>
        <c:axId val="283102224"/>
        <c:scaling>
          <c:orientation val="minMax"/>
          <c:max val="500"/>
          <c:min val="3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sz="1600">
                    <a:solidFill>
                      <a:schemeClr val="tx1"/>
                    </a:solidFill>
                    <a:latin typeface="Arial" panose="020B0604020202020204" pitchFamily="34" charset="0"/>
                    <a:cs typeface="Arial" panose="020B0604020202020204" pitchFamily="34" charset="0"/>
                  </a:rPr>
                  <a:t>Oscilloscope time (ns)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9630392"/>
        <c:crosses val="autoZero"/>
        <c:crossBetween val="midCat"/>
      </c:valAx>
      <c:valAx>
        <c:axId val="239630392"/>
        <c:scaling>
          <c:orientation val="minMax"/>
          <c:max val="1.8"/>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a:solidFill>
                      <a:schemeClr val="tx1"/>
                    </a:solidFill>
                    <a:latin typeface="Arial" panose="020B0604020202020204" pitchFamily="34" charset="0"/>
                    <a:cs typeface="Arial" panose="020B0604020202020204" pitchFamily="34" charset="0"/>
                  </a:rPr>
                  <a:t>Intensity (a.u.)</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3102224"/>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solidFill>
                <a:srgbClr val="0000FF"/>
              </a:solidFill>
              <a:prstDash val="dash"/>
              <a:round/>
            </a:ln>
            <a:effectLst/>
          </c:spPr>
          <c:marker>
            <c:symbol val="none"/>
          </c:marker>
          <c:xVal>
            <c:numRef>
              <c:f>'Exploding pushers'!$C$52:$C$61</c:f>
              <c:numCache>
                <c:formatCode>General</c:formatCode>
                <c:ptCount val="10"/>
                <c:pt idx="0">
                  <c:v>500</c:v>
                </c:pt>
                <c:pt idx="1">
                  <c:v>1000</c:v>
                </c:pt>
                <c:pt idx="2">
                  <c:v>1500</c:v>
                </c:pt>
                <c:pt idx="3">
                  <c:v>2000</c:v>
                </c:pt>
                <c:pt idx="4">
                  <c:v>2500</c:v>
                </c:pt>
                <c:pt idx="5">
                  <c:v>3000</c:v>
                </c:pt>
                <c:pt idx="6">
                  <c:v>3500</c:v>
                </c:pt>
                <c:pt idx="7">
                  <c:v>4000</c:v>
                </c:pt>
                <c:pt idx="8">
                  <c:v>4500</c:v>
                </c:pt>
                <c:pt idx="9">
                  <c:v>5000</c:v>
                </c:pt>
              </c:numCache>
            </c:numRef>
          </c:xVal>
          <c:yVal>
            <c:numRef>
              <c:f>'Exploding pushers'!$D$52:$D$61</c:f>
              <c:numCache>
                <c:formatCode>0.0E+00</c:formatCode>
                <c:ptCount val="10"/>
                <c:pt idx="0">
                  <c:v>38868687348.261024</c:v>
                </c:pt>
                <c:pt idx="1">
                  <c:v>310949498786.0882</c:v>
                </c:pt>
                <c:pt idx="2">
                  <c:v>1049454558403.0475</c:v>
                </c:pt>
                <c:pt idx="3">
                  <c:v>2487595990288.7056</c:v>
                </c:pt>
                <c:pt idx="4">
                  <c:v>4858585918532.6279</c:v>
                </c:pt>
                <c:pt idx="5">
                  <c:v>8395636467224.3799</c:v>
                </c:pt>
                <c:pt idx="6">
                  <c:v>13331959760453.529</c:v>
                </c:pt>
                <c:pt idx="7">
                  <c:v>19900767922309.645</c:v>
                </c:pt>
                <c:pt idx="8">
                  <c:v>28335273076882.285</c:v>
                </c:pt>
                <c:pt idx="9">
                  <c:v>38868687348261.023</c:v>
                </c:pt>
              </c:numCache>
            </c:numRef>
          </c:yVal>
          <c:smooth val="0"/>
          <c:extLst>
            <c:ext xmlns:c16="http://schemas.microsoft.com/office/drawing/2014/chart" uri="{C3380CC4-5D6E-409C-BE32-E72D297353CC}">
              <c16:uniqueId val="{00000000-DCF9-44F1-A381-771F06CF673C}"/>
            </c:ext>
          </c:extLst>
        </c:ser>
        <c:ser>
          <c:idx val="1"/>
          <c:order val="1"/>
          <c:spPr>
            <a:ln w="19050" cap="rnd">
              <a:noFill/>
              <a:round/>
            </a:ln>
            <a:effectLst/>
          </c:spPr>
          <c:marker>
            <c:symbol val="square"/>
            <c:size val="7"/>
            <c:spPr>
              <a:solidFill>
                <a:srgbClr val="0000FF"/>
              </a:solidFill>
              <a:ln w="9525">
                <a:solidFill>
                  <a:schemeClr val="tx1"/>
                </a:solidFill>
              </a:ln>
              <a:effectLst/>
            </c:spPr>
          </c:marker>
          <c:errBars>
            <c:errDir val="y"/>
            <c:errBarType val="both"/>
            <c:errValType val="cust"/>
            <c:noEndCap val="0"/>
            <c:plus>
              <c:numRef>
                <c:f>'Exploding pushers'!$E$45:$E$47</c:f>
                <c:numCache>
                  <c:formatCode>General</c:formatCode>
                  <c:ptCount val="3"/>
                  <c:pt idx="0">
                    <c:v>76359045337.546616</c:v>
                  </c:pt>
                  <c:pt idx="1">
                    <c:v>29304628539.961494</c:v>
                  </c:pt>
                  <c:pt idx="2">
                    <c:v>41867022581.124008</c:v>
                  </c:pt>
                </c:numCache>
              </c:numRef>
            </c:plus>
            <c:minus>
              <c:numRef>
                <c:f>'Exploding pushers'!$E$45:$E$47</c:f>
                <c:numCache>
                  <c:formatCode>General</c:formatCode>
                  <c:ptCount val="3"/>
                  <c:pt idx="0">
                    <c:v>76359045337.546616</c:v>
                  </c:pt>
                  <c:pt idx="1">
                    <c:v>29304628539.961494</c:v>
                  </c:pt>
                  <c:pt idx="2">
                    <c:v>41867022581.124008</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'Exploding pushers'!$C$45:$C$47</c:f>
              <c:numCache>
                <c:formatCode>General</c:formatCode>
                <c:ptCount val="3"/>
                <c:pt idx="0">
                  <c:v>1600</c:v>
                </c:pt>
                <c:pt idx="1">
                  <c:v>1555</c:v>
                </c:pt>
                <c:pt idx="2">
                  <c:v>1600</c:v>
                </c:pt>
              </c:numCache>
            </c:numRef>
          </c:xVal>
          <c:yVal>
            <c:numRef>
              <c:f>'Exploding pushers'!$D$45:$D$47</c:f>
              <c:numCache>
                <c:formatCode>0.0E+00</c:formatCode>
                <c:ptCount val="3"/>
                <c:pt idx="0">
                  <c:v>1015022219980.5471</c:v>
                </c:pt>
                <c:pt idx="1">
                  <c:v>1004652277519.6139</c:v>
                </c:pt>
                <c:pt idx="2">
                  <c:v>1487862784807.2456</c:v>
                </c:pt>
              </c:numCache>
            </c:numRef>
          </c:yVal>
          <c:smooth val="0"/>
          <c:extLst>
            <c:ext xmlns:c16="http://schemas.microsoft.com/office/drawing/2014/chart" uri="{C3380CC4-5D6E-409C-BE32-E72D297353CC}">
              <c16:uniqueId val="{00000001-DCF9-44F1-A381-771F06CF673C}"/>
            </c:ext>
          </c:extLst>
        </c:ser>
        <c:ser>
          <c:idx val="2"/>
          <c:order val="2"/>
          <c:tx>
            <c:v>Te-Ti</c:v>
          </c:tx>
          <c:spPr>
            <a:ln w="19050" cap="rnd">
              <a:noFill/>
              <a:round/>
            </a:ln>
            <a:effectLst/>
          </c:spPr>
          <c:marker>
            <c:symbol val="triangle"/>
            <c:size val="8"/>
            <c:spPr>
              <a:solidFill>
                <a:srgbClr val="C00000"/>
              </a:solidFill>
              <a:ln w="9525">
                <a:solidFill>
                  <a:srgbClr val="C00000"/>
                </a:solidFill>
              </a:ln>
              <a:effectLst/>
            </c:spPr>
          </c:marker>
          <c:errBars>
            <c:errDir val="y"/>
            <c:errBarType val="both"/>
            <c:errValType val="cust"/>
            <c:noEndCap val="0"/>
            <c:plus>
              <c:numRef>
                <c:f>'Exploding pushers'!$E$69:$E$71</c:f>
                <c:numCache>
                  <c:formatCode>General</c:formatCode>
                  <c:ptCount val="3"/>
                  <c:pt idx="0">
                    <c:v>749000000000</c:v>
                  </c:pt>
                  <c:pt idx="1">
                    <c:v>982000000000</c:v>
                  </c:pt>
                  <c:pt idx="2">
                    <c:v>1040000000000</c:v>
                  </c:pt>
                </c:numCache>
              </c:numRef>
            </c:plus>
            <c:minus>
              <c:numRef>
                <c:f>'Exploding pushers'!$E$69:$E$71</c:f>
                <c:numCache>
                  <c:formatCode>General</c:formatCode>
                  <c:ptCount val="3"/>
                  <c:pt idx="0">
                    <c:v>749000000000</c:v>
                  </c:pt>
                  <c:pt idx="1">
                    <c:v>982000000000</c:v>
                  </c:pt>
                  <c:pt idx="2">
                    <c:v>1040000000000</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'Exploding pushers'!$C$69:$C$71</c:f>
              <c:numCache>
                <c:formatCode>General</c:formatCode>
                <c:ptCount val="3"/>
                <c:pt idx="0">
                  <c:v>2950</c:v>
                </c:pt>
                <c:pt idx="1">
                  <c:v>2950</c:v>
                </c:pt>
                <c:pt idx="2">
                  <c:v>2950</c:v>
                </c:pt>
              </c:numCache>
            </c:numRef>
          </c:xVal>
          <c:yVal>
            <c:numRef>
              <c:f>'Exploding pushers'!$D$69:$D$71</c:f>
              <c:numCache>
                <c:formatCode>0.00E+00</c:formatCode>
                <c:ptCount val="3"/>
                <c:pt idx="0">
                  <c:v>16100000000000</c:v>
                </c:pt>
                <c:pt idx="1">
                  <c:v>21100000000000</c:v>
                </c:pt>
                <c:pt idx="2">
                  <c:v>18300000000000</c:v>
                </c:pt>
              </c:numCache>
            </c:numRef>
          </c:yVal>
          <c:smooth val="0"/>
          <c:extLst>
            <c:ext xmlns:c16="http://schemas.microsoft.com/office/drawing/2014/chart" uri="{C3380CC4-5D6E-409C-BE32-E72D297353CC}">
              <c16:uniqueId val="{00000002-DCF9-44F1-A381-771F06CF673C}"/>
            </c:ext>
          </c:extLst>
        </c:ser>
        <c:dLbls>
          <c:showLegendKey val="0"/>
          <c:showVal val="0"/>
          <c:showCatName val="0"/>
          <c:showSerName val="0"/>
          <c:showPercent val="0"/>
          <c:showBubbleSize val="0"/>
        </c:dLbls>
        <c:axId val="407306320"/>
        <c:axId val="407306712"/>
      </c:scatterChart>
      <c:valAx>
        <c:axId val="407306320"/>
        <c:scaling>
          <c:orientation val="minMax"/>
          <c:max val="5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Capsule</a:t>
                </a:r>
                <a:r>
                  <a:rPr lang="en-US" sz="1600" baseline="0">
                    <a:solidFill>
                      <a:schemeClr val="tx1"/>
                    </a:solidFill>
                  </a:rPr>
                  <a:t> OD (</a:t>
                </a:r>
                <a:r>
                  <a:rPr lang="en-US" sz="1600" baseline="0">
                    <a:solidFill>
                      <a:schemeClr val="tx1"/>
                    </a:solidFill>
                    <a:sym typeface="Symbol" panose="05050102010706020507" pitchFamily="18" charset="2"/>
                  </a:rPr>
                  <a:t>m)</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07306712"/>
        <c:crosses val="autoZero"/>
        <c:crossBetween val="midCat"/>
      </c:valAx>
      <c:valAx>
        <c:axId val="407306712"/>
        <c:scaling>
          <c:orientation val="minMax"/>
          <c:max val="5000000000000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DD yield</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E+00"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07306320"/>
        <c:crosses val="autoZero"/>
        <c:crossBetween val="midCat"/>
        <c:majorUnit val="10000000000000"/>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tx>
            <c:strRef>
              <c:f>'All spectra'!$G$1</c:f>
              <c:strCache>
                <c:ptCount val="1"/>
                <c:pt idx="0">
                  <c:v>Brandon P2NDI</c:v>
                </c:pt>
              </c:strCache>
            </c:strRef>
          </c:tx>
          <c:spPr>
            <a:ln w="19050" cap="rnd">
              <a:solidFill>
                <a:srgbClr val="002060"/>
              </a:solidFill>
              <a:round/>
            </a:ln>
            <a:effectLst/>
          </c:spPr>
          <c:marker>
            <c:symbol val="none"/>
          </c:marker>
          <c:xVal>
            <c:numRef>
              <c:f>'All spectra'!$G$6:$G$161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spectra'!$H$6:$H$161</c:f>
              <c:numCache>
                <c:formatCode>0.00E+00</c:formatCode>
                <c:ptCount val="156"/>
                <c:pt idx="0">
                  <c:v>0</c:v>
                </c:pt>
                <c:pt idx="1">
                  <c:v>0</c:v>
                </c:pt>
                <c:pt idx="2">
                  <c:v>0</c:v>
                </c:pt>
                <c:pt idx="3">
                  <c:v>-168800</c:v>
                </c:pt>
                <c:pt idx="4">
                  <c:v>8635000</c:v>
                </c:pt>
                <c:pt idx="5">
                  <c:v>12800000</c:v>
                </c:pt>
                <c:pt idx="6">
                  <c:v>10050000</c:v>
                </c:pt>
                <c:pt idx="7">
                  <c:v>14300000</c:v>
                </c:pt>
                <c:pt idx="8">
                  <c:v>13180000</c:v>
                </c:pt>
                <c:pt idx="9">
                  <c:v>14080000</c:v>
                </c:pt>
                <c:pt idx="10">
                  <c:v>14040000</c:v>
                </c:pt>
                <c:pt idx="11">
                  <c:v>20220000</c:v>
                </c:pt>
                <c:pt idx="12">
                  <c:v>14710000</c:v>
                </c:pt>
                <c:pt idx="13">
                  <c:v>18260000</c:v>
                </c:pt>
                <c:pt idx="14">
                  <c:v>18760000</c:v>
                </c:pt>
                <c:pt idx="15">
                  <c:v>16240000</c:v>
                </c:pt>
                <c:pt idx="16">
                  <c:v>18750000</c:v>
                </c:pt>
                <c:pt idx="17">
                  <c:v>15220000</c:v>
                </c:pt>
                <c:pt idx="18">
                  <c:v>16730000</c:v>
                </c:pt>
                <c:pt idx="19">
                  <c:v>13200000</c:v>
                </c:pt>
                <c:pt idx="20">
                  <c:v>15710000</c:v>
                </c:pt>
                <c:pt idx="21">
                  <c:v>19730000</c:v>
                </c:pt>
                <c:pt idx="22">
                  <c:v>14200000</c:v>
                </c:pt>
                <c:pt idx="23">
                  <c:v>15200000</c:v>
                </c:pt>
                <c:pt idx="24">
                  <c:v>13690000</c:v>
                </c:pt>
                <c:pt idx="25">
                  <c:v>15690000</c:v>
                </c:pt>
                <c:pt idx="26">
                  <c:v>13170000</c:v>
                </c:pt>
                <c:pt idx="27">
                  <c:v>18200000</c:v>
                </c:pt>
                <c:pt idx="28">
                  <c:v>15680000</c:v>
                </c:pt>
                <c:pt idx="29">
                  <c:v>15170000</c:v>
                </c:pt>
                <c:pt idx="30">
                  <c:v>10140000</c:v>
                </c:pt>
                <c:pt idx="31">
                  <c:v>17170000</c:v>
                </c:pt>
                <c:pt idx="32">
                  <c:v>18180000</c:v>
                </c:pt>
                <c:pt idx="33">
                  <c:v>17170000</c:v>
                </c:pt>
                <c:pt idx="34">
                  <c:v>15150000</c:v>
                </c:pt>
                <c:pt idx="35">
                  <c:v>15650000</c:v>
                </c:pt>
                <c:pt idx="36">
                  <c:v>15640000</c:v>
                </c:pt>
                <c:pt idx="37">
                  <c:v>16140000</c:v>
                </c:pt>
                <c:pt idx="38">
                  <c:v>16140000</c:v>
                </c:pt>
                <c:pt idx="39">
                  <c:v>17140000</c:v>
                </c:pt>
                <c:pt idx="40">
                  <c:v>13620000</c:v>
                </c:pt>
                <c:pt idx="41">
                  <c:v>17130000</c:v>
                </c:pt>
                <c:pt idx="42">
                  <c:v>16620000</c:v>
                </c:pt>
                <c:pt idx="43">
                  <c:v>12600000</c:v>
                </c:pt>
                <c:pt idx="44">
                  <c:v>17620000</c:v>
                </c:pt>
                <c:pt idx="45">
                  <c:v>10580000</c:v>
                </c:pt>
                <c:pt idx="46">
                  <c:v>23140000</c:v>
                </c:pt>
                <c:pt idx="47">
                  <c:v>15100000</c:v>
                </c:pt>
                <c:pt idx="48">
                  <c:v>19110000</c:v>
                </c:pt>
                <c:pt idx="49">
                  <c:v>13580000</c:v>
                </c:pt>
                <c:pt idx="50">
                  <c:v>15080000</c:v>
                </c:pt>
                <c:pt idx="51">
                  <c:v>13570000</c:v>
                </c:pt>
                <c:pt idx="52">
                  <c:v>9041000</c:v>
                </c:pt>
                <c:pt idx="53">
                  <c:v>6020000</c:v>
                </c:pt>
                <c:pt idx="54">
                  <c:v>10540000</c:v>
                </c:pt>
                <c:pt idx="55">
                  <c:v>4504000</c:v>
                </c:pt>
                <c:pt idx="56">
                  <c:v>6008000</c:v>
                </c:pt>
                <c:pt idx="57">
                  <c:v>4998000</c:v>
                </c:pt>
                <c:pt idx="58">
                  <c:v>2983000</c:v>
                </c:pt>
                <c:pt idx="59">
                  <c:v>1973000</c:v>
                </c:pt>
                <c:pt idx="60">
                  <c:v>-41750</c:v>
                </c:pt>
                <c:pt idx="61">
                  <c:v>457000</c:v>
                </c:pt>
                <c:pt idx="62">
                  <c:v>2464000</c:v>
                </c:pt>
                <c:pt idx="63">
                  <c:v>-53940</c:v>
                </c:pt>
                <c:pt idx="64">
                  <c:v>947600</c:v>
                </c:pt>
                <c:pt idx="65">
                  <c:v>943600</c:v>
                </c:pt>
                <c:pt idx="66">
                  <c:v>-568800</c:v>
                </c:pt>
                <c:pt idx="67">
                  <c:v>-572800</c:v>
                </c:pt>
                <c:pt idx="68">
                  <c:v>-576900</c:v>
                </c:pt>
                <c:pt idx="69">
                  <c:v>-78100</c:v>
                </c:pt>
                <c:pt idx="70">
                  <c:v>-82090</c:v>
                </c:pt>
                <c:pt idx="71">
                  <c:v>-86080</c:v>
                </c:pt>
                <c:pt idx="72">
                  <c:v>-90080</c:v>
                </c:pt>
                <c:pt idx="73">
                  <c:v>408700</c:v>
                </c:pt>
                <c:pt idx="74">
                  <c:v>-600800</c:v>
                </c:pt>
                <c:pt idx="75">
                  <c:v>400800</c:v>
                </c:pt>
                <c:pt idx="76">
                  <c:v>899600</c:v>
                </c:pt>
                <c:pt idx="77">
                  <c:v>-109900</c:v>
                </c:pt>
                <c:pt idx="78">
                  <c:v>-113900</c:v>
                </c:pt>
                <c:pt idx="79">
                  <c:v>-117800</c:v>
                </c:pt>
                <c:pt idx="80">
                  <c:v>-121800</c:v>
                </c:pt>
                <c:pt idx="81">
                  <c:v>-125700</c:v>
                </c:pt>
                <c:pt idx="82">
                  <c:v>1379000</c:v>
                </c:pt>
                <c:pt idx="83">
                  <c:v>872000</c:v>
                </c:pt>
                <c:pt idx="84">
                  <c:v>-640200</c:v>
                </c:pt>
                <c:pt idx="85">
                  <c:v>-141400</c:v>
                </c:pt>
                <c:pt idx="86">
                  <c:v>-648100</c:v>
                </c:pt>
                <c:pt idx="87">
                  <c:v>-651900</c:v>
                </c:pt>
                <c:pt idx="88">
                  <c:v>349700</c:v>
                </c:pt>
                <c:pt idx="89">
                  <c:v>-156900</c:v>
                </c:pt>
                <c:pt idx="90">
                  <c:v>-160800</c:v>
                </c:pt>
                <c:pt idx="91">
                  <c:v>840900</c:v>
                </c:pt>
                <c:pt idx="92">
                  <c:v>-168600</c:v>
                </c:pt>
                <c:pt idx="93">
                  <c:v>833100</c:v>
                </c:pt>
                <c:pt idx="94">
                  <c:v>326500</c:v>
                </c:pt>
                <c:pt idx="95">
                  <c:v>825400</c:v>
                </c:pt>
                <c:pt idx="96">
                  <c:v>1827000</c:v>
                </c:pt>
                <c:pt idx="97">
                  <c:v>1823000</c:v>
                </c:pt>
                <c:pt idx="98">
                  <c:v>813900</c:v>
                </c:pt>
                <c:pt idx="99">
                  <c:v>1313000</c:v>
                </c:pt>
                <c:pt idx="100">
                  <c:v>2817000</c:v>
                </c:pt>
                <c:pt idx="101">
                  <c:v>1808000</c:v>
                </c:pt>
                <c:pt idx="102">
                  <c:v>3815000</c:v>
                </c:pt>
                <c:pt idx="103">
                  <c:v>2806000</c:v>
                </c:pt>
                <c:pt idx="104">
                  <c:v>3808000</c:v>
                </c:pt>
                <c:pt idx="105">
                  <c:v>1793000</c:v>
                </c:pt>
                <c:pt idx="106">
                  <c:v>1789000</c:v>
                </c:pt>
                <c:pt idx="107">
                  <c:v>1785000</c:v>
                </c:pt>
                <c:pt idx="108">
                  <c:v>273000</c:v>
                </c:pt>
                <c:pt idx="109">
                  <c:v>-736400</c:v>
                </c:pt>
                <c:pt idx="110">
                  <c:v>-237400</c:v>
                </c:pt>
                <c:pt idx="111">
                  <c:v>261600</c:v>
                </c:pt>
                <c:pt idx="112">
                  <c:v>-245000</c:v>
                </c:pt>
                <c:pt idx="113">
                  <c:v>756900</c:v>
                </c:pt>
                <c:pt idx="114">
                  <c:v>-252500</c:v>
                </c:pt>
                <c:pt idx="115">
                  <c:v>-256200</c:v>
                </c:pt>
                <c:pt idx="116">
                  <c:v>745600</c:v>
                </c:pt>
                <c:pt idx="117">
                  <c:v>741900</c:v>
                </c:pt>
                <c:pt idx="118">
                  <c:v>-267400</c:v>
                </c:pt>
                <c:pt idx="119">
                  <c:v>231600</c:v>
                </c:pt>
                <c:pt idx="120">
                  <c:v>227900</c:v>
                </c:pt>
                <c:pt idx="121">
                  <c:v>224200</c:v>
                </c:pt>
                <c:pt idx="122">
                  <c:v>723200</c:v>
                </c:pt>
                <c:pt idx="123">
                  <c:v>-286000</c:v>
                </c:pt>
                <c:pt idx="124">
                  <c:v>-792500</c:v>
                </c:pt>
                <c:pt idx="125">
                  <c:v>209300</c:v>
                </c:pt>
                <c:pt idx="126">
                  <c:v>1211000</c:v>
                </c:pt>
                <c:pt idx="127">
                  <c:v>201900</c:v>
                </c:pt>
                <c:pt idx="128">
                  <c:v>701000</c:v>
                </c:pt>
                <c:pt idx="129">
                  <c:v>1200000</c:v>
                </c:pt>
                <c:pt idx="130">
                  <c:v>-312000</c:v>
                </c:pt>
                <c:pt idx="131">
                  <c:v>-818400</c:v>
                </c:pt>
                <c:pt idx="132">
                  <c:v>1189000</c:v>
                </c:pt>
                <c:pt idx="133">
                  <c:v>179800</c:v>
                </c:pt>
                <c:pt idx="134">
                  <c:v>-326700</c:v>
                </c:pt>
                <c:pt idx="135">
                  <c:v>172400</c:v>
                </c:pt>
                <c:pt idx="136">
                  <c:v>168700</c:v>
                </c:pt>
                <c:pt idx="137">
                  <c:v>-337700</c:v>
                </c:pt>
                <c:pt idx="138">
                  <c:v>161400</c:v>
                </c:pt>
                <c:pt idx="139">
                  <c:v>157700</c:v>
                </c:pt>
                <c:pt idx="140">
                  <c:v>-851500</c:v>
                </c:pt>
                <c:pt idx="141">
                  <c:v>150400</c:v>
                </c:pt>
                <c:pt idx="142">
                  <c:v>649600</c:v>
                </c:pt>
                <c:pt idx="143">
                  <c:v>-359700</c:v>
                </c:pt>
                <c:pt idx="144">
                  <c:v>-363300</c:v>
                </c:pt>
                <c:pt idx="145">
                  <c:v>638600</c:v>
                </c:pt>
                <c:pt idx="146">
                  <c:v>1138000</c:v>
                </c:pt>
                <c:pt idx="147">
                  <c:v>-877000</c:v>
                </c:pt>
                <c:pt idx="148">
                  <c:v>-377800</c:v>
                </c:pt>
                <c:pt idx="149">
                  <c:v>-884200</c:v>
                </c:pt>
                <c:pt idx="150">
                  <c:v>-385100</c:v>
                </c:pt>
                <c:pt idx="151">
                  <c:v>146000</c:v>
                </c:pt>
                <c:pt idx="152">
                  <c:v>-132300</c:v>
                </c:pt>
                <c:pt idx="153">
                  <c:v>-371600</c:v>
                </c:pt>
                <c:pt idx="154">
                  <c:v>0</c:v>
                </c:pt>
                <c:pt idx="155">
                  <c:v>0</c:v>
                </c:pt>
              </c:numCache>
            </c:numRef>
          </c:yVal>
          <c:smooth val="0"/>
          <c:extLst>
            <c:ext xmlns:c16="http://schemas.microsoft.com/office/drawing/2014/chart" uri="{C3380CC4-5D6E-409C-BE32-E72D297353CC}">
              <c16:uniqueId val="{00000000-B5B6-4B1F-A9B0-68F0992DF5CB}"/>
            </c:ext>
          </c:extLst>
        </c:ser>
        <c:ser>
          <c:idx val="3"/>
          <c:order val="1"/>
          <c:tx>
            <c:strRef>
              <c:f>'All spectra'!$S$1</c:f>
              <c:strCache>
                <c:ptCount val="1"/>
                <c:pt idx="0">
                  <c:v>Brandon TIM2</c:v>
                </c:pt>
              </c:strCache>
            </c:strRef>
          </c:tx>
          <c:spPr>
            <a:ln w="19050" cap="rnd">
              <a:solidFill>
                <a:srgbClr val="C00000"/>
              </a:solidFill>
              <a:round/>
            </a:ln>
            <a:effectLst/>
          </c:spPr>
          <c:marker>
            <c:symbol val="diamond"/>
            <c:size val="5"/>
            <c:spPr>
              <a:solidFill>
                <a:srgbClr val="C00000"/>
              </a:solidFill>
              <a:ln w="9525">
                <a:solidFill>
                  <a:srgbClr val="C00000"/>
                </a:solidFill>
              </a:ln>
              <a:effectLst/>
            </c:spPr>
          </c:marker>
          <c:xVal>
            <c:numRef>
              <c:f>'All spectra'!$S$6:$S$161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spectra'!$T$6:$T$161</c:f>
              <c:numCache>
                <c:formatCode>0.00E+00</c:formatCode>
                <c:ptCount val="156"/>
                <c:pt idx="0">
                  <c:v>0</c:v>
                </c:pt>
                <c:pt idx="1">
                  <c:v>0</c:v>
                </c:pt>
                <c:pt idx="2">
                  <c:v>0</c:v>
                </c:pt>
                <c:pt idx="3">
                  <c:v>0</c:v>
                </c:pt>
                <c:pt idx="4">
                  <c:v>4387000</c:v>
                </c:pt>
                <c:pt idx="5">
                  <c:v>2382000</c:v>
                </c:pt>
                <c:pt idx="6">
                  <c:v>3987000</c:v>
                </c:pt>
                <c:pt idx="7">
                  <c:v>2941000</c:v>
                </c:pt>
                <c:pt idx="8">
                  <c:v>3361000</c:v>
                </c:pt>
                <c:pt idx="9">
                  <c:v>3169000</c:v>
                </c:pt>
                <c:pt idx="10">
                  <c:v>4886000</c:v>
                </c:pt>
                <c:pt idx="11">
                  <c:v>3931000</c:v>
                </c:pt>
                <c:pt idx="12">
                  <c:v>3548000</c:v>
                </c:pt>
                <c:pt idx="13">
                  <c:v>4692000</c:v>
                </c:pt>
                <c:pt idx="14">
                  <c:v>4882000</c:v>
                </c:pt>
                <c:pt idx="15">
                  <c:v>4499000</c:v>
                </c:pt>
                <c:pt idx="16">
                  <c:v>4880000</c:v>
                </c:pt>
                <c:pt idx="17">
                  <c:v>5070000</c:v>
                </c:pt>
                <c:pt idx="18">
                  <c:v>6023000</c:v>
                </c:pt>
                <c:pt idx="19">
                  <c:v>6022000</c:v>
                </c:pt>
                <c:pt idx="20">
                  <c:v>8120000</c:v>
                </c:pt>
                <c:pt idx="21">
                  <c:v>5829000</c:v>
                </c:pt>
                <c:pt idx="22">
                  <c:v>3537000</c:v>
                </c:pt>
                <c:pt idx="23">
                  <c:v>6781000</c:v>
                </c:pt>
                <c:pt idx="24">
                  <c:v>8880000</c:v>
                </c:pt>
                <c:pt idx="25">
                  <c:v>8879000</c:v>
                </c:pt>
                <c:pt idx="26">
                  <c:v>9832000</c:v>
                </c:pt>
                <c:pt idx="27">
                  <c:v>10400000</c:v>
                </c:pt>
                <c:pt idx="28">
                  <c:v>8112000</c:v>
                </c:pt>
                <c:pt idx="29">
                  <c:v>8875000</c:v>
                </c:pt>
                <c:pt idx="30">
                  <c:v>9828000</c:v>
                </c:pt>
                <c:pt idx="31">
                  <c:v>8682000</c:v>
                </c:pt>
                <c:pt idx="32">
                  <c:v>8681000</c:v>
                </c:pt>
                <c:pt idx="33">
                  <c:v>12120000</c:v>
                </c:pt>
                <c:pt idx="34">
                  <c:v>14020000</c:v>
                </c:pt>
                <c:pt idx="35">
                  <c:v>11540000</c:v>
                </c:pt>
                <c:pt idx="36">
                  <c:v>13450000</c:v>
                </c:pt>
                <c:pt idx="37">
                  <c:v>12300000</c:v>
                </c:pt>
                <c:pt idx="38">
                  <c:v>11730000</c:v>
                </c:pt>
                <c:pt idx="39">
                  <c:v>14780000</c:v>
                </c:pt>
                <c:pt idx="40">
                  <c:v>11540000</c:v>
                </c:pt>
                <c:pt idx="41">
                  <c:v>14590000</c:v>
                </c:pt>
                <c:pt idx="42">
                  <c:v>16500000</c:v>
                </c:pt>
                <c:pt idx="43">
                  <c:v>14400000</c:v>
                </c:pt>
                <c:pt idx="44">
                  <c:v>14780000</c:v>
                </c:pt>
                <c:pt idx="45">
                  <c:v>15730000</c:v>
                </c:pt>
                <c:pt idx="46">
                  <c:v>19360000</c:v>
                </c:pt>
                <c:pt idx="47">
                  <c:v>18020000</c:v>
                </c:pt>
                <c:pt idx="48">
                  <c:v>16680000</c:v>
                </c:pt>
                <c:pt idx="49">
                  <c:v>17440000</c:v>
                </c:pt>
                <c:pt idx="50">
                  <c:v>14770000</c:v>
                </c:pt>
                <c:pt idx="51">
                  <c:v>15530000</c:v>
                </c:pt>
                <c:pt idx="52">
                  <c:v>10760000</c:v>
                </c:pt>
                <c:pt idx="53">
                  <c:v>11910000</c:v>
                </c:pt>
                <c:pt idx="54">
                  <c:v>10380000</c:v>
                </c:pt>
                <c:pt idx="55">
                  <c:v>8277000</c:v>
                </c:pt>
                <c:pt idx="56">
                  <c:v>7130000</c:v>
                </c:pt>
                <c:pt idx="57">
                  <c:v>6748000</c:v>
                </c:pt>
                <c:pt idx="58">
                  <c:v>4647000</c:v>
                </c:pt>
                <c:pt idx="59">
                  <c:v>2928000</c:v>
                </c:pt>
                <c:pt idx="60">
                  <c:v>1782000</c:v>
                </c:pt>
                <c:pt idx="61">
                  <c:v>1399000</c:v>
                </c:pt>
                <c:pt idx="62">
                  <c:v>825700</c:v>
                </c:pt>
                <c:pt idx="63">
                  <c:v>61250</c:v>
                </c:pt>
                <c:pt idx="64">
                  <c:v>251200</c:v>
                </c:pt>
                <c:pt idx="65">
                  <c:v>250200</c:v>
                </c:pt>
                <c:pt idx="66">
                  <c:v>-132400</c:v>
                </c:pt>
                <c:pt idx="67">
                  <c:v>-133400</c:v>
                </c:pt>
                <c:pt idx="68">
                  <c:v>438300</c:v>
                </c:pt>
                <c:pt idx="69">
                  <c:v>628300</c:v>
                </c:pt>
                <c:pt idx="70">
                  <c:v>245600</c:v>
                </c:pt>
                <c:pt idx="71">
                  <c:v>-137100</c:v>
                </c:pt>
                <c:pt idx="72">
                  <c:v>52830</c:v>
                </c:pt>
                <c:pt idx="73">
                  <c:v>51900</c:v>
                </c:pt>
                <c:pt idx="74">
                  <c:v>-139900</c:v>
                </c:pt>
                <c:pt idx="75">
                  <c:v>240900</c:v>
                </c:pt>
                <c:pt idx="76">
                  <c:v>240000</c:v>
                </c:pt>
                <c:pt idx="77">
                  <c:v>-142700</c:v>
                </c:pt>
                <c:pt idx="78">
                  <c:v>47290</c:v>
                </c:pt>
                <c:pt idx="79">
                  <c:v>-144500</c:v>
                </c:pt>
                <c:pt idx="80">
                  <c:v>236300</c:v>
                </c:pt>
                <c:pt idx="81">
                  <c:v>426300</c:v>
                </c:pt>
                <c:pt idx="82">
                  <c:v>-147200</c:v>
                </c:pt>
                <c:pt idx="83">
                  <c:v>-148200</c:v>
                </c:pt>
                <c:pt idx="84">
                  <c:v>-149100</c:v>
                </c:pt>
                <c:pt idx="85">
                  <c:v>-150000</c:v>
                </c:pt>
                <c:pt idx="86">
                  <c:v>-150900</c:v>
                </c:pt>
                <c:pt idx="87">
                  <c:v>230000</c:v>
                </c:pt>
                <c:pt idx="88">
                  <c:v>-152700</c:v>
                </c:pt>
                <c:pt idx="89">
                  <c:v>228100</c:v>
                </c:pt>
                <c:pt idx="90">
                  <c:v>-154500</c:v>
                </c:pt>
                <c:pt idx="91">
                  <c:v>-155400</c:v>
                </c:pt>
                <c:pt idx="92">
                  <c:v>-156300</c:v>
                </c:pt>
                <c:pt idx="93">
                  <c:v>-157200</c:v>
                </c:pt>
                <c:pt idx="94">
                  <c:v>223600</c:v>
                </c:pt>
                <c:pt idx="95">
                  <c:v>604500</c:v>
                </c:pt>
                <c:pt idx="96">
                  <c:v>603600</c:v>
                </c:pt>
                <c:pt idx="97">
                  <c:v>221000</c:v>
                </c:pt>
                <c:pt idx="98">
                  <c:v>983600</c:v>
                </c:pt>
                <c:pt idx="99">
                  <c:v>3273000</c:v>
                </c:pt>
                <c:pt idx="100">
                  <c:v>2318000</c:v>
                </c:pt>
                <c:pt idx="101">
                  <c:v>1935000</c:v>
                </c:pt>
                <c:pt idx="102">
                  <c:v>2889000</c:v>
                </c:pt>
                <c:pt idx="103">
                  <c:v>2697000</c:v>
                </c:pt>
                <c:pt idx="104">
                  <c:v>4414000</c:v>
                </c:pt>
                <c:pt idx="105">
                  <c:v>1932000</c:v>
                </c:pt>
                <c:pt idx="106">
                  <c:v>2694000</c:v>
                </c:pt>
                <c:pt idx="107">
                  <c:v>1548000</c:v>
                </c:pt>
                <c:pt idx="108">
                  <c:v>1738000</c:v>
                </c:pt>
                <c:pt idx="109">
                  <c:v>973800</c:v>
                </c:pt>
                <c:pt idx="110">
                  <c:v>400300</c:v>
                </c:pt>
                <c:pt idx="111">
                  <c:v>-173200</c:v>
                </c:pt>
                <c:pt idx="112">
                  <c:v>-174100</c:v>
                </c:pt>
                <c:pt idx="113">
                  <c:v>-175000</c:v>
                </c:pt>
                <c:pt idx="114">
                  <c:v>15020</c:v>
                </c:pt>
                <c:pt idx="115">
                  <c:v>205000</c:v>
                </c:pt>
                <c:pt idx="116">
                  <c:v>13270</c:v>
                </c:pt>
                <c:pt idx="117">
                  <c:v>-178500</c:v>
                </c:pt>
                <c:pt idx="118">
                  <c:v>11540</c:v>
                </c:pt>
                <c:pt idx="119">
                  <c:v>10670</c:v>
                </c:pt>
                <c:pt idx="120">
                  <c:v>-181100</c:v>
                </c:pt>
                <c:pt idx="121">
                  <c:v>8936</c:v>
                </c:pt>
                <c:pt idx="122">
                  <c:v>198900</c:v>
                </c:pt>
                <c:pt idx="123">
                  <c:v>198100</c:v>
                </c:pt>
                <c:pt idx="124">
                  <c:v>6340</c:v>
                </c:pt>
                <c:pt idx="125">
                  <c:v>-185400</c:v>
                </c:pt>
                <c:pt idx="126">
                  <c:v>-186300</c:v>
                </c:pt>
                <c:pt idx="127">
                  <c:v>-187100</c:v>
                </c:pt>
                <c:pt idx="128">
                  <c:v>193800</c:v>
                </c:pt>
                <c:pt idx="129">
                  <c:v>383800</c:v>
                </c:pt>
                <c:pt idx="130">
                  <c:v>382900</c:v>
                </c:pt>
                <c:pt idx="131">
                  <c:v>-190600</c:v>
                </c:pt>
                <c:pt idx="132">
                  <c:v>-191400</c:v>
                </c:pt>
                <c:pt idx="133">
                  <c:v>189500</c:v>
                </c:pt>
                <c:pt idx="134">
                  <c:v>-193100</c:v>
                </c:pt>
                <c:pt idx="135">
                  <c:v>-3120</c:v>
                </c:pt>
                <c:pt idx="136">
                  <c:v>-3972</c:v>
                </c:pt>
                <c:pt idx="137">
                  <c:v>-4830</c:v>
                </c:pt>
                <c:pt idx="138">
                  <c:v>566900</c:v>
                </c:pt>
                <c:pt idx="139">
                  <c:v>184300</c:v>
                </c:pt>
                <c:pt idx="140">
                  <c:v>-7387</c:v>
                </c:pt>
                <c:pt idx="141">
                  <c:v>182600</c:v>
                </c:pt>
                <c:pt idx="142">
                  <c:v>-9086</c:v>
                </c:pt>
                <c:pt idx="143">
                  <c:v>180900</c:v>
                </c:pt>
                <c:pt idx="144">
                  <c:v>180100</c:v>
                </c:pt>
                <c:pt idx="145">
                  <c:v>-202500</c:v>
                </c:pt>
                <c:pt idx="146">
                  <c:v>-12480</c:v>
                </c:pt>
                <c:pt idx="147">
                  <c:v>-204200</c:v>
                </c:pt>
                <c:pt idx="148">
                  <c:v>558500</c:v>
                </c:pt>
                <c:pt idx="149">
                  <c:v>-205900</c:v>
                </c:pt>
                <c:pt idx="150">
                  <c:v>-15850</c:v>
                </c:pt>
                <c:pt idx="151">
                  <c:v>201800</c:v>
                </c:pt>
                <c:pt idx="152">
                  <c:v>-309100</c:v>
                </c:pt>
                <c:pt idx="153">
                  <c:v>0</c:v>
                </c:pt>
                <c:pt idx="154">
                  <c:v>0</c:v>
                </c:pt>
                <c:pt idx="155">
                  <c:v>0</c:v>
                </c:pt>
              </c:numCache>
            </c:numRef>
          </c:yVal>
          <c:smooth val="0"/>
          <c:extLst>
            <c:ext xmlns:c16="http://schemas.microsoft.com/office/drawing/2014/chart" uri="{C3380CC4-5D6E-409C-BE32-E72D297353CC}">
              <c16:uniqueId val="{00000001-B5B6-4B1F-A9B0-68F0992DF5CB}"/>
            </c:ext>
          </c:extLst>
        </c:ser>
        <c:ser>
          <c:idx val="5"/>
          <c:order val="2"/>
          <c:tx>
            <c:strRef>
              <c:f>'All spectra'!$AE$1</c:f>
              <c:strCache>
                <c:ptCount val="1"/>
                <c:pt idx="0">
                  <c:v>Brandon TIM6</c:v>
                </c:pt>
              </c:strCache>
            </c:strRef>
          </c:tx>
          <c:spPr>
            <a:ln w="19050" cap="rnd">
              <a:solidFill>
                <a:srgbClr val="FF0000"/>
              </a:solidFill>
              <a:round/>
            </a:ln>
            <a:effectLst/>
          </c:spPr>
          <c:marker>
            <c:symbol val="square"/>
            <c:size val="5"/>
            <c:spPr>
              <a:solidFill>
                <a:schemeClr val="accent2">
                  <a:lumMod val="20000"/>
                  <a:lumOff val="80000"/>
                </a:schemeClr>
              </a:solidFill>
              <a:ln w="9525">
                <a:solidFill>
                  <a:srgbClr val="FF0000"/>
                </a:solidFill>
              </a:ln>
              <a:effectLst/>
            </c:spPr>
          </c:marker>
          <c:xVal>
            <c:numRef>
              <c:f>'All spectra'!$AE$6:$AE$161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spectra'!$AF$6:$AF$161</c:f>
              <c:numCache>
                <c:formatCode>0.00E+00</c:formatCode>
                <c:ptCount val="156"/>
                <c:pt idx="0">
                  <c:v>0</c:v>
                </c:pt>
                <c:pt idx="1">
                  <c:v>0</c:v>
                </c:pt>
                <c:pt idx="2">
                  <c:v>0</c:v>
                </c:pt>
                <c:pt idx="3">
                  <c:v>0</c:v>
                </c:pt>
                <c:pt idx="4">
                  <c:v>0</c:v>
                </c:pt>
                <c:pt idx="5">
                  <c:v>1611000</c:v>
                </c:pt>
                <c:pt idx="6">
                  <c:v>3776000</c:v>
                </c:pt>
                <c:pt idx="7">
                  <c:v>3627000</c:v>
                </c:pt>
                <c:pt idx="8">
                  <c:v>2191000</c:v>
                </c:pt>
                <c:pt idx="9">
                  <c:v>2465000</c:v>
                </c:pt>
                <c:pt idx="10">
                  <c:v>2121000</c:v>
                </c:pt>
                <c:pt idx="11">
                  <c:v>2609000</c:v>
                </c:pt>
                <c:pt idx="12">
                  <c:v>2353000</c:v>
                </c:pt>
                <c:pt idx="13">
                  <c:v>3879000</c:v>
                </c:pt>
                <c:pt idx="14">
                  <c:v>3369000</c:v>
                </c:pt>
                <c:pt idx="15">
                  <c:v>4005000</c:v>
                </c:pt>
                <c:pt idx="16">
                  <c:v>3877000</c:v>
                </c:pt>
                <c:pt idx="17">
                  <c:v>2985000</c:v>
                </c:pt>
                <c:pt idx="18">
                  <c:v>3112000</c:v>
                </c:pt>
                <c:pt idx="19">
                  <c:v>4256000</c:v>
                </c:pt>
                <c:pt idx="20">
                  <c:v>5782000</c:v>
                </c:pt>
                <c:pt idx="21">
                  <c:v>4000000</c:v>
                </c:pt>
                <c:pt idx="22">
                  <c:v>5780000</c:v>
                </c:pt>
                <c:pt idx="23">
                  <c:v>6288000</c:v>
                </c:pt>
                <c:pt idx="24">
                  <c:v>4124000</c:v>
                </c:pt>
                <c:pt idx="25">
                  <c:v>4124000</c:v>
                </c:pt>
                <c:pt idx="26">
                  <c:v>7303000</c:v>
                </c:pt>
                <c:pt idx="27">
                  <c:v>6412000</c:v>
                </c:pt>
                <c:pt idx="28">
                  <c:v>6284000</c:v>
                </c:pt>
                <c:pt idx="29">
                  <c:v>5011000</c:v>
                </c:pt>
                <c:pt idx="30">
                  <c:v>7046000</c:v>
                </c:pt>
                <c:pt idx="31">
                  <c:v>6790000</c:v>
                </c:pt>
                <c:pt idx="32">
                  <c:v>8698000</c:v>
                </c:pt>
                <c:pt idx="33">
                  <c:v>6407000</c:v>
                </c:pt>
                <c:pt idx="34">
                  <c:v>10100000</c:v>
                </c:pt>
                <c:pt idx="35">
                  <c:v>10100000</c:v>
                </c:pt>
                <c:pt idx="36">
                  <c:v>7677000</c:v>
                </c:pt>
                <c:pt idx="37">
                  <c:v>10220000</c:v>
                </c:pt>
                <c:pt idx="38">
                  <c:v>10600000</c:v>
                </c:pt>
                <c:pt idx="39">
                  <c:v>8820000</c:v>
                </c:pt>
                <c:pt idx="40">
                  <c:v>8564000</c:v>
                </c:pt>
                <c:pt idx="41">
                  <c:v>11740000</c:v>
                </c:pt>
                <c:pt idx="42">
                  <c:v>10340000</c:v>
                </c:pt>
                <c:pt idx="43">
                  <c:v>10850000</c:v>
                </c:pt>
                <c:pt idx="44">
                  <c:v>11110000</c:v>
                </c:pt>
                <c:pt idx="45">
                  <c:v>10340000</c:v>
                </c:pt>
                <c:pt idx="46">
                  <c:v>12500000</c:v>
                </c:pt>
                <c:pt idx="47">
                  <c:v>16450000</c:v>
                </c:pt>
                <c:pt idx="48">
                  <c:v>12630000</c:v>
                </c:pt>
                <c:pt idx="49">
                  <c:v>14160000</c:v>
                </c:pt>
                <c:pt idx="50">
                  <c:v>11610000</c:v>
                </c:pt>
                <c:pt idx="51">
                  <c:v>12370000</c:v>
                </c:pt>
                <c:pt idx="52">
                  <c:v>9954000</c:v>
                </c:pt>
                <c:pt idx="53">
                  <c:v>9445000</c:v>
                </c:pt>
                <c:pt idx="54">
                  <c:v>7281000</c:v>
                </c:pt>
                <c:pt idx="55">
                  <c:v>4481000</c:v>
                </c:pt>
                <c:pt idx="56">
                  <c:v>5371000</c:v>
                </c:pt>
                <c:pt idx="57">
                  <c:v>3844000</c:v>
                </c:pt>
                <c:pt idx="58">
                  <c:v>2316000</c:v>
                </c:pt>
                <c:pt idx="59">
                  <c:v>2315000</c:v>
                </c:pt>
                <c:pt idx="60">
                  <c:v>533300</c:v>
                </c:pt>
                <c:pt idx="61">
                  <c:v>1041000</c:v>
                </c:pt>
                <c:pt idx="62">
                  <c:v>786200</c:v>
                </c:pt>
                <c:pt idx="63">
                  <c:v>276500</c:v>
                </c:pt>
                <c:pt idx="64">
                  <c:v>-105900</c:v>
                </c:pt>
                <c:pt idx="65">
                  <c:v>147800</c:v>
                </c:pt>
                <c:pt idx="66">
                  <c:v>528700</c:v>
                </c:pt>
                <c:pt idx="67">
                  <c:v>146200</c:v>
                </c:pt>
                <c:pt idx="68">
                  <c:v>-109000</c:v>
                </c:pt>
                <c:pt idx="69">
                  <c:v>-109700</c:v>
                </c:pt>
                <c:pt idx="70">
                  <c:v>16740</c:v>
                </c:pt>
                <c:pt idx="71">
                  <c:v>15990</c:v>
                </c:pt>
                <c:pt idx="72">
                  <c:v>-112000</c:v>
                </c:pt>
                <c:pt idx="73">
                  <c:v>14480</c:v>
                </c:pt>
                <c:pt idx="74">
                  <c:v>-113500</c:v>
                </c:pt>
                <c:pt idx="75">
                  <c:v>-114200</c:v>
                </c:pt>
                <c:pt idx="76">
                  <c:v>-115000</c:v>
                </c:pt>
                <c:pt idx="77">
                  <c:v>11480</c:v>
                </c:pt>
                <c:pt idx="78">
                  <c:v>392400</c:v>
                </c:pt>
                <c:pt idx="79">
                  <c:v>9993</c:v>
                </c:pt>
                <c:pt idx="80">
                  <c:v>-118000</c:v>
                </c:pt>
                <c:pt idx="81">
                  <c:v>8507</c:v>
                </c:pt>
                <c:pt idx="82">
                  <c:v>7766</c:v>
                </c:pt>
                <c:pt idx="83">
                  <c:v>-120200</c:v>
                </c:pt>
                <c:pt idx="84">
                  <c:v>-120900</c:v>
                </c:pt>
                <c:pt idx="85">
                  <c:v>5543</c:v>
                </c:pt>
                <c:pt idx="86">
                  <c:v>-122400</c:v>
                </c:pt>
                <c:pt idx="87">
                  <c:v>-123200</c:v>
                </c:pt>
                <c:pt idx="88">
                  <c:v>-123900</c:v>
                </c:pt>
                <c:pt idx="89">
                  <c:v>129800</c:v>
                </c:pt>
                <c:pt idx="90">
                  <c:v>256300</c:v>
                </c:pt>
                <c:pt idx="91">
                  <c:v>1138</c:v>
                </c:pt>
                <c:pt idx="92">
                  <c:v>254900</c:v>
                </c:pt>
                <c:pt idx="93">
                  <c:v>-127600</c:v>
                </c:pt>
                <c:pt idx="94">
                  <c:v>-1051</c:v>
                </c:pt>
                <c:pt idx="95">
                  <c:v>634400</c:v>
                </c:pt>
                <c:pt idx="96">
                  <c:v>506400</c:v>
                </c:pt>
                <c:pt idx="97">
                  <c:v>760100</c:v>
                </c:pt>
                <c:pt idx="98">
                  <c:v>1904000</c:v>
                </c:pt>
                <c:pt idx="99">
                  <c:v>1649000</c:v>
                </c:pt>
                <c:pt idx="100">
                  <c:v>2412000</c:v>
                </c:pt>
                <c:pt idx="101">
                  <c:v>2793000</c:v>
                </c:pt>
                <c:pt idx="102">
                  <c:v>3047000</c:v>
                </c:pt>
                <c:pt idx="103">
                  <c:v>1901000</c:v>
                </c:pt>
                <c:pt idx="104">
                  <c:v>1264000</c:v>
                </c:pt>
                <c:pt idx="105">
                  <c:v>2536000</c:v>
                </c:pt>
                <c:pt idx="106">
                  <c:v>1135000</c:v>
                </c:pt>
                <c:pt idx="107">
                  <c:v>498500</c:v>
                </c:pt>
                <c:pt idx="108">
                  <c:v>879400</c:v>
                </c:pt>
                <c:pt idx="109">
                  <c:v>497000</c:v>
                </c:pt>
                <c:pt idx="110">
                  <c:v>623500</c:v>
                </c:pt>
                <c:pt idx="111">
                  <c:v>241100</c:v>
                </c:pt>
                <c:pt idx="112">
                  <c:v>-141300</c:v>
                </c:pt>
                <c:pt idx="113">
                  <c:v>-14730</c:v>
                </c:pt>
                <c:pt idx="114">
                  <c:v>-15440</c:v>
                </c:pt>
                <c:pt idx="115">
                  <c:v>365500</c:v>
                </c:pt>
                <c:pt idx="116">
                  <c:v>-144100</c:v>
                </c:pt>
                <c:pt idx="117">
                  <c:v>-17560</c:v>
                </c:pt>
                <c:pt idx="118">
                  <c:v>363400</c:v>
                </c:pt>
                <c:pt idx="119">
                  <c:v>108300</c:v>
                </c:pt>
                <c:pt idx="120">
                  <c:v>362000</c:v>
                </c:pt>
                <c:pt idx="121">
                  <c:v>-147600</c:v>
                </c:pt>
                <c:pt idx="122">
                  <c:v>-148300</c:v>
                </c:pt>
                <c:pt idx="123">
                  <c:v>105400</c:v>
                </c:pt>
                <c:pt idx="124">
                  <c:v>-22490</c:v>
                </c:pt>
                <c:pt idx="125">
                  <c:v>-23190</c:v>
                </c:pt>
                <c:pt idx="126">
                  <c:v>-23890</c:v>
                </c:pt>
                <c:pt idx="127">
                  <c:v>229900</c:v>
                </c:pt>
                <c:pt idx="128">
                  <c:v>101900</c:v>
                </c:pt>
                <c:pt idx="129">
                  <c:v>-25990</c:v>
                </c:pt>
                <c:pt idx="130">
                  <c:v>100500</c:v>
                </c:pt>
                <c:pt idx="131">
                  <c:v>-154600</c:v>
                </c:pt>
                <c:pt idx="132">
                  <c:v>-155300</c:v>
                </c:pt>
                <c:pt idx="133">
                  <c:v>-28770</c:v>
                </c:pt>
                <c:pt idx="134">
                  <c:v>-156700</c:v>
                </c:pt>
                <c:pt idx="135">
                  <c:v>-30160</c:v>
                </c:pt>
                <c:pt idx="136">
                  <c:v>-158100</c:v>
                </c:pt>
                <c:pt idx="137">
                  <c:v>-158800</c:v>
                </c:pt>
                <c:pt idx="138">
                  <c:v>-32240</c:v>
                </c:pt>
                <c:pt idx="139">
                  <c:v>-160200</c:v>
                </c:pt>
                <c:pt idx="140">
                  <c:v>93600</c:v>
                </c:pt>
                <c:pt idx="141">
                  <c:v>-34320</c:v>
                </c:pt>
                <c:pt idx="142">
                  <c:v>-35000</c:v>
                </c:pt>
                <c:pt idx="143">
                  <c:v>-35690</c:v>
                </c:pt>
                <c:pt idx="144">
                  <c:v>-36380</c:v>
                </c:pt>
                <c:pt idx="145">
                  <c:v>-37070</c:v>
                </c:pt>
                <c:pt idx="146">
                  <c:v>89480</c:v>
                </c:pt>
                <c:pt idx="147">
                  <c:v>-165700</c:v>
                </c:pt>
                <c:pt idx="148">
                  <c:v>88100</c:v>
                </c:pt>
                <c:pt idx="149">
                  <c:v>-39810</c:v>
                </c:pt>
                <c:pt idx="150">
                  <c:v>-167700</c:v>
                </c:pt>
                <c:pt idx="151">
                  <c:v>213300</c:v>
                </c:pt>
                <c:pt idx="152">
                  <c:v>-193600</c:v>
                </c:pt>
                <c:pt idx="153">
                  <c:v>-202000</c:v>
                </c:pt>
                <c:pt idx="154">
                  <c:v>0</c:v>
                </c:pt>
                <c:pt idx="155">
                  <c:v>0</c:v>
                </c:pt>
              </c:numCache>
            </c:numRef>
          </c:yVal>
          <c:smooth val="0"/>
          <c:extLst>
            <c:ext xmlns:c16="http://schemas.microsoft.com/office/drawing/2014/chart" uri="{C3380CC4-5D6E-409C-BE32-E72D297353CC}">
              <c16:uniqueId val="{00000002-B5B6-4B1F-A9B0-68F0992DF5CB}"/>
            </c:ext>
          </c:extLst>
        </c:ser>
        <c:dLbls>
          <c:showLegendKey val="0"/>
          <c:showVal val="0"/>
          <c:showCatName val="0"/>
          <c:showSerName val="0"/>
          <c:showPercent val="0"/>
          <c:showBubbleSize val="0"/>
        </c:dLbls>
        <c:axId val="598647144"/>
        <c:axId val="598647472"/>
      </c:scatterChart>
      <c:valAx>
        <c:axId val="598647144"/>
        <c:scaling>
          <c:orientation val="minMax"/>
          <c:max val="16"/>
          <c:min val="4"/>
        </c:scaling>
        <c:delete val="0"/>
        <c:axPos val="b"/>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Proton energy (MeV)</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8647472"/>
        <c:crosses val="autoZero"/>
        <c:crossBetween val="midCat"/>
      </c:valAx>
      <c:valAx>
        <c:axId val="598647472"/>
        <c:scaling>
          <c:orientation val="minMax"/>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Yield / MeV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E+00" sourceLinked="0"/>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864714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tx>
            <c:strRef>
              <c:f>'All spectra'!$G$1</c:f>
              <c:strCache>
                <c:ptCount val="1"/>
                <c:pt idx="0">
                  <c:v>Brandon P2NDI</c:v>
                </c:pt>
              </c:strCache>
            </c:strRef>
          </c:tx>
          <c:spPr>
            <a:ln w="19050" cap="rnd">
              <a:solidFill>
                <a:srgbClr val="002060"/>
              </a:solidFill>
              <a:round/>
            </a:ln>
            <a:effectLst/>
          </c:spPr>
          <c:marker>
            <c:symbol val="none"/>
          </c:marker>
          <c:xVal>
            <c:numRef>
              <c:f>'All spectra'!$G$6:$G$161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spectra'!$H$6:$H$161</c:f>
              <c:numCache>
                <c:formatCode>0.00E+00</c:formatCode>
                <c:ptCount val="156"/>
                <c:pt idx="0">
                  <c:v>0</c:v>
                </c:pt>
                <c:pt idx="1">
                  <c:v>0</c:v>
                </c:pt>
                <c:pt idx="2">
                  <c:v>0</c:v>
                </c:pt>
                <c:pt idx="3">
                  <c:v>-168800</c:v>
                </c:pt>
                <c:pt idx="4">
                  <c:v>8635000</c:v>
                </c:pt>
                <c:pt idx="5">
                  <c:v>12800000</c:v>
                </c:pt>
                <c:pt idx="6">
                  <c:v>10050000</c:v>
                </c:pt>
                <c:pt idx="7">
                  <c:v>14300000</c:v>
                </c:pt>
                <c:pt idx="8">
                  <c:v>13180000</c:v>
                </c:pt>
                <c:pt idx="9">
                  <c:v>14080000</c:v>
                </c:pt>
                <c:pt idx="10">
                  <c:v>14040000</c:v>
                </c:pt>
                <c:pt idx="11">
                  <c:v>20220000</c:v>
                </c:pt>
                <c:pt idx="12">
                  <c:v>14710000</c:v>
                </c:pt>
                <c:pt idx="13">
                  <c:v>18260000</c:v>
                </c:pt>
                <c:pt idx="14">
                  <c:v>18760000</c:v>
                </c:pt>
                <c:pt idx="15">
                  <c:v>16240000</c:v>
                </c:pt>
                <c:pt idx="16">
                  <c:v>18750000</c:v>
                </c:pt>
                <c:pt idx="17">
                  <c:v>15220000</c:v>
                </c:pt>
                <c:pt idx="18">
                  <c:v>16730000</c:v>
                </c:pt>
                <c:pt idx="19">
                  <c:v>13200000</c:v>
                </c:pt>
                <c:pt idx="20">
                  <c:v>15710000</c:v>
                </c:pt>
                <c:pt idx="21">
                  <c:v>19730000</c:v>
                </c:pt>
                <c:pt idx="22">
                  <c:v>14200000</c:v>
                </c:pt>
                <c:pt idx="23">
                  <c:v>15200000</c:v>
                </c:pt>
                <c:pt idx="24">
                  <c:v>13690000</c:v>
                </c:pt>
                <c:pt idx="25">
                  <c:v>15690000</c:v>
                </c:pt>
                <c:pt idx="26">
                  <c:v>13170000</c:v>
                </c:pt>
                <c:pt idx="27">
                  <c:v>18200000</c:v>
                </c:pt>
                <c:pt idx="28">
                  <c:v>15680000</c:v>
                </c:pt>
                <c:pt idx="29">
                  <c:v>15170000</c:v>
                </c:pt>
                <c:pt idx="30">
                  <c:v>10140000</c:v>
                </c:pt>
                <c:pt idx="31">
                  <c:v>17170000</c:v>
                </c:pt>
                <c:pt idx="32">
                  <c:v>18180000</c:v>
                </c:pt>
                <c:pt idx="33">
                  <c:v>17170000</c:v>
                </c:pt>
                <c:pt idx="34">
                  <c:v>15150000</c:v>
                </c:pt>
                <c:pt idx="35">
                  <c:v>15650000</c:v>
                </c:pt>
                <c:pt idx="36">
                  <c:v>15640000</c:v>
                </c:pt>
                <c:pt idx="37">
                  <c:v>16140000</c:v>
                </c:pt>
                <c:pt idx="38">
                  <c:v>16140000</c:v>
                </c:pt>
                <c:pt idx="39">
                  <c:v>17140000</c:v>
                </c:pt>
                <c:pt idx="40">
                  <c:v>13620000</c:v>
                </c:pt>
                <c:pt idx="41">
                  <c:v>17130000</c:v>
                </c:pt>
                <c:pt idx="42">
                  <c:v>16620000</c:v>
                </c:pt>
                <c:pt idx="43">
                  <c:v>12600000</c:v>
                </c:pt>
                <c:pt idx="44">
                  <c:v>17620000</c:v>
                </c:pt>
                <c:pt idx="45">
                  <c:v>10580000</c:v>
                </c:pt>
                <c:pt idx="46">
                  <c:v>23140000</c:v>
                </c:pt>
                <c:pt idx="47">
                  <c:v>15100000</c:v>
                </c:pt>
                <c:pt idx="48">
                  <c:v>19110000</c:v>
                </c:pt>
                <c:pt idx="49">
                  <c:v>13580000</c:v>
                </c:pt>
                <c:pt idx="50">
                  <c:v>15080000</c:v>
                </c:pt>
                <c:pt idx="51">
                  <c:v>13570000</c:v>
                </c:pt>
                <c:pt idx="52">
                  <c:v>9041000</c:v>
                </c:pt>
                <c:pt idx="53">
                  <c:v>6020000</c:v>
                </c:pt>
                <c:pt idx="54">
                  <c:v>10540000</c:v>
                </c:pt>
                <c:pt idx="55">
                  <c:v>4504000</c:v>
                </c:pt>
                <c:pt idx="56">
                  <c:v>6008000</c:v>
                </c:pt>
                <c:pt idx="57">
                  <c:v>4998000</c:v>
                </c:pt>
                <c:pt idx="58">
                  <c:v>2983000</c:v>
                </c:pt>
                <c:pt idx="59">
                  <c:v>1973000</c:v>
                </c:pt>
                <c:pt idx="60">
                  <c:v>-41750</c:v>
                </c:pt>
                <c:pt idx="61">
                  <c:v>457000</c:v>
                </c:pt>
                <c:pt idx="62">
                  <c:v>2464000</c:v>
                </c:pt>
                <c:pt idx="63">
                  <c:v>-53940</c:v>
                </c:pt>
                <c:pt idx="64">
                  <c:v>947600</c:v>
                </c:pt>
                <c:pt idx="65">
                  <c:v>943600</c:v>
                </c:pt>
                <c:pt idx="66">
                  <c:v>-568800</c:v>
                </c:pt>
                <c:pt idx="67">
                  <c:v>-572800</c:v>
                </c:pt>
                <c:pt idx="68">
                  <c:v>-576900</c:v>
                </c:pt>
                <c:pt idx="69">
                  <c:v>-78100</c:v>
                </c:pt>
                <c:pt idx="70">
                  <c:v>-82090</c:v>
                </c:pt>
                <c:pt idx="71">
                  <c:v>-86080</c:v>
                </c:pt>
                <c:pt idx="72">
                  <c:v>-90080</c:v>
                </c:pt>
                <c:pt idx="73">
                  <c:v>408700</c:v>
                </c:pt>
                <c:pt idx="74">
                  <c:v>-600800</c:v>
                </c:pt>
                <c:pt idx="75">
                  <c:v>400800</c:v>
                </c:pt>
                <c:pt idx="76">
                  <c:v>899600</c:v>
                </c:pt>
                <c:pt idx="77">
                  <c:v>-109900</c:v>
                </c:pt>
                <c:pt idx="78">
                  <c:v>-113900</c:v>
                </c:pt>
                <c:pt idx="79">
                  <c:v>-117800</c:v>
                </c:pt>
                <c:pt idx="80">
                  <c:v>-121800</c:v>
                </c:pt>
                <c:pt idx="81">
                  <c:v>-125700</c:v>
                </c:pt>
                <c:pt idx="82">
                  <c:v>1379000</c:v>
                </c:pt>
                <c:pt idx="83">
                  <c:v>872000</c:v>
                </c:pt>
                <c:pt idx="84">
                  <c:v>-640200</c:v>
                </c:pt>
                <c:pt idx="85">
                  <c:v>-141400</c:v>
                </c:pt>
                <c:pt idx="86">
                  <c:v>-648100</c:v>
                </c:pt>
                <c:pt idx="87">
                  <c:v>-651900</c:v>
                </c:pt>
                <c:pt idx="88">
                  <c:v>349700</c:v>
                </c:pt>
                <c:pt idx="89">
                  <c:v>-156900</c:v>
                </c:pt>
                <c:pt idx="90">
                  <c:v>-160800</c:v>
                </c:pt>
                <c:pt idx="91">
                  <c:v>840900</c:v>
                </c:pt>
                <c:pt idx="92">
                  <c:v>-168600</c:v>
                </c:pt>
                <c:pt idx="93">
                  <c:v>833100</c:v>
                </c:pt>
                <c:pt idx="94">
                  <c:v>326500</c:v>
                </c:pt>
                <c:pt idx="95">
                  <c:v>825400</c:v>
                </c:pt>
                <c:pt idx="96">
                  <c:v>1827000</c:v>
                </c:pt>
                <c:pt idx="97">
                  <c:v>1823000</c:v>
                </c:pt>
                <c:pt idx="98">
                  <c:v>813900</c:v>
                </c:pt>
                <c:pt idx="99">
                  <c:v>1313000</c:v>
                </c:pt>
                <c:pt idx="100">
                  <c:v>2817000</c:v>
                </c:pt>
                <c:pt idx="101">
                  <c:v>1808000</c:v>
                </c:pt>
                <c:pt idx="102">
                  <c:v>3815000</c:v>
                </c:pt>
                <c:pt idx="103">
                  <c:v>2806000</c:v>
                </c:pt>
                <c:pt idx="104">
                  <c:v>3808000</c:v>
                </c:pt>
                <c:pt idx="105">
                  <c:v>1793000</c:v>
                </c:pt>
                <c:pt idx="106">
                  <c:v>1789000</c:v>
                </c:pt>
                <c:pt idx="107">
                  <c:v>1785000</c:v>
                </c:pt>
                <c:pt idx="108">
                  <c:v>273000</c:v>
                </c:pt>
                <c:pt idx="109">
                  <c:v>-736400</c:v>
                </c:pt>
                <c:pt idx="110">
                  <c:v>-237400</c:v>
                </c:pt>
                <c:pt idx="111">
                  <c:v>261600</c:v>
                </c:pt>
                <c:pt idx="112">
                  <c:v>-245000</c:v>
                </c:pt>
                <c:pt idx="113">
                  <c:v>756900</c:v>
                </c:pt>
                <c:pt idx="114">
                  <c:v>-252500</c:v>
                </c:pt>
                <c:pt idx="115">
                  <c:v>-256200</c:v>
                </c:pt>
                <c:pt idx="116">
                  <c:v>745600</c:v>
                </c:pt>
                <c:pt idx="117">
                  <c:v>741900</c:v>
                </c:pt>
                <c:pt idx="118">
                  <c:v>-267400</c:v>
                </c:pt>
                <c:pt idx="119">
                  <c:v>231600</c:v>
                </c:pt>
                <c:pt idx="120">
                  <c:v>227900</c:v>
                </c:pt>
                <c:pt idx="121">
                  <c:v>224200</c:v>
                </c:pt>
                <c:pt idx="122">
                  <c:v>723200</c:v>
                </c:pt>
                <c:pt idx="123">
                  <c:v>-286000</c:v>
                </c:pt>
                <c:pt idx="124">
                  <c:v>-792500</c:v>
                </c:pt>
                <c:pt idx="125">
                  <c:v>209300</c:v>
                </c:pt>
                <c:pt idx="126">
                  <c:v>1211000</c:v>
                </c:pt>
                <c:pt idx="127">
                  <c:v>201900</c:v>
                </c:pt>
                <c:pt idx="128">
                  <c:v>701000</c:v>
                </c:pt>
                <c:pt idx="129">
                  <c:v>1200000</c:v>
                </c:pt>
                <c:pt idx="130">
                  <c:v>-312000</c:v>
                </c:pt>
                <c:pt idx="131">
                  <c:v>-818400</c:v>
                </c:pt>
                <c:pt idx="132">
                  <c:v>1189000</c:v>
                </c:pt>
                <c:pt idx="133">
                  <c:v>179800</c:v>
                </c:pt>
                <c:pt idx="134">
                  <c:v>-326700</c:v>
                </c:pt>
                <c:pt idx="135">
                  <c:v>172400</c:v>
                </c:pt>
                <c:pt idx="136">
                  <c:v>168700</c:v>
                </c:pt>
                <c:pt idx="137">
                  <c:v>-337700</c:v>
                </c:pt>
                <c:pt idx="138">
                  <c:v>161400</c:v>
                </c:pt>
                <c:pt idx="139">
                  <c:v>157700</c:v>
                </c:pt>
                <c:pt idx="140">
                  <c:v>-851500</c:v>
                </c:pt>
                <c:pt idx="141">
                  <c:v>150400</c:v>
                </c:pt>
                <c:pt idx="142">
                  <c:v>649600</c:v>
                </c:pt>
                <c:pt idx="143">
                  <c:v>-359700</c:v>
                </c:pt>
                <c:pt idx="144">
                  <c:v>-363300</c:v>
                </c:pt>
                <c:pt idx="145">
                  <c:v>638600</c:v>
                </c:pt>
                <c:pt idx="146">
                  <c:v>1138000</c:v>
                </c:pt>
                <c:pt idx="147">
                  <c:v>-877000</c:v>
                </c:pt>
                <c:pt idx="148">
                  <c:v>-377800</c:v>
                </c:pt>
                <c:pt idx="149">
                  <c:v>-884200</c:v>
                </c:pt>
                <c:pt idx="150">
                  <c:v>-385100</c:v>
                </c:pt>
                <c:pt idx="151">
                  <c:v>146000</c:v>
                </c:pt>
                <c:pt idx="152">
                  <c:v>-132300</c:v>
                </c:pt>
                <c:pt idx="153">
                  <c:v>-371600</c:v>
                </c:pt>
                <c:pt idx="154">
                  <c:v>0</c:v>
                </c:pt>
                <c:pt idx="155">
                  <c:v>0</c:v>
                </c:pt>
              </c:numCache>
            </c:numRef>
          </c:yVal>
          <c:smooth val="0"/>
          <c:extLst>
            <c:ext xmlns:c16="http://schemas.microsoft.com/office/drawing/2014/chart" uri="{C3380CC4-5D6E-409C-BE32-E72D297353CC}">
              <c16:uniqueId val="{00000000-B5B6-4B1F-A9B0-68F0992DF5CB}"/>
            </c:ext>
          </c:extLst>
        </c:ser>
        <c:ser>
          <c:idx val="3"/>
          <c:order val="1"/>
          <c:tx>
            <c:strRef>
              <c:f>'All spectra'!$S$1</c:f>
              <c:strCache>
                <c:ptCount val="1"/>
                <c:pt idx="0">
                  <c:v>Brandon TIM2</c:v>
                </c:pt>
              </c:strCache>
            </c:strRef>
          </c:tx>
          <c:spPr>
            <a:ln w="19050" cap="rnd">
              <a:solidFill>
                <a:srgbClr val="C00000"/>
              </a:solidFill>
              <a:round/>
            </a:ln>
            <a:effectLst/>
          </c:spPr>
          <c:marker>
            <c:symbol val="diamond"/>
            <c:size val="5"/>
            <c:spPr>
              <a:solidFill>
                <a:srgbClr val="C00000"/>
              </a:solidFill>
              <a:ln w="9525">
                <a:solidFill>
                  <a:srgbClr val="C00000"/>
                </a:solidFill>
              </a:ln>
              <a:effectLst/>
            </c:spPr>
          </c:marker>
          <c:xVal>
            <c:numRef>
              <c:f>'All spectra'!$S$6:$S$161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spectra'!$T$6:$T$161</c:f>
              <c:numCache>
                <c:formatCode>0.00E+00</c:formatCode>
                <c:ptCount val="156"/>
                <c:pt idx="0">
                  <c:v>0</c:v>
                </c:pt>
                <c:pt idx="1">
                  <c:v>0</c:v>
                </c:pt>
                <c:pt idx="2">
                  <c:v>0</c:v>
                </c:pt>
                <c:pt idx="3">
                  <c:v>0</c:v>
                </c:pt>
                <c:pt idx="4">
                  <c:v>4387000</c:v>
                </c:pt>
                <c:pt idx="5">
                  <c:v>2382000</c:v>
                </c:pt>
                <c:pt idx="6">
                  <c:v>3987000</c:v>
                </c:pt>
                <c:pt idx="7">
                  <c:v>2941000</c:v>
                </c:pt>
                <c:pt idx="8">
                  <c:v>3361000</c:v>
                </c:pt>
                <c:pt idx="9">
                  <c:v>3169000</c:v>
                </c:pt>
                <c:pt idx="10">
                  <c:v>4886000</c:v>
                </c:pt>
                <c:pt idx="11">
                  <c:v>3931000</c:v>
                </c:pt>
                <c:pt idx="12">
                  <c:v>3548000</c:v>
                </c:pt>
                <c:pt idx="13">
                  <c:v>4692000</c:v>
                </c:pt>
                <c:pt idx="14">
                  <c:v>4882000</c:v>
                </c:pt>
                <c:pt idx="15">
                  <c:v>4499000</c:v>
                </c:pt>
                <c:pt idx="16">
                  <c:v>4880000</c:v>
                </c:pt>
                <c:pt idx="17">
                  <c:v>5070000</c:v>
                </c:pt>
                <c:pt idx="18">
                  <c:v>6023000</c:v>
                </c:pt>
                <c:pt idx="19">
                  <c:v>6022000</c:v>
                </c:pt>
                <c:pt idx="20">
                  <c:v>8120000</c:v>
                </c:pt>
                <c:pt idx="21">
                  <c:v>5829000</c:v>
                </c:pt>
                <c:pt idx="22">
                  <c:v>3537000</c:v>
                </c:pt>
                <c:pt idx="23">
                  <c:v>6781000</c:v>
                </c:pt>
                <c:pt idx="24">
                  <c:v>8880000</c:v>
                </c:pt>
                <c:pt idx="25">
                  <c:v>8879000</c:v>
                </c:pt>
                <c:pt idx="26">
                  <c:v>9832000</c:v>
                </c:pt>
                <c:pt idx="27">
                  <c:v>10400000</c:v>
                </c:pt>
                <c:pt idx="28">
                  <c:v>8112000</c:v>
                </c:pt>
                <c:pt idx="29">
                  <c:v>8875000</c:v>
                </c:pt>
                <c:pt idx="30">
                  <c:v>9828000</c:v>
                </c:pt>
                <c:pt idx="31">
                  <c:v>8682000</c:v>
                </c:pt>
                <c:pt idx="32">
                  <c:v>8681000</c:v>
                </c:pt>
                <c:pt idx="33">
                  <c:v>12120000</c:v>
                </c:pt>
                <c:pt idx="34">
                  <c:v>14020000</c:v>
                </c:pt>
                <c:pt idx="35">
                  <c:v>11540000</c:v>
                </c:pt>
                <c:pt idx="36">
                  <c:v>13450000</c:v>
                </c:pt>
                <c:pt idx="37">
                  <c:v>12300000</c:v>
                </c:pt>
                <c:pt idx="38">
                  <c:v>11730000</c:v>
                </c:pt>
                <c:pt idx="39">
                  <c:v>14780000</c:v>
                </c:pt>
                <c:pt idx="40">
                  <c:v>11540000</c:v>
                </c:pt>
                <c:pt idx="41">
                  <c:v>14590000</c:v>
                </c:pt>
                <c:pt idx="42">
                  <c:v>16500000</c:v>
                </c:pt>
                <c:pt idx="43">
                  <c:v>14400000</c:v>
                </c:pt>
                <c:pt idx="44">
                  <c:v>14780000</c:v>
                </c:pt>
                <c:pt idx="45">
                  <c:v>15730000</c:v>
                </c:pt>
                <c:pt idx="46">
                  <c:v>19360000</c:v>
                </c:pt>
                <c:pt idx="47">
                  <c:v>18020000</c:v>
                </c:pt>
                <c:pt idx="48">
                  <c:v>16680000</c:v>
                </c:pt>
                <c:pt idx="49">
                  <c:v>17440000</c:v>
                </c:pt>
                <c:pt idx="50">
                  <c:v>14770000</c:v>
                </c:pt>
                <c:pt idx="51">
                  <c:v>15530000</c:v>
                </c:pt>
                <c:pt idx="52">
                  <c:v>10760000</c:v>
                </c:pt>
                <c:pt idx="53">
                  <c:v>11910000</c:v>
                </c:pt>
                <c:pt idx="54">
                  <c:v>10380000</c:v>
                </c:pt>
                <c:pt idx="55">
                  <c:v>8277000</c:v>
                </c:pt>
                <c:pt idx="56">
                  <c:v>7130000</c:v>
                </c:pt>
                <c:pt idx="57">
                  <c:v>6748000</c:v>
                </c:pt>
                <c:pt idx="58">
                  <c:v>4647000</c:v>
                </c:pt>
                <c:pt idx="59">
                  <c:v>2928000</c:v>
                </c:pt>
                <c:pt idx="60">
                  <c:v>1782000</c:v>
                </c:pt>
                <c:pt idx="61">
                  <c:v>1399000</c:v>
                </c:pt>
                <c:pt idx="62">
                  <c:v>825700</c:v>
                </c:pt>
                <c:pt idx="63">
                  <c:v>61250</c:v>
                </c:pt>
                <c:pt idx="64">
                  <c:v>251200</c:v>
                </c:pt>
                <c:pt idx="65">
                  <c:v>250200</c:v>
                </c:pt>
                <c:pt idx="66">
                  <c:v>-132400</c:v>
                </c:pt>
                <c:pt idx="67">
                  <c:v>-133400</c:v>
                </c:pt>
                <c:pt idx="68">
                  <c:v>438300</c:v>
                </c:pt>
                <c:pt idx="69">
                  <c:v>628300</c:v>
                </c:pt>
                <c:pt idx="70">
                  <c:v>245600</c:v>
                </c:pt>
                <c:pt idx="71">
                  <c:v>-137100</c:v>
                </c:pt>
                <c:pt idx="72">
                  <c:v>52830</c:v>
                </c:pt>
                <c:pt idx="73">
                  <c:v>51900</c:v>
                </c:pt>
                <c:pt idx="74">
                  <c:v>-139900</c:v>
                </c:pt>
                <c:pt idx="75">
                  <c:v>240900</c:v>
                </c:pt>
                <c:pt idx="76">
                  <c:v>240000</c:v>
                </c:pt>
                <c:pt idx="77">
                  <c:v>-142700</c:v>
                </c:pt>
                <c:pt idx="78">
                  <c:v>47290</c:v>
                </c:pt>
                <c:pt idx="79">
                  <c:v>-144500</c:v>
                </c:pt>
                <c:pt idx="80">
                  <c:v>236300</c:v>
                </c:pt>
                <c:pt idx="81">
                  <c:v>426300</c:v>
                </c:pt>
                <c:pt idx="82">
                  <c:v>-147200</c:v>
                </c:pt>
                <c:pt idx="83">
                  <c:v>-148200</c:v>
                </c:pt>
                <c:pt idx="84">
                  <c:v>-149100</c:v>
                </c:pt>
                <c:pt idx="85">
                  <c:v>-150000</c:v>
                </c:pt>
                <c:pt idx="86">
                  <c:v>-150900</c:v>
                </c:pt>
                <c:pt idx="87">
                  <c:v>230000</c:v>
                </c:pt>
                <c:pt idx="88">
                  <c:v>-152700</c:v>
                </c:pt>
                <c:pt idx="89">
                  <c:v>228100</c:v>
                </c:pt>
                <c:pt idx="90">
                  <c:v>-154500</c:v>
                </c:pt>
                <c:pt idx="91">
                  <c:v>-155400</c:v>
                </c:pt>
                <c:pt idx="92">
                  <c:v>-156300</c:v>
                </c:pt>
                <c:pt idx="93">
                  <c:v>-157200</c:v>
                </c:pt>
                <c:pt idx="94">
                  <c:v>223600</c:v>
                </c:pt>
                <c:pt idx="95">
                  <c:v>604500</c:v>
                </c:pt>
                <c:pt idx="96">
                  <c:v>603600</c:v>
                </c:pt>
                <c:pt idx="97">
                  <c:v>221000</c:v>
                </c:pt>
                <c:pt idx="98">
                  <c:v>983600</c:v>
                </c:pt>
                <c:pt idx="99">
                  <c:v>3273000</c:v>
                </c:pt>
                <c:pt idx="100">
                  <c:v>2318000</c:v>
                </c:pt>
                <c:pt idx="101">
                  <c:v>1935000</c:v>
                </c:pt>
                <c:pt idx="102">
                  <c:v>2889000</c:v>
                </c:pt>
                <c:pt idx="103">
                  <c:v>2697000</c:v>
                </c:pt>
                <c:pt idx="104">
                  <c:v>4414000</c:v>
                </c:pt>
                <c:pt idx="105">
                  <c:v>1932000</c:v>
                </c:pt>
                <c:pt idx="106">
                  <c:v>2694000</c:v>
                </c:pt>
                <c:pt idx="107">
                  <c:v>1548000</c:v>
                </c:pt>
                <c:pt idx="108">
                  <c:v>1738000</c:v>
                </c:pt>
                <c:pt idx="109">
                  <c:v>973800</c:v>
                </c:pt>
                <c:pt idx="110">
                  <c:v>400300</c:v>
                </c:pt>
                <c:pt idx="111">
                  <c:v>-173200</c:v>
                </c:pt>
                <c:pt idx="112">
                  <c:v>-174100</c:v>
                </c:pt>
                <c:pt idx="113">
                  <c:v>-175000</c:v>
                </c:pt>
                <c:pt idx="114">
                  <c:v>15020</c:v>
                </c:pt>
                <c:pt idx="115">
                  <c:v>205000</c:v>
                </c:pt>
                <c:pt idx="116">
                  <c:v>13270</c:v>
                </c:pt>
                <c:pt idx="117">
                  <c:v>-178500</c:v>
                </c:pt>
                <c:pt idx="118">
                  <c:v>11540</c:v>
                </c:pt>
                <c:pt idx="119">
                  <c:v>10670</c:v>
                </c:pt>
                <c:pt idx="120">
                  <c:v>-181100</c:v>
                </c:pt>
                <c:pt idx="121">
                  <c:v>8936</c:v>
                </c:pt>
                <c:pt idx="122">
                  <c:v>198900</c:v>
                </c:pt>
                <c:pt idx="123">
                  <c:v>198100</c:v>
                </c:pt>
                <c:pt idx="124">
                  <c:v>6340</c:v>
                </c:pt>
                <c:pt idx="125">
                  <c:v>-185400</c:v>
                </c:pt>
                <c:pt idx="126">
                  <c:v>-186300</c:v>
                </c:pt>
                <c:pt idx="127">
                  <c:v>-187100</c:v>
                </c:pt>
                <c:pt idx="128">
                  <c:v>193800</c:v>
                </c:pt>
                <c:pt idx="129">
                  <c:v>383800</c:v>
                </c:pt>
                <c:pt idx="130">
                  <c:v>382900</c:v>
                </c:pt>
                <c:pt idx="131">
                  <c:v>-190600</c:v>
                </c:pt>
                <c:pt idx="132">
                  <c:v>-191400</c:v>
                </c:pt>
                <c:pt idx="133">
                  <c:v>189500</c:v>
                </c:pt>
                <c:pt idx="134">
                  <c:v>-193100</c:v>
                </c:pt>
                <c:pt idx="135">
                  <c:v>-3120</c:v>
                </c:pt>
                <c:pt idx="136">
                  <c:v>-3972</c:v>
                </c:pt>
                <c:pt idx="137">
                  <c:v>-4830</c:v>
                </c:pt>
                <c:pt idx="138">
                  <c:v>566900</c:v>
                </c:pt>
                <c:pt idx="139">
                  <c:v>184300</c:v>
                </c:pt>
                <c:pt idx="140">
                  <c:v>-7387</c:v>
                </c:pt>
                <c:pt idx="141">
                  <c:v>182600</c:v>
                </c:pt>
                <c:pt idx="142">
                  <c:v>-9086</c:v>
                </c:pt>
                <c:pt idx="143">
                  <c:v>180900</c:v>
                </c:pt>
                <c:pt idx="144">
                  <c:v>180100</c:v>
                </c:pt>
                <c:pt idx="145">
                  <c:v>-202500</c:v>
                </c:pt>
                <c:pt idx="146">
                  <c:v>-12480</c:v>
                </c:pt>
                <c:pt idx="147">
                  <c:v>-204200</c:v>
                </c:pt>
                <c:pt idx="148">
                  <c:v>558500</c:v>
                </c:pt>
                <c:pt idx="149">
                  <c:v>-205900</c:v>
                </c:pt>
                <c:pt idx="150">
                  <c:v>-15850</c:v>
                </c:pt>
                <c:pt idx="151">
                  <c:v>201800</c:v>
                </c:pt>
                <c:pt idx="152">
                  <c:v>-309100</c:v>
                </c:pt>
                <c:pt idx="153">
                  <c:v>0</c:v>
                </c:pt>
                <c:pt idx="154">
                  <c:v>0</c:v>
                </c:pt>
                <c:pt idx="155">
                  <c:v>0</c:v>
                </c:pt>
              </c:numCache>
            </c:numRef>
          </c:yVal>
          <c:smooth val="0"/>
          <c:extLst>
            <c:ext xmlns:c16="http://schemas.microsoft.com/office/drawing/2014/chart" uri="{C3380CC4-5D6E-409C-BE32-E72D297353CC}">
              <c16:uniqueId val="{00000001-B5B6-4B1F-A9B0-68F0992DF5CB}"/>
            </c:ext>
          </c:extLst>
        </c:ser>
        <c:ser>
          <c:idx val="5"/>
          <c:order val="2"/>
          <c:tx>
            <c:strRef>
              <c:f>'All spectra'!$AE$1</c:f>
              <c:strCache>
                <c:ptCount val="1"/>
                <c:pt idx="0">
                  <c:v>Brandon TIM6</c:v>
                </c:pt>
              </c:strCache>
            </c:strRef>
          </c:tx>
          <c:spPr>
            <a:ln w="19050" cap="rnd">
              <a:solidFill>
                <a:srgbClr val="FF0000"/>
              </a:solidFill>
              <a:round/>
            </a:ln>
            <a:effectLst/>
          </c:spPr>
          <c:marker>
            <c:symbol val="square"/>
            <c:size val="5"/>
            <c:spPr>
              <a:solidFill>
                <a:schemeClr val="accent2">
                  <a:lumMod val="20000"/>
                  <a:lumOff val="80000"/>
                </a:schemeClr>
              </a:solidFill>
              <a:ln w="9525">
                <a:solidFill>
                  <a:srgbClr val="FF0000"/>
                </a:solidFill>
              </a:ln>
              <a:effectLst/>
            </c:spPr>
          </c:marker>
          <c:xVal>
            <c:numRef>
              <c:f>'All spectra'!$AE$6:$AE$161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spectra'!$AF$6:$AF$161</c:f>
              <c:numCache>
                <c:formatCode>0.00E+00</c:formatCode>
                <c:ptCount val="156"/>
                <c:pt idx="0">
                  <c:v>0</c:v>
                </c:pt>
                <c:pt idx="1">
                  <c:v>0</c:v>
                </c:pt>
                <c:pt idx="2">
                  <c:v>0</c:v>
                </c:pt>
                <c:pt idx="3">
                  <c:v>0</c:v>
                </c:pt>
                <c:pt idx="4">
                  <c:v>0</c:v>
                </c:pt>
                <c:pt idx="5">
                  <c:v>1611000</c:v>
                </c:pt>
                <c:pt idx="6">
                  <c:v>3776000</c:v>
                </c:pt>
                <c:pt idx="7">
                  <c:v>3627000</c:v>
                </c:pt>
                <c:pt idx="8">
                  <c:v>2191000</c:v>
                </c:pt>
                <c:pt idx="9">
                  <c:v>2465000</c:v>
                </c:pt>
                <c:pt idx="10">
                  <c:v>2121000</c:v>
                </c:pt>
                <c:pt idx="11">
                  <c:v>2609000</c:v>
                </c:pt>
                <c:pt idx="12">
                  <c:v>2353000</c:v>
                </c:pt>
                <c:pt idx="13">
                  <c:v>3879000</c:v>
                </c:pt>
                <c:pt idx="14">
                  <c:v>3369000</c:v>
                </c:pt>
                <c:pt idx="15">
                  <c:v>4005000</c:v>
                </c:pt>
                <c:pt idx="16">
                  <c:v>3877000</c:v>
                </c:pt>
                <c:pt idx="17">
                  <c:v>2985000</c:v>
                </c:pt>
                <c:pt idx="18">
                  <c:v>3112000</c:v>
                </c:pt>
                <c:pt idx="19">
                  <c:v>4256000</c:v>
                </c:pt>
                <c:pt idx="20">
                  <c:v>5782000</c:v>
                </c:pt>
                <c:pt idx="21">
                  <c:v>4000000</c:v>
                </c:pt>
                <c:pt idx="22">
                  <c:v>5780000</c:v>
                </c:pt>
                <c:pt idx="23">
                  <c:v>6288000</c:v>
                </c:pt>
                <c:pt idx="24">
                  <c:v>4124000</c:v>
                </c:pt>
                <c:pt idx="25">
                  <c:v>4124000</c:v>
                </c:pt>
                <c:pt idx="26">
                  <c:v>7303000</c:v>
                </c:pt>
                <c:pt idx="27">
                  <c:v>6412000</c:v>
                </c:pt>
                <c:pt idx="28">
                  <c:v>6284000</c:v>
                </c:pt>
                <c:pt idx="29">
                  <c:v>5011000</c:v>
                </c:pt>
                <c:pt idx="30">
                  <c:v>7046000</c:v>
                </c:pt>
                <c:pt idx="31">
                  <c:v>6790000</c:v>
                </c:pt>
                <c:pt idx="32">
                  <c:v>8698000</c:v>
                </c:pt>
                <c:pt idx="33">
                  <c:v>6407000</c:v>
                </c:pt>
                <c:pt idx="34">
                  <c:v>10100000</c:v>
                </c:pt>
                <c:pt idx="35">
                  <c:v>10100000</c:v>
                </c:pt>
                <c:pt idx="36">
                  <c:v>7677000</c:v>
                </c:pt>
                <c:pt idx="37">
                  <c:v>10220000</c:v>
                </c:pt>
                <c:pt idx="38">
                  <c:v>10600000</c:v>
                </c:pt>
                <c:pt idx="39">
                  <c:v>8820000</c:v>
                </c:pt>
                <c:pt idx="40">
                  <c:v>8564000</c:v>
                </c:pt>
                <c:pt idx="41">
                  <c:v>11740000</c:v>
                </c:pt>
                <c:pt idx="42">
                  <c:v>10340000</c:v>
                </c:pt>
                <c:pt idx="43">
                  <c:v>10850000</c:v>
                </c:pt>
                <c:pt idx="44">
                  <c:v>11110000</c:v>
                </c:pt>
                <c:pt idx="45">
                  <c:v>10340000</c:v>
                </c:pt>
                <c:pt idx="46">
                  <c:v>12500000</c:v>
                </c:pt>
                <c:pt idx="47">
                  <c:v>16450000</c:v>
                </c:pt>
                <c:pt idx="48">
                  <c:v>12630000</c:v>
                </c:pt>
                <c:pt idx="49">
                  <c:v>14160000</c:v>
                </c:pt>
                <c:pt idx="50">
                  <c:v>11610000</c:v>
                </c:pt>
                <c:pt idx="51">
                  <c:v>12370000</c:v>
                </c:pt>
                <c:pt idx="52">
                  <c:v>9954000</c:v>
                </c:pt>
                <c:pt idx="53">
                  <c:v>9445000</c:v>
                </c:pt>
                <c:pt idx="54">
                  <c:v>7281000</c:v>
                </c:pt>
                <c:pt idx="55">
                  <c:v>4481000</c:v>
                </c:pt>
                <c:pt idx="56">
                  <c:v>5371000</c:v>
                </c:pt>
                <c:pt idx="57">
                  <c:v>3844000</c:v>
                </c:pt>
                <c:pt idx="58">
                  <c:v>2316000</c:v>
                </c:pt>
                <c:pt idx="59">
                  <c:v>2315000</c:v>
                </c:pt>
                <c:pt idx="60">
                  <c:v>533300</c:v>
                </c:pt>
                <c:pt idx="61">
                  <c:v>1041000</c:v>
                </c:pt>
                <c:pt idx="62">
                  <c:v>786200</c:v>
                </c:pt>
                <c:pt idx="63">
                  <c:v>276500</c:v>
                </c:pt>
                <c:pt idx="64">
                  <c:v>-105900</c:v>
                </c:pt>
                <c:pt idx="65">
                  <c:v>147800</c:v>
                </c:pt>
                <c:pt idx="66">
                  <c:v>528700</c:v>
                </c:pt>
                <c:pt idx="67">
                  <c:v>146200</c:v>
                </c:pt>
                <c:pt idx="68">
                  <c:v>-109000</c:v>
                </c:pt>
                <c:pt idx="69">
                  <c:v>-109700</c:v>
                </c:pt>
                <c:pt idx="70">
                  <c:v>16740</c:v>
                </c:pt>
                <c:pt idx="71">
                  <c:v>15990</c:v>
                </c:pt>
                <c:pt idx="72">
                  <c:v>-112000</c:v>
                </c:pt>
                <c:pt idx="73">
                  <c:v>14480</c:v>
                </c:pt>
                <c:pt idx="74">
                  <c:v>-113500</c:v>
                </c:pt>
                <c:pt idx="75">
                  <c:v>-114200</c:v>
                </c:pt>
                <c:pt idx="76">
                  <c:v>-115000</c:v>
                </c:pt>
                <c:pt idx="77">
                  <c:v>11480</c:v>
                </c:pt>
                <c:pt idx="78">
                  <c:v>392400</c:v>
                </c:pt>
                <c:pt idx="79">
                  <c:v>9993</c:v>
                </c:pt>
                <c:pt idx="80">
                  <c:v>-118000</c:v>
                </c:pt>
                <c:pt idx="81">
                  <c:v>8507</c:v>
                </c:pt>
                <c:pt idx="82">
                  <c:v>7766</c:v>
                </c:pt>
                <c:pt idx="83">
                  <c:v>-120200</c:v>
                </c:pt>
                <c:pt idx="84">
                  <c:v>-120900</c:v>
                </c:pt>
                <c:pt idx="85">
                  <c:v>5543</c:v>
                </c:pt>
                <c:pt idx="86">
                  <c:v>-122400</c:v>
                </c:pt>
                <c:pt idx="87">
                  <c:v>-123200</c:v>
                </c:pt>
                <c:pt idx="88">
                  <c:v>-123900</c:v>
                </c:pt>
                <c:pt idx="89">
                  <c:v>129800</c:v>
                </c:pt>
                <c:pt idx="90">
                  <c:v>256300</c:v>
                </c:pt>
                <c:pt idx="91">
                  <c:v>1138</c:v>
                </c:pt>
                <c:pt idx="92">
                  <c:v>254900</c:v>
                </c:pt>
                <c:pt idx="93">
                  <c:v>-127600</c:v>
                </c:pt>
                <c:pt idx="94">
                  <c:v>-1051</c:v>
                </c:pt>
                <c:pt idx="95">
                  <c:v>634400</c:v>
                </c:pt>
                <c:pt idx="96">
                  <c:v>506400</c:v>
                </c:pt>
                <c:pt idx="97">
                  <c:v>760100</c:v>
                </c:pt>
                <c:pt idx="98">
                  <c:v>1904000</c:v>
                </c:pt>
                <c:pt idx="99">
                  <c:v>1649000</c:v>
                </c:pt>
                <c:pt idx="100">
                  <c:v>2412000</c:v>
                </c:pt>
                <c:pt idx="101">
                  <c:v>2793000</c:v>
                </c:pt>
                <c:pt idx="102">
                  <c:v>3047000</c:v>
                </c:pt>
                <c:pt idx="103">
                  <c:v>1901000</c:v>
                </c:pt>
                <c:pt idx="104">
                  <c:v>1264000</c:v>
                </c:pt>
                <c:pt idx="105">
                  <c:v>2536000</c:v>
                </c:pt>
                <c:pt idx="106">
                  <c:v>1135000</c:v>
                </c:pt>
                <c:pt idx="107">
                  <c:v>498500</c:v>
                </c:pt>
                <c:pt idx="108">
                  <c:v>879400</c:v>
                </c:pt>
                <c:pt idx="109">
                  <c:v>497000</c:v>
                </c:pt>
                <c:pt idx="110">
                  <c:v>623500</c:v>
                </c:pt>
                <c:pt idx="111">
                  <c:v>241100</c:v>
                </c:pt>
                <c:pt idx="112">
                  <c:v>-141300</c:v>
                </c:pt>
                <c:pt idx="113">
                  <c:v>-14730</c:v>
                </c:pt>
                <c:pt idx="114">
                  <c:v>-15440</c:v>
                </c:pt>
                <c:pt idx="115">
                  <c:v>365500</c:v>
                </c:pt>
                <c:pt idx="116">
                  <c:v>-144100</c:v>
                </c:pt>
                <c:pt idx="117">
                  <c:v>-17560</c:v>
                </c:pt>
                <c:pt idx="118">
                  <c:v>363400</c:v>
                </c:pt>
                <c:pt idx="119">
                  <c:v>108300</c:v>
                </c:pt>
                <c:pt idx="120">
                  <c:v>362000</c:v>
                </c:pt>
                <c:pt idx="121">
                  <c:v>-147600</c:v>
                </c:pt>
                <c:pt idx="122">
                  <c:v>-148300</c:v>
                </c:pt>
                <c:pt idx="123">
                  <c:v>105400</c:v>
                </c:pt>
                <c:pt idx="124">
                  <c:v>-22490</c:v>
                </c:pt>
                <c:pt idx="125">
                  <c:v>-23190</c:v>
                </c:pt>
                <c:pt idx="126">
                  <c:v>-23890</c:v>
                </c:pt>
                <c:pt idx="127">
                  <c:v>229900</c:v>
                </c:pt>
                <c:pt idx="128">
                  <c:v>101900</c:v>
                </c:pt>
                <c:pt idx="129">
                  <c:v>-25990</c:v>
                </c:pt>
                <c:pt idx="130">
                  <c:v>100500</c:v>
                </c:pt>
                <c:pt idx="131">
                  <c:v>-154600</c:v>
                </c:pt>
                <c:pt idx="132">
                  <c:v>-155300</c:v>
                </c:pt>
                <c:pt idx="133">
                  <c:v>-28770</c:v>
                </c:pt>
                <c:pt idx="134">
                  <c:v>-156700</c:v>
                </c:pt>
                <c:pt idx="135">
                  <c:v>-30160</c:v>
                </c:pt>
                <c:pt idx="136">
                  <c:v>-158100</c:v>
                </c:pt>
                <c:pt idx="137">
                  <c:v>-158800</c:v>
                </c:pt>
                <c:pt idx="138">
                  <c:v>-32240</c:v>
                </c:pt>
                <c:pt idx="139">
                  <c:v>-160200</c:v>
                </c:pt>
                <c:pt idx="140">
                  <c:v>93600</c:v>
                </c:pt>
                <c:pt idx="141">
                  <c:v>-34320</c:v>
                </c:pt>
                <c:pt idx="142">
                  <c:v>-35000</c:v>
                </c:pt>
                <c:pt idx="143">
                  <c:v>-35690</c:v>
                </c:pt>
                <c:pt idx="144">
                  <c:v>-36380</c:v>
                </c:pt>
                <c:pt idx="145">
                  <c:v>-37070</c:v>
                </c:pt>
                <c:pt idx="146">
                  <c:v>89480</c:v>
                </c:pt>
                <c:pt idx="147">
                  <c:v>-165700</c:v>
                </c:pt>
                <c:pt idx="148">
                  <c:v>88100</c:v>
                </c:pt>
                <c:pt idx="149">
                  <c:v>-39810</c:v>
                </c:pt>
                <c:pt idx="150">
                  <c:v>-167700</c:v>
                </c:pt>
                <c:pt idx="151">
                  <c:v>213300</c:v>
                </c:pt>
                <c:pt idx="152">
                  <c:v>-193600</c:v>
                </c:pt>
                <c:pt idx="153">
                  <c:v>-202000</c:v>
                </c:pt>
                <c:pt idx="154">
                  <c:v>0</c:v>
                </c:pt>
                <c:pt idx="155">
                  <c:v>0</c:v>
                </c:pt>
              </c:numCache>
            </c:numRef>
          </c:yVal>
          <c:smooth val="0"/>
          <c:extLst>
            <c:ext xmlns:c16="http://schemas.microsoft.com/office/drawing/2014/chart" uri="{C3380CC4-5D6E-409C-BE32-E72D297353CC}">
              <c16:uniqueId val="{00000002-B5B6-4B1F-A9B0-68F0992DF5CB}"/>
            </c:ext>
          </c:extLst>
        </c:ser>
        <c:dLbls>
          <c:showLegendKey val="0"/>
          <c:showVal val="0"/>
          <c:showCatName val="0"/>
          <c:showSerName val="0"/>
          <c:showPercent val="0"/>
          <c:showBubbleSize val="0"/>
        </c:dLbls>
        <c:axId val="598647144"/>
        <c:axId val="598647472"/>
      </c:scatterChart>
      <c:valAx>
        <c:axId val="598647144"/>
        <c:scaling>
          <c:orientation val="minMax"/>
          <c:max val="16"/>
          <c:min val="4"/>
        </c:scaling>
        <c:delete val="0"/>
        <c:axPos val="b"/>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Proton energy (MeV)</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8647472"/>
        <c:crosses val="autoZero"/>
        <c:crossBetween val="midCat"/>
      </c:valAx>
      <c:valAx>
        <c:axId val="598647472"/>
        <c:scaling>
          <c:orientation val="minMax"/>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Yield / MeV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E+00" sourceLinked="0"/>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864714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tx>
            <c:strRef>
              <c:f>'All spectra'!$G$1</c:f>
              <c:strCache>
                <c:ptCount val="1"/>
                <c:pt idx="0">
                  <c:v>Brandon P2NDI</c:v>
                </c:pt>
              </c:strCache>
            </c:strRef>
          </c:tx>
          <c:spPr>
            <a:ln w="19050" cap="rnd">
              <a:solidFill>
                <a:srgbClr val="002060"/>
              </a:solidFill>
              <a:round/>
            </a:ln>
            <a:effectLst/>
          </c:spPr>
          <c:marker>
            <c:symbol val="none"/>
          </c:marker>
          <c:xVal>
            <c:numRef>
              <c:f>'All spectra'!$G$6:$G$161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spectra'!$H$6:$H$161</c:f>
              <c:numCache>
                <c:formatCode>0.00E+00</c:formatCode>
                <c:ptCount val="156"/>
                <c:pt idx="0">
                  <c:v>0</c:v>
                </c:pt>
                <c:pt idx="1">
                  <c:v>0</c:v>
                </c:pt>
                <c:pt idx="2">
                  <c:v>0</c:v>
                </c:pt>
                <c:pt idx="3">
                  <c:v>-168800</c:v>
                </c:pt>
                <c:pt idx="4">
                  <c:v>8635000</c:v>
                </c:pt>
                <c:pt idx="5">
                  <c:v>12800000</c:v>
                </c:pt>
                <c:pt idx="6">
                  <c:v>10050000</c:v>
                </c:pt>
                <c:pt idx="7">
                  <c:v>14300000</c:v>
                </c:pt>
                <c:pt idx="8">
                  <c:v>13180000</c:v>
                </c:pt>
                <c:pt idx="9">
                  <c:v>14080000</c:v>
                </c:pt>
                <c:pt idx="10">
                  <c:v>14040000</c:v>
                </c:pt>
                <c:pt idx="11">
                  <c:v>20220000</c:v>
                </c:pt>
                <c:pt idx="12">
                  <c:v>14710000</c:v>
                </c:pt>
                <c:pt idx="13">
                  <c:v>18260000</c:v>
                </c:pt>
                <c:pt idx="14">
                  <c:v>18760000</c:v>
                </c:pt>
                <c:pt idx="15">
                  <c:v>16240000</c:v>
                </c:pt>
                <c:pt idx="16">
                  <c:v>18750000</c:v>
                </c:pt>
                <c:pt idx="17">
                  <c:v>15220000</c:v>
                </c:pt>
                <c:pt idx="18">
                  <c:v>16730000</c:v>
                </c:pt>
                <c:pt idx="19">
                  <c:v>13200000</c:v>
                </c:pt>
                <c:pt idx="20">
                  <c:v>15710000</c:v>
                </c:pt>
                <c:pt idx="21">
                  <c:v>19730000</c:v>
                </c:pt>
                <c:pt idx="22">
                  <c:v>14200000</c:v>
                </c:pt>
                <c:pt idx="23">
                  <c:v>15200000</c:v>
                </c:pt>
                <c:pt idx="24">
                  <c:v>13690000</c:v>
                </c:pt>
                <c:pt idx="25">
                  <c:v>15690000</c:v>
                </c:pt>
                <c:pt idx="26">
                  <c:v>13170000</c:v>
                </c:pt>
                <c:pt idx="27">
                  <c:v>18200000</c:v>
                </c:pt>
                <c:pt idx="28">
                  <c:v>15680000</c:v>
                </c:pt>
                <c:pt idx="29">
                  <c:v>15170000</c:v>
                </c:pt>
                <c:pt idx="30">
                  <c:v>10140000</c:v>
                </c:pt>
                <c:pt idx="31">
                  <c:v>17170000</c:v>
                </c:pt>
                <c:pt idx="32">
                  <c:v>18180000</c:v>
                </c:pt>
                <c:pt idx="33">
                  <c:v>17170000</c:v>
                </c:pt>
                <c:pt idx="34">
                  <c:v>15150000</c:v>
                </c:pt>
                <c:pt idx="35">
                  <c:v>15650000</c:v>
                </c:pt>
                <c:pt idx="36">
                  <c:v>15640000</c:v>
                </c:pt>
                <c:pt idx="37">
                  <c:v>16140000</c:v>
                </c:pt>
                <c:pt idx="38">
                  <c:v>16140000</c:v>
                </c:pt>
                <c:pt idx="39">
                  <c:v>17140000</c:v>
                </c:pt>
                <c:pt idx="40">
                  <c:v>13620000</c:v>
                </c:pt>
                <c:pt idx="41">
                  <c:v>17130000</c:v>
                </c:pt>
                <c:pt idx="42">
                  <c:v>16620000</c:v>
                </c:pt>
                <c:pt idx="43">
                  <c:v>12600000</c:v>
                </c:pt>
                <c:pt idx="44">
                  <c:v>17620000</c:v>
                </c:pt>
                <c:pt idx="45">
                  <c:v>10580000</c:v>
                </c:pt>
                <c:pt idx="46">
                  <c:v>23140000</c:v>
                </c:pt>
                <c:pt idx="47">
                  <c:v>15100000</c:v>
                </c:pt>
                <c:pt idx="48">
                  <c:v>19110000</c:v>
                </c:pt>
                <c:pt idx="49">
                  <c:v>13580000</c:v>
                </c:pt>
                <c:pt idx="50">
                  <c:v>15080000</c:v>
                </c:pt>
                <c:pt idx="51">
                  <c:v>13570000</c:v>
                </c:pt>
                <c:pt idx="52">
                  <c:v>9041000</c:v>
                </c:pt>
                <c:pt idx="53">
                  <c:v>6020000</c:v>
                </c:pt>
                <c:pt idx="54">
                  <c:v>10540000</c:v>
                </c:pt>
                <c:pt idx="55">
                  <c:v>4504000</c:v>
                </c:pt>
                <c:pt idx="56">
                  <c:v>6008000</c:v>
                </c:pt>
                <c:pt idx="57">
                  <c:v>4998000</c:v>
                </c:pt>
                <c:pt idx="58">
                  <c:v>2983000</c:v>
                </c:pt>
                <c:pt idx="59">
                  <c:v>1973000</c:v>
                </c:pt>
                <c:pt idx="60">
                  <c:v>-41750</c:v>
                </c:pt>
                <c:pt idx="61">
                  <c:v>457000</c:v>
                </c:pt>
                <c:pt idx="62">
                  <c:v>2464000</c:v>
                </c:pt>
                <c:pt idx="63">
                  <c:v>-53940</c:v>
                </c:pt>
                <c:pt idx="64">
                  <c:v>947600</c:v>
                </c:pt>
                <c:pt idx="65">
                  <c:v>943600</c:v>
                </c:pt>
                <c:pt idx="66">
                  <c:v>-568800</c:v>
                </c:pt>
                <c:pt idx="67">
                  <c:v>-572800</c:v>
                </c:pt>
                <c:pt idx="68">
                  <c:v>-576900</c:v>
                </c:pt>
                <c:pt idx="69">
                  <c:v>-78100</c:v>
                </c:pt>
                <c:pt idx="70">
                  <c:v>-82090</c:v>
                </c:pt>
                <c:pt idx="71">
                  <c:v>-86080</c:v>
                </c:pt>
                <c:pt idx="72">
                  <c:v>-90080</c:v>
                </c:pt>
                <c:pt idx="73">
                  <c:v>408700</c:v>
                </c:pt>
                <c:pt idx="74">
                  <c:v>-600800</c:v>
                </c:pt>
                <c:pt idx="75">
                  <c:v>400800</c:v>
                </c:pt>
                <c:pt idx="76">
                  <c:v>899600</c:v>
                </c:pt>
                <c:pt idx="77">
                  <c:v>-109900</c:v>
                </c:pt>
                <c:pt idx="78">
                  <c:v>-113900</c:v>
                </c:pt>
                <c:pt idx="79">
                  <c:v>-117800</c:v>
                </c:pt>
                <c:pt idx="80">
                  <c:v>-121800</c:v>
                </c:pt>
                <c:pt idx="81">
                  <c:v>-125700</c:v>
                </c:pt>
                <c:pt idx="82">
                  <c:v>1379000</c:v>
                </c:pt>
                <c:pt idx="83">
                  <c:v>872000</c:v>
                </c:pt>
                <c:pt idx="84">
                  <c:v>-640200</c:v>
                </c:pt>
                <c:pt idx="85">
                  <c:v>-141400</c:v>
                </c:pt>
                <c:pt idx="86">
                  <c:v>-648100</c:v>
                </c:pt>
                <c:pt idx="87">
                  <c:v>-651900</c:v>
                </c:pt>
                <c:pt idx="88">
                  <c:v>349700</c:v>
                </c:pt>
                <c:pt idx="89">
                  <c:v>-156900</c:v>
                </c:pt>
                <c:pt idx="90">
                  <c:v>-160800</c:v>
                </c:pt>
                <c:pt idx="91">
                  <c:v>840900</c:v>
                </c:pt>
                <c:pt idx="92">
                  <c:v>-168600</c:v>
                </c:pt>
                <c:pt idx="93">
                  <c:v>833100</c:v>
                </c:pt>
                <c:pt idx="94">
                  <c:v>326500</c:v>
                </c:pt>
                <c:pt idx="95">
                  <c:v>825400</c:v>
                </c:pt>
                <c:pt idx="96">
                  <c:v>1827000</c:v>
                </c:pt>
                <c:pt idx="97">
                  <c:v>1823000</c:v>
                </c:pt>
                <c:pt idx="98">
                  <c:v>813900</c:v>
                </c:pt>
                <c:pt idx="99">
                  <c:v>1313000</c:v>
                </c:pt>
                <c:pt idx="100">
                  <c:v>2817000</c:v>
                </c:pt>
                <c:pt idx="101">
                  <c:v>1808000</c:v>
                </c:pt>
                <c:pt idx="102">
                  <c:v>3815000</c:v>
                </c:pt>
                <c:pt idx="103">
                  <c:v>2806000</c:v>
                </c:pt>
                <c:pt idx="104">
                  <c:v>3808000</c:v>
                </c:pt>
                <c:pt idx="105">
                  <c:v>1793000</c:v>
                </c:pt>
                <c:pt idx="106">
                  <c:v>1789000</c:v>
                </c:pt>
                <c:pt idx="107">
                  <c:v>1785000</c:v>
                </c:pt>
                <c:pt idx="108">
                  <c:v>273000</c:v>
                </c:pt>
                <c:pt idx="109">
                  <c:v>-736400</c:v>
                </c:pt>
                <c:pt idx="110">
                  <c:v>-237400</c:v>
                </c:pt>
                <c:pt idx="111">
                  <c:v>261600</c:v>
                </c:pt>
                <c:pt idx="112">
                  <c:v>-245000</c:v>
                </c:pt>
                <c:pt idx="113">
                  <c:v>756900</c:v>
                </c:pt>
                <c:pt idx="114">
                  <c:v>-252500</c:v>
                </c:pt>
                <c:pt idx="115">
                  <c:v>-256200</c:v>
                </c:pt>
                <c:pt idx="116">
                  <c:v>745600</c:v>
                </c:pt>
                <c:pt idx="117">
                  <c:v>741900</c:v>
                </c:pt>
                <c:pt idx="118">
                  <c:v>-267400</c:v>
                </c:pt>
                <c:pt idx="119">
                  <c:v>231600</c:v>
                </c:pt>
                <c:pt idx="120">
                  <c:v>227900</c:v>
                </c:pt>
                <c:pt idx="121">
                  <c:v>224200</c:v>
                </c:pt>
                <c:pt idx="122">
                  <c:v>723200</c:v>
                </c:pt>
                <c:pt idx="123">
                  <c:v>-286000</c:v>
                </c:pt>
                <c:pt idx="124">
                  <c:v>-792500</c:v>
                </c:pt>
                <c:pt idx="125">
                  <c:v>209300</c:v>
                </c:pt>
                <c:pt idx="126">
                  <c:v>1211000</c:v>
                </c:pt>
                <c:pt idx="127">
                  <c:v>201900</c:v>
                </c:pt>
                <c:pt idx="128">
                  <c:v>701000</c:v>
                </c:pt>
                <c:pt idx="129">
                  <c:v>1200000</c:v>
                </c:pt>
                <c:pt idx="130">
                  <c:v>-312000</c:v>
                </c:pt>
                <c:pt idx="131">
                  <c:v>-818400</c:v>
                </c:pt>
                <c:pt idx="132">
                  <c:v>1189000</c:v>
                </c:pt>
                <c:pt idx="133">
                  <c:v>179800</c:v>
                </c:pt>
                <c:pt idx="134">
                  <c:v>-326700</c:v>
                </c:pt>
                <c:pt idx="135">
                  <c:v>172400</c:v>
                </c:pt>
                <c:pt idx="136">
                  <c:v>168700</c:v>
                </c:pt>
                <c:pt idx="137">
                  <c:v>-337700</c:v>
                </c:pt>
                <c:pt idx="138">
                  <c:v>161400</c:v>
                </c:pt>
                <c:pt idx="139">
                  <c:v>157700</c:v>
                </c:pt>
                <c:pt idx="140">
                  <c:v>-851500</c:v>
                </c:pt>
                <c:pt idx="141">
                  <c:v>150400</c:v>
                </c:pt>
                <c:pt idx="142">
                  <c:v>649600</c:v>
                </c:pt>
                <c:pt idx="143">
                  <c:v>-359700</c:v>
                </c:pt>
                <c:pt idx="144">
                  <c:v>-363300</c:v>
                </c:pt>
                <c:pt idx="145">
                  <c:v>638600</c:v>
                </c:pt>
                <c:pt idx="146">
                  <c:v>1138000</c:v>
                </c:pt>
                <c:pt idx="147">
                  <c:v>-877000</c:v>
                </c:pt>
                <c:pt idx="148">
                  <c:v>-377800</c:v>
                </c:pt>
                <c:pt idx="149">
                  <c:v>-884200</c:v>
                </c:pt>
                <c:pt idx="150">
                  <c:v>-385100</c:v>
                </c:pt>
                <c:pt idx="151">
                  <c:v>146000</c:v>
                </c:pt>
                <c:pt idx="152">
                  <c:v>-132300</c:v>
                </c:pt>
                <c:pt idx="153">
                  <c:v>-371600</c:v>
                </c:pt>
                <c:pt idx="154">
                  <c:v>0</c:v>
                </c:pt>
                <c:pt idx="155">
                  <c:v>0</c:v>
                </c:pt>
              </c:numCache>
            </c:numRef>
          </c:yVal>
          <c:smooth val="0"/>
          <c:extLst>
            <c:ext xmlns:c16="http://schemas.microsoft.com/office/drawing/2014/chart" uri="{C3380CC4-5D6E-409C-BE32-E72D297353CC}">
              <c16:uniqueId val="{00000000-B5B6-4B1F-A9B0-68F0992DF5CB}"/>
            </c:ext>
          </c:extLst>
        </c:ser>
        <c:ser>
          <c:idx val="3"/>
          <c:order val="1"/>
          <c:tx>
            <c:strRef>
              <c:f>'All spectra'!$S$1</c:f>
              <c:strCache>
                <c:ptCount val="1"/>
                <c:pt idx="0">
                  <c:v>Brandon TIM2</c:v>
                </c:pt>
              </c:strCache>
            </c:strRef>
          </c:tx>
          <c:spPr>
            <a:ln w="19050" cap="rnd">
              <a:solidFill>
                <a:srgbClr val="C00000"/>
              </a:solidFill>
              <a:round/>
            </a:ln>
            <a:effectLst/>
          </c:spPr>
          <c:marker>
            <c:symbol val="diamond"/>
            <c:size val="5"/>
            <c:spPr>
              <a:solidFill>
                <a:srgbClr val="C00000"/>
              </a:solidFill>
              <a:ln w="9525">
                <a:solidFill>
                  <a:srgbClr val="C00000"/>
                </a:solidFill>
              </a:ln>
              <a:effectLst/>
            </c:spPr>
          </c:marker>
          <c:xVal>
            <c:numRef>
              <c:f>'All spectra'!$S$6:$S$161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spectra'!$T$6:$T$161</c:f>
              <c:numCache>
                <c:formatCode>0.00E+00</c:formatCode>
                <c:ptCount val="156"/>
                <c:pt idx="0">
                  <c:v>0</c:v>
                </c:pt>
                <c:pt idx="1">
                  <c:v>0</c:v>
                </c:pt>
                <c:pt idx="2">
                  <c:v>0</c:v>
                </c:pt>
                <c:pt idx="3">
                  <c:v>0</c:v>
                </c:pt>
                <c:pt idx="4">
                  <c:v>4387000</c:v>
                </c:pt>
                <c:pt idx="5">
                  <c:v>2382000</c:v>
                </c:pt>
                <c:pt idx="6">
                  <c:v>3987000</c:v>
                </c:pt>
                <c:pt idx="7">
                  <c:v>2941000</c:v>
                </c:pt>
                <c:pt idx="8">
                  <c:v>3361000</c:v>
                </c:pt>
                <c:pt idx="9">
                  <c:v>3169000</c:v>
                </c:pt>
                <c:pt idx="10">
                  <c:v>4886000</c:v>
                </c:pt>
                <c:pt idx="11">
                  <c:v>3931000</c:v>
                </c:pt>
                <c:pt idx="12">
                  <c:v>3548000</c:v>
                </c:pt>
                <c:pt idx="13">
                  <c:v>4692000</c:v>
                </c:pt>
                <c:pt idx="14">
                  <c:v>4882000</c:v>
                </c:pt>
                <c:pt idx="15">
                  <c:v>4499000</c:v>
                </c:pt>
                <c:pt idx="16">
                  <c:v>4880000</c:v>
                </c:pt>
                <c:pt idx="17">
                  <c:v>5070000</c:v>
                </c:pt>
                <c:pt idx="18">
                  <c:v>6023000</c:v>
                </c:pt>
                <c:pt idx="19">
                  <c:v>6022000</c:v>
                </c:pt>
                <c:pt idx="20">
                  <c:v>8120000</c:v>
                </c:pt>
                <c:pt idx="21">
                  <c:v>5829000</c:v>
                </c:pt>
                <c:pt idx="22">
                  <c:v>3537000</c:v>
                </c:pt>
                <c:pt idx="23">
                  <c:v>6781000</c:v>
                </c:pt>
                <c:pt idx="24">
                  <c:v>8880000</c:v>
                </c:pt>
                <c:pt idx="25">
                  <c:v>8879000</c:v>
                </c:pt>
                <c:pt idx="26">
                  <c:v>9832000</c:v>
                </c:pt>
                <c:pt idx="27">
                  <c:v>10400000</c:v>
                </c:pt>
                <c:pt idx="28">
                  <c:v>8112000</c:v>
                </c:pt>
                <c:pt idx="29">
                  <c:v>8875000</c:v>
                </c:pt>
                <c:pt idx="30">
                  <c:v>9828000</c:v>
                </c:pt>
                <c:pt idx="31">
                  <c:v>8682000</c:v>
                </c:pt>
                <c:pt idx="32">
                  <c:v>8681000</c:v>
                </c:pt>
                <c:pt idx="33">
                  <c:v>12120000</c:v>
                </c:pt>
                <c:pt idx="34">
                  <c:v>14020000</c:v>
                </c:pt>
                <c:pt idx="35">
                  <c:v>11540000</c:v>
                </c:pt>
                <c:pt idx="36">
                  <c:v>13450000</c:v>
                </c:pt>
                <c:pt idx="37">
                  <c:v>12300000</c:v>
                </c:pt>
                <c:pt idx="38">
                  <c:v>11730000</c:v>
                </c:pt>
                <c:pt idx="39">
                  <c:v>14780000</c:v>
                </c:pt>
                <c:pt idx="40">
                  <c:v>11540000</c:v>
                </c:pt>
                <c:pt idx="41">
                  <c:v>14590000</c:v>
                </c:pt>
                <c:pt idx="42">
                  <c:v>16500000</c:v>
                </c:pt>
                <c:pt idx="43">
                  <c:v>14400000</c:v>
                </c:pt>
                <c:pt idx="44">
                  <c:v>14780000</c:v>
                </c:pt>
                <c:pt idx="45">
                  <c:v>15730000</c:v>
                </c:pt>
                <c:pt idx="46">
                  <c:v>19360000</c:v>
                </c:pt>
                <c:pt idx="47">
                  <c:v>18020000</c:v>
                </c:pt>
                <c:pt idx="48">
                  <c:v>16680000</c:v>
                </c:pt>
                <c:pt idx="49">
                  <c:v>17440000</c:v>
                </c:pt>
                <c:pt idx="50">
                  <c:v>14770000</c:v>
                </c:pt>
                <c:pt idx="51">
                  <c:v>15530000</c:v>
                </c:pt>
                <c:pt idx="52">
                  <c:v>10760000</c:v>
                </c:pt>
                <c:pt idx="53">
                  <c:v>11910000</c:v>
                </c:pt>
                <c:pt idx="54">
                  <c:v>10380000</c:v>
                </c:pt>
                <c:pt idx="55">
                  <c:v>8277000</c:v>
                </c:pt>
                <c:pt idx="56">
                  <c:v>7130000</c:v>
                </c:pt>
                <c:pt idx="57">
                  <c:v>6748000</c:v>
                </c:pt>
                <c:pt idx="58">
                  <c:v>4647000</c:v>
                </c:pt>
                <c:pt idx="59">
                  <c:v>2928000</c:v>
                </c:pt>
                <c:pt idx="60">
                  <c:v>1782000</c:v>
                </c:pt>
                <c:pt idx="61">
                  <c:v>1399000</c:v>
                </c:pt>
                <c:pt idx="62">
                  <c:v>825700</c:v>
                </c:pt>
                <c:pt idx="63">
                  <c:v>61250</c:v>
                </c:pt>
                <c:pt idx="64">
                  <c:v>251200</c:v>
                </c:pt>
                <c:pt idx="65">
                  <c:v>250200</c:v>
                </c:pt>
                <c:pt idx="66">
                  <c:v>-132400</c:v>
                </c:pt>
                <c:pt idx="67">
                  <c:v>-133400</c:v>
                </c:pt>
                <c:pt idx="68">
                  <c:v>438300</c:v>
                </c:pt>
                <c:pt idx="69">
                  <c:v>628300</c:v>
                </c:pt>
                <c:pt idx="70">
                  <c:v>245600</c:v>
                </c:pt>
                <c:pt idx="71">
                  <c:v>-137100</c:v>
                </c:pt>
                <c:pt idx="72">
                  <c:v>52830</c:v>
                </c:pt>
                <c:pt idx="73">
                  <c:v>51900</c:v>
                </c:pt>
                <c:pt idx="74">
                  <c:v>-139900</c:v>
                </c:pt>
                <c:pt idx="75">
                  <c:v>240900</c:v>
                </c:pt>
                <c:pt idx="76">
                  <c:v>240000</c:v>
                </c:pt>
                <c:pt idx="77">
                  <c:v>-142700</c:v>
                </c:pt>
                <c:pt idx="78">
                  <c:v>47290</c:v>
                </c:pt>
                <c:pt idx="79">
                  <c:v>-144500</c:v>
                </c:pt>
                <c:pt idx="80">
                  <c:v>236300</c:v>
                </c:pt>
                <c:pt idx="81">
                  <c:v>426300</c:v>
                </c:pt>
                <c:pt idx="82">
                  <c:v>-147200</c:v>
                </c:pt>
                <c:pt idx="83">
                  <c:v>-148200</c:v>
                </c:pt>
                <c:pt idx="84">
                  <c:v>-149100</c:v>
                </c:pt>
                <c:pt idx="85">
                  <c:v>-150000</c:v>
                </c:pt>
                <c:pt idx="86">
                  <c:v>-150900</c:v>
                </c:pt>
                <c:pt idx="87">
                  <c:v>230000</c:v>
                </c:pt>
                <c:pt idx="88">
                  <c:v>-152700</c:v>
                </c:pt>
                <c:pt idx="89">
                  <c:v>228100</c:v>
                </c:pt>
                <c:pt idx="90">
                  <c:v>-154500</c:v>
                </c:pt>
                <c:pt idx="91">
                  <c:v>-155400</c:v>
                </c:pt>
                <c:pt idx="92">
                  <c:v>-156300</c:v>
                </c:pt>
                <c:pt idx="93">
                  <c:v>-157200</c:v>
                </c:pt>
                <c:pt idx="94">
                  <c:v>223600</c:v>
                </c:pt>
                <c:pt idx="95">
                  <c:v>604500</c:v>
                </c:pt>
                <c:pt idx="96">
                  <c:v>603600</c:v>
                </c:pt>
                <c:pt idx="97">
                  <c:v>221000</c:v>
                </c:pt>
                <c:pt idx="98">
                  <c:v>983600</c:v>
                </c:pt>
                <c:pt idx="99">
                  <c:v>3273000</c:v>
                </c:pt>
                <c:pt idx="100">
                  <c:v>2318000</c:v>
                </c:pt>
                <c:pt idx="101">
                  <c:v>1935000</c:v>
                </c:pt>
                <c:pt idx="102">
                  <c:v>2889000</c:v>
                </c:pt>
                <c:pt idx="103">
                  <c:v>2697000</c:v>
                </c:pt>
                <c:pt idx="104">
                  <c:v>4414000</c:v>
                </c:pt>
                <c:pt idx="105">
                  <c:v>1932000</c:v>
                </c:pt>
                <c:pt idx="106">
                  <c:v>2694000</c:v>
                </c:pt>
                <c:pt idx="107">
                  <c:v>1548000</c:v>
                </c:pt>
                <c:pt idx="108">
                  <c:v>1738000</c:v>
                </c:pt>
                <c:pt idx="109">
                  <c:v>973800</c:v>
                </c:pt>
                <c:pt idx="110">
                  <c:v>400300</c:v>
                </c:pt>
                <c:pt idx="111">
                  <c:v>-173200</c:v>
                </c:pt>
                <c:pt idx="112">
                  <c:v>-174100</c:v>
                </c:pt>
                <c:pt idx="113">
                  <c:v>-175000</c:v>
                </c:pt>
                <c:pt idx="114">
                  <c:v>15020</c:v>
                </c:pt>
                <c:pt idx="115">
                  <c:v>205000</c:v>
                </c:pt>
                <c:pt idx="116">
                  <c:v>13270</c:v>
                </c:pt>
                <c:pt idx="117">
                  <c:v>-178500</c:v>
                </c:pt>
                <c:pt idx="118">
                  <c:v>11540</c:v>
                </c:pt>
                <c:pt idx="119">
                  <c:v>10670</c:v>
                </c:pt>
                <c:pt idx="120">
                  <c:v>-181100</c:v>
                </c:pt>
                <c:pt idx="121">
                  <c:v>8936</c:v>
                </c:pt>
                <c:pt idx="122">
                  <c:v>198900</c:v>
                </c:pt>
                <c:pt idx="123">
                  <c:v>198100</c:v>
                </c:pt>
                <c:pt idx="124">
                  <c:v>6340</c:v>
                </c:pt>
                <c:pt idx="125">
                  <c:v>-185400</c:v>
                </c:pt>
                <c:pt idx="126">
                  <c:v>-186300</c:v>
                </c:pt>
                <c:pt idx="127">
                  <c:v>-187100</c:v>
                </c:pt>
                <c:pt idx="128">
                  <c:v>193800</c:v>
                </c:pt>
                <c:pt idx="129">
                  <c:v>383800</c:v>
                </c:pt>
                <c:pt idx="130">
                  <c:v>382900</c:v>
                </c:pt>
                <c:pt idx="131">
                  <c:v>-190600</c:v>
                </c:pt>
                <c:pt idx="132">
                  <c:v>-191400</c:v>
                </c:pt>
                <c:pt idx="133">
                  <c:v>189500</c:v>
                </c:pt>
                <c:pt idx="134">
                  <c:v>-193100</c:v>
                </c:pt>
                <c:pt idx="135">
                  <c:v>-3120</c:v>
                </c:pt>
                <c:pt idx="136">
                  <c:v>-3972</c:v>
                </c:pt>
                <c:pt idx="137">
                  <c:v>-4830</c:v>
                </c:pt>
                <c:pt idx="138">
                  <c:v>566900</c:v>
                </c:pt>
                <c:pt idx="139">
                  <c:v>184300</c:v>
                </c:pt>
                <c:pt idx="140">
                  <c:v>-7387</c:v>
                </c:pt>
                <c:pt idx="141">
                  <c:v>182600</c:v>
                </c:pt>
                <c:pt idx="142">
                  <c:v>-9086</c:v>
                </c:pt>
                <c:pt idx="143">
                  <c:v>180900</c:v>
                </c:pt>
                <c:pt idx="144">
                  <c:v>180100</c:v>
                </c:pt>
                <c:pt idx="145">
                  <c:v>-202500</c:v>
                </c:pt>
                <c:pt idx="146">
                  <c:v>-12480</c:v>
                </c:pt>
                <c:pt idx="147">
                  <c:v>-204200</c:v>
                </c:pt>
                <c:pt idx="148">
                  <c:v>558500</c:v>
                </c:pt>
                <c:pt idx="149">
                  <c:v>-205900</c:v>
                </c:pt>
                <c:pt idx="150">
                  <c:v>-15850</c:v>
                </c:pt>
                <c:pt idx="151">
                  <c:v>201800</c:v>
                </c:pt>
                <c:pt idx="152">
                  <c:v>-309100</c:v>
                </c:pt>
                <c:pt idx="153">
                  <c:v>0</c:v>
                </c:pt>
                <c:pt idx="154">
                  <c:v>0</c:v>
                </c:pt>
                <c:pt idx="155">
                  <c:v>0</c:v>
                </c:pt>
              </c:numCache>
            </c:numRef>
          </c:yVal>
          <c:smooth val="0"/>
          <c:extLst>
            <c:ext xmlns:c16="http://schemas.microsoft.com/office/drawing/2014/chart" uri="{C3380CC4-5D6E-409C-BE32-E72D297353CC}">
              <c16:uniqueId val="{00000001-B5B6-4B1F-A9B0-68F0992DF5CB}"/>
            </c:ext>
          </c:extLst>
        </c:ser>
        <c:ser>
          <c:idx val="5"/>
          <c:order val="2"/>
          <c:tx>
            <c:strRef>
              <c:f>'All spectra'!$AE$1</c:f>
              <c:strCache>
                <c:ptCount val="1"/>
                <c:pt idx="0">
                  <c:v>Brandon TIM6</c:v>
                </c:pt>
              </c:strCache>
            </c:strRef>
          </c:tx>
          <c:spPr>
            <a:ln w="19050" cap="rnd">
              <a:solidFill>
                <a:srgbClr val="FF0000"/>
              </a:solidFill>
              <a:round/>
            </a:ln>
            <a:effectLst/>
          </c:spPr>
          <c:marker>
            <c:symbol val="square"/>
            <c:size val="5"/>
            <c:spPr>
              <a:solidFill>
                <a:schemeClr val="accent2">
                  <a:lumMod val="20000"/>
                  <a:lumOff val="80000"/>
                </a:schemeClr>
              </a:solidFill>
              <a:ln w="9525">
                <a:solidFill>
                  <a:srgbClr val="FF0000"/>
                </a:solidFill>
              </a:ln>
              <a:effectLst/>
            </c:spPr>
          </c:marker>
          <c:xVal>
            <c:numRef>
              <c:f>'All spectra'!$AE$6:$AE$161</c:f>
              <c:numCache>
                <c:formatCode>General</c:formatCode>
                <c:ptCount val="156"/>
                <c:pt idx="0">
                  <c:v>4.3499999999999996</c:v>
                </c:pt>
                <c:pt idx="1">
                  <c:v>4.45</c:v>
                </c:pt>
                <c:pt idx="2">
                  <c:v>4.55</c:v>
                </c:pt>
                <c:pt idx="3">
                  <c:v>4.6500000000000004</c:v>
                </c:pt>
                <c:pt idx="4">
                  <c:v>4.75</c:v>
                </c:pt>
                <c:pt idx="5">
                  <c:v>4.8499999999999996</c:v>
                </c:pt>
                <c:pt idx="6">
                  <c:v>4.95</c:v>
                </c:pt>
                <c:pt idx="7">
                  <c:v>5.05</c:v>
                </c:pt>
                <c:pt idx="8">
                  <c:v>5.15</c:v>
                </c:pt>
                <c:pt idx="9">
                  <c:v>5.25</c:v>
                </c:pt>
                <c:pt idx="10">
                  <c:v>5.35</c:v>
                </c:pt>
                <c:pt idx="11">
                  <c:v>5.45</c:v>
                </c:pt>
                <c:pt idx="12">
                  <c:v>5.55</c:v>
                </c:pt>
                <c:pt idx="13">
                  <c:v>5.65</c:v>
                </c:pt>
                <c:pt idx="14">
                  <c:v>5.75</c:v>
                </c:pt>
                <c:pt idx="15">
                  <c:v>5.85</c:v>
                </c:pt>
                <c:pt idx="16">
                  <c:v>5.95</c:v>
                </c:pt>
                <c:pt idx="17">
                  <c:v>6.05</c:v>
                </c:pt>
                <c:pt idx="18">
                  <c:v>6.15</c:v>
                </c:pt>
                <c:pt idx="19">
                  <c:v>6.25</c:v>
                </c:pt>
                <c:pt idx="20">
                  <c:v>6.35</c:v>
                </c:pt>
                <c:pt idx="21">
                  <c:v>6.45</c:v>
                </c:pt>
                <c:pt idx="22">
                  <c:v>6.55</c:v>
                </c:pt>
                <c:pt idx="23">
                  <c:v>6.65</c:v>
                </c:pt>
                <c:pt idx="24">
                  <c:v>6.75</c:v>
                </c:pt>
                <c:pt idx="25">
                  <c:v>6.85</c:v>
                </c:pt>
                <c:pt idx="26">
                  <c:v>6.95</c:v>
                </c:pt>
                <c:pt idx="27">
                  <c:v>7.05</c:v>
                </c:pt>
                <c:pt idx="28">
                  <c:v>7.15</c:v>
                </c:pt>
                <c:pt idx="29">
                  <c:v>7.25</c:v>
                </c:pt>
                <c:pt idx="30">
                  <c:v>7.35</c:v>
                </c:pt>
                <c:pt idx="31">
                  <c:v>7.45</c:v>
                </c:pt>
                <c:pt idx="32">
                  <c:v>7.55</c:v>
                </c:pt>
                <c:pt idx="33">
                  <c:v>7.65</c:v>
                </c:pt>
                <c:pt idx="34">
                  <c:v>7.75</c:v>
                </c:pt>
                <c:pt idx="35">
                  <c:v>7.85</c:v>
                </c:pt>
                <c:pt idx="36">
                  <c:v>7.95</c:v>
                </c:pt>
                <c:pt idx="37">
                  <c:v>8.0500000000000007</c:v>
                </c:pt>
                <c:pt idx="38">
                  <c:v>8.15</c:v>
                </c:pt>
                <c:pt idx="39">
                  <c:v>8.25</c:v>
                </c:pt>
                <c:pt idx="40">
                  <c:v>8.35</c:v>
                </c:pt>
                <c:pt idx="41">
                  <c:v>8.4499999999999993</c:v>
                </c:pt>
                <c:pt idx="42">
                  <c:v>8.5500000000000007</c:v>
                </c:pt>
                <c:pt idx="43">
                  <c:v>8.65</c:v>
                </c:pt>
                <c:pt idx="44">
                  <c:v>8.75</c:v>
                </c:pt>
                <c:pt idx="45">
                  <c:v>8.85</c:v>
                </c:pt>
                <c:pt idx="46">
                  <c:v>8.9499999999999993</c:v>
                </c:pt>
                <c:pt idx="47">
                  <c:v>9.0500000000000007</c:v>
                </c:pt>
                <c:pt idx="48">
                  <c:v>9.15</c:v>
                </c:pt>
                <c:pt idx="49">
                  <c:v>9.25</c:v>
                </c:pt>
                <c:pt idx="50">
                  <c:v>9.35</c:v>
                </c:pt>
                <c:pt idx="51">
                  <c:v>9.4499999999999993</c:v>
                </c:pt>
                <c:pt idx="52">
                  <c:v>9.5500000000000007</c:v>
                </c:pt>
                <c:pt idx="53">
                  <c:v>9.65</c:v>
                </c:pt>
                <c:pt idx="54">
                  <c:v>9.75</c:v>
                </c:pt>
                <c:pt idx="55">
                  <c:v>9.85</c:v>
                </c:pt>
                <c:pt idx="56">
                  <c:v>9.9499999999999993</c:v>
                </c:pt>
                <c:pt idx="57">
                  <c:v>10.050000000000001</c:v>
                </c:pt>
                <c:pt idx="58">
                  <c:v>10.15</c:v>
                </c:pt>
                <c:pt idx="59">
                  <c:v>10.25</c:v>
                </c:pt>
                <c:pt idx="60">
                  <c:v>10.35</c:v>
                </c:pt>
                <c:pt idx="61">
                  <c:v>10.45</c:v>
                </c:pt>
                <c:pt idx="62">
                  <c:v>10.55</c:v>
                </c:pt>
                <c:pt idx="63">
                  <c:v>10.65</c:v>
                </c:pt>
                <c:pt idx="64">
                  <c:v>10.75</c:v>
                </c:pt>
                <c:pt idx="65">
                  <c:v>10.85</c:v>
                </c:pt>
                <c:pt idx="66">
                  <c:v>10.95</c:v>
                </c:pt>
                <c:pt idx="67">
                  <c:v>11.05</c:v>
                </c:pt>
                <c:pt idx="68">
                  <c:v>11.15</c:v>
                </c:pt>
                <c:pt idx="69">
                  <c:v>11.25</c:v>
                </c:pt>
                <c:pt idx="70">
                  <c:v>11.35</c:v>
                </c:pt>
                <c:pt idx="71">
                  <c:v>11.45</c:v>
                </c:pt>
                <c:pt idx="72">
                  <c:v>11.55</c:v>
                </c:pt>
                <c:pt idx="73">
                  <c:v>11.65</c:v>
                </c:pt>
                <c:pt idx="74">
                  <c:v>11.75</c:v>
                </c:pt>
                <c:pt idx="75">
                  <c:v>11.85</c:v>
                </c:pt>
                <c:pt idx="76">
                  <c:v>11.95</c:v>
                </c:pt>
                <c:pt idx="77">
                  <c:v>12.05</c:v>
                </c:pt>
                <c:pt idx="78">
                  <c:v>12.15</c:v>
                </c:pt>
                <c:pt idx="79">
                  <c:v>12.25</c:v>
                </c:pt>
                <c:pt idx="80">
                  <c:v>12.35</c:v>
                </c:pt>
                <c:pt idx="81">
                  <c:v>12.45</c:v>
                </c:pt>
                <c:pt idx="82">
                  <c:v>12.55</c:v>
                </c:pt>
                <c:pt idx="83">
                  <c:v>12.65</c:v>
                </c:pt>
                <c:pt idx="84">
                  <c:v>12.75</c:v>
                </c:pt>
                <c:pt idx="85">
                  <c:v>12.85</c:v>
                </c:pt>
                <c:pt idx="86">
                  <c:v>12.95</c:v>
                </c:pt>
                <c:pt idx="87">
                  <c:v>13.05</c:v>
                </c:pt>
                <c:pt idx="88">
                  <c:v>13.15</c:v>
                </c:pt>
                <c:pt idx="89">
                  <c:v>13.25</c:v>
                </c:pt>
                <c:pt idx="90">
                  <c:v>13.35</c:v>
                </c:pt>
                <c:pt idx="91">
                  <c:v>13.45</c:v>
                </c:pt>
                <c:pt idx="92">
                  <c:v>13.55</c:v>
                </c:pt>
                <c:pt idx="93">
                  <c:v>13.65</c:v>
                </c:pt>
                <c:pt idx="94">
                  <c:v>13.75</c:v>
                </c:pt>
                <c:pt idx="95">
                  <c:v>13.85</c:v>
                </c:pt>
                <c:pt idx="96">
                  <c:v>13.95</c:v>
                </c:pt>
                <c:pt idx="97">
                  <c:v>14.05</c:v>
                </c:pt>
                <c:pt idx="98">
                  <c:v>14.15</c:v>
                </c:pt>
                <c:pt idx="99">
                  <c:v>14.25</c:v>
                </c:pt>
                <c:pt idx="100">
                  <c:v>14.35</c:v>
                </c:pt>
                <c:pt idx="101">
                  <c:v>14.45</c:v>
                </c:pt>
                <c:pt idx="102">
                  <c:v>14.55</c:v>
                </c:pt>
                <c:pt idx="103">
                  <c:v>14.65</c:v>
                </c:pt>
                <c:pt idx="104">
                  <c:v>14.75</c:v>
                </c:pt>
                <c:pt idx="105">
                  <c:v>14.85</c:v>
                </c:pt>
                <c:pt idx="106">
                  <c:v>14.95</c:v>
                </c:pt>
                <c:pt idx="107">
                  <c:v>15.05</c:v>
                </c:pt>
                <c:pt idx="108">
                  <c:v>15.15</c:v>
                </c:pt>
                <c:pt idx="109">
                  <c:v>15.25</c:v>
                </c:pt>
                <c:pt idx="110">
                  <c:v>15.35</c:v>
                </c:pt>
                <c:pt idx="111">
                  <c:v>15.45</c:v>
                </c:pt>
                <c:pt idx="112">
                  <c:v>15.55</c:v>
                </c:pt>
                <c:pt idx="113">
                  <c:v>15.65</c:v>
                </c:pt>
                <c:pt idx="114">
                  <c:v>15.75</c:v>
                </c:pt>
                <c:pt idx="115">
                  <c:v>15.85</c:v>
                </c:pt>
                <c:pt idx="116">
                  <c:v>15.95</c:v>
                </c:pt>
                <c:pt idx="117">
                  <c:v>16.05</c:v>
                </c:pt>
                <c:pt idx="118">
                  <c:v>16.149999999999999</c:v>
                </c:pt>
                <c:pt idx="119">
                  <c:v>16.25</c:v>
                </c:pt>
                <c:pt idx="120">
                  <c:v>16.350000000000001</c:v>
                </c:pt>
                <c:pt idx="121">
                  <c:v>16.45</c:v>
                </c:pt>
                <c:pt idx="122">
                  <c:v>16.55</c:v>
                </c:pt>
                <c:pt idx="123">
                  <c:v>16.649999999999999</c:v>
                </c:pt>
                <c:pt idx="124">
                  <c:v>16.75</c:v>
                </c:pt>
                <c:pt idx="125">
                  <c:v>16.850000000000001</c:v>
                </c:pt>
                <c:pt idx="126">
                  <c:v>16.95</c:v>
                </c:pt>
                <c:pt idx="127">
                  <c:v>17.05</c:v>
                </c:pt>
                <c:pt idx="128">
                  <c:v>17.149999999999999</c:v>
                </c:pt>
                <c:pt idx="129">
                  <c:v>17.25</c:v>
                </c:pt>
                <c:pt idx="130">
                  <c:v>17.350000000000001</c:v>
                </c:pt>
                <c:pt idx="131">
                  <c:v>17.45</c:v>
                </c:pt>
                <c:pt idx="132">
                  <c:v>17.55</c:v>
                </c:pt>
                <c:pt idx="133">
                  <c:v>17.649999999999999</c:v>
                </c:pt>
                <c:pt idx="134">
                  <c:v>17.75</c:v>
                </c:pt>
                <c:pt idx="135">
                  <c:v>17.850000000000001</c:v>
                </c:pt>
                <c:pt idx="136">
                  <c:v>17.95</c:v>
                </c:pt>
                <c:pt idx="137">
                  <c:v>18.05</c:v>
                </c:pt>
                <c:pt idx="138">
                  <c:v>18.149999999999999</c:v>
                </c:pt>
                <c:pt idx="139">
                  <c:v>18.25</c:v>
                </c:pt>
                <c:pt idx="140">
                  <c:v>18.350000000000001</c:v>
                </c:pt>
                <c:pt idx="141">
                  <c:v>18.45</c:v>
                </c:pt>
                <c:pt idx="142">
                  <c:v>18.55</c:v>
                </c:pt>
                <c:pt idx="143">
                  <c:v>18.649999999999999</c:v>
                </c:pt>
                <c:pt idx="144">
                  <c:v>18.75</c:v>
                </c:pt>
                <c:pt idx="145">
                  <c:v>18.850000000000001</c:v>
                </c:pt>
                <c:pt idx="146">
                  <c:v>18.95</c:v>
                </c:pt>
                <c:pt idx="147">
                  <c:v>19.05</c:v>
                </c:pt>
                <c:pt idx="148">
                  <c:v>19.149999999999999</c:v>
                </c:pt>
                <c:pt idx="149">
                  <c:v>19.25</c:v>
                </c:pt>
                <c:pt idx="150">
                  <c:v>19.350000000000001</c:v>
                </c:pt>
                <c:pt idx="151">
                  <c:v>19.45</c:v>
                </c:pt>
                <c:pt idx="152">
                  <c:v>19.55</c:v>
                </c:pt>
                <c:pt idx="153">
                  <c:v>19.649999999999999</c:v>
                </c:pt>
                <c:pt idx="154">
                  <c:v>19.75</c:v>
                </c:pt>
                <c:pt idx="155">
                  <c:v>19.850000000000001</c:v>
                </c:pt>
              </c:numCache>
            </c:numRef>
          </c:xVal>
          <c:yVal>
            <c:numRef>
              <c:f>'All spectra'!$AF$6:$AF$161</c:f>
              <c:numCache>
                <c:formatCode>0.00E+00</c:formatCode>
                <c:ptCount val="156"/>
                <c:pt idx="0">
                  <c:v>0</c:v>
                </c:pt>
                <c:pt idx="1">
                  <c:v>0</c:v>
                </c:pt>
                <c:pt idx="2">
                  <c:v>0</c:v>
                </c:pt>
                <c:pt idx="3">
                  <c:v>0</c:v>
                </c:pt>
                <c:pt idx="4">
                  <c:v>0</c:v>
                </c:pt>
                <c:pt idx="5">
                  <c:v>1611000</c:v>
                </c:pt>
                <c:pt idx="6">
                  <c:v>3776000</c:v>
                </c:pt>
                <c:pt idx="7">
                  <c:v>3627000</c:v>
                </c:pt>
                <c:pt idx="8">
                  <c:v>2191000</c:v>
                </c:pt>
                <c:pt idx="9">
                  <c:v>2465000</c:v>
                </c:pt>
                <c:pt idx="10">
                  <c:v>2121000</c:v>
                </c:pt>
                <c:pt idx="11">
                  <c:v>2609000</c:v>
                </c:pt>
                <c:pt idx="12">
                  <c:v>2353000</c:v>
                </c:pt>
                <c:pt idx="13">
                  <c:v>3879000</c:v>
                </c:pt>
                <c:pt idx="14">
                  <c:v>3369000</c:v>
                </c:pt>
                <c:pt idx="15">
                  <c:v>4005000</c:v>
                </c:pt>
                <c:pt idx="16">
                  <c:v>3877000</c:v>
                </c:pt>
                <c:pt idx="17">
                  <c:v>2985000</c:v>
                </c:pt>
                <c:pt idx="18">
                  <c:v>3112000</c:v>
                </c:pt>
                <c:pt idx="19">
                  <c:v>4256000</c:v>
                </c:pt>
                <c:pt idx="20">
                  <c:v>5782000</c:v>
                </c:pt>
                <c:pt idx="21">
                  <c:v>4000000</c:v>
                </c:pt>
                <c:pt idx="22">
                  <c:v>5780000</c:v>
                </c:pt>
                <c:pt idx="23">
                  <c:v>6288000</c:v>
                </c:pt>
                <c:pt idx="24">
                  <c:v>4124000</c:v>
                </c:pt>
                <c:pt idx="25">
                  <c:v>4124000</c:v>
                </c:pt>
                <c:pt idx="26">
                  <c:v>7303000</c:v>
                </c:pt>
                <c:pt idx="27">
                  <c:v>6412000</c:v>
                </c:pt>
                <c:pt idx="28">
                  <c:v>6284000</c:v>
                </c:pt>
                <c:pt idx="29">
                  <c:v>5011000</c:v>
                </c:pt>
                <c:pt idx="30">
                  <c:v>7046000</c:v>
                </c:pt>
                <c:pt idx="31">
                  <c:v>6790000</c:v>
                </c:pt>
                <c:pt idx="32">
                  <c:v>8698000</c:v>
                </c:pt>
                <c:pt idx="33">
                  <c:v>6407000</c:v>
                </c:pt>
                <c:pt idx="34">
                  <c:v>10100000</c:v>
                </c:pt>
                <c:pt idx="35">
                  <c:v>10100000</c:v>
                </c:pt>
                <c:pt idx="36">
                  <c:v>7677000</c:v>
                </c:pt>
                <c:pt idx="37">
                  <c:v>10220000</c:v>
                </c:pt>
                <c:pt idx="38">
                  <c:v>10600000</c:v>
                </c:pt>
                <c:pt idx="39">
                  <c:v>8820000</c:v>
                </c:pt>
                <c:pt idx="40">
                  <c:v>8564000</c:v>
                </c:pt>
                <c:pt idx="41">
                  <c:v>11740000</c:v>
                </c:pt>
                <c:pt idx="42">
                  <c:v>10340000</c:v>
                </c:pt>
                <c:pt idx="43">
                  <c:v>10850000</c:v>
                </c:pt>
                <c:pt idx="44">
                  <c:v>11110000</c:v>
                </c:pt>
                <c:pt idx="45">
                  <c:v>10340000</c:v>
                </c:pt>
                <c:pt idx="46">
                  <c:v>12500000</c:v>
                </c:pt>
                <c:pt idx="47">
                  <c:v>16450000</c:v>
                </c:pt>
                <c:pt idx="48">
                  <c:v>12630000</c:v>
                </c:pt>
                <c:pt idx="49">
                  <c:v>14160000</c:v>
                </c:pt>
                <c:pt idx="50">
                  <c:v>11610000</c:v>
                </c:pt>
                <c:pt idx="51">
                  <c:v>12370000</c:v>
                </c:pt>
                <c:pt idx="52">
                  <c:v>9954000</c:v>
                </c:pt>
                <c:pt idx="53">
                  <c:v>9445000</c:v>
                </c:pt>
                <c:pt idx="54">
                  <c:v>7281000</c:v>
                </c:pt>
                <c:pt idx="55">
                  <c:v>4481000</c:v>
                </c:pt>
                <c:pt idx="56">
                  <c:v>5371000</c:v>
                </c:pt>
                <c:pt idx="57">
                  <c:v>3844000</c:v>
                </c:pt>
                <c:pt idx="58">
                  <c:v>2316000</c:v>
                </c:pt>
                <c:pt idx="59">
                  <c:v>2315000</c:v>
                </c:pt>
                <c:pt idx="60">
                  <c:v>533300</c:v>
                </c:pt>
                <c:pt idx="61">
                  <c:v>1041000</c:v>
                </c:pt>
                <c:pt idx="62">
                  <c:v>786200</c:v>
                </c:pt>
                <c:pt idx="63">
                  <c:v>276500</c:v>
                </c:pt>
                <c:pt idx="64">
                  <c:v>-105900</c:v>
                </c:pt>
                <c:pt idx="65">
                  <c:v>147800</c:v>
                </c:pt>
                <c:pt idx="66">
                  <c:v>528700</c:v>
                </c:pt>
                <c:pt idx="67">
                  <c:v>146200</c:v>
                </c:pt>
                <c:pt idx="68">
                  <c:v>-109000</c:v>
                </c:pt>
                <c:pt idx="69">
                  <c:v>-109700</c:v>
                </c:pt>
                <c:pt idx="70">
                  <c:v>16740</c:v>
                </c:pt>
                <c:pt idx="71">
                  <c:v>15990</c:v>
                </c:pt>
                <c:pt idx="72">
                  <c:v>-112000</c:v>
                </c:pt>
                <c:pt idx="73">
                  <c:v>14480</c:v>
                </c:pt>
                <c:pt idx="74">
                  <c:v>-113500</c:v>
                </c:pt>
                <c:pt idx="75">
                  <c:v>-114200</c:v>
                </c:pt>
                <c:pt idx="76">
                  <c:v>-115000</c:v>
                </c:pt>
                <c:pt idx="77">
                  <c:v>11480</c:v>
                </c:pt>
                <c:pt idx="78">
                  <c:v>392400</c:v>
                </c:pt>
                <c:pt idx="79">
                  <c:v>9993</c:v>
                </c:pt>
                <c:pt idx="80">
                  <c:v>-118000</c:v>
                </c:pt>
                <c:pt idx="81">
                  <c:v>8507</c:v>
                </c:pt>
                <c:pt idx="82">
                  <c:v>7766</c:v>
                </c:pt>
                <c:pt idx="83">
                  <c:v>-120200</c:v>
                </c:pt>
                <c:pt idx="84">
                  <c:v>-120900</c:v>
                </c:pt>
                <c:pt idx="85">
                  <c:v>5543</c:v>
                </c:pt>
                <c:pt idx="86">
                  <c:v>-122400</c:v>
                </c:pt>
                <c:pt idx="87">
                  <c:v>-123200</c:v>
                </c:pt>
                <c:pt idx="88">
                  <c:v>-123900</c:v>
                </c:pt>
                <c:pt idx="89">
                  <c:v>129800</c:v>
                </c:pt>
                <c:pt idx="90">
                  <c:v>256300</c:v>
                </c:pt>
                <c:pt idx="91">
                  <c:v>1138</c:v>
                </c:pt>
                <c:pt idx="92">
                  <c:v>254900</c:v>
                </c:pt>
                <c:pt idx="93">
                  <c:v>-127600</c:v>
                </c:pt>
                <c:pt idx="94">
                  <c:v>-1051</c:v>
                </c:pt>
                <c:pt idx="95">
                  <c:v>634400</c:v>
                </c:pt>
                <c:pt idx="96">
                  <c:v>506400</c:v>
                </c:pt>
                <c:pt idx="97">
                  <c:v>760100</c:v>
                </c:pt>
                <c:pt idx="98">
                  <c:v>1904000</c:v>
                </c:pt>
                <c:pt idx="99">
                  <c:v>1649000</c:v>
                </c:pt>
                <c:pt idx="100">
                  <c:v>2412000</c:v>
                </c:pt>
                <c:pt idx="101">
                  <c:v>2793000</c:v>
                </c:pt>
                <c:pt idx="102">
                  <c:v>3047000</c:v>
                </c:pt>
                <c:pt idx="103">
                  <c:v>1901000</c:v>
                </c:pt>
                <c:pt idx="104">
                  <c:v>1264000</c:v>
                </c:pt>
                <c:pt idx="105">
                  <c:v>2536000</c:v>
                </c:pt>
                <c:pt idx="106">
                  <c:v>1135000</c:v>
                </c:pt>
                <c:pt idx="107">
                  <c:v>498500</c:v>
                </c:pt>
                <c:pt idx="108">
                  <c:v>879400</c:v>
                </c:pt>
                <c:pt idx="109">
                  <c:v>497000</c:v>
                </c:pt>
                <c:pt idx="110">
                  <c:v>623500</c:v>
                </c:pt>
                <c:pt idx="111">
                  <c:v>241100</c:v>
                </c:pt>
                <c:pt idx="112">
                  <c:v>-141300</c:v>
                </c:pt>
                <c:pt idx="113">
                  <c:v>-14730</c:v>
                </c:pt>
                <c:pt idx="114">
                  <c:v>-15440</c:v>
                </c:pt>
                <c:pt idx="115">
                  <c:v>365500</c:v>
                </c:pt>
                <c:pt idx="116">
                  <c:v>-144100</c:v>
                </c:pt>
                <c:pt idx="117">
                  <c:v>-17560</c:v>
                </c:pt>
                <c:pt idx="118">
                  <c:v>363400</c:v>
                </c:pt>
                <c:pt idx="119">
                  <c:v>108300</c:v>
                </c:pt>
                <c:pt idx="120">
                  <c:v>362000</c:v>
                </c:pt>
                <c:pt idx="121">
                  <c:v>-147600</c:v>
                </c:pt>
                <c:pt idx="122">
                  <c:v>-148300</c:v>
                </c:pt>
                <c:pt idx="123">
                  <c:v>105400</c:v>
                </c:pt>
                <c:pt idx="124">
                  <c:v>-22490</c:v>
                </c:pt>
                <c:pt idx="125">
                  <c:v>-23190</c:v>
                </c:pt>
                <c:pt idx="126">
                  <c:v>-23890</c:v>
                </c:pt>
                <c:pt idx="127">
                  <c:v>229900</c:v>
                </c:pt>
                <c:pt idx="128">
                  <c:v>101900</c:v>
                </c:pt>
                <c:pt idx="129">
                  <c:v>-25990</c:v>
                </c:pt>
                <c:pt idx="130">
                  <c:v>100500</c:v>
                </c:pt>
                <c:pt idx="131">
                  <c:v>-154600</c:v>
                </c:pt>
                <c:pt idx="132">
                  <c:v>-155300</c:v>
                </c:pt>
                <c:pt idx="133">
                  <c:v>-28770</c:v>
                </c:pt>
                <c:pt idx="134">
                  <c:v>-156700</c:v>
                </c:pt>
                <c:pt idx="135">
                  <c:v>-30160</c:v>
                </c:pt>
                <c:pt idx="136">
                  <c:v>-158100</c:v>
                </c:pt>
                <c:pt idx="137">
                  <c:v>-158800</c:v>
                </c:pt>
                <c:pt idx="138">
                  <c:v>-32240</c:v>
                </c:pt>
                <c:pt idx="139">
                  <c:v>-160200</c:v>
                </c:pt>
                <c:pt idx="140">
                  <c:v>93600</c:v>
                </c:pt>
                <c:pt idx="141">
                  <c:v>-34320</c:v>
                </c:pt>
                <c:pt idx="142">
                  <c:v>-35000</c:v>
                </c:pt>
                <c:pt idx="143">
                  <c:v>-35690</c:v>
                </c:pt>
                <c:pt idx="144">
                  <c:v>-36380</c:v>
                </c:pt>
                <c:pt idx="145">
                  <c:v>-37070</c:v>
                </c:pt>
                <c:pt idx="146">
                  <c:v>89480</c:v>
                </c:pt>
                <c:pt idx="147">
                  <c:v>-165700</c:v>
                </c:pt>
                <c:pt idx="148">
                  <c:v>88100</c:v>
                </c:pt>
                <c:pt idx="149">
                  <c:v>-39810</c:v>
                </c:pt>
                <c:pt idx="150">
                  <c:v>-167700</c:v>
                </c:pt>
                <c:pt idx="151">
                  <c:v>213300</c:v>
                </c:pt>
                <c:pt idx="152">
                  <c:v>-193600</c:v>
                </c:pt>
                <c:pt idx="153">
                  <c:v>-202000</c:v>
                </c:pt>
                <c:pt idx="154">
                  <c:v>0</c:v>
                </c:pt>
                <c:pt idx="155">
                  <c:v>0</c:v>
                </c:pt>
              </c:numCache>
            </c:numRef>
          </c:yVal>
          <c:smooth val="0"/>
          <c:extLst>
            <c:ext xmlns:c16="http://schemas.microsoft.com/office/drawing/2014/chart" uri="{C3380CC4-5D6E-409C-BE32-E72D297353CC}">
              <c16:uniqueId val="{00000002-B5B6-4B1F-A9B0-68F0992DF5CB}"/>
            </c:ext>
          </c:extLst>
        </c:ser>
        <c:dLbls>
          <c:showLegendKey val="0"/>
          <c:showVal val="0"/>
          <c:showCatName val="0"/>
          <c:showSerName val="0"/>
          <c:showPercent val="0"/>
          <c:showBubbleSize val="0"/>
        </c:dLbls>
        <c:axId val="598647144"/>
        <c:axId val="598647472"/>
      </c:scatterChart>
      <c:valAx>
        <c:axId val="598647144"/>
        <c:scaling>
          <c:orientation val="minMax"/>
          <c:max val="16"/>
          <c:min val="4"/>
        </c:scaling>
        <c:delete val="0"/>
        <c:axPos val="b"/>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Proton energy (MeV)</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8647472"/>
        <c:crosses val="autoZero"/>
        <c:crossBetween val="midCat"/>
      </c:valAx>
      <c:valAx>
        <c:axId val="598647472"/>
        <c:scaling>
          <c:orientation val="minMax"/>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Yield / MeV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E+00" sourceLinked="0"/>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864714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2"/>
            <a:ext cx="4027141" cy="347277"/>
          </a:xfrm>
          <a:prstGeom prst="rect">
            <a:avLst/>
          </a:prstGeom>
          <a:noFill/>
          <a:ln w="9525">
            <a:noFill/>
            <a:miter lim="800000"/>
            <a:headEnd/>
            <a:tailEnd/>
          </a:ln>
          <a:effectLst/>
        </p:spPr>
        <p:txBody>
          <a:bodyPr vert="horz" wrap="square" lIns="92559" tIns="46278" rIns="92559" bIns="46278" numCol="1" anchor="t" anchorCtr="0" compatLnSpc="1">
            <a:prstTxWarp prst="textNoShape">
              <a:avLst/>
            </a:prstTxWarp>
          </a:bodyPr>
          <a:lstStyle>
            <a:lvl1pPr algn="l" defTabSz="927001">
              <a:defRPr sz="1300">
                <a:latin typeface="Times New Roman" pitchFamily="18" charset="0"/>
              </a:defRPr>
            </a:lvl1pPr>
          </a:lstStyle>
          <a:p>
            <a:pPr>
              <a:defRPr/>
            </a:pPr>
            <a:endParaRPr lang="en-US"/>
          </a:p>
        </p:txBody>
      </p:sp>
      <p:sp>
        <p:nvSpPr>
          <p:cNvPr id="70659" name="Rectangle 3"/>
          <p:cNvSpPr>
            <a:spLocks noGrp="1" noChangeArrowheads="1"/>
          </p:cNvSpPr>
          <p:nvPr>
            <p:ph type="dt" sz="quarter" idx="1"/>
          </p:nvPr>
        </p:nvSpPr>
        <p:spPr bwMode="auto">
          <a:xfrm>
            <a:off x="5269260" y="2"/>
            <a:ext cx="4027140" cy="347277"/>
          </a:xfrm>
          <a:prstGeom prst="rect">
            <a:avLst/>
          </a:prstGeom>
          <a:noFill/>
          <a:ln w="9525">
            <a:noFill/>
            <a:miter lim="800000"/>
            <a:headEnd/>
            <a:tailEnd/>
          </a:ln>
          <a:effectLst/>
        </p:spPr>
        <p:txBody>
          <a:bodyPr vert="horz" wrap="square" lIns="92559" tIns="46278" rIns="92559" bIns="46278" numCol="1" anchor="t" anchorCtr="0" compatLnSpc="1">
            <a:prstTxWarp prst="textNoShape">
              <a:avLst/>
            </a:prstTxWarp>
          </a:bodyPr>
          <a:lstStyle>
            <a:lvl1pPr algn="r" defTabSz="927001">
              <a:defRPr sz="1300">
                <a:latin typeface="Times New Roman" pitchFamily="18" charset="0"/>
              </a:defRPr>
            </a:lvl1pPr>
          </a:lstStyle>
          <a:p>
            <a:pPr>
              <a:defRPr/>
            </a:pPr>
            <a:endParaRPr lang="en-US"/>
          </a:p>
        </p:txBody>
      </p:sp>
      <p:sp>
        <p:nvSpPr>
          <p:cNvPr id="70660" name="Rectangle 4"/>
          <p:cNvSpPr>
            <a:spLocks noGrp="1" noChangeArrowheads="1"/>
          </p:cNvSpPr>
          <p:nvPr>
            <p:ph type="ftr" sz="quarter" idx="2"/>
          </p:nvPr>
        </p:nvSpPr>
        <p:spPr bwMode="auto">
          <a:xfrm>
            <a:off x="0" y="6534538"/>
            <a:ext cx="4027141" cy="347277"/>
          </a:xfrm>
          <a:prstGeom prst="rect">
            <a:avLst/>
          </a:prstGeom>
          <a:noFill/>
          <a:ln w="9525">
            <a:noFill/>
            <a:miter lim="800000"/>
            <a:headEnd/>
            <a:tailEnd/>
          </a:ln>
          <a:effectLst/>
        </p:spPr>
        <p:txBody>
          <a:bodyPr vert="horz" wrap="square" lIns="92559" tIns="46278" rIns="92559" bIns="46278" numCol="1" anchor="b" anchorCtr="0" compatLnSpc="1">
            <a:prstTxWarp prst="textNoShape">
              <a:avLst/>
            </a:prstTxWarp>
          </a:bodyPr>
          <a:lstStyle>
            <a:lvl1pPr algn="l" defTabSz="927001">
              <a:defRPr sz="1300">
                <a:latin typeface="Times New Roman" pitchFamily="18" charset="0"/>
              </a:defRPr>
            </a:lvl1pPr>
          </a:lstStyle>
          <a:p>
            <a:pPr>
              <a:defRPr/>
            </a:pPr>
            <a:endParaRPr lang="en-US"/>
          </a:p>
        </p:txBody>
      </p:sp>
      <p:sp>
        <p:nvSpPr>
          <p:cNvPr id="70661" name="Rectangle 5"/>
          <p:cNvSpPr>
            <a:spLocks noGrp="1" noChangeArrowheads="1"/>
          </p:cNvSpPr>
          <p:nvPr>
            <p:ph type="sldNum" sz="quarter" idx="3"/>
          </p:nvPr>
        </p:nvSpPr>
        <p:spPr bwMode="auto">
          <a:xfrm>
            <a:off x="5269260" y="6534538"/>
            <a:ext cx="4027140" cy="347277"/>
          </a:xfrm>
          <a:prstGeom prst="rect">
            <a:avLst/>
          </a:prstGeom>
          <a:noFill/>
          <a:ln w="9525">
            <a:noFill/>
            <a:miter lim="800000"/>
            <a:headEnd/>
            <a:tailEnd/>
          </a:ln>
          <a:effectLst/>
        </p:spPr>
        <p:txBody>
          <a:bodyPr vert="horz" wrap="square" lIns="92559" tIns="46278" rIns="92559" bIns="46278" numCol="1" anchor="b" anchorCtr="0" compatLnSpc="1">
            <a:prstTxWarp prst="textNoShape">
              <a:avLst/>
            </a:prstTxWarp>
          </a:bodyPr>
          <a:lstStyle>
            <a:lvl1pPr algn="r" defTabSz="927001">
              <a:defRPr sz="1300">
                <a:latin typeface="Times New Roman" pitchFamily="18" charset="0"/>
              </a:defRPr>
            </a:lvl1pPr>
          </a:lstStyle>
          <a:p>
            <a:pPr>
              <a:defRPr/>
            </a:pPr>
            <a:fld id="{AF3139B5-D889-4BD5-AD27-01EB190E73D2}" type="slidenum">
              <a:rPr lang="en-US"/>
              <a:pPr>
                <a:defRPr/>
              </a:pPr>
              <a:t>‹#›</a:t>
            </a:fld>
            <a:endParaRPr lang="en-US"/>
          </a:p>
        </p:txBody>
      </p:sp>
    </p:spTree>
    <p:extLst>
      <p:ext uri="{BB962C8B-B14F-4D97-AF65-F5344CB8AC3E}">
        <p14:creationId xmlns:p14="http://schemas.microsoft.com/office/powerpoint/2010/main" val="968470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2"/>
            <a:ext cx="4027141" cy="347277"/>
          </a:xfrm>
          <a:prstGeom prst="rect">
            <a:avLst/>
          </a:prstGeom>
          <a:noFill/>
          <a:ln w="9525">
            <a:noFill/>
            <a:miter lim="800000"/>
            <a:headEnd/>
            <a:tailEnd/>
          </a:ln>
          <a:effectLst/>
        </p:spPr>
        <p:txBody>
          <a:bodyPr vert="horz" wrap="square" lIns="92559" tIns="46278" rIns="92559" bIns="46278" numCol="1" anchor="ctr" anchorCtr="0" compatLnSpc="1">
            <a:prstTxWarp prst="textNoShape">
              <a:avLst/>
            </a:prstTxWarp>
          </a:bodyPr>
          <a:lstStyle>
            <a:lvl1pPr algn="l" defTabSz="927001" eaLnBrk="0" hangingPunct="0">
              <a:defRPr kumimoji="0" sz="1300" baseline="0">
                <a:latin typeface="Times New Roman" pitchFamily="18" charset="0"/>
              </a:defRPr>
            </a:lvl1pPr>
          </a:lstStyle>
          <a:p>
            <a:pPr>
              <a:defRPr/>
            </a:pPr>
            <a:endParaRPr lang="en-US"/>
          </a:p>
        </p:txBody>
      </p:sp>
      <p:sp>
        <p:nvSpPr>
          <p:cNvPr id="1027" name="Rectangle 3"/>
          <p:cNvSpPr>
            <a:spLocks noGrp="1" noChangeArrowheads="1"/>
          </p:cNvSpPr>
          <p:nvPr>
            <p:ph type="dt" idx="1"/>
          </p:nvPr>
        </p:nvSpPr>
        <p:spPr bwMode="auto">
          <a:xfrm>
            <a:off x="5269260" y="2"/>
            <a:ext cx="4027140" cy="347277"/>
          </a:xfrm>
          <a:prstGeom prst="rect">
            <a:avLst/>
          </a:prstGeom>
          <a:noFill/>
          <a:ln w="9525">
            <a:noFill/>
            <a:miter lim="800000"/>
            <a:headEnd/>
            <a:tailEnd/>
          </a:ln>
          <a:effectLst/>
        </p:spPr>
        <p:txBody>
          <a:bodyPr vert="horz" wrap="none" lIns="92559" tIns="46278" rIns="92559" bIns="46278" numCol="1" anchor="ctr" anchorCtr="0" compatLnSpc="1">
            <a:prstTxWarp prst="textNoShape">
              <a:avLst/>
            </a:prstTxWarp>
          </a:bodyPr>
          <a:lstStyle>
            <a:lvl1pPr algn="r" defTabSz="927001" eaLnBrk="0" hangingPunct="0">
              <a:defRPr kumimoji="0" sz="1300" baseline="0">
                <a:latin typeface="Times New Roman" pitchFamily="18" charset="0"/>
              </a:defRPr>
            </a:lvl1pPr>
          </a:lstStyle>
          <a:p>
            <a:pPr>
              <a:defRPr/>
            </a:pPr>
            <a:endParaRPr lang="en-US"/>
          </a:p>
        </p:txBody>
      </p:sp>
      <p:sp>
        <p:nvSpPr>
          <p:cNvPr id="94212" name="Rectangle 4"/>
          <p:cNvSpPr>
            <a:spLocks noGrp="1" noRot="1" noChangeAspect="1" noChangeArrowheads="1" noTextEdit="1"/>
          </p:cNvSpPr>
          <p:nvPr>
            <p:ph type="sldImg" idx="2"/>
          </p:nvPr>
        </p:nvSpPr>
        <p:spPr bwMode="auto">
          <a:xfrm>
            <a:off x="2355850" y="511175"/>
            <a:ext cx="4587875"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9" name="Rectangle 5"/>
          <p:cNvSpPr>
            <a:spLocks noGrp="1" noChangeArrowheads="1"/>
          </p:cNvSpPr>
          <p:nvPr>
            <p:ph type="body" sz="quarter" idx="3"/>
          </p:nvPr>
        </p:nvSpPr>
        <p:spPr bwMode="auto">
          <a:xfrm>
            <a:off x="1240497" y="3267269"/>
            <a:ext cx="6815410" cy="3101594"/>
          </a:xfrm>
          <a:prstGeom prst="rect">
            <a:avLst/>
          </a:prstGeom>
          <a:noFill/>
          <a:ln w="9525">
            <a:noFill/>
            <a:miter lim="800000"/>
            <a:headEnd/>
            <a:tailEnd/>
          </a:ln>
          <a:effectLst/>
        </p:spPr>
        <p:txBody>
          <a:bodyPr vert="horz" wrap="none" lIns="92559" tIns="46278" rIns="92559" bIns="46278"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6534538"/>
            <a:ext cx="4027141" cy="347277"/>
          </a:xfrm>
          <a:prstGeom prst="rect">
            <a:avLst/>
          </a:prstGeom>
          <a:noFill/>
          <a:ln w="9525">
            <a:noFill/>
            <a:miter lim="800000"/>
            <a:headEnd/>
            <a:tailEnd/>
          </a:ln>
          <a:effectLst/>
        </p:spPr>
        <p:txBody>
          <a:bodyPr vert="horz" wrap="square" lIns="92559" tIns="46278" rIns="92559" bIns="46278" numCol="1" anchor="b" anchorCtr="0" compatLnSpc="1">
            <a:prstTxWarp prst="textNoShape">
              <a:avLst/>
            </a:prstTxWarp>
          </a:bodyPr>
          <a:lstStyle>
            <a:lvl1pPr algn="l" defTabSz="927001" eaLnBrk="0" hangingPunct="0">
              <a:defRPr kumimoji="0" sz="1300" baseline="0">
                <a:latin typeface="Times New Roman" pitchFamily="18" charset="0"/>
              </a:defRPr>
            </a:lvl1pPr>
          </a:lstStyle>
          <a:p>
            <a:pPr>
              <a:defRPr/>
            </a:pPr>
            <a:endParaRPr lang="en-US"/>
          </a:p>
        </p:txBody>
      </p:sp>
      <p:sp>
        <p:nvSpPr>
          <p:cNvPr id="1031" name="Rectangle 7"/>
          <p:cNvSpPr>
            <a:spLocks noGrp="1" noChangeArrowheads="1"/>
          </p:cNvSpPr>
          <p:nvPr>
            <p:ph type="sldNum" sz="quarter" idx="5"/>
          </p:nvPr>
        </p:nvSpPr>
        <p:spPr bwMode="auto">
          <a:xfrm>
            <a:off x="5269260" y="6534538"/>
            <a:ext cx="4027140" cy="347277"/>
          </a:xfrm>
          <a:prstGeom prst="rect">
            <a:avLst/>
          </a:prstGeom>
          <a:noFill/>
          <a:ln w="9525">
            <a:noFill/>
            <a:miter lim="800000"/>
            <a:headEnd/>
            <a:tailEnd/>
          </a:ln>
          <a:effectLst/>
        </p:spPr>
        <p:txBody>
          <a:bodyPr vert="horz" wrap="none" lIns="92559" tIns="46278" rIns="92559" bIns="46278" numCol="1" anchor="b" anchorCtr="0" compatLnSpc="1">
            <a:prstTxWarp prst="textNoShape">
              <a:avLst/>
            </a:prstTxWarp>
          </a:bodyPr>
          <a:lstStyle>
            <a:lvl1pPr algn="r" defTabSz="927001" eaLnBrk="0" hangingPunct="0">
              <a:defRPr kumimoji="0" sz="1300" baseline="0">
                <a:latin typeface="Times New Roman" pitchFamily="18" charset="0"/>
              </a:defRPr>
            </a:lvl1pPr>
          </a:lstStyle>
          <a:p>
            <a:pPr>
              <a:defRPr/>
            </a:pPr>
            <a:fld id="{63BF729E-883D-4558-BDC7-CDE44B18E89C}" type="slidenum">
              <a:rPr lang="en-US"/>
              <a:pPr>
                <a:defRPr/>
              </a:pPr>
              <a:t>‹#›</a:t>
            </a:fld>
            <a:endParaRPr lang="en-US"/>
          </a:p>
        </p:txBody>
      </p:sp>
    </p:spTree>
    <p:extLst>
      <p:ext uri="{BB962C8B-B14F-4D97-AF65-F5344CB8AC3E}">
        <p14:creationId xmlns:p14="http://schemas.microsoft.com/office/powerpoint/2010/main" val="13269393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r>
              <a:rPr lang="en-US" dirty="0"/>
              <a:t>Obviously what we’re looking at here is the inside of the NIF target chamber, which is used for this work. </a:t>
            </a:r>
          </a:p>
          <a:p>
            <a:r>
              <a:rPr lang="en-US" dirty="0"/>
              <a:t>The pictures on the right are examples of some of the enabling nuclear diagnostics that we use</a:t>
            </a:r>
          </a:p>
          <a:p>
            <a:r>
              <a:rPr lang="en-US" dirty="0"/>
              <a:t>The goal of these experiments is to probe nuclear astrophysics-relevant nuclear reactions in a stellar-like environment, as I will show in the talk.</a:t>
            </a:r>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1</a:t>
            </a:fld>
            <a:endParaRPr lang="en-US" dirty="0"/>
          </a:p>
        </p:txBody>
      </p:sp>
    </p:spTree>
    <p:extLst>
      <p:ext uri="{BB962C8B-B14F-4D97-AF65-F5344CB8AC3E}">
        <p14:creationId xmlns:p14="http://schemas.microsoft.com/office/powerpoint/2010/main" val="8778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r>
              <a:rPr lang="en-US" dirty="0"/>
              <a:t>For a plasma at a certain ion temperature, you are going to have a rather broad distribution of center-of-mass energies of the reacting particles. This is exemplified</a:t>
            </a:r>
            <a:r>
              <a:rPr lang="en-US" baseline="0" dirty="0"/>
              <a:t> in this plot for a 3He plasma at an ion temperature of 4 </a:t>
            </a:r>
            <a:r>
              <a:rPr lang="en-US" baseline="0" dirty="0" err="1"/>
              <a:t>keV</a:t>
            </a:r>
            <a:r>
              <a:rPr lang="en-US" baseline="0" dirty="0"/>
              <a:t>….</a:t>
            </a:r>
            <a:endParaRPr lang="en-US" dirty="0"/>
          </a:p>
          <a:p>
            <a:r>
              <a:rPr lang="en-US" dirty="0"/>
              <a:t>We</a:t>
            </a:r>
            <a:r>
              <a:rPr lang="en-US" baseline="0" dirty="0"/>
              <a:t> call the mean energy of that distribution the “Gamow peak energy”.</a:t>
            </a:r>
            <a:endParaRPr lang="en-US" dirty="0"/>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74806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3508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Studying the </a:t>
            </a:r>
            <a:r>
              <a:rPr lang="en-US" dirty="0" err="1"/>
              <a:t>tt</a:t>
            </a:r>
            <a:r>
              <a:rPr lang="en-US" dirty="0"/>
              <a:t> reaction provides information about the 3He3He reaction, as mirror reactions have similar nuclear behavior (after correcting for the difference in the Coulomb potential and isospin)</a:t>
            </a:r>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13</a:t>
            </a:fld>
            <a:endParaRPr lang="en-US"/>
          </a:p>
        </p:txBody>
      </p:sp>
    </p:spTree>
    <p:extLst>
      <p:ext uri="{BB962C8B-B14F-4D97-AF65-F5344CB8AC3E}">
        <p14:creationId xmlns:p14="http://schemas.microsoft.com/office/powerpoint/2010/main" val="331032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03463" y="522288"/>
            <a:ext cx="4667250" cy="2625725"/>
          </a:xfrm>
          <a:ln/>
        </p:spPr>
      </p:sp>
      <p:sp>
        <p:nvSpPr>
          <p:cNvPr id="98307" name="Rectangle 3"/>
          <p:cNvSpPr>
            <a:spLocks noGrp="1" noChangeArrowheads="1"/>
          </p:cNvSpPr>
          <p:nvPr>
            <p:ph type="body" idx="1"/>
          </p:nvPr>
        </p:nvSpPr>
        <p:spPr>
          <a:xfrm>
            <a:off x="1235488" y="3322290"/>
            <a:ext cx="6800030" cy="31522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500" baseline="0" dirty="0">
                <a:latin typeface="Arial" pitchFamily="34" charset="0"/>
                <a:cs typeface="Arial" pitchFamily="34" charset="0"/>
              </a:rPr>
              <a:t>Understanding the T+T reaction has important implications for:</a:t>
            </a:r>
          </a:p>
          <a:p>
            <a:pPr marL="577850" lvl="1" indent="-342900">
              <a:buFont typeface="+mj-lt"/>
              <a:buAutoNum type="arabicPeriod"/>
            </a:pPr>
            <a:r>
              <a:rPr lang="en-US" sz="1500" baseline="0" dirty="0">
                <a:latin typeface="Arial" pitchFamily="34" charset="0"/>
                <a:cs typeface="Arial" pitchFamily="34" charset="0"/>
              </a:rPr>
              <a:t>Basic nuclear physics</a:t>
            </a:r>
          </a:p>
          <a:p>
            <a:pPr marL="577850" lvl="1" indent="-342900">
              <a:buFont typeface="+mj-lt"/>
              <a:buAutoNum type="arabicPeriod"/>
            </a:pPr>
            <a:r>
              <a:rPr lang="en-US" sz="1500" baseline="0" dirty="0">
                <a:latin typeface="Arial" pitchFamily="34" charset="0"/>
                <a:cs typeface="Arial" pitchFamily="34" charset="0"/>
              </a:rPr>
              <a:t>Stellar Nucleosynthesis</a:t>
            </a:r>
          </a:p>
          <a:p>
            <a:pPr marL="577850" lvl="1" indent="-342900">
              <a:buFont typeface="+mj-lt"/>
              <a:buAutoNum type="arabicPeriod"/>
            </a:pPr>
            <a:r>
              <a:rPr lang="en-US" sz="1500" baseline="0" dirty="0">
                <a:latin typeface="Arial" pitchFamily="34" charset="0"/>
                <a:cs typeface="Arial" pitchFamily="34" charset="0"/>
              </a:rPr>
              <a:t>Inertial Confinement Fusion</a:t>
            </a:r>
          </a:p>
        </p:txBody>
      </p:sp>
    </p:spTree>
    <p:extLst>
      <p:ext uri="{BB962C8B-B14F-4D97-AF65-F5344CB8AC3E}">
        <p14:creationId xmlns:p14="http://schemas.microsoft.com/office/powerpoint/2010/main" val="159120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03463" y="522288"/>
            <a:ext cx="4667250" cy="2625725"/>
          </a:xfrm>
          <a:ln/>
        </p:spPr>
      </p:sp>
      <p:sp>
        <p:nvSpPr>
          <p:cNvPr id="98307" name="Rectangle 3"/>
          <p:cNvSpPr>
            <a:spLocks noGrp="1" noChangeArrowheads="1"/>
          </p:cNvSpPr>
          <p:nvPr>
            <p:ph type="body" idx="1"/>
          </p:nvPr>
        </p:nvSpPr>
        <p:spPr>
          <a:xfrm>
            <a:off x="1235488" y="3322290"/>
            <a:ext cx="6800030" cy="31522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88368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03463" y="522288"/>
            <a:ext cx="4667250" cy="2625725"/>
          </a:xfrm>
          <a:ln/>
        </p:spPr>
      </p:sp>
      <p:sp>
        <p:nvSpPr>
          <p:cNvPr id="98307" name="Rectangle 3"/>
          <p:cNvSpPr>
            <a:spLocks noGrp="1" noChangeArrowheads="1"/>
          </p:cNvSpPr>
          <p:nvPr>
            <p:ph type="body" idx="1"/>
          </p:nvPr>
        </p:nvSpPr>
        <p:spPr>
          <a:xfrm>
            <a:off x="1235488" y="3322290"/>
            <a:ext cx="6800030" cy="31522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3944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defTabSz="893976">
              <a:defRPr/>
            </a:pPr>
            <a:r>
              <a:rPr lang="en-US" dirty="0">
                <a:latin typeface="Arial" panose="020B0604020202020204" pitchFamily="34" charset="0"/>
                <a:cs typeface="Arial" panose="020B0604020202020204" pitchFamily="34" charset="0"/>
              </a:rPr>
              <a:t>The </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 rate is important to fully characterizing the </a:t>
            </a:r>
            <a:r>
              <a:rPr lang="en-US" u="sng" dirty="0">
                <a:latin typeface="Arial" panose="020B0604020202020204" pitchFamily="34" charset="0"/>
                <a:cs typeface="Arial" panose="020B0604020202020204" pitchFamily="34" charset="0"/>
              </a:rPr>
              <a:t>solar proton-proton chain,</a:t>
            </a:r>
            <a:r>
              <a:rPr lang="en-US" u="none" dirty="0">
                <a:latin typeface="Arial" panose="020B0604020202020204" pitchFamily="34" charset="0"/>
                <a:cs typeface="Arial" panose="020B0604020202020204" pitchFamily="34" charset="0"/>
              </a:rPr>
              <a:t> and for neutrino</a:t>
            </a:r>
            <a:r>
              <a:rPr lang="en-US" u="none" baseline="0" dirty="0">
                <a:latin typeface="Arial" panose="020B0604020202020204" pitchFamily="34" charset="0"/>
                <a:cs typeface="Arial" panose="020B0604020202020204" pitchFamily="34" charset="0"/>
              </a:rPr>
              <a:t> physics</a:t>
            </a:r>
            <a:endParaRPr lang="en-US" u="none" dirty="0">
              <a:latin typeface="Arial" panose="020B0604020202020204" pitchFamily="34" charset="0"/>
              <a:cs typeface="Arial" panose="020B0604020202020204" pitchFamily="34" charset="0"/>
            </a:endParaRPr>
          </a:p>
          <a:p>
            <a:pPr marL="0" marR="0" lvl="0" indent="0" algn="l" defTabSz="893976" rtl="0" eaLnBrk="0" fontAlgn="base" latinLnBrk="0" hangingPunct="0">
              <a:lnSpc>
                <a:spcPct val="100000"/>
              </a:lnSpc>
              <a:spcBef>
                <a:spcPct val="30000"/>
              </a:spcBef>
              <a:spcAft>
                <a:spcPct val="0"/>
              </a:spcAft>
              <a:buClrTx/>
              <a:buSzTx/>
              <a:buFontTx/>
              <a:buNone/>
              <a:tabLst/>
              <a:defRPr/>
            </a:pPr>
            <a:r>
              <a:rPr lang="en-US" sz="1200" i="1" dirty="0">
                <a:ea typeface="Times New Roman" panose="02020603050405020304" pitchFamily="18" charset="0"/>
                <a:cs typeface="Arial" panose="020B0604020202020204" pitchFamily="34" charset="0"/>
              </a:rPr>
              <a:t>Accelerator measurements of the S-factor exist down to solar energies, but they require corrections for bound electron screening, and assume a spectral shape that we now believe is inaccurate.</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Our experiments will … </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 address if a spectral shape change is present for </a:t>
            </a:r>
            <a:r>
              <a:rPr lang="en-US" sz="1200" b="1" baseline="30000" dirty="0">
                <a:ea typeface="Times New Roman" panose="02020603050405020304" pitchFamily="18" charset="0"/>
                <a:cs typeface="Arial" panose="020B0604020202020204" pitchFamily="34" charset="0"/>
              </a:rPr>
              <a:t>3</a:t>
            </a:r>
            <a:r>
              <a:rPr lang="en-US" sz="1200" b="1" dirty="0">
                <a:ea typeface="Times New Roman" panose="02020603050405020304" pitchFamily="18" charset="0"/>
                <a:cs typeface="Arial" panose="020B0604020202020204" pitchFamily="34" charset="0"/>
              </a:rPr>
              <a:t>He</a:t>
            </a:r>
            <a:r>
              <a:rPr lang="en-US" sz="1200" b="1" baseline="30000" dirty="0">
                <a:ea typeface="Times New Roman" panose="02020603050405020304" pitchFamily="18" charset="0"/>
                <a:cs typeface="Arial" panose="020B0604020202020204" pitchFamily="34" charset="0"/>
              </a:rPr>
              <a:t>3</a:t>
            </a:r>
            <a:r>
              <a:rPr lang="en-US" sz="1200" b="1" dirty="0">
                <a:ea typeface="Times New Roman" panose="02020603050405020304" pitchFamily="18" charset="0"/>
                <a:cs typeface="Arial" panose="020B0604020202020204" pitchFamily="34" charset="0"/>
              </a:rPr>
              <a:t>He between </a:t>
            </a:r>
            <a:r>
              <a:rPr lang="en-US" sz="1200" b="1" dirty="0" err="1">
                <a:ea typeface="Times New Roman" panose="02020603050405020304" pitchFamily="18" charset="0"/>
                <a:cs typeface="Arial" panose="020B0604020202020204" pitchFamily="34" charset="0"/>
              </a:rPr>
              <a:t>E</a:t>
            </a:r>
            <a:r>
              <a:rPr lang="en-US" sz="1200" b="1" baseline="-25000" dirty="0" err="1">
                <a:ea typeface="Times New Roman" panose="02020603050405020304" pitchFamily="18" charset="0"/>
                <a:cs typeface="Arial" panose="020B0604020202020204" pitchFamily="34" charset="0"/>
              </a:rPr>
              <a:t>c.m</a:t>
            </a:r>
            <a:r>
              <a:rPr lang="en-US" sz="1200" b="1" baseline="-25000" dirty="0">
                <a:ea typeface="Times New Roman" panose="02020603050405020304" pitchFamily="18" charset="0"/>
                <a:cs typeface="Arial" panose="020B0604020202020204" pitchFamily="34" charset="0"/>
              </a:rPr>
              <a:t>.</a:t>
            </a:r>
            <a:r>
              <a:rPr lang="en-US" sz="1200" b="1" dirty="0">
                <a:ea typeface="Times New Roman" panose="02020603050405020304" pitchFamily="18" charset="0"/>
                <a:cs typeface="Arial" panose="020B0604020202020204" pitchFamily="34" charset="0"/>
              </a:rPr>
              <a:t>=165 </a:t>
            </a:r>
            <a:r>
              <a:rPr lang="en-US" sz="1200" b="1" dirty="0" err="1">
                <a:ea typeface="Times New Roman" panose="02020603050405020304" pitchFamily="18" charset="0"/>
                <a:cs typeface="Arial" panose="020B0604020202020204" pitchFamily="34" charset="0"/>
              </a:rPr>
              <a:t>keV</a:t>
            </a:r>
            <a:r>
              <a:rPr lang="en-US" sz="1200" b="1" dirty="0">
                <a:ea typeface="Times New Roman" panose="02020603050405020304" pitchFamily="18" charset="0"/>
                <a:cs typeface="Arial" panose="020B0604020202020204" pitchFamily="34" charset="0"/>
              </a:rPr>
              <a:t> probed at OMEGA and solar energies, and how it would impact S-factors inferred from accelerator data.</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 address if a direct S-factor measurement can be made using the ICF platform. </a:t>
            </a:r>
          </a:p>
          <a:p>
            <a:pPr marL="0" marR="0" lvl="0" indent="0" algn="l" defTabSz="893976" rtl="0" eaLnBrk="0" fontAlgn="base" latinLnBrk="0" hangingPunct="0">
              <a:lnSpc>
                <a:spcPct val="100000"/>
              </a:lnSpc>
              <a:spcBef>
                <a:spcPct val="30000"/>
              </a:spcBef>
              <a:spcAft>
                <a:spcPct val="0"/>
              </a:spcAft>
              <a:buClrTx/>
              <a:buSzTx/>
              <a:buFontTx/>
              <a:buNone/>
              <a:tabLst/>
              <a:defRPr/>
            </a:pPr>
            <a:endParaRPr lang="en-US" sz="1200" i="1" dirty="0">
              <a:ea typeface="Times New Roman" panose="02020603050405020304" pitchFamily="18" charset="0"/>
              <a:cs typeface="Arial" panose="020B0604020202020204" pitchFamily="34" charset="0"/>
            </a:endParaRPr>
          </a:p>
          <a:p>
            <a:pPr marL="0" marR="0" lvl="0" indent="0" algn="l" defTabSz="893976" rtl="0" eaLnBrk="0" fontAlgn="base" latinLnBrk="0" hangingPunct="0">
              <a:lnSpc>
                <a:spcPct val="100000"/>
              </a:lnSpc>
              <a:spcBef>
                <a:spcPct val="30000"/>
              </a:spcBef>
              <a:spcAft>
                <a:spcPct val="0"/>
              </a:spcAft>
              <a:buClrTx/>
              <a:buSzTx/>
              <a:buFontTx/>
              <a:buNone/>
              <a:tabLst/>
              <a:defRPr/>
            </a:pPr>
            <a:endParaRPr lang="en-US" sz="1200" i="1" dirty="0">
              <a:ea typeface="Times New Roman" panose="02020603050405020304" pitchFamily="18" charset="0"/>
              <a:cs typeface="Arial" panose="020B0604020202020204" pitchFamily="34" charset="0"/>
            </a:endParaRPr>
          </a:p>
          <a:p>
            <a:pPr defTabSz="893976">
              <a:defRPr/>
            </a:pP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98016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defTabSz="893976">
              <a:defRPr/>
            </a:pPr>
            <a:r>
              <a:rPr lang="en-US" dirty="0">
                <a:latin typeface="Arial" panose="020B0604020202020204" pitchFamily="34" charset="0"/>
                <a:cs typeface="Arial" panose="020B0604020202020204" pitchFamily="34" charset="0"/>
              </a:rPr>
              <a:t>The </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 rate is important to fully characterizing the </a:t>
            </a:r>
            <a:r>
              <a:rPr lang="en-US" u="sng" dirty="0">
                <a:latin typeface="Arial" panose="020B0604020202020204" pitchFamily="34" charset="0"/>
                <a:cs typeface="Arial" panose="020B0604020202020204" pitchFamily="34" charset="0"/>
              </a:rPr>
              <a:t>solar proton-proton chain,</a:t>
            </a:r>
            <a:r>
              <a:rPr lang="en-US" u="none" dirty="0">
                <a:latin typeface="Arial" panose="020B0604020202020204" pitchFamily="34" charset="0"/>
                <a:cs typeface="Arial" panose="020B0604020202020204" pitchFamily="34" charset="0"/>
              </a:rPr>
              <a:t> and for neutrino</a:t>
            </a:r>
            <a:r>
              <a:rPr lang="en-US" u="none" baseline="0" dirty="0">
                <a:latin typeface="Arial" panose="020B0604020202020204" pitchFamily="34" charset="0"/>
                <a:cs typeface="Arial" panose="020B0604020202020204" pitchFamily="34" charset="0"/>
              </a:rPr>
              <a:t> physics</a:t>
            </a:r>
            <a:endParaRPr lang="en-US" u="none" dirty="0">
              <a:latin typeface="Arial" panose="020B0604020202020204" pitchFamily="34" charset="0"/>
              <a:cs typeface="Arial" panose="020B0604020202020204" pitchFamily="34" charset="0"/>
            </a:endParaRPr>
          </a:p>
          <a:p>
            <a:pPr marL="0" marR="0" lvl="0" indent="0" algn="l" defTabSz="893976" rtl="0" eaLnBrk="0" fontAlgn="base" latinLnBrk="0" hangingPunct="0">
              <a:lnSpc>
                <a:spcPct val="100000"/>
              </a:lnSpc>
              <a:spcBef>
                <a:spcPct val="30000"/>
              </a:spcBef>
              <a:spcAft>
                <a:spcPct val="0"/>
              </a:spcAft>
              <a:buClrTx/>
              <a:buSzTx/>
              <a:buFontTx/>
              <a:buNone/>
              <a:tabLst/>
              <a:defRPr/>
            </a:pPr>
            <a:r>
              <a:rPr lang="en-US" sz="1200" i="1" dirty="0">
                <a:ea typeface="Times New Roman" panose="02020603050405020304" pitchFamily="18" charset="0"/>
                <a:cs typeface="Arial" panose="020B0604020202020204" pitchFamily="34" charset="0"/>
              </a:rPr>
              <a:t>Accelerator measurements of the S-factor exist down to solar energies, but they require corrections for bound electron screening, and assume a spectral shape that we now believe is inaccurate.</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Our experiments will … </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 address if a spectral shape change is present for </a:t>
            </a:r>
            <a:r>
              <a:rPr lang="en-US" sz="1200" b="1" baseline="30000" dirty="0">
                <a:ea typeface="Times New Roman" panose="02020603050405020304" pitchFamily="18" charset="0"/>
                <a:cs typeface="Arial" panose="020B0604020202020204" pitchFamily="34" charset="0"/>
              </a:rPr>
              <a:t>3</a:t>
            </a:r>
            <a:r>
              <a:rPr lang="en-US" sz="1200" b="1" dirty="0">
                <a:ea typeface="Times New Roman" panose="02020603050405020304" pitchFamily="18" charset="0"/>
                <a:cs typeface="Arial" panose="020B0604020202020204" pitchFamily="34" charset="0"/>
              </a:rPr>
              <a:t>He</a:t>
            </a:r>
            <a:r>
              <a:rPr lang="en-US" sz="1200" b="1" baseline="30000" dirty="0">
                <a:ea typeface="Times New Roman" panose="02020603050405020304" pitchFamily="18" charset="0"/>
                <a:cs typeface="Arial" panose="020B0604020202020204" pitchFamily="34" charset="0"/>
              </a:rPr>
              <a:t>3</a:t>
            </a:r>
            <a:r>
              <a:rPr lang="en-US" sz="1200" b="1" dirty="0">
                <a:ea typeface="Times New Roman" panose="02020603050405020304" pitchFamily="18" charset="0"/>
                <a:cs typeface="Arial" panose="020B0604020202020204" pitchFamily="34" charset="0"/>
              </a:rPr>
              <a:t>He between </a:t>
            </a:r>
            <a:r>
              <a:rPr lang="en-US" sz="1200" b="1" dirty="0" err="1">
                <a:ea typeface="Times New Roman" panose="02020603050405020304" pitchFamily="18" charset="0"/>
                <a:cs typeface="Arial" panose="020B0604020202020204" pitchFamily="34" charset="0"/>
              </a:rPr>
              <a:t>E</a:t>
            </a:r>
            <a:r>
              <a:rPr lang="en-US" sz="1200" b="1" baseline="-25000" dirty="0" err="1">
                <a:ea typeface="Times New Roman" panose="02020603050405020304" pitchFamily="18" charset="0"/>
                <a:cs typeface="Arial" panose="020B0604020202020204" pitchFamily="34" charset="0"/>
              </a:rPr>
              <a:t>c.m</a:t>
            </a:r>
            <a:r>
              <a:rPr lang="en-US" sz="1200" b="1" baseline="-25000" dirty="0">
                <a:ea typeface="Times New Roman" panose="02020603050405020304" pitchFamily="18" charset="0"/>
                <a:cs typeface="Arial" panose="020B0604020202020204" pitchFamily="34" charset="0"/>
              </a:rPr>
              <a:t>.</a:t>
            </a:r>
            <a:r>
              <a:rPr lang="en-US" sz="1200" b="1" dirty="0">
                <a:ea typeface="Times New Roman" panose="02020603050405020304" pitchFamily="18" charset="0"/>
                <a:cs typeface="Arial" panose="020B0604020202020204" pitchFamily="34" charset="0"/>
              </a:rPr>
              <a:t>=165 </a:t>
            </a:r>
            <a:r>
              <a:rPr lang="en-US" sz="1200" b="1" dirty="0" err="1">
                <a:ea typeface="Times New Roman" panose="02020603050405020304" pitchFamily="18" charset="0"/>
                <a:cs typeface="Arial" panose="020B0604020202020204" pitchFamily="34" charset="0"/>
              </a:rPr>
              <a:t>keV</a:t>
            </a:r>
            <a:r>
              <a:rPr lang="en-US" sz="1200" b="1" dirty="0">
                <a:ea typeface="Times New Roman" panose="02020603050405020304" pitchFamily="18" charset="0"/>
                <a:cs typeface="Arial" panose="020B0604020202020204" pitchFamily="34" charset="0"/>
              </a:rPr>
              <a:t> probed at OMEGA and solar energies, and how it would impact S-factors inferred from accelerator data.</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 address if a direct S-factor measurement can be made using the ICF platform. </a:t>
            </a:r>
          </a:p>
          <a:p>
            <a:pPr marL="0" marR="0" lvl="0" indent="0" algn="l" defTabSz="893976" rtl="0" eaLnBrk="0" fontAlgn="base" latinLnBrk="0" hangingPunct="0">
              <a:lnSpc>
                <a:spcPct val="100000"/>
              </a:lnSpc>
              <a:spcBef>
                <a:spcPct val="30000"/>
              </a:spcBef>
              <a:spcAft>
                <a:spcPct val="0"/>
              </a:spcAft>
              <a:buClrTx/>
              <a:buSzTx/>
              <a:buFontTx/>
              <a:buNone/>
              <a:tabLst/>
              <a:defRPr/>
            </a:pPr>
            <a:endParaRPr lang="en-US" sz="1200" i="1" dirty="0">
              <a:ea typeface="Times New Roman" panose="02020603050405020304" pitchFamily="18" charset="0"/>
              <a:cs typeface="Arial" panose="020B0604020202020204" pitchFamily="34" charset="0"/>
            </a:endParaRPr>
          </a:p>
          <a:p>
            <a:pPr marL="0" marR="0" lvl="0" indent="0" algn="l" defTabSz="893976" rtl="0" eaLnBrk="0" fontAlgn="base" latinLnBrk="0" hangingPunct="0">
              <a:lnSpc>
                <a:spcPct val="100000"/>
              </a:lnSpc>
              <a:spcBef>
                <a:spcPct val="30000"/>
              </a:spcBef>
              <a:spcAft>
                <a:spcPct val="0"/>
              </a:spcAft>
              <a:buClrTx/>
              <a:buSzTx/>
              <a:buFontTx/>
              <a:buNone/>
              <a:tabLst/>
              <a:defRPr/>
            </a:pPr>
            <a:endParaRPr lang="en-US" sz="1200" i="1" dirty="0">
              <a:ea typeface="Times New Roman" panose="02020603050405020304" pitchFamily="18" charset="0"/>
              <a:cs typeface="Arial" panose="020B0604020202020204" pitchFamily="34" charset="0"/>
            </a:endParaRPr>
          </a:p>
          <a:p>
            <a:pPr defTabSz="893976">
              <a:defRPr/>
            </a:pP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832554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defTabSz="893976">
              <a:defRPr/>
            </a:pPr>
            <a:r>
              <a:rPr lang="en-US" dirty="0">
                <a:latin typeface="Arial" panose="020B0604020202020204" pitchFamily="34" charset="0"/>
                <a:cs typeface="Arial" panose="020B0604020202020204" pitchFamily="34" charset="0"/>
              </a:rPr>
              <a:t>The </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 rate is important to fully characterizing the </a:t>
            </a:r>
            <a:r>
              <a:rPr lang="en-US" u="sng" dirty="0">
                <a:latin typeface="Arial" panose="020B0604020202020204" pitchFamily="34" charset="0"/>
                <a:cs typeface="Arial" panose="020B0604020202020204" pitchFamily="34" charset="0"/>
              </a:rPr>
              <a:t>solar proton-proton chain,</a:t>
            </a:r>
            <a:r>
              <a:rPr lang="en-US" u="none" dirty="0">
                <a:latin typeface="Arial" panose="020B0604020202020204" pitchFamily="34" charset="0"/>
                <a:cs typeface="Arial" panose="020B0604020202020204" pitchFamily="34" charset="0"/>
              </a:rPr>
              <a:t> and for neutrino</a:t>
            </a:r>
            <a:r>
              <a:rPr lang="en-US" u="none" baseline="0" dirty="0">
                <a:latin typeface="Arial" panose="020B0604020202020204" pitchFamily="34" charset="0"/>
                <a:cs typeface="Arial" panose="020B0604020202020204" pitchFamily="34" charset="0"/>
              </a:rPr>
              <a:t> physics</a:t>
            </a:r>
            <a:endParaRPr lang="en-US" u="none" dirty="0">
              <a:latin typeface="Arial" panose="020B0604020202020204" pitchFamily="34" charset="0"/>
              <a:cs typeface="Arial" panose="020B0604020202020204" pitchFamily="34" charset="0"/>
            </a:endParaRPr>
          </a:p>
          <a:p>
            <a:pPr marL="0" marR="0" lvl="0" indent="0" algn="l" defTabSz="893976" rtl="0" eaLnBrk="0" fontAlgn="base" latinLnBrk="0" hangingPunct="0">
              <a:lnSpc>
                <a:spcPct val="100000"/>
              </a:lnSpc>
              <a:spcBef>
                <a:spcPct val="30000"/>
              </a:spcBef>
              <a:spcAft>
                <a:spcPct val="0"/>
              </a:spcAft>
              <a:buClrTx/>
              <a:buSzTx/>
              <a:buFontTx/>
              <a:buNone/>
              <a:tabLst/>
              <a:defRPr/>
            </a:pPr>
            <a:r>
              <a:rPr lang="en-US" sz="1200" i="1" dirty="0">
                <a:ea typeface="Times New Roman" panose="02020603050405020304" pitchFamily="18" charset="0"/>
                <a:cs typeface="Arial" panose="020B0604020202020204" pitchFamily="34" charset="0"/>
              </a:rPr>
              <a:t>Accelerator measurements of the S-factor exist down to solar energies, but they require corrections for bound electron screening, and assume a spectral shape that we now believe is inaccurate.</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Our experiments will … </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 address if a spectral shape change is present for </a:t>
            </a:r>
            <a:r>
              <a:rPr lang="en-US" sz="1200" b="1" baseline="30000" dirty="0">
                <a:ea typeface="Times New Roman" panose="02020603050405020304" pitchFamily="18" charset="0"/>
                <a:cs typeface="Arial" panose="020B0604020202020204" pitchFamily="34" charset="0"/>
              </a:rPr>
              <a:t>3</a:t>
            </a:r>
            <a:r>
              <a:rPr lang="en-US" sz="1200" b="1" dirty="0">
                <a:ea typeface="Times New Roman" panose="02020603050405020304" pitchFamily="18" charset="0"/>
                <a:cs typeface="Arial" panose="020B0604020202020204" pitchFamily="34" charset="0"/>
              </a:rPr>
              <a:t>He</a:t>
            </a:r>
            <a:r>
              <a:rPr lang="en-US" sz="1200" b="1" baseline="30000" dirty="0">
                <a:ea typeface="Times New Roman" panose="02020603050405020304" pitchFamily="18" charset="0"/>
                <a:cs typeface="Arial" panose="020B0604020202020204" pitchFamily="34" charset="0"/>
              </a:rPr>
              <a:t>3</a:t>
            </a:r>
            <a:r>
              <a:rPr lang="en-US" sz="1200" b="1" dirty="0">
                <a:ea typeface="Times New Roman" panose="02020603050405020304" pitchFamily="18" charset="0"/>
                <a:cs typeface="Arial" panose="020B0604020202020204" pitchFamily="34" charset="0"/>
              </a:rPr>
              <a:t>He between </a:t>
            </a:r>
            <a:r>
              <a:rPr lang="en-US" sz="1200" b="1" dirty="0" err="1">
                <a:ea typeface="Times New Roman" panose="02020603050405020304" pitchFamily="18" charset="0"/>
                <a:cs typeface="Arial" panose="020B0604020202020204" pitchFamily="34" charset="0"/>
              </a:rPr>
              <a:t>E</a:t>
            </a:r>
            <a:r>
              <a:rPr lang="en-US" sz="1200" b="1" baseline="-25000" dirty="0" err="1">
                <a:ea typeface="Times New Roman" panose="02020603050405020304" pitchFamily="18" charset="0"/>
                <a:cs typeface="Arial" panose="020B0604020202020204" pitchFamily="34" charset="0"/>
              </a:rPr>
              <a:t>c.m</a:t>
            </a:r>
            <a:r>
              <a:rPr lang="en-US" sz="1200" b="1" baseline="-25000" dirty="0">
                <a:ea typeface="Times New Roman" panose="02020603050405020304" pitchFamily="18" charset="0"/>
                <a:cs typeface="Arial" panose="020B0604020202020204" pitchFamily="34" charset="0"/>
              </a:rPr>
              <a:t>.</a:t>
            </a:r>
            <a:r>
              <a:rPr lang="en-US" sz="1200" b="1" dirty="0">
                <a:ea typeface="Times New Roman" panose="02020603050405020304" pitchFamily="18" charset="0"/>
                <a:cs typeface="Arial" panose="020B0604020202020204" pitchFamily="34" charset="0"/>
              </a:rPr>
              <a:t>=165 </a:t>
            </a:r>
            <a:r>
              <a:rPr lang="en-US" sz="1200" b="1" dirty="0" err="1">
                <a:ea typeface="Times New Roman" panose="02020603050405020304" pitchFamily="18" charset="0"/>
                <a:cs typeface="Arial" panose="020B0604020202020204" pitchFamily="34" charset="0"/>
              </a:rPr>
              <a:t>keV</a:t>
            </a:r>
            <a:r>
              <a:rPr lang="en-US" sz="1200" b="1" dirty="0">
                <a:ea typeface="Times New Roman" panose="02020603050405020304" pitchFamily="18" charset="0"/>
                <a:cs typeface="Arial" panose="020B0604020202020204" pitchFamily="34" charset="0"/>
              </a:rPr>
              <a:t> probed at OMEGA and solar energies, and how it would impact S-factors inferred from accelerator data.</a:t>
            </a:r>
          </a:p>
          <a:p>
            <a:pPr marR="0" lvl="0" algn="just">
              <a:spcBef>
                <a:spcPts val="0"/>
              </a:spcBef>
              <a:spcAft>
                <a:spcPts val="0"/>
              </a:spcAft>
              <a:tabLst>
                <a:tab pos="0" algn="l"/>
                <a:tab pos="457200" algn="l"/>
                <a:tab pos="685800" algn="l"/>
                <a:tab pos="0" algn="l"/>
                <a:tab pos="685800" algn="l"/>
              </a:tabLst>
            </a:pPr>
            <a:r>
              <a:rPr lang="en-US" sz="1200" b="1" dirty="0">
                <a:ea typeface="Times New Roman" panose="02020603050405020304" pitchFamily="18" charset="0"/>
                <a:cs typeface="Arial" panose="020B0604020202020204" pitchFamily="34" charset="0"/>
              </a:rPr>
              <a:t>… address if a direct S-factor measurement can be made using the ICF platform. </a:t>
            </a:r>
          </a:p>
          <a:p>
            <a:pPr marL="0" marR="0" lvl="0" indent="0" algn="l" defTabSz="893976" rtl="0" eaLnBrk="0" fontAlgn="base" latinLnBrk="0" hangingPunct="0">
              <a:lnSpc>
                <a:spcPct val="100000"/>
              </a:lnSpc>
              <a:spcBef>
                <a:spcPct val="30000"/>
              </a:spcBef>
              <a:spcAft>
                <a:spcPct val="0"/>
              </a:spcAft>
              <a:buClrTx/>
              <a:buSzTx/>
              <a:buFontTx/>
              <a:buNone/>
              <a:tabLst/>
              <a:defRPr/>
            </a:pPr>
            <a:endParaRPr lang="en-US" sz="1200" i="1" dirty="0">
              <a:ea typeface="Times New Roman" panose="02020603050405020304" pitchFamily="18" charset="0"/>
              <a:cs typeface="Arial" panose="020B0604020202020204" pitchFamily="34" charset="0"/>
            </a:endParaRPr>
          </a:p>
          <a:p>
            <a:pPr marL="0" marR="0" lvl="0" indent="0" algn="l" defTabSz="893976" rtl="0" eaLnBrk="0" fontAlgn="base" latinLnBrk="0" hangingPunct="0">
              <a:lnSpc>
                <a:spcPct val="100000"/>
              </a:lnSpc>
              <a:spcBef>
                <a:spcPct val="30000"/>
              </a:spcBef>
              <a:spcAft>
                <a:spcPct val="0"/>
              </a:spcAft>
              <a:buClrTx/>
              <a:buSzTx/>
              <a:buFontTx/>
              <a:buNone/>
              <a:tabLst/>
              <a:defRPr/>
            </a:pPr>
            <a:endParaRPr lang="en-US" sz="1200" i="1" dirty="0">
              <a:ea typeface="Times New Roman" panose="02020603050405020304" pitchFamily="18" charset="0"/>
              <a:cs typeface="Arial" panose="020B0604020202020204" pitchFamily="34" charset="0"/>
            </a:endParaRPr>
          </a:p>
          <a:p>
            <a:pPr defTabSz="893976">
              <a:defRPr/>
            </a:pP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5149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analyzed this data using what we know</a:t>
            </a:r>
            <a:r>
              <a:rPr lang="en-US" baseline="0" dirty="0"/>
              <a:t> about the T+T reaction</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24</a:t>
            </a:fld>
            <a:endParaRPr lang="en-US"/>
          </a:p>
        </p:txBody>
      </p:sp>
    </p:spTree>
    <p:extLst>
      <p:ext uri="{BB962C8B-B14F-4D97-AF65-F5344CB8AC3E}">
        <p14:creationId xmlns:p14="http://schemas.microsoft.com/office/powerpoint/2010/main" val="138864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r>
              <a:rPr lang="en-US" dirty="0"/>
              <a:t>Obviously what we’re looking at here is the inside of the NIF target chamber, which is used for this work. </a:t>
            </a:r>
          </a:p>
          <a:p>
            <a:r>
              <a:rPr lang="en-US" dirty="0"/>
              <a:t>The pictures on the right are examples of some of the enabling nuclear diagnostics that we use</a:t>
            </a:r>
          </a:p>
          <a:p>
            <a:r>
              <a:rPr lang="en-US" dirty="0"/>
              <a:t>The goal of these experiments is to probe nuclear astrophysics-relevant nuclear reactions in a stellar-like environment, as I will show in the talk.</a:t>
            </a:r>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2</a:t>
            </a:fld>
            <a:endParaRPr lang="en-US" dirty="0"/>
          </a:p>
        </p:txBody>
      </p:sp>
    </p:spTree>
    <p:extLst>
      <p:ext uri="{BB962C8B-B14F-4D97-AF65-F5344CB8AC3E}">
        <p14:creationId xmlns:p14="http://schemas.microsoft.com/office/powerpoint/2010/main" val="4044107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 important things to note: If we fit an elliptical spectrum vs the bottom red curve to the black data points, we would get a very different total 3He3He yield</a:t>
            </a:r>
          </a:p>
          <a:p>
            <a:r>
              <a:rPr lang="en-US" baseline="0" dirty="0"/>
              <a:t>Based on the T+T data, we would expect that the spectral shape will vary with energy</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28</a:t>
            </a:fld>
            <a:endParaRPr lang="en-US"/>
          </a:p>
        </p:txBody>
      </p:sp>
    </p:spTree>
    <p:extLst>
      <p:ext uri="{BB962C8B-B14F-4D97-AF65-F5344CB8AC3E}">
        <p14:creationId xmlns:p14="http://schemas.microsoft.com/office/powerpoint/2010/main" val="158837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030697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defTabSz="893976">
              <a:defRPr/>
            </a:pP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856011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defTabSz="893976">
              <a:defRPr/>
            </a:pP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832566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defTabSz="893976">
              <a:defRPr/>
            </a:pP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85091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defTabSz="893976">
              <a:defRPr/>
            </a:pP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5E6EB3E-94ED-4CAF-98EE-5549278C0A6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375925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36</a:t>
            </a:fld>
            <a:endParaRPr lang="en-US"/>
          </a:p>
        </p:txBody>
      </p:sp>
    </p:spTree>
    <p:extLst>
      <p:ext uri="{BB962C8B-B14F-4D97-AF65-F5344CB8AC3E}">
        <p14:creationId xmlns:p14="http://schemas.microsoft.com/office/powerpoint/2010/main" val="3561090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Pre-shot, dose had been estimated based on FFLEX data, which led to a conclusion of no impact</a:t>
            </a:r>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37</a:t>
            </a:fld>
            <a:endParaRPr lang="en-US"/>
          </a:p>
        </p:txBody>
      </p:sp>
    </p:spTree>
    <p:extLst>
      <p:ext uri="{BB962C8B-B14F-4D97-AF65-F5344CB8AC3E}">
        <p14:creationId xmlns:p14="http://schemas.microsoft.com/office/powerpoint/2010/main" val="1968639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Pre-shot, dose had been estimated based on FFLEX data, which led to a conclusion of no impact</a:t>
            </a:r>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38</a:t>
            </a:fld>
            <a:endParaRPr lang="en-US"/>
          </a:p>
        </p:txBody>
      </p:sp>
    </p:spTree>
    <p:extLst>
      <p:ext uri="{BB962C8B-B14F-4D97-AF65-F5344CB8AC3E}">
        <p14:creationId xmlns:p14="http://schemas.microsoft.com/office/powerpoint/2010/main" val="2317869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Pre-shot, dose had been estimated based on FFLEX data, which led to a conclusion of no impact</a:t>
            </a:r>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39</a:t>
            </a:fld>
            <a:endParaRPr lang="en-US"/>
          </a:p>
        </p:txBody>
      </p:sp>
    </p:spTree>
    <p:extLst>
      <p:ext uri="{BB962C8B-B14F-4D97-AF65-F5344CB8AC3E}">
        <p14:creationId xmlns:p14="http://schemas.microsoft.com/office/powerpoint/2010/main" val="293716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2355850" y="514350"/>
            <a:ext cx="4587875" cy="2581275"/>
          </a:xfrm>
          <a:ln/>
        </p:spPr>
      </p:sp>
      <p:sp>
        <p:nvSpPr>
          <p:cNvPr id="95235" name="Rectangle 3"/>
          <p:cNvSpPr>
            <a:spLocks noGrp="1" noChangeArrowheads="1"/>
          </p:cNvSpPr>
          <p:nvPr>
            <p:ph type="body" idx="1"/>
          </p:nvPr>
        </p:nvSpPr>
        <p:spPr>
          <a:xfrm>
            <a:off x="1238872" y="3267270"/>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dirty="0"/>
              <a:t>This is a large and growing</a:t>
            </a:r>
            <a:r>
              <a:rPr lang="sv-SE" baseline="0" dirty="0"/>
              <a:t> collaboration – if you are interested in joining, please reach out to me afterwards</a:t>
            </a:r>
            <a:endParaRPr lang="en-US" dirty="0"/>
          </a:p>
        </p:txBody>
      </p:sp>
    </p:spTree>
    <p:extLst>
      <p:ext uri="{BB962C8B-B14F-4D97-AF65-F5344CB8AC3E}">
        <p14:creationId xmlns:p14="http://schemas.microsoft.com/office/powerpoint/2010/main" val="1347742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kumimoji="1" lang="en-US" sz="900" kern="1200" baseline="0" dirty="0">
                <a:solidFill>
                  <a:schemeClr val="tx1"/>
                </a:solidFill>
                <a:latin typeface="Arial" charset="0"/>
                <a:ea typeface="+mn-ea"/>
                <a:cs typeface="+mn-cs"/>
              </a:rPr>
              <a:t>Use x-ray source (Cu, </a:t>
            </a:r>
            <a:r>
              <a:rPr kumimoji="1" lang="en-US" sz="900" kern="1200" baseline="0" dirty="0" err="1">
                <a:solidFill>
                  <a:schemeClr val="tx1"/>
                </a:solidFill>
                <a:latin typeface="Arial" charset="0"/>
                <a:ea typeface="+mn-ea"/>
                <a:cs typeface="+mn-cs"/>
              </a:rPr>
              <a:t>Ti</a:t>
            </a:r>
            <a:r>
              <a:rPr kumimoji="1" lang="en-US" sz="900" kern="1200" baseline="0" dirty="0">
                <a:solidFill>
                  <a:schemeClr val="tx1"/>
                </a:solidFill>
                <a:latin typeface="Arial" charset="0"/>
                <a:ea typeface="+mn-ea"/>
                <a:cs typeface="+mn-cs"/>
              </a:rPr>
              <a:t>, Mo anode, energies &lt;40 keV) to expose assembly to x-rays</a:t>
            </a:r>
          </a:p>
          <a:p>
            <a:pPr marL="342900" indent="-342900">
              <a:buFont typeface="Arial" panose="020B0604020202020204" pitchFamily="34" charset="0"/>
              <a:buChar char="•"/>
            </a:pPr>
            <a:r>
              <a:rPr kumimoji="1" lang="en-US" sz="900" kern="1200" baseline="0" dirty="0">
                <a:solidFill>
                  <a:schemeClr val="tx1"/>
                </a:solidFill>
                <a:latin typeface="Arial" charset="0"/>
                <a:ea typeface="+mn-ea"/>
                <a:cs typeface="+mn-cs"/>
              </a:rPr>
              <a:t>Use accelerator to add D</a:t>
            </a:r>
            <a:r>
              <a:rPr kumimoji="1" lang="en-US" sz="900" kern="1200" baseline="30000" dirty="0">
                <a:solidFill>
                  <a:schemeClr val="tx1"/>
                </a:solidFill>
                <a:latin typeface="Arial" charset="0"/>
                <a:ea typeface="+mn-ea"/>
                <a:cs typeface="+mn-cs"/>
              </a:rPr>
              <a:t>3</a:t>
            </a:r>
            <a:r>
              <a:rPr kumimoji="1" lang="en-US" sz="900" kern="1200" baseline="0" dirty="0">
                <a:solidFill>
                  <a:schemeClr val="tx1"/>
                </a:solidFill>
                <a:latin typeface="Arial" charset="0"/>
                <a:ea typeface="+mn-ea"/>
                <a:cs typeface="+mn-cs"/>
              </a:rPr>
              <a:t>He protons at three different energies (nominal and ranged down)</a:t>
            </a:r>
          </a:p>
          <a:p>
            <a:endParaRPr lang="en-US" dirty="0"/>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40</a:t>
            </a:fld>
            <a:endParaRPr lang="en-US"/>
          </a:p>
        </p:txBody>
      </p:sp>
    </p:spTree>
    <p:extLst>
      <p:ext uri="{BB962C8B-B14F-4D97-AF65-F5344CB8AC3E}">
        <p14:creationId xmlns:p14="http://schemas.microsoft.com/office/powerpoint/2010/main" val="1921467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Calibri" panose="020F0502020204030204" pitchFamily="34" charset="0"/>
              </a:rPr>
              <a:t>Tion</a:t>
            </a:r>
            <a:r>
              <a:rPr lang="en-US" baseline="0" dirty="0">
                <a:latin typeface="Calibri" panose="020F0502020204030204" pitchFamily="34" charset="0"/>
                <a:sym typeface="Symbol" panose="05050102010706020507" pitchFamily="18" charset="2"/>
              </a:rPr>
              <a:t>1.8e8 K</a:t>
            </a:r>
            <a:endParaRPr lang="en-US" baseline="0" dirty="0">
              <a:latin typeface="Calibri" panose="020F0502020204030204" pitchFamily="34" charset="0"/>
            </a:endParaRPr>
          </a:p>
          <a:p>
            <a:r>
              <a:rPr lang="en-US" dirty="0"/>
              <a:t>Density: calculate based on initial fill density and initial to final volume</a:t>
            </a:r>
          </a:p>
          <a:p>
            <a:r>
              <a:rPr lang="en-US" baseline="0" dirty="0">
                <a:highlight>
                  <a:srgbClr val="FF0000"/>
                </a:highlight>
                <a:latin typeface="Calibri" panose="020F0502020204030204" pitchFamily="34" charset="0"/>
              </a:rPr>
              <a:t>Initial density: ?? Let’s say 1.3 mg/cc </a:t>
            </a:r>
            <a:r>
              <a:rPr lang="en-US" baseline="0" dirty="0">
                <a:highlight>
                  <a:srgbClr val="FF0000"/>
                </a:highlight>
                <a:latin typeface="Calibri" panose="020F0502020204030204" pitchFamily="34" charset="0"/>
                <a:sym typeface="Wingdings" panose="05000000000000000000" pitchFamily="2" charset="2"/>
              </a:rPr>
              <a:t> final density 0.4 g/cc</a:t>
            </a:r>
            <a:endParaRPr lang="en-US" baseline="0" dirty="0">
              <a:highlight>
                <a:srgbClr val="FF0000"/>
              </a:highlight>
              <a:latin typeface="Calibri" panose="020F0502020204030204" pitchFamily="34" charset="0"/>
            </a:endParaRPr>
          </a:p>
          <a:p>
            <a:r>
              <a:rPr lang="en-US" baseline="0" dirty="0">
                <a:highlight>
                  <a:srgbClr val="FF0000"/>
                </a:highlight>
                <a:latin typeface="Calibri" panose="020F0502020204030204" pitchFamily="34" charset="0"/>
              </a:rPr>
              <a:t>Initial volume: 1.3e10; Final volume: 4.7e7 um3</a:t>
            </a:r>
          </a:p>
          <a:p>
            <a:endParaRPr lang="en-US" dirty="0"/>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47</a:t>
            </a:fld>
            <a:endParaRPr lang="en-US"/>
          </a:p>
        </p:txBody>
      </p:sp>
    </p:spTree>
    <p:extLst>
      <p:ext uri="{BB962C8B-B14F-4D97-AF65-F5344CB8AC3E}">
        <p14:creationId xmlns:p14="http://schemas.microsoft.com/office/powerpoint/2010/main" val="55813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327239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sym typeface="Symbol" panose="05050102010706020507" pitchFamily="18" charset="2"/>
              </a:rPr>
              <a:t></a:t>
            </a:r>
            <a:r>
              <a:rPr kumimoji="1" lang="en-US" sz="1200" kern="1200" dirty="0">
                <a:solidFill>
                  <a:schemeClr val="tx1"/>
                </a:solidFill>
                <a:effectLst/>
                <a:latin typeface="Arial" charset="0"/>
                <a:ea typeface="+mn-ea"/>
                <a:cs typeface="+mn-cs"/>
              </a:rPr>
              <a:t>0 is the so called </a:t>
            </a:r>
            <a:r>
              <a:rPr kumimoji="1" lang="en-US" sz="1200" kern="1200" dirty="0" err="1">
                <a:solidFill>
                  <a:schemeClr val="tx1"/>
                </a:solidFill>
                <a:effectLst/>
                <a:latin typeface="Arial" charset="0"/>
                <a:ea typeface="+mn-ea"/>
                <a:cs typeface="+mn-cs"/>
              </a:rPr>
              <a:t>chargeless</a:t>
            </a:r>
            <a:r>
              <a:rPr kumimoji="1" lang="en-US" sz="1200" kern="1200" dirty="0">
                <a:solidFill>
                  <a:schemeClr val="tx1"/>
                </a:solidFill>
                <a:effectLst/>
                <a:latin typeface="Arial" charset="0"/>
                <a:ea typeface="+mn-ea"/>
                <a:cs typeface="+mn-cs"/>
              </a:rPr>
              <a:t> plasma parameter </a:t>
            </a:r>
          </a:p>
          <a:p>
            <a:r>
              <a:rPr kumimoji="1" lang="en-US" sz="1200" kern="1200" dirty="0">
                <a:solidFill>
                  <a:schemeClr val="tx1"/>
                </a:solidFill>
                <a:effectLst/>
                <a:latin typeface="Arial" charset="0"/>
                <a:ea typeface="+mn-ea"/>
                <a:cs typeface="+mn-cs"/>
              </a:rPr>
              <a:t>One reason why plotting it this way is convenient because the star’s effective Z’s are changing through the burn but this takes that dimension out. We just have to remember that Zeff is not constant so screening increases with age as stars build up higher Z, and obviously higher Z reactions are screened more strongly.</a:t>
            </a:r>
          </a:p>
          <a:p>
            <a:endParaRPr lang="en-US" dirty="0"/>
          </a:p>
        </p:txBody>
      </p:sp>
      <p:sp>
        <p:nvSpPr>
          <p:cNvPr id="4" name="Slide Number Placeholder 3"/>
          <p:cNvSpPr>
            <a:spLocks noGrp="1"/>
          </p:cNvSpPr>
          <p:nvPr>
            <p:ph type="sldNum" sz="quarter" idx="5"/>
          </p:nvPr>
        </p:nvSpPr>
        <p:spPr/>
        <p:txBody>
          <a:bodyPr/>
          <a:lstStyle/>
          <a:p>
            <a:pPr>
              <a:defRPr/>
            </a:pPr>
            <a:fld id="{63BF729E-883D-4558-BDC7-CDE44B18E89C}" type="slidenum">
              <a:rPr lang="en-US" smtClean="0"/>
              <a:pPr>
                <a:defRPr/>
              </a:pPr>
              <a:t>56</a:t>
            </a:fld>
            <a:endParaRPr lang="en-US"/>
          </a:p>
        </p:txBody>
      </p:sp>
    </p:spTree>
    <p:extLst>
      <p:ext uri="{BB962C8B-B14F-4D97-AF65-F5344CB8AC3E}">
        <p14:creationId xmlns:p14="http://schemas.microsoft.com/office/powerpoint/2010/main" val="3931571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Lessons learned from studies of these reactions together with new enabling diagnostics will be used to conduct HED experiments to probe other light-ion reactions in the future</a:t>
            </a:r>
          </a:p>
        </p:txBody>
      </p:sp>
    </p:spTree>
    <p:extLst>
      <p:ext uri="{BB962C8B-B14F-4D97-AF65-F5344CB8AC3E}">
        <p14:creationId xmlns:p14="http://schemas.microsoft.com/office/powerpoint/2010/main" val="22101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7883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02544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55850" y="514350"/>
            <a:ext cx="4587875" cy="2581275"/>
          </a:xfrm>
          <a:ln/>
        </p:spPr>
      </p:sp>
      <p:sp>
        <p:nvSpPr>
          <p:cNvPr id="98307" name="Rectangle 3"/>
          <p:cNvSpPr>
            <a:spLocks noGrp="1" noChangeArrowheads="1"/>
          </p:cNvSpPr>
          <p:nvPr>
            <p:ph type="body" idx="1"/>
          </p:nvPr>
        </p:nvSpPr>
        <p:spPr>
          <a:xfrm>
            <a:off x="1238873" y="3267271"/>
            <a:ext cx="6818660" cy="31000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8483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an example screening analysis from </a:t>
            </a:r>
            <a:r>
              <a:rPr lang="en-US" dirty="0" err="1"/>
              <a:t>Aliotta</a:t>
            </a:r>
            <a:r>
              <a:rPr lang="en-US" baseline="0" dirty="0"/>
              <a:t> et al. They found that they had to use a significantly higher bound electron correction than theoretically predicted to explain their D+3He data from the LUNA accelerator</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6</a:t>
            </a:fld>
            <a:endParaRPr lang="en-US"/>
          </a:p>
        </p:txBody>
      </p:sp>
    </p:spTree>
    <p:extLst>
      <p:ext uri="{BB962C8B-B14F-4D97-AF65-F5344CB8AC3E}">
        <p14:creationId xmlns:p14="http://schemas.microsoft.com/office/powerpoint/2010/main" val="1187829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11175"/>
            <a:ext cx="4587875" cy="2581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7</a:t>
            </a:fld>
            <a:endParaRPr lang="en-US"/>
          </a:p>
        </p:txBody>
      </p:sp>
    </p:spTree>
    <p:extLst>
      <p:ext uri="{BB962C8B-B14F-4D97-AF65-F5344CB8AC3E}">
        <p14:creationId xmlns:p14="http://schemas.microsoft.com/office/powerpoint/2010/main" val="258141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aspect</a:t>
            </a:r>
            <a:r>
              <a:rPr lang="en-US" baseline="0" dirty="0"/>
              <a:t> of HED experiments that we will not really get into in the talk today, but I still wanted to mention it to illustrate the possibilities</a:t>
            </a:r>
            <a:endParaRPr lang="en-US" dirty="0"/>
          </a:p>
          <a:p>
            <a:r>
              <a:rPr lang="en-US" dirty="0"/>
              <a:t>This should be compared to core collapse supernovae</a:t>
            </a:r>
            <a:r>
              <a:rPr lang="en-US" baseline="0" dirty="0"/>
              <a:t> neutron densities of 10^22 n/s/cm^2</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8</a:t>
            </a:fld>
            <a:endParaRPr lang="en-US"/>
          </a:p>
        </p:txBody>
      </p:sp>
    </p:spTree>
    <p:extLst>
      <p:ext uri="{BB962C8B-B14F-4D97-AF65-F5344CB8AC3E}">
        <p14:creationId xmlns:p14="http://schemas.microsoft.com/office/powerpoint/2010/main" val="424391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a:t>
            </a:r>
            <a:r>
              <a:rPr lang="en-US" baseline="0" dirty="0"/>
              <a:t> Because of the dramatic reduction in reactivity towards lower temperature, it is much harder to produce sufficient yield at low temperature</a:t>
            </a:r>
            <a:endParaRPr lang="en-US" dirty="0"/>
          </a:p>
        </p:txBody>
      </p:sp>
      <p:sp>
        <p:nvSpPr>
          <p:cNvPr id="4" name="Slide Number Placeholder 3"/>
          <p:cNvSpPr>
            <a:spLocks noGrp="1"/>
          </p:cNvSpPr>
          <p:nvPr>
            <p:ph type="sldNum" sz="quarter" idx="10"/>
          </p:nvPr>
        </p:nvSpPr>
        <p:spPr/>
        <p:txBody>
          <a:bodyPr/>
          <a:lstStyle/>
          <a:p>
            <a:pPr>
              <a:defRPr/>
            </a:pPr>
            <a:fld id="{63BF729E-883D-4558-BDC7-CDE44B18E89C}" type="slidenum">
              <a:rPr lang="en-US" smtClean="0"/>
              <a:pPr>
                <a:defRPr/>
              </a:pPr>
              <a:t>10</a:t>
            </a:fld>
            <a:endParaRPr lang="en-US"/>
          </a:p>
        </p:txBody>
      </p:sp>
    </p:spTree>
    <p:extLst>
      <p:ext uri="{BB962C8B-B14F-4D97-AF65-F5344CB8AC3E}">
        <p14:creationId xmlns:p14="http://schemas.microsoft.com/office/powerpoint/2010/main" val="14621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A87EC5-B8D3-42B2-9993-B540EC2C6816}" type="slidenum">
              <a:rPr lang="en-US"/>
              <a:pPr>
                <a:defRPr/>
              </a:pPr>
              <a:t>‹#›</a:t>
            </a:fld>
            <a:endParaRPr lang="en-US"/>
          </a:p>
        </p:txBody>
      </p:sp>
    </p:spTree>
    <p:extLst>
      <p:ext uri="{BB962C8B-B14F-4D97-AF65-F5344CB8AC3E}">
        <p14:creationId xmlns:p14="http://schemas.microsoft.com/office/powerpoint/2010/main" val="1817845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EB53C9-54C4-4A0F-BB31-591F24FAAEEC}" type="slidenum">
              <a:rPr lang="en-US"/>
              <a:pPr>
                <a:defRPr/>
              </a:pPr>
              <a:t>‹#›</a:t>
            </a:fld>
            <a:endParaRPr lang="en-US"/>
          </a:p>
        </p:txBody>
      </p:sp>
    </p:spTree>
    <p:extLst>
      <p:ext uri="{BB962C8B-B14F-4D97-AF65-F5344CB8AC3E}">
        <p14:creationId xmlns:p14="http://schemas.microsoft.com/office/powerpoint/2010/main" val="45465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66421-809D-472C-BAA2-DD3751278E50}" type="slidenum">
              <a:rPr lang="en-US"/>
              <a:pPr>
                <a:defRPr/>
              </a:pPr>
              <a:t>‹#›</a:t>
            </a:fld>
            <a:endParaRPr lang="en-US"/>
          </a:p>
        </p:txBody>
      </p:sp>
    </p:spTree>
    <p:extLst>
      <p:ext uri="{BB962C8B-B14F-4D97-AF65-F5344CB8AC3E}">
        <p14:creationId xmlns:p14="http://schemas.microsoft.com/office/powerpoint/2010/main" val="291628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335638-1A4A-47E8-AC91-5E171E1B0E17}" type="slidenum">
              <a:rPr lang="en-US"/>
              <a:pPr>
                <a:defRPr/>
              </a:pPr>
              <a:t>‹#›</a:t>
            </a:fld>
            <a:endParaRPr lang="en-US"/>
          </a:p>
        </p:txBody>
      </p:sp>
    </p:spTree>
    <p:extLst>
      <p:ext uri="{BB962C8B-B14F-4D97-AF65-F5344CB8AC3E}">
        <p14:creationId xmlns:p14="http://schemas.microsoft.com/office/powerpoint/2010/main" val="35619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828232-693E-45A6-B138-1E5D9BE296EC}" type="slidenum">
              <a:rPr lang="en-US"/>
              <a:pPr>
                <a:defRPr/>
              </a:pPr>
              <a:t>‹#›</a:t>
            </a:fld>
            <a:endParaRPr lang="en-US"/>
          </a:p>
        </p:txBody>
      </p:sp>
    </p:spTree>
    <p:extLst>
      <p:ext uri="{BB962C8B-B14F-4D97-AF65-F5344CB8AC3E}">
        <p14:creationId xmlns:p14="http://schemas.microsoft.com/office/powerpoint/2010/main" val="1733313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A87EC5-B8D3-42B2-9993-B540EC2C68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986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0" y="6583680"/>
            <a:ext cx="2540000" cy="27432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r>
              <a:rPr lang="en-US">
                <a:solidFill>
                  <a:srgbClr val="FFFFFF">
                    <a:lumMod val="50000"/>
                  </a:srgbClr>
                </a:solidFill>
              </a:rPr>
              <a:t>MGJ</a:t>
            </a:r>
            <a:endParaRPr lang="en-US" dirty="0">
              <a:solidFill>
                <a:srgbClr val="FFFFFF">
                  <a:lumMod val="50000"/>
                </a:srgbClr>
              </a:solidFill>
            </a:endParaRPr>
          </a:p>
        </p:txBody>
      </p:sp>
      <p:sp>
        <p:nvSpPr>
          <p:cNvPr id="5" name="Rectangle 5"/>
          <p:cNvSpPr>
            <a:spLocks noGrp="1" noChangeArrowheads="1"/>
          </p:cNvSpPr>
          <p:nvPr>
            <p:ph type="ftr" sz="quarter" idx="11"/>
          </p:nvPr>
        </p:nvSpPr>
        <p:spPr>
          <a:xfrm>
            <a:off x="4165600" y="6583680"/>
            <a:ext cx="3860800" cy="27432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endParaRPr lang="en-US" dirty="0">
              <a:solidFill>
                <a:srgbClr val="FFFFFF">
                  <a:lumMod val="50000"/>
                </a:srgbClr>
              </a:solidFill>
            </a:endParaRPr>
          </a:p>
        </p:txBody>
      </p:sp>
      <p:sp>
        <p:nvSpPr>
          <p:cNvPr id="6" name="Rectangle 6"/>
          <p:cNvSpPr>
            <a:spLocks noGrp="1" noChangeArrowheads="1"/>
          </p:cNvSpPr>
          <p:nvPr>
            <p:ph type="sldNum" sz="quarter" idx="12"/>
          </p:nvPr>
        </p:nvSpPr>
        <p:spPr>
          <a:xfrm>
            <a:off x="9652000" y="6583680"/>
            <a:ext cx="2540000" cy="27432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fld id="{D06C8D09-18C0-4CE8-900C-6BFB3A190477}" type="slidenum">
              <a:rPr lang="en-US" smtClean="0">
                <a:solidFill>
                  <a:srgbClr val="FFFFFF">
                    <a:lumMod val="50000"/>
                  </a:srgbClr>
                </a:solidFill>
              </a:rPr>
              <a:pPr>
                <a:defRPr/>
              </a:pPr>
              <a:t>‹#›</a:t>
            </a:fld>
            <a:endParaRPr lang="en-US">
              <a:solidFill>
                <a:srgbClr val="FFFFFF">
                  <a:lumMod val="50000"/>
                </a:srgbClr>
              </a:solidFill>
            </a:endParaRPr>
          </a:p>
        </p:txBody>
      </p:sp>
    </p:spTree>
    <p:extLst>
      <p:ext uri="{BB962C8B-B14F-4D97-AF65-F5344CB8AC3E}">
        <p14:creationId xmlns:p14="http://schemas.microsoft.com/office/powerpoint/2010/main" val="1484627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C1BC1D-66F6-4B4A-9B34-54928CFBA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2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2E5DF-C8DE-472E-A61C-6B927DAD56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080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FAB638-378A-4046-B583-9733A33140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788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BAA88E-DA7E-4DF4-9216-AA14F3A3D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39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C8D09-18C0-4CE8-900C-6BFB3A190477}" type="slidenum">
              <a:rPr lang="en-US"/>
              <a:pPr>
                <a:defRPr/>
              </a:pPr>
              <a:t>‹#›</a:t>
            </a:fld>
            <a:endParaRPr lang="en-US"/>
          </a:p>
        </p:txBody>
      </p:sp>
    </p:spTree>
    <p:extLst>
      <p:ext uri="{BB962C8B-B14F-4D97-AF65-F5344CB8AC3E}">
        <p14:creationId xmlns:p14="http://schemas.microsoft.com/office/powerpoint/2010/main" val="2179921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83680"/>
            <a:ext cx="2540000" cy="25639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r>
              <a:rPr lang="en-US">
                <a:solidFill>
                  <a:srgbClr val="FFFFFF">
                    <a:lumMod val="50000"/>
                  </a:srgbClr>
                </a:solidFill>
              </a:rPr>
              <a:t>MGJ</a:t>
            </a:r>
            <a:endParaRPr lang="en-US" dirty="0">
              <a:solidFill>
                <a:srgbClr val="FFFFFF">
                  <a:lumMod val="50000"/>
                </a:srgbClr>
              </a:solidFill>
            </a:endParaRPr>
          </a:p>
        </p:txBody>
      </p:sp>
      <p:sp>
        <p:nvSpPr>
          <p:cNvPr id="3" name="Rectangle 5"/>
          <p:cNvSpPr>
            <a:spLocks noGrp="1" noChangeArrowheads="1"/>
          </p:cNvSpPr>
          <p:nvPr>
            <p:ph type="ftr" sz="quarter" idx="11"/>
          </p:nvPr>
        </p:nvSpPr>
        <p:spPr>
          <a:xfrm>
            <a:off x="4165600" y="6587266"/>
            <a:ext cx="3860800" cy="25639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endParaRPr lang="en-US" dirty="0">
              <a:solidFill>
                <a:srgbClr val="FFFFFF">
                  <a:lumMod val="50000"/>
                </a:srgbClr>
              </a:solidFill>
            </a:endParaRPr>
          </a:p>
        </p:txBody>
      </p:sp>
      <p:sp>
        <p:nvSpPr>
          <p:cNvPr id="4" name="Rectangle 6"/>
          <p:cNvSpPr>
            <a:spLocks noGrp="1" noChangeArrowheads="1"/>
          </p:cNvSpPr>
          <p:nvPr>
            <p:ph type="sldNum" sz="quarter" idx="12"/>
          </p:nvPr>
        </p:nvSpPr>
        <p:spPr>
          <a:xfrm>
            <a:off x="9652000" y="6587266"/>
            <a:ext cx="2540000" cy="256390"/>
          </a:xfrm>
          <a:ln/>
        </p:spPr>
        <p:txBody>
          <a:bodyPr/>
          <a:lstStyle>
            <a:lvl1pPr>
              <a:defRPr sz="1200">
                <a:solidFill>
                  <a:schemeClr val="accent3">
                    <a:lumMod val="50000"/>
                  </a:schemeClr>
                </a:solidFill>
                <a:latin typeface="Arial" panose="020B0604020202020204" pitchFamily="34" charset="0"/>
                <a:cs typeface="Arial" panose="020B0604020202020204" pitchFamily="34" charset="0"/>
              </a:defRPr>
            </a:lvl1pPr>
          </a:lstStyle>
          <a:p>
            <a:pPr>
              <a:defRPr/>
            </a:pPr>
            <a:fld id="{422BF25A-E652-47C5-8F3E-3B504B030B84}" type="slidenum">
              <a:rPr lang="en-US" smtClean="0">
                <a:solidFill>
                  <a:srgbClr val="FFFFFF">
                    <a:lumMod val="50000"/>
                  </a:srgbClr>
                </a:solidFill>
              </a:rPr>
              <a:pPr>
                <a:defRPr/>
              </a:pPr>
              <a:t>‹#›</a:t>
            </a:fld>
            <a:endParaRPr lang="en-US">
              <a:solidFill>
                <a:srgbClr val="FFFFFF">
                  <a:lumMod val="50000"/>
                </a:srgbClr>
              </a:solidFill>
            </a:endParaRPr>
          </a:p>
        </p:txBody>
      </p:sp>
    </p:spTree>
    <p:extLst>
      <p:ext uri="{BB962C8B-B14F-4D97-AF65-F5344CB8AC3E}">
        <p14:creationId xmlns:p14="http://schemas.microsoft.com/office/powerpoint/2010/main" val="366782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9D11D0-672E-4C13-A2A3-7565363BD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712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AD7790-BCC5-4D41-9A08-0139E5E0DD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310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EB53C9-54C4-4A0F-BB31-591F24FAA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61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566421-809D-472C-BAA2-DD3751278E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8457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9652000" y="6553200"/>
            <a:ext cx="2540000" cy="304800"/>
          </a:xfrm>
          <a:ln/>
        </p:spPr>
        <p:txBody>
          <a:bodyPr/>
          <a:lstStyle>
            <a:lvl1pPr>
              <a:defRPr/>
            </a:lvl1pPr>
          </a:lstStyle>
          <a:p>
            <a:pPr>
              <a:defRPr/>
            </a:pPr>
            <a:fld id="{A3335638-1A4A-47E8-AC91-5E171E1B0E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618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828232-693E-45A6-B138-1E5D9BE29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41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566160"/>
            <a:ext cx="10363200" cy="1005840"/>
          </a:xfrm>
        </p:spPr>
        <p:txBody>
          <a:bodyPr vert="horz" lIns="91440" tIns="45720" rIns="91440" bIns="45720" rtlCol="0" anchor="t" anchorCtr="0">
            <a:noAutofit/>
          </a:bodyPr>
          <a:lstStyle>
            <a:lvl1pPr algn="ctr">
              <a:defRPr lang="en-US" baseline="0">
                <a:solidFill>
                  <a:schemeClr val="tx1"/>
                </a:solidFill>
                <a:latin typeface="+mj-lt"/>
                <a:cs typeface="+mj-cs"/>
              </a:defRPr>
            </a:lvl1pPr>
          </a:lstStyle>
          <a:p>
            <a:pPr marL="0" lvl="0" algn="ctr"/>
            <a:r>
              <a:rPr lang="en-US" dirty="0"/>
              <a:t>Click to add presentation title</a:t>
            </a:r>
          </a:p>
        </p:txBody>
      </p:sp>
      <p:sp>
        <p:nvSpPr>
          <p:cNvPr id="3" name="Subtitle 2"/>
          <p:cNvSpPr>
            <a:spLocks noGrp="1"/>
          </p:cNvSpPr>
          <p:nvPr>
            <p:ph type="subTitle" idx="1" hasCustomPrompt="1"/>
          </p:nvPr>
        </p:nvSpPr>
        <p:spPr>
          <a:xfrm>
            <a:off x="1828800" y="4114800"/>
            <a:ext cx="85344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presentation subtitle</a:t>
            </a:r>
          </a:p>
        </p:txBody>
      </p:sp>
      <p:sp>
        <p:nvSpPr>
          <p:cNvPr id="7" name="Text Placeholder 8"/>
          <p:cNvSpPr>
            <a:spLocks noGrp="1"/>
          </p:cNvSpPr>
          <p:nvPr>
            <p:ph type="body" sz="quarter" idx="10" hasCustomPrompt="1"/>
          </p:nvPr>
        </p:nvSpPr>
        <p:spPr>
          <a:xfrm>
            <a:off x="4437892" y="5102164"/>
            <a:ext cx="3306465" cy="523875"/>
          </a:xfrm>
        </p:spPr>
        <p:txBody>
          <a:bodyPr lIns="0" rIns="0">
            <a:noAutofit/>
          </a:bodyPr>
          <a:lstStyle>
            <a:lvl1pPr marL="0" indent="0" algn="ctr">
              <a:buFontTx/>
              <a:buNone/>
              <a:defRPr sz="2400" baseline="0">
                <a:solidFill>
                  <a:schemeClr val="tx1"/>
                </a:solidFill>
              </a:defRPr>
            </a:lvl1pPr>
          </a:lstStyle>
          <a:p>
            <a:pPr lvl="0"/>
            <a:r>
              <a:rPr lang="en-US" dirty="0"/>
              <a:t>Click to add date</a:t>
            </a:r>
          </a:p>
        </p:txBody>
      </p:sp>
    </p:spTree>
    <p:extLst>
      <p:ext uri="{BB962C8B-B14F-4D97-AF65-F5344CB8AC3E}">
        <p14:creationId xmlns:p14="http://schemas.microsoft.com/office/powerpoint/2010/main" val="112119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lvl1pPr>
              <a:defRPr/>
            </a:lvl1pPr>
          </a:lstStyle>
          <a:p>
            <a:r>
              <a:rPr lang="en-US" dirty="0"/>
              <a:t>Click to add slide title </a:t>
            </a:r>
          </a:p>
        </p:txBody>
      </p:sp>
      <p:sp>
        <p:nvSpPr>
          <p:cNvPr id="3" name="Content Placeholder 2"/>
          <p:cNvSpPr>
            <a:spLocks noGrp="1"/>
          </p:cNvSpPr>
          <p:nvPr>
            <p:ph idx="1" hasCustomPrompt="1"/>
          </p:nvPr>
        </p:nvSpPr>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Fourth level text</a:t>
            </a:r>
          </a:p>
        </p:txBody>
      </p:sp>
      <p:sp>
        <p:nvSpPr>
          <p:cNvPr id="4" name="Slide Number Placeholder 3"/>
          <p:cNvSpPr>
            <a:spLocks noGrp="1"/>
          </p:cNvSpPr>
          <p:nvPr>
            <p:ph type="sldNum" sz="quarter" idx="10"/>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1517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7" name="Rectangle 6"/>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p>
            <a:r>
              <a:rPr lang="en-US" dirty="0"/>
              <a:t>Click to add slide title</a:t>
            </a:r>
          </a:p>
        </p:txBody>
      </p:sp>
      <p:sp>
        <p:nvSpPr>
          <p:cNvPr id="3" name="Content Placeholder 2"/>
          <p:cNvSpPr>
            <a:spLocks noGrp="1"/>
          </p:cNvSpPr>
          <p:nvPr>
            <p:ph sz="half" idx="1" hasCustomPrompt="1"/>
          </p:nvPr>
        </p:nvSpPr>
        <p:spPr>
          <a:xfrm>
            <a:off x="609600" y="1600201"/>
            <a:ext cx="53848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6197600" y="4906963"/>
            <a:ext cx="5384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197600" y="1600200"/>
            <a:ext cx="5384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a:t>Click to edit Master text styles</a:t>
            </a:r>
          </a:p>
        </p:txBody>
      </p:sp>
      <p:sp>
        <p:nvSpPr>
          <p:cNvPr id="4" name="Slide Number Placeholder 3"/>
          <p:cNvSpPr>
            <a:spLocks noGrp="1"/>
          </p:cNvSpPr>
          <p:nvPr>
            <p:ph type="sldNum" sz="quarter" idx="13"/>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3956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MGJ</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C1BC1D-66F6-4B4A-9B34-54928CFBAFCB}" type="slidenum">
              <a:rPr lang="en-US"/>
              <a:pPr>
                <a:defRPr/>
              </a:pPr>
              <a:t>‹#›</a:t>
            </a:fld>
            <a:endParaRPr lang="en-US"/>
          </a:p>
        </p:txBody>
      </p:sp>
    </p:spTree>
    <p:extLst>
      <p:ext uri="{BB962C8B-B14F-4D97-AF65-F5344CB8AC3E}">
        <p14:creationId xmlns:p14="http://schemas.microsoft.com/office/powerpoint/2010/main" val="2921576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7" name="Rectangle 6"/>
          <p:cNvSpPr/>
          <p:nvPr userDrawn="1"/>
        </p:nvSpPr>
        <p:spPr>
          <a:xfrm>
            <a:off x="0" y="0"/>
            <a:ext cx="93472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kumimoji="0" lang="en-US" sz="1800" baseline="0">
              <a:solidFill>
                <a:prstClr val="black"/>
              </a:solidFill>
            </a:endParaRPr>
          </a:p>
        </p:txBody>
      </p:sp>
      <p:sp>
        <p:nvSpPr>
          <p:cNvPr id="2" name="Title 1"/>
          <p:cNvSpPr>
            <a:spLocks noGrp="1"/>
          </p:cNvSpPr>
          <p:nvPr>
            <p:ph type="title" hasCustomPrompt="1"/>
          </p:nvPr>
        </p:nvSpPr>
        <p:spPr/>
        <p:txBody>
          <a:bodyPr>
            <a:noAutofit/>
          </a:bodyPr>
          <a:lstStyle/>
          <a:p>
            <a:r>
              <a:rPr lang="en-US" dirty="0"/>
              <a:t>Click to add slide title</a:t>
            </a:r>
          </a:p>
        </p:txBody>
      </p:sp>
      <p:sp>
        <p:nvSpPr>
          <p:cNvPr id="5" name="Text Placeholder 5"/>
          <p:cNvSpPr>
            <a:spLocks noGrp="1"/>
          </p:cNvSpPr>
          <p:nvPr>
            <p:ph type="body" sz="quarter" idx="10" hasCustomPrompt="1"/>
          </p:nvPr>
        </p:nvSpPr>
        <p:spPr>
          <a:xfrm>
            <a:off x="609600" y="4906963"/>
            <a:ext cx="10972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09600" y="1600200"/>
            <a:ext cx="10972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a:t>Click to edit Master text styles</a:t>
            </a:r>
          </a:p>
        </p:txBody>
      </p:sp>
      <p:sp>
        <p:nvSpPr>
          <p:cNvPr id="3" name="Slide Number Placeholder 2"/>
          <p:cNvSpPr>
            <a:spLocks noGrp="1"/>
          </p:cNvSpPr>
          <p:nvPr>
            <p:ph type="sldNum" sz="quarter" idx="13"/>
          </p:nvPr>
        </p:nvSpPr>
        <p:spPr/>
        <p:txBody>
          <a:bodyPr/>
          <a:lstStyle/>
          <a:p>
            <a:r>
              <a:rPr lang="en-US">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6818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31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351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066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33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solidFill>
                  <a:prstClr val="black">
                    <a:tint val="75000"/>
                  </a:prstClr>
                </a:solidFill>
              </a:rPr>
              <a:t>MGJ</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792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solidFill>
                  <a:prstClr val="black">
                    <a:tint val="75000"/>
                  </a:prstClr>
                </a:solidFill>
              </a:rPr>
              <a:t>MGJ</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351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MGJ</a:t>
            </a: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630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86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12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2E5DF-C8DE-472E-A61C-6B927DAD564D}" type="slidenum">
              <a:rPr lang="en-US"/>
              <a:pPr>
                <a:defRPr/>
              </a:pPr>
              <a:t>‹#›</a:t>
            </a:fld>
            <a:endParaRPr lang="en-US"/>
          </a:p>
        </p:txBody>
      </p:sp>
    </p:spTree>
    <p:extLst>
      <p:ext uri="{BB962C8B-B14F-4D97-AF65-F5344CB8AC3E}">
        <p14:creationId xmlns:p14="http://schemas.microsoft.com/office/powerpoint/2010/main" val="586061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129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365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9652000" y="6553200"/>
            <a:ext cx="2540000" cy="304800"/>
          </a:xfrm>
          <a:ln/>
        </p:spPr>
        <p:txBody>
          <a:bodyPr/>
          <a:lstStyle>
            <a:lvl1pPr>
              <a:defRPr/>
            </a:lvl1pPr>
          </a:lstStyle>
          <a:p>
            <a:pPr>
              <a:defRPr/>
            </a:pPr>
            <a:fld id="{A3335638-1A4A-47E8-AC91-5E171E1B0E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1780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411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553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92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513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solidFill>
                  <a:prstClr val="black">
                    <a:tint val="75000"/>
                  </a:prstClr>
                </a:solidFill>
              </a:rPr>
              <a:t>MGJ</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051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solidFill>
                  <a:prstClr val="black">
                    <a:tint val="75000"/>
                  </a:prstClr>
                </a:solidFill>
              </a:rPr>
              <a:t>MGJ</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334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MGJ</a:t>
            </a: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182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MGJ</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FAB638-378A-4046-B583-9733A33140C1}" type="slidenum">
              <a:rPr lang="en-US"/>
              <a:pPr>
                <a:defRPr/>
              </a:pPr>
              <a:t>‹#›</a:t>
            </a:fld>
            <a:endParaRPr lang="en-US"/>
          </a:p>
        </p:txBody>
      </p:sp>
    </p:spTree>
    <p:extLst>
      <p:ext uri="{BB962C8B-B14F-4D97-AF65-F5344CB8AC3E}">
        <p14:creationId xmlns:p14="http://schemas.microsoft.com/office/powerpoint/2010/main" val="2137823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177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994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54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604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89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044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508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119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solidFill>
                  <a:prstClr val="black">
                    <a:tint val="75000"/>
                  </a:prstClr>
                </a:solidFill>
              </a:rPr>
              <a:t>MGJ</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136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solidFill>
                  <a:prstClr val="black">
                    <a:tint val="75000"/>
                  </a:prstClr>
                </a:solidFill>
              </a:rPr>
              <a:t>MGJ</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231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BAA88E-DA7E-4DF4-9216-AA14F3A3D584}" type="slidenum">
              <a:rPr lang="en-US"/>
              <a:pPr>
                <a:defRPr/>
              </a:pPr>
              <a:t>‹#›</a:t>
            </a:fld>
            <a:endParaRPr lang="en-US"/>
          </a:p>
        </p:txBody>
      </p:sp>
    </p:spTree>
    <p:extLst>
      <p:ext uri="{BB962C8B-B14F-4D97-AF65-F5344CB8AC3E}">
        <p14:creationId xmlns:p14="http://schemas.microsoft.com/office/powerpoint/2010/main" val="3857816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MGJ</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E12BA-8431-43D1-AC26-60EAE7FB2150}" type="slidenum">
              <a:rPr lang="en-US" smtClean="0"/>
              <a:pPr/>
              <a:t>‹#›</a:t>
            </a:fld>
            <a:endParaRPr lang="en-US"/>
          </a:p>
        </p:txBody>
      </p:sp>
    </p:spTree>
    <p:extLst>
      <p:ext uri="{BB962C8B-B14F-4D97-AF65-F5344CB8AC3E}">
        <p14:creationId xmlns:p14="http://schemas.microsoft.com/office/powerpoint/2010/main" val="382451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432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MGJ</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094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015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solidFill>
                  <a:prstClr val="black">
                    <a:tint val="75000"/>
                  </a:prstClr>
                </a:solidFill>
              </a:rPr>
              <a:t>MGJ</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E12BA-8431-43D1-AC26-60EAE7FB21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663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MGJ</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335638-1A4A-47E8-AC91-5E171E1B0E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52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5A6724-9808-4AFF-8C10-DE6329E0BB8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129802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A6724-9808-4AFF-8C10-DE6329E0BB8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752900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A6724-9808-4AFF-8C10-DE6329E0BB8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3634778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5A6724-9808-4AFF-8C10-DE6329E0BB8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287873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MGJ</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2BF25A-E652-47C5-8F3E-3B504B030B84}" type="slidenum">
              <a:rPr lang="en-US"/>
              <a:pPr>
                <a:defRPr/>
              </a:pPr>
              <a:t>‹#›</a:t>
            </a:fld>
            <a:endParaRPr lang="en-US"/>
          </a:p>
        </p:txBody>
      </p:sp>
    </p:spTree>
    <p:extLst>
      <p:ext uri="{BB962C8B-B14F-4D97-AF65-F5344CB8AC3E}">
        <p14:creationId xmlns:p14="http://schemas.microsoft.com/office/powerpoint/2010/main" val="69829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5A6724-9808-4AFF-8C10-DE6329E0BB8C}"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2008630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5A6724-9808-4AFF-8C10-DE6329E0BB8C}"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2257156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A6724-9808-4AFF-8C10-DE6329E0BB8C}"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8832254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5A6724-9808-4AFF-8C10-DE6329E0BB8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1207158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5A6724-9808-4AFF-8C10-DE6329E0BB8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2059630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A6724-9808-4AFF-8C10-DE6329E0BB8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756901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A6724-9808-4AFF-8C10-DE6329E0BB8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FDD8B-1CD8-424E-8AD1-CE1582EA261F}" type="slidenum">
              <a:rPr lang="en-US" smtClean="0"/>
              <a:t>‹#›</a:t>
            </a:fld>
            <a:endParaRPr lang="en-US"/>
          </a:p>
        </p:txBody>
      </p:sp>
    </p:spTree>
    <p:extLst>
      <p:ext uri="{BB962C8B-B14F-4D97-AF65-F5344CB8AC3E}">
        <p14:creationId xmlns:p14="http://schemas.microsoft.com/office/powerpoint/2010/main" val="3083610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46289F-8B11-46BA-9EB2-6E9537D2F92B}" type="datetime1">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23730116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1E6D9-D82E-4EE8-8B15-122148F9DA56}" type="datetime1">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5671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195155-B09A-493D-90B1-01C913854FF9}" type="datetime1">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232052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9D11D0-672E-4C13-A2A3-7565363BDF9B}" type="slidenum">
              <a:rPr lang="en-US"/>
              <a:pPr>
                <a:defRPr/>
              </a:pPr>
              <a:t>‹#›</a:t>
            </a:fld>
            <a:endParaRPr lang="en-US"/>
          </a:p>
        </p:txBody>
      </p:sp>
    </p:spTree>
    <p:extLst>
      <p:ext uri="{BB962C8B-B14F-4D97-AF65-F5344CB8AC3E}">
        <p14:creationId xmlns:p14="http://schemas.microsoft.com/office/powerpoint/2010/main" val="457714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E44BAA-3A9B-4D9B-BAC4-4AAB6E16D099}" type="datetime1">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2229401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E174C2-A5AF-4F0C-945C-CFD752BAB6A3}" type="datetime1">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981790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3200F1-5FC9-4367-B73E-59D81E575AF6}" type="datetime1">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37250404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416ED-70B8-4ED1-872D-EC6CE4282974}" type="datetime1">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587582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EA596E-C917-41DA-89C1-DDDD9D115281}" type="datetime1">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1756155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C35951-CD80-4F67-A828-896D4DEF5006}" type="datetime1">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11586448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BB743B-F34B-4D46-9CDA-590944681E17}" type="datetime1">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40646821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77F6D-6952-4428-AC7C-D82569775DED}" type="datetime1">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A1D2-1B9A-4433-B22C-A657C57963F1}" type="slidenum">
              <a:rPr lang="en-US" smtClean="0"/>
              <a:t>‹#›</a:t>
            </a:fld>
            <a:endParaRPr lang="en-US"/>
          </a:p>
        </p:txBody>
      </p:sp>
    </p:spTree>
    <p:extLst>
      <p:ext uri="{BB962C8B-B14F-4D97-AF65-F5344CB8AC3E}">
        <p14:creationId xmlns:p14="http://schemas.microsoft.com/office/powerpoint/2010/main" val="2925642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E6CAE86E-A11D-4B15-8FD3-F8DE3820ACAD}" type="datetime1">
              <a:rPr lang="en-US" smtClean="0"/>
              <a:t>1/17/2024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335638-1A4A-47E8-AC91-5E171E1B0E17}" type="slidenum">
              <a:rPr lang="en-US"/>
              <a:pPr>
                <a:defRPr/>
              </a:pPr>
              <a:t>‹#›</a:t>
            </a:fld>
            <a:endParaRPr lang="en-US"/>
          </a:p>
        </p:txBody>
      </p:sp>
    </p:spTree>
    <p:extLst>
      <p:ext uri="{BB962C8B-B14F-4D97-AF65-F5344CB8AC3E}">
        <p14:creationId xmlns:p14="http://schemas.microsoft.com/office/powerpoint/2010/main" val="165074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MGJ</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AD7790-BCC5-4D41-9A08-0139E5E0DD2F}" type="slidenum">
              <a:rPr lang="en-US"/>
              <a:pPr>
                <a:defRPr/>
              </a:pPr>
              <a:t>‹#›</a:t>
            </a:fld>
            <a:endParaRPr lang="en-US"/>
          </a:p>
        </p:txBody>
      </p:sp>
    </p:spTree>
    <p:extLst>
      <p:ext uri="{BB962C8B-B14F-4D97-AF65-F5344CB8AC3E}">
        <p14:creationId xmlns:p14="http://schemas.microsoft.com/office/powerpoint/2010/main" val="47112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0" y="6399007"/>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400" baseline="0">
                <a:latin typeface="Arial" panose="020B0604020202020204" pitchFamily="34" charset="0"/>
                <a:cs typeface="Arial" panose="020B0604020202020204" pitchFamily="34" charset="0"/>
              </a:defRPr>
            </a:lvl1pPr>
          </a:lstStyle>
          <a:p>
            <a:pPr>
              <a:defRPr/>
            </a:pPr>
            <a:r>
              <a:rPr lang="en-US"/>
              <a:t>MGJ</a:t>
            </a:r>
          </a:p>
        </p:txBody>
      </p:sp>
      <p:sp>
        <p:nvSpPr>
          <p:cNvPr id="46085" name="Rectangle 5"/>
          <p:cNvSpPr>
            <a:spLocks noGrp="1" noChangeArrowheads="1"/>
          </p:cNvSpPr>
          <p:nvPr>
            <p:ph type="ftr" sz="quarter" idx="3"/>
          </p:nvPr>
        </p:nvSpPr>
        <p:spPr bwMode="auto">
          <a:xfrm>
            <a:off x="4165600" y="6399007"/>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aseline="0">
                <a:latin typeface="Arial" panose="020B0604020202020204" pitchFamily="34" charset="0"/>
                <a:cs typeface="Arial" panose="020B0604020202020204" pitchFamily="34" charset="0"/>
              </a:defRPr>
            </a:lvl1pPr>
          </a:lstStyle>
          <a:p>
            <a:pPr>
              <a:defRPr/>
            </a:pPr>
            <a:endParaRPr lang="en-US"/>
          </a:p>
        </p:txBody>
      </p:sp>
      <p:sp>
        <p:nvSpPr>
          <p:cNvPr id="46086" name="Rectangle 6"/>
          <p:cNvSpPr>
            <a:spLocks noGrp="1" noChangeArrowheads="1"/>
          </p:cNvSpPr>
          <p:nvPr>
            <p:ph type="sldNum" sz="quarter" idx="4"/>
          </p:nvPr>
        </p:nvSpPr>
        <p:spPr bwMode="auto">
          <a:xfrm>
            <a:off x="9624508" y="64008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aseline="0">
                <a:latin typeface="Arial" panose="020B0604020202020204" pitchFamily="34" charset="0"/>
                <a:cs typeface="Arial" panose="020B0604020202020204" pitchFamily="34" charset="0"/>
              </a:defRPr>
            </a:lvl1pPr>
          </a:lstStyle>
          <a:p>
            <a:pPr>
              <a:defRPr/>
            </a:pPr>
            <a:fld id="{624EA147-CABA-480A-8674-0571BD1119D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1793" y="6409765"/>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baseline="0">
                <a:latin typeface="Times New Roman" pitchFamily="18" charset="0"/>
              </a:defRPr>
            </a:lvl1pPr>
          </a:lstStyle>
          <a:p>
            <a:pPr>
              <a:defRPr/>
            </a:pPr>
            <a:r>
              <a:rPr lang="en-US">
                <a:solidFill>
                  <a:srgbClr val="000000"/>
                </a:solidFill>
              </a:rPr>
              <a:t>MGJ</a:t>
            </a:r>
          </a:p>
        </p:txBody>
      </p:sp>
      <p:sp>
        <p:nvSpPr>
          <p:cNvPr id="4608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aseline="0">
                <a:latin typeface="Times New Roman" pitchFamily="18" charset="0"/>
              </a:defRPr>
            </a:lvl1pPr>
          </a:lstStyle>
          <a:p>
            <a:pPr>
              <a:defRPr/>
            </a:pPr>
            <a:endParaRPr lang="en-US">
              <a:solidFill>
                <a:srgbClr val="000000"/>
              </a:solidFill>
            </a:endParaRPr>
          </a:p>
        </p:txBody>
      </p:sp>
      <p:sp>
        <p:nvSpPr>
          <p:cNvPr id="46086" name="Rectangle 6"/>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aseline="0">
                <a:latin typeface="Calibri" panose="020F0502020204030204" pitchFamily="34" charset="0"/>
              </a:defRPr>
            </a:lvl1pPr>
          </a:lstStyle>
          <a:p>
            <a:pPr>
              <a:defRPr/>
            </a:pPr>
            <a:fld id="{624EA147-CABA-480A-8674-0571BD1119D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61021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add slide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add text </a:t>
            </a:r>
          </a:p>
          <a:p>
            <a:pPr lvl="1"/>
            <a:r>
              <a:rPr lang="en-US" dirty="0"/>
              <a:t>Second level text</a:t>
            </a:r>
          </a:p>
          <a:p>
            <a:pPr lvl="2"/>
            <a:r>
              <a:rPr lang="en-US" dirty="0"/>
              <a:t>Third level text</a:t>
            </a:r>
          </a:p>
          <a:p>
            <a:pPr lvl="3"/>
            <a:r>
              <a:rPr lang="en-US" dirty="0"/>
              <a:t>Fourth level text</a:t>
            </a:r>
          </a:p>
        </p:txBody>
      </p:sp>
      <p:sp>
        <p:nvSpPr>
          <p:cNvPr id="8" name="Rectangle 7"/>
          <p:cNvSpPr/>
          <p:nvPr/>
        </p:nvSpPr>
        <p:spPr>
          <a:xfrm>
            <a:off x="3048000" y="6559550"/>
            <a:ext cx="6096000" cy="215444"/>
          </a:xfrm>
          <a:prstGeom prst="rect">
            <a:avLst/>
          </a:prstGeom>
        </p:spPr>
        <p:txBody>
          <a:bodyPr>
            <a:spAutoFit/>
          </a:bodyPr>
          <a:lstStyle/>
          <a:p>
            <a:pPr algn="ctr" fontAlgn="auto">
              <a:spcBef>
                <a:spcPts val="0"/>
              </a:spcBef>
              <a:spcAft>
                <a:spcPts val="0"/>
              </a:spcAft>
            </a:pPr>
            <a:r>
              <a:rPr kumimoji="0" lang="en-US" sz="800" baseline="0" dirty="0">
                <a:solidFill>
                  <a:srgbClr val="FFFFFF"/>
                </a:solidFill>
                <a:latin typeface="Arial" panose="020B0604020202020204" pitchFamily="34" charset="0"/>
              </a:rPr>
              <a:t>Operated by Los Alamos National Security, LLC for the U.S. Department of Energy's NNSA</a:t>
            </a:r>
          </a:p>
        </p:txBody>
      </p:sp>
      <p:sp>
        <p:nvSpPr>
          <p:cNvPr id="4" name="Slide Number Placeholder 3"/>
          <p:cNvSpPr>
            <a:spLocks noGrp="1"/>
          </p:cNvSpPr>
          <p:nvPr>
            <p:ph type="sldNum" sz="quarter" idx="4"/>
          </p:nvPr>
        </p:nvSpPr>
        <p:spPr>
          <a:xfrm>
            <a:off x="9656064" y="6565392"/>
            <a:ext cx="2267712" cy="246888"/>
          </a:xfrm>
          <a:prstGeom prst="rect">
            <a:avLst/>
          </a:prstGeom>
        </p:spPr>
        <p:txBody>
          <a:bodyPr vert="horz" lIns="91440" tIns="45720" rIns="91440" bIns="45720" rtlCol="0" anchor="ctr"/>
          <a:lstStyle>
            <a:lvl1pPr algn="r">
              <a:defRPr sz="1000" baseline="0">
                <a:solidFill>
                  <a:schemeClr val="bg1"/>
                </a:solidFill>
                <a:latin typeface="Arial" panose="020B0604020202020204" pitchFamily="34" charset="0"/>
              </a:defRPr>
            </a:lvl1pPr>
          </a:lstStyle>
          <a:p>
            <a:pPr fontAlgn="auto">
              <a:spcBef>
                <a:spcPts val="0"/>
              </a:spcBef>
              <a:spcAft>
                <a:spcPts val="0"/>
              </a:spcAft>
            </a:pPr>
            <a:r>
              <a:rPr kumimoji="0" lang="en-US">
                <a:solidFill>
                  <a:prstClr val="white"/>
                </a:solidFill>
              </a:rPr>
              <a:t>Slide </a:t>
            </a:r>
            <a:fld id="{23B0729D-0C76-4DC3-9F59-8792B55E40AA}" type="slidenum">
              <a:rPr kumimoji="0" lang="en-US" smtClean="0">
                <a:solidFill>
                  <a:prstClr val="white"/>
                </a:solidFill>
              </a:rPr>
              <a:pPr fontAlgn="auto">
                <a:spcBef>
                  <a:spcPts val="0"/>
                </a:spcBef>
                <a:spcAft>
                  <a:spcPts val="0"/>
                </a:spcAft>
              </a:pPr>
              <a:t>‹#›</a:t>
            </a:fld>
            <a:endParaRPr kumimoji="0" lang="en-US" dirty="0">
              <a:solidFill>
                <a:prstClr val="white"/>
              </a:solidFill>
            </a:endParaRPr>
          </a:p>
        </p:txBody>
      </p:sp>
    </p:spTree>
    <p:extLst>
      <p:ext uri="{BB962C8B-B14F-4D97-AF65-F5344CB8AC3E}">
        <p14:creationId xmlns:p14="http://schemas.microsoft.com/office/powerpoint/2010/main" val="257755947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Lst>
  <p:hf hdr="0" ftr="0" dt="0"/>
  <p:txStyles>
    <p:title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MGJ</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4EA147-CABA-480A-8674-0571BD1119DB}" type="slidenum">
              <a:rPr lang="en-US" smtClean="0"/>
              <a:pPr>
                <a:defRPr/>
              </a:pPr>
              <a:t>‹#›</a:t>
            </a:fld>
            <a:endParaRPr lang="en-US"/>
          </a:p>
        </p:txBody>
      </p:sp>
    </p:spTree>
    <p:extLst>
      <p:ext uri="{BB962C8B-B14F-4D97-AF65-F5344CB8AC3E}">
        <p14:creationId xmlns:p14="http://schemas.microsoft.com/office/powerpoint/2010/main" val="142964010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94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MGJ</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4EA147-CABA-480A-8674-0571BD1119DB}" type="slidenum">
              <a:rPr lang="en-US" smtClean="0"/>
              <a:pPr>
                <a:defRPr/>
              </a:pPr>
              <a:t>‹#›</a:t>
            </a:fld>
            <a:endParaRPr lang="en-US"/>
          </a:p>
        </p:txBody>
      </p:sp>
    </p:spTree>
    <p:extLst>
      <p:ext uri="{BB962C8B-B14F-4D97-AF65-F5344CB8AC3E}">
        <p14:creationId xmlns:p14="http://schemas.microsoft.com/office/powerpoint/2010/main" val="419735127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MGJ</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4EA147-CABA-480A-8674-0571BD1119DB}" type="slidenum">
              <a:rPr lang="en-US" smtClean="0"/>
              <a:pPr>
                <a:defRPr/>
              </a:pPr>
              <a:t>‹#›</a:t>
            </a:fld>
            <a:endParaRPr lang="en-US"/>
          </a:p>
        </p:txBody>
      </p:sp>
    </p:spTree>
    <p:extLst>
      <p:ext uri="{BB962C8B-B14F-4D97-AF65-F5344CB8AC3E}">
        <p14:creationId xmlns:p14="http://schemas.microsoft.com/office/powerpoint/2010/main" val="195083507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A6724-9808-4AFF-8C10-DE6329E0BB8C}"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FDD8B-1CD8-424E-8AD1-CE1582EA261F}" type="slidenum">
              <a:rPr lang="en-US" smtClean="0"/>
              <a:t>‹#›</a:t>
            </a:fld>
            <a:endParaRPr lang="en-US"/>
          </a:p>
        </p:txBody>
      </p:sp>
    </p:spTree>
    <p:extLst>
      <p:ext uri="{BB962C8B-B14F-4D97-AF65-F5344CB8AC3E}">
        <p14:creationId xmlns:p14="http://schemas.microsoft.com/office/powerpoint/2010/main" val="351093506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7CBFC-D717-4259-87F1-4BD15E03B014}" type="datetime1">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5A1D2-1B9A-4433-B22C-A657C57963F1}" type="slidenum">
              <a:rPr lang="en-US" smtClean="0"/>
              <a:t>‹#›</a:t>
            </a:fld>
            <a:endParaRPr lang="en-US"/>
          </a:p>
        </p:txBody>
      </p:sp>
    </p:spTree>
    <p:extLst>
      <p:ext uri="{BB962C8B-B14F-4D97-AF65-F5344CB8AC3E}">
        <p14:creationId xmlns:p14="http://schemas.microsoft.com/office/powerpoint/2010/main" val="219434453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chart" Target="../charts/char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7.wmf"/><Relationship Id="rId5" Type="http://schemas.openxmlformats.org/officeDocument/2006/relationships/oleObject" Target="../embeddings/oleObject4.bin"/><Relationship Id="rId4" Type="http://schemas.openxmlformats.org/officeDocument/2006/relationships/image" Target="../media/image36.w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2.jpeg"/><Relationship Id="rId5" Type="http://schemas.openxmlformats.org/officeDocument/2006/relationships/image" Target="../media/image4.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83.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2.xml"/><Relationship Id="rId5" Type="http://schemas.openxmlformats.org/officeDocument/2006/relationships/image" Target="../media/image49.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72.xml"/><Relationship Id="rId5" Type="http://schemas.openxmlformats.org/officeDocument/2006/relationships/image" Target="../media/image51.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54.emf"/><Relationship Id="rId5" Type="http://schemas.openxmlformats.org/officeDocument/2006/relationships/image" Target="../media/image53.tiff"/><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tif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20.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emf"/><Relationship Id="rId1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oleObject" Target="../embeddings/oleObject2.bin"/><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oleObject" Target="../embeddings/oleObject1.bin"/><Relationship Id="rId9" Type="http://schemas.openxmlformats.org/officeDocument/2006/relationships/image" Target="../media/image15.png"/><Relationship Id="rId14" Type="http://schemas.openxmlformats.org/officeDocument/2006/relationships/image" Target="../media/image20.gif"/></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3.tiff"/><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55.emf"/><Relationship Id="rId4" Type="http://schemas.openxmlformats.org/officeDocument/2006/relationships/image" Target="../media/image54.emf"/><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chart" Target="../charts/chart6.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3.tiff"/><Relationship Id="rId7"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55.emf"/><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66.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chart" Target="../charts/char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9.xml"/><Relationship Id="rId5" Type="http://schemas.openxmlformats.org/officeDocument/2006/relationships/image" Target="../media/image71.png"/><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chart" Target="../charts/char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9.xml"/><Relationship Id="rId5" Type="http://schemas.openxmlformats.org/officeDocument/2006/relationships/image" Target="../media/image75.pn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slideLayout" Target="../slideLayouts/slideLayout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73.emf"/><Relationship Id="rId4" Type="http://schemas.openxmlformats.org/officeDocument/2006/relationships/image" Target="../media/image86.emf"/></Relationships>
</file>

<file path=ppt/slides/_rels/slide44.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93.png"/><Relationship Id="rId3" Type="http://schemas.openxmlformats.org/officeDocument/2006/relationships/image" Target="../media/image160.png"/><Relationship Id="rId7" Type="http://schemas.openxmlformats.org/officeDocument/2006/relationships/image" Target="../media/image200.png"/><Relationship Id="rId12" Type="http://schemas.openxmlformats.org/officeDocument/2006/relationships/image" Target="../media/image2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1.emf"/><Relationship Id="rId11" Type="http://schemas.openxmlformats.org/officeDocument/2006/relationships/image" Target="../media/image240.png"/><Relationship Id="rId5" Type="http://schemas.openxmlformats.org/officeDocument/2006/relationships/image" Target="../media/image90.png"/><Relationship Id="rId10" Type="http://schemas.openxmlformats.org/officeDocument/2006/relationships/image" Target="../media/image92.emf"/><Relationship Id="rId4" Type="http://schemas.openxmlformats.org/officeDocument/2006/relationships/image" Target="../media/image89.png"/><Relationship Id="rId9" Type="http://schemas.openxmlformats.org/officeDocument/2006/relationships/image" Target="../media/image220.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emf"/></Relationships>
</file>

<file path=ppt/slides/_rels/slide47.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4.pn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30.png"/><Relationship Id="rId5" Type="http://schemas.openxmlformats.org/officeDocument/2006/relationships/image" Target="../media/image103.png"/><Relationship Id="rId4" Type="http://schemas.openxmlformats.org/officeDocument/2006/relationships/image" Target="../media/image99.emf"/></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4.png"/><Relationship Id="rId1" Type="http://schemas.openxmlformats.org/officeDocument/2006/relationships/slideLayout" Target="../slideLayouts/slideLayout60.xml"/><Relationship Id="rId4" Type="http://schemas.openxmlformats.org/officeDocument/2006/relationships/image" Target="../media/image660.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30.png"/><Relationship Id="rId2" Type="http://schemas.openxmlformats.org/officeDocument/2006/relationships/notesSlide" Target="../notesSlides/notesSlide33.xml"/><Relationship Id="rId1" Type="http://schemas.openxmlformats.org/officeDocument/2006/relationships/slideLayout" Target="../slideLayouts/slideLayout6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2.emf"/></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60.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4.xml"/><Relationship Id="rId1" Type="http://schemas.openxmlformats.org/officeDocument/2006/relationships/slideLayout" Target="../slideLayouts/slideLayout6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image" Target="../media/image25.png"/><Relationship Id="rId9"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png"/><Relationship Id="rId1" Type="http://schemas.openxmlformats.org/officeDocument/2006/relationships/slideLayout" Target="../slideLayouts/slideLayout60.xml"/><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descr="C:\Users\Firestarter\Desktop\Mobile Directory\MRS\MRS Pictures\NIF\nif-1209-18049.jpg">
            <a:extLst>
              <a:ext uri="{FF2B5EF4-FFF2-40B4-BE49-F238E27FC236}">
                <a16:creationId xmlns:a16="http://schemas.microsoft.com/office/drawing/2014/main" id="{4DC4C000-71AC-447C-9729-3E97E2DEB1CE}"/>
              </a:ext>
            </a:extLst>
          </p:cNvPr>
          <p:cNvPicPr>
            <a:picLocks noChangeAspect="1" noChangeArrowheads="1"/>
          </p:cNvPicPr>
          <p:nvPr/>
        </p:nvPicPr>
        <p:blipFill rotWithShape="1">
          <a:blip r:embed="rId3" cstate="print"/>
          <a:srcRect l="12357" t="14880" r="19167" b="27742"/>
          <a:stretch/>
        </p:blipFill>
        <p:spPr bwMode="auto">
          <a:xfrm>
            <a:off x="-3045" y="0"/>
            <a:ext cx="12275507" cy="6858000"/>
          </a:xfrm>
          <a:prstGeom prst="rect">
            <a:avLst/>
          </a:prstGeom>
          <a:noFill/>
        </p:spPr>
      </p:pic>
      <p:sp>
        <p:nvSpPr>
          <p:cNvPr id="104" name="Rectangle 11">
            <a:extLst>
              <a:ext uri="{FF2B5EF4-FFF2-40B4-BE49-F238E27FC236}">
                <a16:creationId xmlns:a16="http://schemas.microsoft.com/office/drawing/2014/main" id="{BFEFCA20-0878-433B-AD5D-8AC4B3C18143}"/>
              </a:ext>
            </a:extLst>
          </p:cNvPr>
          <p:cNvSpPr>
            <a:spLocks noChangeArrowheads="1"/>
          </p:cNvSpPr>
          <p:nvPr/>
        </p:nvSpPr>
        <p:spPr bwMode="auto">
          <a:xfrm>
            <a:off x="0" y="0"/>
            <a:ext cx="12272462" cy="954107"/>
          </a:xfrm>
          <a:prstGeom prst="rect">
            <a:avLst/>
          </a:prstGeom>
          <a:solidFill>
            <a:srgbClr val="191966">
              <a:alpha val="69020"/>
            </a:srgbClr>
          </a:solidFill>
          <a:ln>
            <a:noFill/>
          </a:ln>
        </p:spPr>
        <p:txBody>
          <a:bodyPr wrap="square">
            <a:spAutoFit/>
          </a:bodyPr>
          <a:lstStyle/>
          <a:p>
            <a:pPr algn="ctr"/>
            <a:r>
              <a:rPr lang="en-US" sz="2800" b="1" baseline="0" dirty="0">
                <a:solidFill>
                  <a:schemeClr val="bg1"/>
                </a:solidFill>
                <a:latin typeface="Arial" panose="020B0604020202020204" pitchFamily="34" charset="0"/>
                <a:cs typeface="Arial" panose="020B0604020202020204" pitchFamily="34" charset="0"/>
              </a:rPr>
              <a:t>Using high energy density plasmas for nuclear </a:t>
            </a:r>
            <a:br>
              <a:rPr lang="en-US" sz="2800" b="1" baseline="0" dirty="0">
                <a:solidFill>
                  <a:schemeClr val="bg1"/>
                </a:solidFill>
                <a:latin typeface="Arial" panose="020B0604020202020204" pitchFamily="34" charset="0"/>
                <a:cs typeface="Arial" panose="020B0604020202020204" pitchFamily="34" charset="0"/>
              </a:rPr>
            </a:br>
            <a:r>
              <a:rPr lang="en-US" sz="2800" b="1" baseline="0" dirty="0">
                <a:solidFill>
                  <a:schemeClr val="bg1"/>
                </a:solidFill>
                <a:latin typeface="Arial" panose="020B0604020202020204" pitchFamily="34" charset="0"/>
                <a:cs typeface="Arial" panose="020B0604020202020204" pitchFamily="34" charset="0"/>
              </a:rPr>
              <a:t>experiments relevant to nuclear astrophysics</a:t>
            </a:r>
            <a:endParaRPr lang="en-US" sz="1600" baseline="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29888" y="6260068"/>
            <a:ext cx="12221888" cy="609398"/>
          </a:xfrm>
          <a:prstGeom prst="rect">
            <a:avLst/>
          </a:prstGeom>
          <a:noFill/>
        </p:spPr>
        <p:txBody>
          <a:bodyPr wrap="square">
            <a:spAutoFit/>
          </a:bodyPr>
          <a:lstStyle/>
          <a:p>
            <a:pPr algn="r"/>
            <a:r>
              <a:rPr lang="en-US" sz="1600" b="1" baseline="0" dirty="0">
                <a:solidFill>
                  <a:schemeClr val="bg1"/>
                </a:solidFill>
                <a:latin typeface="Arial" panose="020B0604020202020204" pitchFamily="34" charset="0"/>
                <a:cs typeface="Arial" panose="020B0604020202020204" pitchFamily="34" charset="0"/>
              </a:rPr>
              <a:t>    MIPSE seminar</a:t>
            </a:r>
          </a:p>
          <a:p>
            <a:pPr algn="r" eaLnBrk="1" hangingPunct="1">
              <a:lnSpc>
                <a:spcPct val="90000"/>
              </a:lnSpc>
              <a:spcBef>
                <a:spcPct val="20000"/>
              </a:spcBef>
            </a:pPr>
            <a:r>
              <a:rPr lang="en-US" sz="1600" b="1" baseline="0" dirty="0">
                <a:solidFill>
                  <a:schemeClr val="bg1"/>
                </a:solidFill>
                <a:latin typeface="Arial" panose="020B0604020202020204" pitchFamily="34" charset="0"/>
                <a:cs typeface="Arial" panose="020B0604020202020204" pitchFamily="34" charset="0"/>
              </a:rPr>
              <a:t>Jan 17, 2024</a:t>
            </a:r>
          </a:p>
        </p:txBody>
      </p:sp>
      <p:sp>
        <p:nvSpPr>
          <p:cNvPr id="15" name="Rectangle 31"/>
          <p:cNvSpPr>
            <a:spLocks noChangeArrowheads="1"/>
          </p:cNvSpPr>
          <p:nvPr/>
        </p:nvSpPr>
        <p:spPr bwMode="auto">
          <a:xfrm>
            <a:off x="0" y="6239103"/>
            <a:ext cx="4884751" cy="616328"/>
          </a:xfrm>
          <a:prstGeom prst="rect">
            <a:avLst/>
          </a:prstGeom>
          <a:noFill/>
          <a:ln w="9525">
            <a:noFill/>
            <a:miter lim="800000"/>
            <a:headEnd/>
            <a:tailEnd/>
          </a:ln>
          <a:effectLst/>
        </p:spPr>
        <p:txBody>
          <a:bodyPr/>
          <a:lstStyle/>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Maria Gatu Johnson</a:t>
            </a:r>
          </a:p>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Massachusetts Institute of Technology</a:t>
            </a:r>
          </a:p>
        </p:txBody>
      </p:sp>
      <p:pic>
        <p:nvPicPr>
          <p:cNvPr id="18"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2362200" y="1143000"/>
            <a:ext cx="2209800" cy="1547474"/>
            <a:chOff x="9906000" y="1044040"/>
            <a:chExt cx="2209800" cy="1547474"/>
          </a:xfrm>
        </p:grpSpPr>
        <p:sp>
          <p:nvSpPr>
            <p:cNvPr id="13" name="Rectangle 12"/>
            <p:cNvSpPr/>
            <p:nvPr/>
          </p:nvSpPr>
          <p:spPr>
            <a:xfrm>
              <a:off x="10880194" y="2252960"/>
              <a:ext cx="569513" cy="338554"/>
            </a:xfrm>
            <a:prstGeom prst="rect">
              <a:avLst/>
            </a:prstGeom>
          </p:spPr>
          <p:txBody>
            <a:bodyPr wrap="square">
              <a:spAutoFit/>
            </a:bodyPr>
            <a:lstStyle/>
            <a:p>
              <a:r>
                <a:rPr lang="en-US" sz="1600" b="1" baseline="0" dirty="0">
                  <a:solidFill>
                    <a:schemeClr val="bg1"/>
                  </a:solidFill>
                  <a:latin typeface="Arial" pitchFamily="34" charset="0"/>
                  <a:cs typeface="Arial" pitchFamily="34" charset="0"/>
                </a:rPr>
                <a:t>NIF</a:t>
              </a:r>
              <a:endParaRPr lang="en-US" sz="1600" b="1" baseline="30000" dirty="0">
                <a:solidFill>
                  <a:schemeClr val="bg1"/>
                </a:solidFill>
                <a:latin typeface="Arial" pitchFamily="34" charset="0"/>
                <a:cs typeface="Arial" pitchFamily="34" charset="0"/>
              </a:endParaRPr>
            </a:p>
          </p:txBody>
        </p:sp>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14499" t="55650" r="47753" b="5744"/>
            <a:stretch/>
          </p:blipFill>
          <p:spPr>
            <a:xfrm>
              <a:off x="9906000" y="1044040"/>
              <a:ext cx="2133600" cy="1506072"/>
            </a:xfrm>
            <a:prstGeom prst="rect">
              <a:avLst/>
            </a:prstGeom>
            <a:ln w="12700">
              <a:solidFill>
                <a:srgbClr val="0070C0"/>
              </a:solidFill>
            </a:ln>
          </p:spPr>
        </p:pic>
        <p:grpSp>
          <p:nvGrpSpPr>
            <p:cNvPr id="11" name="Group 10"/>
            <p:cNvGrpSpPr/>
            <p:nvPr/>
          </p:nvGrpSpPr>
          <p:grpSpPr>
            <a:xfrm>
              <a:off x="10058400" y="1123890"/>
              <a:ext cx="762000" cy="400110"/>
              <a:chOff x="10020300" y="1176485"/>
              <a:chExt cx="762000" cy="400110"/>
            </a:xfrm>
          </p:grpSpPr>
          <p:cxnSp>
            <p:nvCxnSpPr>
              <p:cNvPr id="9" name="Straight Arrow Connector 8"/>
              <p:cNvCxnSpPr/>
              <p:nvPr/>
            </p:nvCxnSpPr>
            <p:spPr bwMode="auto">
              <a:xfrm>
                <a:off x="10210800" y="1219200"/>
                <a:ext cx="381000" cy="0"/>
              </a:xfrm>
              <a:prstGeom prst="straightConnector1">
                <a:avLst/>
              </a:prstGeom>
              <a:solidFill>
                <a:schemeClr val="accent1"/>
              </a:solidFill>
              <a:ln w="9525" cap="flat" cmpd="sng" algn="ctr">
                <a:solidFill>
                  <a:srgbClr val="FFFF00"/>
                </a:solidFill>
                <a:prstDash val="solid"/>
                <a:round/>
                <a:headEnd type="triangle"/>
                <a:tailEnd type="triangle"/>
              </a:ln>
              <a:effectLst/>
            </p:spPr>
          </p:cxnSp>
          <p:sp>
            <p:nvSpPr>
              <p:cNvPr id="10" name="TextBox 9"/>
              <p:cNvSpPr txBox="1"/>
              <p:nvPr/>
            </p:nvSpPr>
            <p:spPr>
              <a:xfrm>
                <a:off x="10020300" y="1176485"/>
                <a:ext cx="762000" cy="400110"/>
              </a:xfrm>
              <a:prstGeom prst="rect">
                <a:avLst/>
              </a:prstGeom>
              <a:noFill/>
            </p:spPr>
            <p:txBody>
              <a:bodyPr wrap="square" rtlCol="0">
                <a:spAutoFit/>
              </a:bodyPr>
              <a:lstStyle/>
              <a:p>
                <a:r>
                  <a:rPr lang="en-US" b="1" baseline="0" dirty="0">
                    <a:solidFill>
                      <a:srgbClr val="FFFF00"/>
                    </a:solidFill>
                    <a:latin typeface="Calibri" panose="020F0502020204030204" pitchFamily="34" charset="0"/>
                  </a:rPr>
                  <a:t>5 cm</a:t>
                </a:r>
              </a:p>
            </p:txBody>
          </p:sp>
        </p:grpSp>
        <p:sp>
          <p:nvSpPr>
            <p:cNvPr id="12" name="TextBox 11"/>
            <p:cNvSpPr txBox="1"/>
            <p:nvPr/>
          </p:nvSpPr>
          <p:spPr>
            <a:xfrm>
              <a:off x="9906000" y="2252960"/>
              <a:ext cx="2209800" cy="323165"/>
            </a:xfrm>
            <a:prstGeom prst="rect">
              <a:avLst/>
            </a:prstGeom>
            <a:noFill/>
          </p:spPr>
          <p:txBody>
            <a:bodyPr wrap="square" rtlCol="0">
              <a:spAutoFit/>
            </a:bodyPr>
            <a:lstStyle/>
            <a:p>
              <a:r>
                <a:rPr lang="en-US" sz="1500" b="1" baseline="0" dirty="0">
                  <a:latin typeface="Arial" panose="020B0604020202020204" pitchFamily="34" charset="0"/>
                  <a:cs typeface="Arial" panose="020B0604020202020204" pitchFamily="34" charset="0"/>
                </a:rPr>
                <a:t>Proton spectrometers</a:t>
              </a:r>
            </a:p>
          </p:txBody>
        </p:sp>
      </p:grpSp>
      <p:grpSp>
        <p:nvGrpSpPr>
          <p:cNvPr id="105" name="Group 104">
            <a:extLst>
              <a:ext uri="{FF2B5EF4-FFF2-40B4-BE49-F238E27FC236}">
                <a16:creationId xmlns:a16="http://schemas.microsoft.com/office/drawing/2014/main" id="{DF51D9A5-18A4-4916-A258-10744BE1E4F0}"/>
              </a:ext>
            </a:extLst>
          </p:cNvPr>
          <p:cNvGrpSpPr/>
          <p:nvPr/>
        </p:nvGrpSpPr>
        <p:grpSpPr>
          <a:xfrm>
            <a:off x="304800" y="1387022"/>
            <a:ext cx="2770030" cy="4556578"/>
            <a:chOff x="336049" y="1269435"/>
            <a:chExt cx="2770030" cy="4556578"/>
          </a:xfrm>
        </p:grpSpPr>
        <p:pic>
          <p:nvPicPr>
            <p:cNvPr id="106" name="Picture 105">
              <a:extLst>
                <a:ext uri="{FF2B5EF4-FFF2-40B4-BE49-F238E27FC236}">
                  <a16:creationId xmlns:a16="http://schemas.microsoft.com/office/drawing/2014/main" id="{9F25378A-2987-4FC6-BB55-44CF37290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039"/>
            <a:stretch/>
          </p:blipFill>
          <p:spPr>
            <a:xfrm>
              <a:off x="336049" y="1272004"/>
              <a:ext cx="1897769" cy="2350209"/>
            </a:xfrm>
            <a:prstGeom prst="rect">
              <a:avLst/>
            </a:prstGeom>
            <a:ln w="12700">
              <a:solidFill>
                <a:srgbClr val="0066FF"/>
              </a:solidFill>
            </a:ln>
            <a:effectLst>
              <a:outerShdw blurRad="50800" dist="38100" dir="2700000" algn="tl" rotWithShape="0">
                <a:prstClr val="black">
                  <a:alpha val="40000"/>
                </a:prstClr>
              </a:outerShdw>
            </a:effectLst>
          </p:spPr>
        </p:pic>
        <p:pic>
          <p:nvPicPr>
            <p:cNvPr id="107" name="Picture 10">
              <a:extLst>
                <a:ext uri="{FF2B5EF4-FFF2-40B4-BE49-F238E27FC236}">
                  <a16:creationId xmlns:a16="http://schemas.microsoft.com/office/drawing/2014/main" id="{370A5A37-B976-4C14-A7E9-28D17A288470}"/>
                </a:ext>
              </a:extLst>
            </p:cNvPr>
            <p:cNvPicPr>
              <a:picLocks noChangeAspect="1" noChangeArrowheads="1"/>
            </p:cNvPicPr>
            <p:nvPr/>
          </p:nvPicPr>
          <p:blipFill>
            <a:blip r:embed="rId7" cstate="print"/>
            <a:srcRect/>
            <a:stretch>
              <a:fillRect/>
            </a:stretch>
          </p:blipFill>
          <p:spPr bwMode="auto">
            <a:xfrm>
              <a:off x="336049" y="3971157"/>
              <a:ext cx="2770030" cy="1854856"/>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p:spPr>
        </p:pic>
        <p:sp>
          <p:nvSpPr>
            <p:cNvPr id="108" name="Rectangle 107">
              <a:extLst>
                <a:ext uri="{FF2B5EF4-FFF2-40B4-BE49-F238E27FC236}">
                  <a16:creationId xmlns:a16="http://schemas.microsoft.com/office/drawing/2014/main" id="{C550F8FD-C21F-4C1C-A69B-5DD2ADE976E9}"/>
                </a:ext>
              </a:extLst>
            </p:cNvPr>
            <p:cNvSpPr/>
            <p:nvPr/>
          </p:nvSpPr>
          <p:spPr>
            <a:xfrm>
              <a:off x="433841" y="3991176"/>
              <a:ext cx="1582843"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OMEGA laser</a:t>
              </a:r>
              <a:endParaRPr lang="en-US" sz="1600" b="1" baseline="30000" dirty="0">
                <a:latin typeface="Arial" pitchFamily="34" charset="0"/>
                <a:cs typeface="Arial" pitchFamily="34" charset="0"/>
              </a:endParaRPr>
            </a:p>
          </p:txBody>
        </p:sp>
        <p:sp>
          <p:nvSpPr>
            <p:cNvPr id="109" name="Rectangle 108">
              <a:extLst>
                <a:ext uri="{FF2B5EF4-FFF2-40B4-BE49-F238E27FC236}">
                  <a16:creationId xmlns:a16="http://schemas.microsoft.com/office/drawing/2014/main" id="{27240522-11CC-4B12-AFAA-652631A0FECA}"/>
                </a:ext>
              </a:extLst>
            </p:cNvPr>
            <p:cNvSpPr/>
            <p:nvPr/>
          </p:nvSpPr>
          <p:spPr>
            <a:xfrm>
              <a:off x="1072661" y="1269435"/>
              <a:ext cx="1154127"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NIF laser</a:t>
              </a:r>
              <a:endParaRPr lang="en-US" sz="1600" b="1" baseline="30000" dirty="0">
                <a:latin typeface="Arial" pitchFamily="34" charset="0"/>
                <a:cs typeface="Arial" pitchFamily="34" charset="0"/>
              </a:endParaRPr>
            </a:p>
          </p:txBody>
        </p:sp>
      </p:grpSp>
      <p:grpSp>
        <p:nvGrpSpPr>
          <p:cNvPr id="110" name="Group 109">
            <a:extLst>
              <a:ext uri="{FF2B5EF4-FFF2-40B4-BE49-F238E27FC236}">
                <a16:creationId xmlns:a16="http://schemas.microsoft.com/office/drawing/2014/main" id="{419D32C0-384F-46BE-9558-03C6ED5406B2}"/>
              </a:ext>
            </a:extLst>
          </p:cNvPr>
          <p:cNvGrpSpPr>
            <a:grpSpLocks noChangeAspect="1"/>
          </p:cNvGrpSpPr>
          <p:nvPr/>
        </p:nvGrpSpPr>
        <p:grpSpPr>
          <a:xfrm>
            <a:off x="9753600" y="1468648"/>
            <a:ext cx="2123640" cy="4307130"/>
            <a:chOff x="6475030" y="1142897"/>
            <a:chExt cx="2448461" cy="4965923"/>
          </a:xfrm>
        </p:grpSpPr>
        <p:pic>
          <p:nvPicPr>
            <p:cNvPr id="111" name="Picture 2">
              <a:extLst>
                <a:ext uri="{FF2B5EF4-FFF2-40B4-BE49-F238E27FC236}">
                  <a16:creationId xmlns:a16="http://schemas.microsoft.com/office/drawing/2014/main" id="{DA7F5D6C-ECD6-42D4-AC71-0D345C9B394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t="55" r="459" b="463"/>
            <a:stretch/>
          </p:blipFill>
          <p:spPr bwMode="auto">
            <a:xfrm>
              <a:off x="6475030" y="4273582"/>
              <a:ext cx="2448460" cy="1835238"/>
            </a:xfrm>
            <a:prstGeom prst="rect">
              <a:avLst/>
            </a:prstGeom>
            <a:noFill/>
            <a:ln w="9525">
              <a:solidFill>
                <a:srgbClr val="0066FF"/>
              </a:solidFill>
              <a:miter lim="800000"/>
              <a:headEnd/>
              <a:tailEnd/>
            </a:ln>
            <a:extLst>
              <a:ext uri="{909E8E84-426E-40DD-AFC4-6F175D3DCCD1}">
                <a14:hiddenFill xmlns:a14="http://schemas.microsoft.com/office/drawing/2010/main">
                  <a:solidFill>
                    <a:schemeClr val="accent1"/>
                  </a:solidFill>
                </a14:hiddenFill>
              </a:ext>
            </a:extLst>
          </p:spPr>
        </p:pic>
        <p:pic>
          <p:nvPicPr>
            <p:cNvPr id="112" name="Picture 8">
              <a:extLst>
                <a:ext uri="{FF2B5EF4-FFF2-40B4-BE49-F238E27FC236}">
                  <a16:creationId xmlns:a16="http://schemas.microsoft.com/office/drawing/2014/main" id="{5AA27BAA-42A9-4505-A611-C48F7CDCF6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8343" y="1153059"/>
              <a:ext cx="2445148" cy="3007420"/>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3" name="Rectangle 112">
              <a:extLst>
                <a:ext uri="{FF2B5EF4-FFF2-40B4-BE49-F238E27FC236}">
                  <a16:creationId xmlns:a16="http://schemas.microsoft.com/office/drawing/2014/main" id="{2FA5AF4F-96CF-4703-B333-7D162A6A58E6}"/>
                </a:ext>
              </a:extLst>
            </p:cNvPr>
            <p:cNvSpPr/>
            <p:nvPr/>
          </p:nvSpPr>
          <p:spPr>
            <a:xfrm>
              <a:off x="6958054" y="1142897"/>
              <a:ext cx="1922488"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Proton-proton chain</a:t>
              </a:r>
              <a:endParaRPr lang="en-US" sz="1200" dirty="0"/>
            </a:p>
          </p:txBody>
        </p:sp>
        <p:sp>
          <p:nvSpPr>
            <p:cNvPr id="114" name="Rectangle 113">
              <a:extLst>
                <a:ext uri="{FF2B5EF4-FFF2-40B4-BE49-F238E27FC236}">
                  <a16:creationId xmlns:a16="http://schemas.microsoft.com/office/drawing/2014/main" id="{5DB40B49-D0F7-47E1-AEAC-BD4409113F73}"/>
                </a:ext>
              </a:extLst>
            </p:cNvPr>
            <p:cNvSpPr/>
            <p:nvPr/>
          </p:nvSpPr>
          <p:spPr>
            <a:xfrm>
              <a:off x="7297689" y="3900576"/>
              <a:ext cx="1098195"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CNO cycle</a:t>
              </a:r>
              <a:endParaRPr lang="en-US" sz="1200" dirty="0"/>
            </a:p>
          </p:txBody>
        </p:sp>
      </p:grpSp>
      <p:cxnSp>
        <p:nvCxnSpPr>
          <p:cNvPr id="115" name="Straight Connector 16">
            <a:extLst>
              <a:ext uri="{FF2B5EF4-FFF2-40B4-BE49-F238E27FC236}">
                <a16:creationId xmlns:a16="http://schemas.microsoft.com/office/drawing/2014/main" id="{B22D33D3-163F-4FB7-BF7F-5223E5B1B381}"/>
              </a:ext>
            </a:extLst>
          </p:cNvPr>
          <p:cNvCxnSpPr>
            <a:cxnSpLocks noChangeShapeType="1"/>
          </p:cNvCxnSpPr>
          <p:nvPr/>
        </p:nvCxnSpPr>
        <p:spPr bwMode="auto">
          <a:xfrm>
            <a:off x="3030" y="6263500"/>
            <a:ext cx="12218858" cy="0"/>
          </a:xfrm>
          <a:prstGeom prst="line">
            <a:avLst/>
          </a:prstGeom>
          <a:noFill/>
          <a:ln w="25400" algn="ctr">
            <a:solidFill>
              <a:srgbClr val="0066FF"/>
            </a:solidFill>
            <a:round/>
            <a:headEnd/>
            <a:tailEnd/>
          </a:ln>
          <a:extLst>
            <a:ext uri="{909E8E84-426E-40DD-AFC4-6F175D3DCCD1}">
              <a14:hiddenFill xmlns:a14="http://schemas.microsoft.com/office/drawing/2010/main">
                <a:noFill/>
              </a14:hiddenFill>
            </a:ext>
          </a:extLst>
        </p:spPr>
      </p:cxnSp>
      <p:cxnSp>
        <p:nvCxnSpPr>
          <p:cNvPr id="116" name="Straight Connector 16">
            <a:extLst>
              <a:ext uri="{FF2B5EF4-FFF2-40B4-BE49-F238E27FC236}">
                <a16:creationId xmlns:a16="http://schemas.microsoft.com/office/drawing/2014/main" id="{D1A89B0D-A9B5-4247-863E-ED5CB5129035}"/>
              </a:ext>
            </a:extLst>
          </p:cNvPr>
          <p:cNvCxnSpPr>
            <a:cxnSpLocks noChangeShapeType="1"/>
          </p:cNvCxnSpPr>
          <p:nvPr/>
        </p:nvCxnSpPr>
        <p:spPr bwMode="auto">
          <a:xfrm>
            <a:off x="18710" y="954107"/>
            <a:ext cx="12218858" cy="0"/>
          </a:xfrm>
          <a:prstGeom prst="line">
            <a:avLst/>
          </a:prstGeom>
          <a:noFill/>
          <a:ln w="28575" algn="ctr">
            <a:solidFill>
              <a:srgbClr val="0066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3535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2569" b="12490"/>
          <a:stretch/>
        </p:blipFill>
        <p:spPr>
          <a:xfrm>
            <a:off x="3810" y="0"/>
            <a:ext cx="12201562" cy="6858000"/>
          </a:xfrm>
          <a:prstGeom prst="rect">
            <a:avLst/>
          </a:prstGeom>
        </p:spPr>
      </p:pic>
      <p:sp>
        <p:nvSpPr>
          <p:cNvPr id="59" name="Rectangle 58"/>
          <p:cNvSpPr/>
          <p:nvPr/>
        </p:nvSpPr>
        <p:spPr bwMode="auto">
          <a:xfrm>
            <a:off x="0" y="0"/>
            <a:ext cx="12192000" cy="1107996"/>
          </a:xfrm>
          <a:prstGeom prst="rect">
            <a:avLst/>
          </a:prstGeom>
          <a:solidFill>
            <a:srgbClr val="FBE5D6">
              <a:alpha val="5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7" name="Rectangle 6"/>
          <p:cNvSpPr/>
          <p:nvPr/>
        </p:nvSpPr>
        <p:spPr>
          <a:xfrm>
            <a:off x="1171983" y="3780873"/>
            <a:ext cx="5903607" cy="1877437"/>
          </a:xfrm>
          <a:prstGeom prst="rect">
            <a:avLst/>
          </a:prstGeom>
        </p:spPr>
        <p:txBody>
          <a:bodyPr wrap="square">
            <a:spAutoFit/>
          </a:bodyPr>
          <a:lstStyle/>
          <a:p>
            <a:pPr>
              <a:lnSpc>
                <a:spcPts val="2000"/>
              </a:lnSpc>
              <a:spcBef>
                <a:spcPct val="20000"/>
              </a:spcBef>
              <a:defRPr/>
            </a:pPr>
            <a:r>
              <a:rPr lang="en-US" b="1" baseline="0" dirty="0">
                <a:latin typeface="Arial" panose="020B0604020202020204" pitchFamily="34" charset="0"/>
                <a:cs typeface="Arial" panose="020B0604020202020204" pitchFamily="34" charset="0"/>
              </a:rPr>
              <a:t>Basic platform requirements:</a:t>
            </a:r>
          </a:p>
          <a:p>
            <a:pPr marL="342900" indent="-342900">
              <a:lnSpc>
                <a:spcPts val="2000"/>
              </a:lnSpc>
              <a:spcBef>
                <a:spcPct val="20000"/>
              </a:spcBef>
              <a:buFont typeface="Arial" panose="020B0604020202020204" pitchFamily="34" charset="0"/>
              <a:buChar char="•"/>
              <a:defRPr/>
            </a:pPr>
            <a:r>
              <a:rPr lang="en-US" b="1" baseline="0" dirty="0">
                <a:latin typeface="Arial" panose="020B0604020202020204" pitchFamily="34" charset="0"/>
                <a:cs typeface="Arial" panose="020B0604020202020204" pitchFamily="34" charset="0"/>
              </a:rPr>
              <a:t>Low areal density (for charged particles)</a:t>
            </a:r>
          </a:p>
          <a:p>
            <a:pPr marL="342900" indent="-342900">
              <a:lnSpc>
                <a:spcPts val="2000"/>
              </a:lnSpc>
              <a:spcBef>
                <a:spcPct val="20000"/>
              </a:spcBef>
              <a:buFont typeface="Arial" panose="020B0604020202020204" pitchFamily="34" charset="0"/>
              <a:buChar char="•"/>
              <a:defRPr/>
            </a:pPr>
            <a:r>
              <a:rPr lang="en-US" b="1" baseline="0" dirty="0">
                <a:latin typeface="Arial" panose="020B0604020202020204" pitchFamily="34" charset="0"/>
                <a:cs typeface="Arial" panose="020B0604020202020204" pitchFamily="34" charset="0"/>
              </a:rPr>
              <a:t>High enough yield to allow probing</a:t>
            </a:r>
          </a:p>
          <a:p>
            <a:pPr>
              <a:lnSpc>
                <a:spcPts val="2000"/>
              </a:lnSpc>
              <a:spcBef>
                <a:spcPct val="20000"/>
              </a:spcBef>
              <a:defRPr/>
            </a:pPr>
            <a:endParaRPr lang="en-US" b="1" baseline="0" dirty="0">
              <a:latin typeface="Arial" panose="020B0604020202020204" pitchFamily="34" charset="0"/>
              <a:cs typeface="Arial" panose="020B0604020202020204" pitchFamily="34" charset="0"/>
            </a:endParaRPr>
          </a:p>
          <a:p>
            <a:pPr>
              <a:lnSpc>
                <a:spcPts val="2000"/>
              </a:lnSpc>
              <a:spcBef>
                <a:spcPct val="20000"/>
              </a:spcBef>
              <a:defRPr/>
            </a:pPr>
            <a:r>
              <a:rPr lang="en-US" b="1" baseline="0" dirty="0">
                <a:latin typeface="Arial" panose="020B0604020202020204" pitchFamily="34" charset="0"/>
                <a:cs typeface="Arial" panose="020B0604020202020204" pitchFamily="34" charset="0"/>
              </a:rPr>
              <a:t>Achievable plasma conditions determine astrophysical relevance</a:t>
            </a:r>
          </a:p>
        </p:txBody>
      </p:sp>
      <p:sp>
        <p:nvSpPr>
          <p:cNvPr id="10" name="TextBox 9"/>
          <p:cNvSpPr txBox="1"/>
          <p:nvPr/>
        </p:nvSpPr>
        <p:spPr>
          <a:xfrm>
            <a:off x="990600" y="168461"/>
            <a:ext cx="9585652" cy="830997"/>
          </a:xfrm>
          <a:prstGeom prst="rect">
            <a:avLst/>
          </a:prstGeom>
          <a:noFill/>
        </p:spPr>
        <p:txBody>
          <a:bodyPr wrap="square" rtlCol="0">
            <a:spAutoFit/>
          </a:bodyPr>
          <a:lstStyle/>
          <a:p>
            <a:pPr marL="171450" fontAlgn="auto">
              <a:spcBef>
                <a:spcPts val="0"/>
              </a:spcBef>
              <a:spcAft>
                <a:spcPts val="0"/>
              </a:spcAft>
            </a:pPr>
            <a:r>
              <a:rPr kumimoji="0" lang="en-US" sz="2400" b="1" baseline="0" dirty="0">
                <a:solidFill>
                  <a:srgbClr val="660033"/>
                </a:solidFill>
                <a:latin typeface="Arial" panose="020B0604020202020204" pitchFamily="34" charset="0"/>
                <a:cs typeface="Arial" panose="020B0604020202020204" pitchFamily="34" charset="0"/>
              </a:rPr>
              <a:t>Stellar-like conditions are reached by imploding capsules containing the relevant fuels</a:t>
            </a:r>
          </a:p>
        </p:txBody>
      </p:sp>
      <p:grpSp>
        <p:nvGrpSpPr>
          <p:cNvPr id="14" name="Group 13"/>
          <p:cNvGrpSpPr/>
          <p:nvPr/>
        </p:nvGrpSpPr>
        <p:grpSpPr>
          <a:xfrm>
            <a:off x="1604847" y="1419529"/>
            <a:ext cx="5037877" cy="1531371"/>
            <a:chOff x="219923" y="4191000"/>
            <a:chExt cx="7019077" cy="2133600"/>
          </a:xfrm>
        </p:grpSpPr>
        <p:grpSp>
          <p:nvGrpSpPr>
            <p:cNvPr id="15" name="Group 14"/>
            <p:cNvGrpSpPr/>
            <p:nvPr/>
          </p:nvGrpSpPr>
          <p:grpSpPr>
            <a:xfrm>
              <a:off x="219923" y="4191000"/>
              <a:ext cx="2136775" cy="2133600"/>
              <a:chOff x="219923" y="4191000"/>
              <a:chExt cx="2136775" cy="2133600"/>
            </a:xfrm>
          </p:grpSpPr>
          <p:sp>
            <p:nvSpPr>
              <p:cNvPr id="38" name="Oval 37"/>
              <p:cNvSpPr>
                <a:spLocks noChangeArrowheads="1"/>
              </p:cNvSpPr>
              <p:nvPr/>
            </p:nvSpPr>
            <p:spPr bwMode="auto">
              <a:xfrm>
                <a:off x="600923" y="4572000"/>
                <a:ext cx="1371600" cy="1371600"/>
              </a:xfrm>
              <a:prstGeom prst="ellipse">
                <a:avLst/>
              </a:prstGeom>
              <a:solidFill>
                <a:srgbClr val="9933FF">
                  <a:alpha val="45000"/>
                </a:srgbClr>
              </a:solidFill>
              <a:ln w="12700">
                <a:solidFill>
                  <a:schemeClr val="tx1"/>
                </a:solid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39" name="Oval 38"/>
              <p:cNvSpPr>
                <a:spLocks noChangeArrowheads="1"/>
              </p:cNvSpPr>
              <p:nvPr/>
            </p:nvSpPr>
            <p:spPr bwMode="auto">
              <a:xfrm>
                <a:off x="753323" y="4724400"/>
                <a:ext cx="1066800" cy="1066800"/>
              </a:xfrm>
              <a:prstGeom prst="ellipse">
                <a:avLst/>
              </a:prstGeom>
              <a:solidFill>
                <a:srgbClr val="FFFF99"/>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40" name="Line 28"/>
              <p:cNvSpPr>
                <a:spLocks noChangeShapeType="1"/>
              </p:cNvSpPr>
              <p:nvPr/>
            </p:nvSpPr>
            <p:spPr bwMode="auto">
              <a:xfrm>
                <a:off x="219923" y="5257800"/>
                <a:ext cx="381000" cy="0"/>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1" name="Line 31"/>
              <p:cNvSpPr>
                <a:spLocks noChangeShapeType="1"/>
              </p:cNvSpPr>
              <p:nvPr/>
            </p:nvSpPr>
            <p:spPr bwMode="auto">
              <a:xfrm flipH="1">
                <a:off x="1972523" y="5257800"/>
                <a:ext cx="384175" cy="0"/>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2" name="Line 32"/>
              <p:cNvSpPr>
                <a:spLocks noChangeShapeType="1"/>
              </p:cNvSpPr>
              <p:nvPr/>
            </p:nvSpPr>
            <p:spPr bwMode="auto">
              <a:xfrm flipH="1" flipV="1">
                <a:off x="1286723" y="5943600"/>
                <a:ext cx="0" cy="381000"/>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3" name="Line 33"/>
              <p:cNvSpPr>
                <a:spLocks noChangeShapeType="1"/>
              </p:cNvSpPr>
              <p:nvPr/>
            </p:nvSpPr>
            <p:spPr bwMode="auto">
              <a:xfrm flipH="1">
                <a:off x="1286723" y="4191000"/>
                <a:ext cx="0" cy="384175"/>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4" name="Line 64"/>
              <p:cNvSpPr>
                <a:spLocks noChangeShapeType="1"/>
              </p:cNvSpPr>
              <p:nvPr/>
            </p:nvSpPr>
            <p:spPr bwMode="auto">
              <a:xfrm flipV="1">
                <a:off x="488211" y="5715000"/>
                <a:ext cx="265113" cy="265113"/>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5" name="Line 65"/>
              <p:cNvSpPr>
                <a:spLocks noChangeShapeType="1"/>
              </p:cNvSpPr>
              <p:nvPr/>
            </p:nvSpPr>
            <p:spPr bwMode="auto">
              <a:xfrm flipH="1" flipV="1">
                <a:off x="1772498" y="5743575"/>
                <a:ext cx="274638" cy="271463"/>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6" name="Line 66"/>
              <p:cNvSpPr>
                <a:spLocks noChangeShapeType="1"/>
              </p:cNvSpPr>
              <p:nvPr/>
            </p:nvSpPr>
            <p:spPr bwMode="auto">
              <a:xfrm>
                <a:off x="554886" y="4489450"/>
                <a:ext cx="255588" cy="261938"/>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47" name="Line 67"/>
              <p:cNvSpPr>
                <a:spLocks noChangeShapeType="1"/>
              </p:cNvSpPr>
              <p:nvPr/>
            </p:nvSpPr>
            <p:spPr bwMode="auto">
              <a:xfrm flipH="1">
                <a:off x="1809011" y="4562475"/>
                <a:ext cx="268288" cy="261938"/>
              </a:xfrm>
              <a:prstGeom prst="line">
                <a:avLst/>
              </a:prstGeom>
              <a:noFill/>
              <a:ln w="101600">
                <a:solidFill>
                  <a:srgbClr val="0000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grpSp>
        <p:grpSp>
          <p:nvGrpSpPr>
            <p:cNvPr id="16" name="Group 15"/>
            <p:cNvGrpSpPr/>
            <p:nvPr/>
          </p:nvGrpSpPr>
          <p:grpSpPr>
            <a:xfrm>
              <a:off x="6511866" y="4679962"/>
              <a:ext cx="727134" cy="928515"/>
              <a:chOff x="6504301" y="5032016"/>
              <a:chExt cx="727134" cy="928515"/>
            </a:xfrm>
          </p:grpSpPr>
          <p:sp>
            <p:nvSpPr>
              <p:cNvPr id="33" name="Oval 32"/>
              <p:cNvSpPr>
                <a:spLocks noChangeArrowheads="1"/>
              </p:cNvSpPr>
              <p:nvPr/>
            </p:nvSpPr>
            <p:spPr bwMode="auto">
              <a:xfrm>
                <a:off x="6504301" y="5232044"/>
                <a:ext cx="685800" cy="685800"/>
              </a:xfrm>
              <a:prstGeom prst="ellipse">
                <a:avLst/>
              </a:prstGeom>
              <a:solidFill>
                <a:srgbClr val="FF99FF">
                  <a:alpha val="65000"/>
                </a:srgbClr>
              </a:solidFill>
              <a:ln w="9525">
                <a:no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34" name="Oval 33"/>
              <p:cNvSpPr>
                <a:spLocks noChangeArrowheads="1"/>
              </p:cNvSpPr>
              <p:nvPr/>
            </p:nvSpPr>
            <p:spPr bwMode="auto">
              <a:xfrm>
                <a:off x="6720201" y="5447944"/>
                <a:ext cx="254000" cy="254000"/>
              </a:xfrm>
              <a:prstGeom prst="ellipse">
                <a:avLst/>
              </a:prstGeom>
              <a:solidFill>
                <a:srgbClr val="FF0000"/>
              </a:solidFill>
              <a:ln w="76200">
                <a:solidFill>
                  <a:srgbClr val="FFFF99"/>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pic>
            <p:nvPicPr>
              <p:cNvPr id="35" name="Picture 15"/>
              <p:cNvPicPr>
                <a:picLocks noChangeArrowheads="1"/>
              </p:cNvPicPr>
              <p:nvPr/>
            </p:nvPicPr>
            <p:blipFill>
              <a:blip r:embed="rId4" cstate="print"/>
              <a:srcRect/>
              <a:stretch>
                <a:fillRect/>
              </a:stretch>
            </p:blipFill>
            <p:spPr bwMode="auto">
              <a:xfrm>
                <a:off x="6666702" y="5394445"/>
                <a:ext cx="365760" cy="365760"/>
              </a:xfrm>
              <a:prstGeom prst="rect">
                <a:avLst/>
              </a:prstGeom>
              <a:noFill/>
              <a:ln w="9525">
                <a:noFill/>
                <a:miter lim="800000"/>
                <a:headEnd/>
                <a:tailEnd/>
              </a:ln>
            </p:spPr>
          </p:pic>
          <p:sp>
            <p:nvSpPr>
              <p:cNvPr id="36" name="Line 46"/>
              <p:cNvSpPr>
                <a:spLocks noChangeShapeType="1"/>
              </p:cNvSpPr>
              <p:nvPr/>
            </p:nvSpPr>
            <p:spPr bwMode="auto">
              <a:xfrm flipV="1">
                <a:off x="6847201" y="5032016"/>
                <a:ext cx="250825" cy="533401"/>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7" name="Line 47"/>
              <p:cNvSpPr>
                <a:spLocks noChangeShapeType="1"/>
              </p:cNvSpPr>
              <p:nvPr/>
            </p:nvSpPr>
            <p:spPr bwMode="auto">
              <a:xfrm>
                <a:off x="6847200" y="5629626"/>
                <a:ext cx="384235" cy="330905"/>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grpSp>
        <p:grpSp>
          <p:nvGrpSpPr>
            <p:cNvPr id="17" name="Group 16"/>
            <p:cNvGrpSpPr/>
            <p:nvPr/>
          </p:nvGrpSpPr>
          <p:grpSpPr>
            <a:xfrm>
              <a:off x="2414366" y="4191000"/>
              <a:ext cx="2139258" cy="2133600"/>
              <a:chOff x="2270607" y="2427111"/>
              <a:chExt cx="2139258" cy="2133600"/>
            </a:xfrm>
          </p:grpSpPr>
          <p:sp>
            <p:nvSpPr>
              <p:cNvPr id="22" name="Oval 24"/>
              <p:cNvSpPr>
                <a:spLocks noChangeArrowheads="1"/>
              </p:cNvSpPr>
              <p:nvPr/>
            </p:nvSpPr>
            <p:spPr bwMode="auto">
              <a:xfrm>
                <a:off x="2736640" y="2884311"/>
                <a:ext cx="1219200" cy="1219200"/>
              </a:xfrm>
              <a:prstGeom prst="ellipse">
                <a:avLst/>
              </a:prstGeom>
              <a:solidFill>
                <a:srgbClr val="CC99FF"/>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3" name="Oval 25"/>
              <p:cNvSpPr>
                <a:spLocks noChangeArrowheads="1"/>
              </p:cNvSpPr>
              <p:nvPr/>
            </p:nvSpPr>
            <p:spPr bwMode="auto">
              <a:xfrm>
                <a:off x="2812840" y="2960511"/>
                <a:ext cx="1066800" cy="1066800"/>
              </a:xfrm>
              <a:prstGeom prst="ellipse">
                <a:avLst/>
              </a:prstGeom>
              <a:solidFill>
                <a:srgbClr val="CC66FF">
                  <a:alpha val="45000"/>
                </a:srgbClr>
              </a:solidFill>
              <a:ln w="12700">
                <a:solidFill>
                  <a:schemeClr val="tx1"/>
                </a:solid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4" name="Oval 26"/>
              <p:cNvSpPr>
                <a:spLocks noChangeArrowheads="1"/>
              </p:cNvSpPr>
              <p:nvPr/>
            </p:nvSpPr>
            <p:spPr bwMode="auto">
              <a:xfrm>
                <a:off x="2965240" y="3112911"/>
                <a:ext cx="762000" cy="762000"/>
              </a:xfrm>
              <a:prstGeom prst="ellipse">
                <a:avLst/>
              </a:prstGeom>
              <a:solidFill>
                <a:srgbClr val="FFFF99"/>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5" name="Line 35"/>
              <p:cNvSpPr>
                <a:spLocks noChangeShapeType="1"/>
              </p:cNvSpPr>
              <p:nvPr/>
            </p:nvSpPr>
            <p:spPr bwMode="auto">
              <a:xfrm>
                <a:off x="4032040" y="3493911"/>
                <a:ext cx="377825" cy="0"/>
              </a:xfrm>
              <a:prstGeom prst="line">
                <a:avLst/>
              </a:prstGeom>
              <a:noFill/>
              <a:ln w="152400">
                <a:solidFill>
                  <a:srgbClr val="CC99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6" name="Line 36"/>
              <p:cNvSpPr>
                <a:spLocks noChangeShapeType="1"/>
              </p:cNvSpPr>
              <p:nvPr/>
            </p:nvSpPr>
            <p:spPr bwMode="auto">
              <a:xfrm flipV="1">
                <a:off x="3346240" y="2427111"/>
                <a:ext cx="0" cy="381000"/>
              </a:xfrm>
              <a:prstGeom prst="line">
                <a:avLst/>
              </a:prstGeom>
              <a:noFill/>
              <a:ln w="152400">
                <a:solidFill>
                  <a:srgbClr val="CC99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7" name="Line 37"/>
              <p:cNvSpPr>
                <a:spLocks noChangeShapeType="1"/>
              </p:cNvSpPr>
              <p:nvPr/>
            </p:nvSpPr>
            <p:spPr bwMode="auto">
              <a:xfrm>
                <a:off x="3346240" y="4179711"/>
                <a:ext cx="0" cy="381000"/>
              </a:xfrm>
              <a:prstGeom prst="line">
                <a:avLst/>
              </a:prstGeom>
              <a:noFill/>
              <a:ln w="152400">
                <a:solidFill>
                  <a:srgbClr val="CC99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8" name="Line 38"/>
              <p:cNvSpPr>
                <a:spLocks noChangeShapeType="1"/>
              </p:cNvSpPr>
              <p:nvPr/>
            </p:nvSpPr>
            <p:spPr bwMode="auto">
              <a:xfrm flipV="1">
                <a:off x="3117640" y="3570111"/>
                <a:ext cx="155575" cy="228600"/>
              </a:xfrm>
              <a:prstGeom prst="line">
                <a:avLst/>
              </a:prstGeom>
              <a:noFill/>
              <a:ln w="63500">
                <a:solidFill>
                  <a:srgbClr val="FFC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29" name="Line 39"/>
              <p:cNvSpPr>
                <a:spLocks noChangeShapeType="1"/>
              </p:cNvSpPr>
              <p:nvPr/>
            </p:nvSpPr>
            <p:spPr bwMode="auto">
              <a:xfrm flipH="1" flipV="1">
                <a:off x="3422440" y="3570111"/>
                <a:ext cx="228600" cy="155575"/>
              </a:xfrm>
              <a:prstGeom prst="line">
                <a:avLst/>
              </a:prstGeom>
              <a:noFill/>
              <a:ln w="63500">
                <a:solidFill>
                  <a:srgbClr val="FFC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0" name="Line 40"/>
              <p:cNvSpPr>
                <a:spLocks noChangeShapeType="1"/>
              </p:cNvSpPr>
              <p:nvPr/>
            </p:nvSpPr>
            <p:spPr bwMode="auto">
              <a:xfrm>
                <a:off x="3041440" y="3265311"/>
                <a:ext cx="228600" cy="152400"/>
              </a:xfrm>
              <a:prstGeom prst="line">
                <a:avLst/>
              </a:prstGeom>
              <a:noFill/>
              <a:ln w="63500">
                <a:solidFill>
                  <a:srgbClr val="FFC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1" name="Line 41"/>
              <p:cNvSpPr>
                <a:spLocks noChangeShapeType="1"/>
              </p:cNvSpPr>
              <p:nvPr/>
            </p:nvSpPr>
            <p:spPr bwMode="auto">
              <a:xfrm flipH="1">
                <a:off x="3422440" y="3189111"/>
                <a:ext cx="152400" cy="228600"/>
              </a:xfrm>
              <a:prstGeom prst="line">
                <a:avLst/>
              </a:prstGeom>
              <a:noFill/>
              <a:ln w="63500">
                <a:solidFill>
                  <a:srgbClr val="FFC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sp>
            <p:nvSpPr>
              <p:cNvPr id="32" name="Line 34"/>
              <p:cNvSpPr>
                <a:spLocks noChangeShapeType="1"/>
              </p:cNvSpPr>
              <p:nvPr/>
            </p:nvSpPr>
            <p:spPr bwMode="auto">
              <a:xfrm flipH="1">
                <a:off x="2270607" y="3493911"/>
                <a:ext cx="384175" cy="0"/>
              </a:xfrm>
              <a:prstGeom prst="line">
                <a:avLst/>
              </a:prstGeom>
              <a:noFill/>
              <a:ln w="152400">
                <a:solidFill>
                  <a:srgbClr val="CC99FF"/>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baseline="0">
                  <a:latin typeface="Arial" panose="020B0604020202020204" pitchFamily="34" charset="0"/>
                  <a:cs typeface="Arial" panose="020B0604020202020204" pitchFamily="34" charset="0"/>
                </a:endParaRPr>
              </a:p>
            </p:txBody>
          </p:sp>
        </p:grpSp>
        <p:grpSp>
          <p:nvGrpSpPr>
            <p:cNvPr id="18" name="Group 17"/>
            <p:cNvGrpSpPr/>
            <p:nvPr/>
          </p:nvGrpSpPr>
          <p:grpSpPr>
            <a:xfrm>
              <a:off x="4947619" y="4732020"/>
              <a:ext cx="1051560" cy="1051560"/>
              <a:chOff x="4697300" y="3986539"/>
              <a:chExt cx="1051560" cy="1051560"/>
            </a:xfrm>
          </p:grpSpPr>
          <p:sp>
            <p:nvSpPr>
              <p:cNvPr id="19" name="Oval 42"/>
              <p:cNvSpPr>
                <a:spLocks noChangeArrowheads="1"/>
              </p:cNvSpPr>
              <p:nvPr/>
            </p:nvSpPr>
            <p:spPr bwMode="auto">
              <a:xfrm>
                <a:off x="4697300" y="3986539"/>
                <a:ext cx="1051560" cy="1051560"/>
              </a:xfrm>
              <a:prstGeom prst="ellipse">
                <a:avLst/>
              </a:prstGeom>
              <a:solidFill>
                <a:srgbClr val="9933FF">
                  <a:alpha val="45000"/>
                </a:srgbClr>
              </a:solidFill>
              <a:ln w="9525">
                <a:solidFill>
                  <a:schemeClr val="tx1"/>
                </a:solidFill>
                <a:round/>
                <a:headEnd/>
                <a:tailEnd/>
              </a:ln>
              <a:effec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0" name="Oval 45"/>
              <p:cNvSpPr>
                <a:spLocks noChangeAspect="1" noChangeArrowheads="1"/>
              </p:cNvSpPr>
              <p:nvPr/>
            </p:nvSpPr>
            <p:spPr bwMode="auto">
              <a:xfrm>
                <a:off x="4885071" y="4179482"/>
                <a:ext cx="683514" cy="683514"/>
              </a:xfrm>
              <a:prstGeom prst="ellipse">
                <a:avLst/>
              </a:prstGeom>
              <a:solidFill>
                <a:srgbClr val="FFFF99"/>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sp>
            <p:nvSpPr>
              <p:cNvPr id="21" name="Oval 43"/>
              <p:cNvSpPr>
                <a:spLocks noChangeArrowheads="1"/>
              </p:cNvSpPr>
              <p:nvPr/>
            </p:nvSpPr>
            <p:spPr bwMode="auto">
              <a:xfrm>
                <a:off x="4972953" y="4262192"/>
                <a:ext cx="490728" cy="490728"/>
              </a:xfrm>
              <a:prstGeom prst="ellipse">
                <a:avLst/>
              </a:prstGeom>
              <a:gradFill rotWithShape="0">
                <a:gsLst>
                  <a:gs pos="0">
                    <a:srgbClr val="FF6600"/>
                  </a:gs>
                  <a:gs pos="100000">
                    <a:srgbClr val="FFFF99"/>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b="1" baseline="0">
                  <a:latin typeface="Arial" panose="020B0604020202020204" pitchFamily="34" charset="0"/>
                  <a:cs typeface="Arial" panose="020B0604020202020204" pitchFamily="34" charset="0"/>
                </a:endParaRPr>
              </a:p>
            </p:txBody>
          </p:sp>
        </p:grpSp>
      </p:grpSp>
      <p:grpSp>
        <p:nvGrpSpPr>
          <p:cNvPr id="60" name="Group 59"/>
          <p:cNvGrpSpPr/>
          <p:nvPr/>
        </p:nvGrpSpPr>
        <p:grpSpPr>
          <a:xfrm>
            <a:off x="7899705" y="3170055"/>
            <a:ext cx="3957823" cy="3641707"/>
            <a:chOff x="6815008" y="3201950"/>
            <a:chExt cx="3957823" cy="3641707"/>
          </a:xfrm>
        </p:grpSpPr>
        <p:graphicFrame>
          <p:nvGraphicFramePr>
            <p:cNvPr id="48" name="Chart 47"/>
            <p:cNvGraphicFramePr>
              <a:graphicFrameLocks/>
            </p:cNvGraphicFramePr>
            <p:nvPr>
              <p:extLst>
                <p:ext uri="{D42A27DB-BD31-4B8C-83A1-F6EECF244321}">
                  <p14:modId xmlns:p14="http://schemas.microsoft.com/office/powerpoint/2010/main" val="45111647"/>
                </p:ext>
              </p:extLst>
            </p:nvPr>
          </p:nvGraphicFramePr>
          <p:xfrm>
            <a:off x="6815008" y="3201950"/>
            <a:ext cx="3957823" cy="3641707"/>
          </p:xfrm>
          <a:graphic>
            <a:graphicData uri="http://schemas.openxmlformats.org/drawingml/2006/chart">
              <c:chart xmlns:c="http://schemas.openxmlformats.org/drawingml/2006/chart" xmlns:r="http://schemas.openxmlformats.org/officeDocument/2006/relationships" r:id="rId5"/>
            </a:graphicData>
          </a:graphic>
        </p:graphicFrame>
        <p:sp>
          <p:nvSpPr>
            <p:cNvPr id="49" name="TextBox 48"/>
            <p:cNvSpPr txBox="1"/>
            <p:nvPr/>
          </p:nvSpPr>
          <p:spPr>
            <a:xfrm rot="19126021">
              <a:off x="7974452" y="3592207"/>
              <a:ext cx="685800" cy="338554"/>
            </a:xfrm>
            <a:prstGeom prst="rect">
              <a:avLst/>
            </a:prstGeom>
            <a:noFill/>
          </p:spPr>
          <p:txBody>
            <a:bodyPr wrap="square" rtlCol="0">
              <a:spAutoFit/>
            </a:bodyPr>
            <a:lstStyle/>
            <a:p>
              <a:r>
                <a:rPr lang="en-US" sz="1600" b="1" baseline="0" dirty="0">
                  <a:solidFill>
                    <a:srgbClr val="FF0000"/>
                  </a:solidFill>
                  <a:latin typeface="Arial" panose="020B0604020202020204" pitchFamily="34" charset="0"/>
                </a:rPr>
                <a:t>D+T</a:t>
              </a:r>
            </a:p>
          </p:txBody>
        </p:sp>
        <p:sp>
          <p:nvSpPr>
            <p:cNvPr id="50" name="TextBox 49"/>
            <p:cNvSpPr txBox="1"/>
            <p:nvPr/>
          </p:nvSpPr>
          <p:spPr>
            <a:xfrm rot="19588345">
              <a:off x="8247973" y="3910828"/>
              <a:ext cx="685800" cy="338554"/>
            </a:xfrm>
            <a:prstGeom prst="rect">
              <a:avLst/>
            </a:prstGeom>
            <a:noFill/>
          </p:spPr>
          <p:txBody>
            <a:bodyPr wrap="square" rtlCol="0">
              <a:spAutoFit/>
            </a:bodyPr>
            <a:lstStyle/>
            <a:p>
              <a:r>
                <a:rPr lang="en-US" sz="1600" b="1" baseline="0" dirty="0">
                  <a:latin typeface="Arial" panose="020B0604020202020204" pitchFamily="34" charset="0"/>
                </a:rPr>
                <a:t>T+T</a:t>
              </a:r>
            </a:p>
          </p:txBody>
        </p:sp>
        <p:sp>
          <p:nvSpPr>
            <p:cNvPr id="51" name="TextBox 50"/>
            <p:cNvSpPr txBox="1"/>
            <p:nvPr/>
          </p:nvSpPr>
          <p:spPr>
            <a:xfrm rot="18665623">
              <a:off x="7609941" y="4488220"/>
              <a:ext cx="685800" cy="338554"/>
            </a:xfrm>
            <a:prstGeom prst="rect">
              <a:avLst/>
            </a:prstGeom>
            <a:noFill/>
          </p:spPr>
          <p:txBody>
            <a:bodyPr wrap="square" rtlCol="0">
              <a:spAutoFit/>
            </a:bodyPr>
            <a:lstStyle/>
            <a:p>
              <a:r>
                <a:rPr lang="en-US" sz="1600" b="1" baseline="0" dirty="0">
                  <a:solidFill>
                    <a:srgbClr val="9900CC"/>
                  </a:solidFill>
                  <a:latin typeface="Arial" panose="020B0604020202020204" pitchFamily="34" charset="0"/>
                </a:rPr>
                <a:t>D+D</a:t>
              </a:r>
            </a:p>
          </p:txBody>
        </p:sp>
        <p:sp>
          <p:nvSpPr>
            <p:cNvPr id="52" name="TextBox 51"/>
            <p:cNvSpPr txBox="1"/>
            <p:nvPr/>
          </p:nvSpPr>
          <p:spPr>
            <a:xfrm rot="19689471">
              <a:off x="8764834" y="3471750"/>
              <a:ext cx="836366" cy="338554"/>
            </a:xfrm>
            <a:prstGeom prst="rect">
              <a:avLst/>
            </a:prstGeom>
            <a:noFill/>
          </p:spPr>
          <p:txBody>
            <a:bodyPr wrap="square" rtlCol="0">
              <a:spAutoFit/>
            </a:bodyPr>
            <a:lstStyle/>
            <a:p>
              <a:r>
                <a:rPr lang="en-US" sz="1600" b="1" baseline="0" dirty="0">
                  <a:solidFill>
                    <a:srgbClr val="00B050"/>
                  </a:solidFill>
                  <a:latin typeface="Arial" panose="020B0604020202020204" pitchFamily="34" charset="0"/>
                </a:rPr>
                <a:t>D+</a:t>
              </a:r>
              <a:r>
                <a:rPr lang="en-US" sz="1600" b="1" baseline="30000" dirty="0">
                  <a:solidFill>
                    <a:srgbClr val="00B050"/>
                  </a:solidFill>
                  <a:latin typeface="Arial" panose="020B0604020202020204" pitchFamily="34" charset="0"/>
                </a:rPr>
                <a:t>3</a:t>
              </a:r>
              <a:r>
                <a:rPr lang="en-US" sz="1600" b="1" baseline="0" dirty="0">
                  <a:solidFill>
                    <a:srgbClr val="00B050"/>
                  </a:solidFill>
                  <a:latin typeface="Arial" panose="020B0604020202020204" pitchFamily="34" charset="0"/>
                </a:rPr>
                <a:t>He</a:t>
              </a:r>
            </a:p>
          </p:txBody>
        </p:sp>
        <p:sp>
          <p:nvSpPr>
            <p:cNvPr id="53" name="TextBox 52"/>
            <p:cNvSpPr txBox="1"/>
            <p:nvPr/>
          </p:nvSpPr>
          <p:spPr>
            <a:xfrm rot="19116130">
              <a:off x="9279486" y="4108407"/>
              <a:ext cx="973534" cy="338554"/>
            </a:xfrm>
            <a:prstGeom prst="rect">
              <a:avLst/>
            </a:prstGeom>
            <a:noFill/>
          </p:spPr>
          <p:txBody>
            <a:bodyPr wrap="square" rtlCol="0">
              <a:spAutoFit/>
            </a:bodyPr>
            <a:lstStyle/>
            <a:p>
              <a:r>
                <a:rPr lang="en-US" sz="1600" b="1" baseline="30000" dirty="0">
                  <a:solidFill>
                    <a:schemeClr val="bg1">
                      <a:lumMod val="50000"/>
                    </a:schemeClr>
                  </a:solidFill>
                  <a:latin typeface="Arial" panose="020B0604020202020204" pitchFamily="34" charset="0"/>
                </a:rPr>
                <a:t>3</a:t>
              </a:r>
              <a:r>
                <a:rPr lang="en-US" sz="1600" b="1" baseline="0" dirty="0">
                  <a:solidFill>
                    <a:schemeClr val="bg1">
                      <a:lumMod val="50000"/>
                    </a:schemeClr>
                  </a:solidFill>
                  <a:latin typeface="Arial" panose="020B0604020202020204" pitchFamily="34" charset="0"/>
                </a:rPr>
                <a:t>He+</a:t>
              </a:r>
              <a:r>
                <a:rPr lang="en-US" sz="1600" b="1" baseline="30000" dirty="0">
                  <a:solidFill>
                    <a:schemeClr val="bg1">
                      <a:lumMod val="50000"/>
                    </a:schemeClr>
                  </a:solidFill>
                  <a:latin typeface="Arial" panose="020B0604020202020204" pitchFamily="34" charset="0"/>
                </a:rPr>
                <a:t>3</a:t>
              </a:r>
              <a:r>
                <a:rPr lang="en-US" sz="1600" b="1" baseline="0" dirty="0">
                  <a:solidFill>
                    <a:schemeClr val="bg1">
                      <a:lumMod val="50000"/>
                    </a:schemeClr>
                  </a:solidFill>
                  <a:latin typeface="Arial" panose="020B0604020202020204" pitchFamily="34" charset="0"/>
                </a:rPr>
                <a:t>He</a:t>
              </a:r>
            </a:p>
          </p:txBody>
        </p:sp>
        <p:sp>
          <p:nvSpPr>
            <p:cNvPr id="54" name="TextBox 53"/>
            <p:cNvSpPr txBox="1"/>
            <p:nvPr/>
          </p:nvSpPr>
          <p:spPr>
            <a:xfrm rot="19945276">
              <a:off x="9228734" y="4863619"/>
              <a:ext cx="973534" cy="338554"/>
            </a:xfrm>
            <a:prstGeom prst="rect">
              <a:avLst/>
            </a:prstGeom>
            <a:noFill/>
          </p:spPr>
          <p:txBody>
            <a:bodyPr wrap="square" rtlCol="0">
              <a:spAutoFit/>
            </a:bodyPr>
            <a:lstStyle/>
            <a:p>
              <a:r>
                <a:rPr lang="en-US" sz="1600" b="1" baseline="0" dirty="0" err="1">
                  <a:solidFill>
                    <a:srgbClr val="FFC000"/>
                  </a:solidFill>
                  <a:latin typeface="Arial" panose="020B0604020202020204" pitchFamily="34" charset="0"/>
                </a:rPr>
                <a:t>p+D</a:t>
              </a:r>
              <a:endParaRPr lang="en-US" sz="1600" b="1" baseline="0" dirty="0">
                <a:solidFill>
                  <a:srgbClr val="FFC000"/>
                </a:solidFill>
                <a:latin typeface="Arial" panose="020B0604020202020204" pitchFamily="34" charset="0"/>
              </a:endParaRPr>
            </a:p>
          </p:txBody>
        </p:sp>
        <p:sp>
          <p:nvSpPr>
            <p:cNvPr id="55" name="TextBox 54"/>
            <p:cNvSpPr txBox="1"/>
            <p:nvPr/>
          </p:nvSpPr>
          <p:spPr>
            <a:xfrm rot="18622893">
              <a:off x="8251540" y="4282528"/>
              <a:ext cx="973534" cy="338554"/>
            </a:xfrm>
            <a:prstGeom prst="rect">
              <a:avLst/>
            </a:prstGeom>
            <a:noFill/>
          </p:spPr>
          <p:txBody>
            <a:bodyPr wrap="square" rtlCol="0">
              <a:spAutoFit/>
            </a:bodyPr>
            <a:lstStyle/>
            <a:p>
              <a:r>
                <a:rPr lang="en-US" sz="1600" b="1" baseline="0" dirty="0">
                  <a:solidFill>
                    <a:srgbClr val="0070C0"/>
                  </a:solidFill>
                  <a:latin typeface="Arial" panose="020B0604020202020204" pitchFamily="34" charset="0"/>
                </a:rPr>
                <a:t>T+</a:t>
              </a:r>
              <a:r>
                <a:rPr lang="en-US" sz="1600" b="1" baseline="30000" dirty="0">
                  <a:solidFill>
                    <a:srgbClr val="0070C0"/>
                  </a:solidFill>
                  <a:latin typeface="Arial" panose="020B0604020202020204" pitchFamily="34" charset="0"/>
                </a:rPr>
                <a:t>3</a:t>
              </a:r>
              <a:r>
                <a:rPr lang="en-US" sz="1600" b="1" baseline="0" dirty="0">
                  <a:solidFill>
                    <a:srgbClr val="0070C0"/>
                  </a:solidFill>
                  <a:latin typeface="Arial" panose="020B0604020202020204" pitchFamily="34" charset="0"/>
                </a:rPr>
                <a:t>He</a:t>
              </a:r>
            </a:p>
          </p:txBody>
        </p:sp>
      </p:grpSp>
      <p:cxnSp>
        <p:nvCxnSpPr>
          <p:cNvPr id="5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7" name="Picture 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p:cNvSpPr txBox="1"/>
          <p:nvPr/>
        </p:nvSpPr>
        <p:spPr>
          <a:xfrm>
            <a:off x="0" y="1"/>
            <a:ext cx="108234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Background</a:t>
            </a:r>
          </a:p>
        </p:txBody>
      </p:sp>
      <p:sp>
        <p:nvSpPr>
          <p:cNvPr id="2" name="TextBox 1"/>
          <p:cNvSpPr txBox="1"/>
          <p:nvPr/>
        </p:nvSpPr>
        <p:spPr>
          <a:xfrm>
            <a:off x="4060559" y="6557844"/>
            <a:ext cx="5818057" cy="307777"/>
          </a:xfrm>
          <a:prstGeom prst="rect">
            <a:avLst/>
          </a:prstGeom>
          <a:noFill/>
        </p:spPr>
        <p:txBody>
          <a:bodyPr wrap="square" rtlCol="0">
            <a:spAutoFit/>
          </a:bodyPr>
          <a:lstStyle/>
          <a:p>
            <a:r>
              <a:rPr lang="en-US" sz="1400" baseline="0" dirty="0">
                <a:latin typeface="Calibri" panose="020F0502020204030204" pitchFamily="34" charset="0"/>
              </a:rPr>
              <a:t>Gatu Johnson et al., Phys. Plasmas 24, 041407 (2017) </a:t>
            </a:r>
          </a:p>
        </p:txBody>
      </p:sp>
      <p:sp>
        <p:nvSpPr>
          <p:cNvPr id="4" name="Slide Number Placeholder 3"/>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10</a:t>
            </a:fld>
            <a:endParaRPr lang="en-US">
              <a:solidFill>
                <a:srgbClr val="FFFFFF">
                  <a:lumMod val="50000"/>
                </a:srgbClr>
              </a:solidFill>
            </a:endParaRPr>
          </a:p>
        </p:txBody>
      </p:sp>
      <p:cxnSp>
        <p:nvCxnSpPr>
          <p:cNvPr id="6" name="Straight Connector 5"/>
          <p:cNvCxnSpPr/>
          <p:nvPr/>
        </p:nvCxnSpPr>
        <p:spPr bwMode="auto">
          <a:xfrm>
            <a:off x="4108986" y="6553200"/>
            <a:ext cx="43492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9556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1499869208"/>
              </p:ext>
            </p:extLst>
          </p:nvPr>
        </p:nvGraphicFramePr>
        <p:xfrm>
          <a:off x="6995212" y="4930405"/>
          <a:ext cx="4815840" cy="760395"/>
        </p:xfrm>
        <a:graphic>
          <a:graphicData uri="http://schemas.openxmlformats.org/presentationml/2006/ole">
            <mc:AlternateContent xmlns:mc="http://schemas.openxmlformats.org/markup-compatibility/2006">
              <mc:Choice xmlns:v="urn:schemas-microsoft-com:vml" Requires="v">
                <p:oleObj name="Equation" r:id="rId3" imgW="1688760" imgH="266400" progId="Equation.3">
                  <p:embed/>
                </p:oleObj>
              </mc:Choice>
              <mc:Fallback>
                <p:oleObj name="Equation" r:id="rId3" imgW="1688760" imgH="266400" progId="Equation.3">
                  <p:embed/>
                  <p:pic>
                    <p:nvPicPr>
                      <p:cNvPr id="0" name=""/>
                      <p:cNvPicPr/>
                      <p:nvPr/>
                    </p:nvPicPr>
                    <p:blipFill>
                      <a:blip r:embed="rId4"/>
                      <a:stretch>
                        <a:fillRect/>
                      </a:stretch>
                    </p:blipFill>
                    <p:spPr>
                      <a:xfrm>
                        <a:off x="6995212" y="4930405"/>
                        <a:ext cx="4815840" cy="76039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72086595"/>
              </p:ext>
            </p:extLst>
          </p:nvPr>
        </p:nvGraphicFramePr>
        <p:xfrm>
          <a:off x="7543800" y="2133600"/>
          <a:ext cx="2974848" cy="1556606"/>
        </p:xfrm>
        <a:graphic>
          <a:graphicData uri="http://schemas.openxmlformats.org/presentationml/2006/ole">
            <mc:AlternateContent xmlns:mc="http://schemas.openxmlformats.org/markup-compatibility/2006">
              <mc:Choice xmlns:v="urn:schemas-microsoft-com:vml" Requires="v">
                <p:oleObj name="Equation" r:id="rId5" imgW="1091880" imgH="571320" progId="Equation.3">
                  <p:embed/>
                </p:oleObj>
              </mc:Choice>
              <mc:Fallback>
                <p:oleObj name="Equation" r:id="rId5" imgW="1091880" imgH="571320" progId="Equation.3">
                  <p:embed/>
                  <p:pic>
                    <p:nvPicPr>
                      <p:cNvPr id="0" name=""/>
                      <p:cNvPicPr/>
                      <p:nvPr/>
                    </p:nvPicPr>
                    <p:blipFill>
                      <a:blip r:embed="rId6"/>
                      <a:stretch>
                        <a:fillRect/>
                      </a:stretch>
                    </p:blipFill>
                    <p:spPr>
                      <a:xfrm>
                        <a:off x="7543800" y="2133600"/>
                        <a:ext cx="2974848" cy="1556606"/>
                      </a:xfrm>
                      <a:prstGeom prst="rect">
                        <a:avLst/>
                      </a:prstGeom>
                    </p:spPr>
                  </p:pic>
                </p:oleObj>
              </mc:Fallback>
            </mc:AlternateContent>
          </a:graphicData>
        </a:graphic>
      </p:graphicFrame>
      <p:sp>
        <p:nvSpPr>
          <p:cNvPr id="14" name="TextBox 13"/>
          <p:cNvSpPr txBox="1"/>
          <p:nvPr/>
        </p:nvSpPr>
        <p:spPr>
          <a:xfrm>
            <a:off x="4723797" y="2686659"/>
            <a:ext cx="2819400" cy="707886"/>
          </a:xfrm>
          <a:prstGeom prst="rect">
            <a:avLst/>
          </a:prstGeom>
          <a:noFill/>
        </p:spPr>
        <p:txBody>
          <a:bodyPr wrap="square" rtlCol="0">
            <a:spAutoFit/>
          </a:bodyPr>
          <a:lstStyle/>
          <a:p>
            <a:pPr fontAlgn="auto">
              <a:spcBef>
                <a:spcPts val="0"/>
              </a:spcBef>
              <a:spcAft>
                <a:spcPts val="0"/>
              </a:spcAft>
            </a:pPr>
            <a:r>
              <a:rPr kumimoji="0" lang="en-US" baseline="0" dirty="0">
                <a:solidFill>
                  <a:srgbClr val="000000"/>
                </a:solidFill>
                <a:latin typeface="Arial" panose="020B0604020202020204" pitchFamily="34" charset="0"/>
                <a:cs typeface="Arial" panose="020B0604020202020204" pitchFamily="34" charset="0"/>
              </a:rPr>
              <a:t>Gamow-peak energy (average c-m energy):</a:t>
            </a:r>
          </a:p>
        </p:txBody>
      </p:sp>
      <p:sp>
        <p:nvSpPr>
          <p:cNvPr id="15" name="TextBox 14"/>
          <p:cNvSpPr txBox="1"/>
          <p:nvPr/>
        </p:nvSpPr>
        <p:spPr>
          <a:xfrm>
            <a:off x="4785412" y="5092526"/>
            <a:ext cx="2185364" cy="400110"/>
          </a:xfrm>
          <a:prstGeom prst="rect">
            <a:avLst/>
          </a:prstGeom>
          <a:noFill/>
        </p:spPr>
        <p:txBody>
          <a:bodyPr wrap="square" rtlCol="0">
            <a:spAutoFit/>
          </a:bodyPr>
          <a:lstStyle/>
          <a:p>
            <a:pPr fontAlgn="auto">
              <a:spcBef>
                <a:spcPts val="0"/>
              </a:spcBef>
              <a:spcAft>
                <a:spcPts val="0"/>
              </a:spcAft>
            </a:pPr>
            <a:r>
              <a:rPr kumimoji="0" lang="en-US" baseline="0" dirty="0">
                <a:solidFill>
                  <a:srgbClr val="000000"/>
                </a:solidFill>
                <a:latin typeface="Arial" panose="020B0604020202020204" pitchFamily="34" charset="0"/>
                <a:cs typeface="Arial" panose="020B0604020202020204" pitchFamily="34" charset="0"/>
              </a:rPr>
              <a:t>S-factor:</a:t>
            </a:r>
          </a:p>
        </p:txBody>
      </p:sp>
      <p:sp>
        <p:nvSpPr>
          <p:cNvPr id="7" name="Oval 6"/>
          <p:cNvSpPr/>
          <p:nvPr/>
        </p:nvSpPr>
        <p:spPr bwMode="auto">
          <a:xfrm>
            <a:off x="8909304" y="3074500"/>
            <a:ext cx="694944" cy="61570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sp>
        <p:nvSpPr>
          <p:cNvPr id="16" name="Oval 15"/>
          <p:cNvSpPr/>
          <p:nvPr/>
        </p:nvSpPr>
        <p:spPr bwMode="auto">
          <a:xfrm>
            <a:off x="9823101" y="2733945"/>
            <a:ext cx="694944" cy="61570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sp>
        <p:nvSpPr>
          <p:cNvPr id="17" name="Oval 16"/>
          <p:cNvSpPr/>
          <p:nvPr/>
        </p:nvSpPr>
        <p:spPr bwMode="auto">
          <a:xfrm>
            <a:off x="8470444" y="5034759"/>
            <a:ext cx="1292352" cy="648408"/>
          </a:xfrm>
          <a:prstGeom prst="ellips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sp>
        <p:nvSpPr>
          <p:cNvPr id="18" name="Rectangle 11"/>
          <p:cNvSpPr>
            <a:spLocks noChangeArrowheads="1"/>
          </p:cNvSpPr>
          <p:nvPr/>
        </p:nvSpPr>
        <p:spPr bwMode="auto">
          <a:xfrm>
            <a:off x="1008592" y="190194"/>
            <a:ext cx="9888007" cy="830997"/>
          </a:xfrm>
          <a:prstGeom prst="rect">
            <a:avLst/>
          </a:prstGeom>
          <a:noFill/>
          <a:ln>
            <a:noFill/>
          </a:ln>
        </p:spPr>
        <p:txBody>
          <a:bodyPr wrap="square">
            <a:spAutoFit/>
          </a:bodyPr>
          <a:lstStyle/>
          <a:p>
            <a:pPr marL="338138"/>
            <a:r>
              <a:rPr lang="en-US" sz="2400" b="1" baseline="0" dirty="0">
                <a:solidFill>
                  <a:srgbClr val="660033"/>
                </a:solidFill>
                <a:latin typeface="Arial" panose="020B0604020202020204" pitchFamily="34" charset="0"/>
                <a:cs typeface="Arial" panose="020B0604020202020204" pitchFamily="34" charset="0"/>
              </a:rPr>
              <a:t>Gamow-peak energies are directly related to HED-plasma ion temperatures and S-factors are directly related to cross sections</a:t>
            </a:r>
          </a:p>
        </p:txBody>
      </p:sp>
      <p:sp>
        <p:nvSpPr>
          <p:cNvPr id="19" name="TextBox 18"/>
          <p:cNvSpPr txBox="1"/>
          <p:nvPr/>
        </p:nvSpPr>
        <p:spPr>
          <a:xfrm>
            <a:off x="0" y="1"/>
            <a:ext cx="108234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Background</a:t>
            </a:r>
          </a:p>
        </p:txBody>
      </p:sp>
      <p:cxnSp>
        <p:nvCxnSpPr>
          <p:cNvPr id="21"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22" name="Picture 5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455" y="1737929"/>
            <a:ext cx="3562205" cy="2545078"/>
          </a:xfrm>
          <a:prstGeom prst="rect">
            <a:avLst/>
          </a:prstGeom>
        </p:spPr>
      </p:pic>
      <p:sp>
        <p:nvSpPr>
          <p:cNvPr id="6" name="TextBox 5"/>
          <p:cNvSpPr txBox="1"/>
          <p:nvPr/>
        </p:nvSpPr>
        <p:spPr>
          <a:xfrm>
            <a:off x="921455" y="1662447"/>
            <a:ext cx="2755856" cy="338554"/>
          </a:xfrm>
          <a:prstGeom prst="rect">
            <a:avLst/>
          </a:prstGeom>
          <a:noFill/>
        </p:spPr>
        <p:txBody>
          <a:bodyPr wrap="square" rtlCol="0">
            <a:spAutoFit/>
          </a:bodyPr>
          <a:lstStyle/>
          <a:p>
            <a:r>
              <a:rPr lang="en-US" sz="1600" baseline="30000" dirty="0">
                <a:solidFill>
                  <a:srgbClr val="FF0000"/>
                </a:solidFill>
                <a:latin typeface="Arial" panose="020B0604020202020204" pitchFamily="34" charset="0"/>
              </a:rPr>
              <a:t>3</a:t>
            </a:r>
            <a:r>
              <a:rPr lang="en-US" sz="1600" baseline="0" dirty="0">
                <a:solidFill>
                  <a:srgbClr val="FF0000"/>
                </a:solidFill>
                <a:latin typeface="Arial" panose="020B0604020202020204" pitchFamily="34" charset="0"/>
              </a:rPr>
              <a:t>He</a:t>
            </a:r>
            <a:r>
              <a:rPr lang="en-US" sz="1600" baseline="30000" dirty="0">
                <a:solidFill>
                  <a:srgbClr val="FF0000"/>
                </a:solidFill>
                <a:latin typeface="Arial" panose="020B0604020202020204" pitchFamily="34" charset="0"/>
              </a:rPr>
              <a:t>3</a:t>
            </a:r>
            <a:r>
              <a:rPr lang="en-US" sz="1600" baseline="0" dirty="0">
                <a:solidFill>
                  <a:srgbClr val="FF0000"/>
                </a:solidFill>
                <a:latin typeface="Arial" panose="020B0604020202020204" pitchFamily="34" charset="0"/>
              </a:rPr>
              <a:t>He, </a:t>
            </a:r>
            <a:r>
              <a:rPr lang="en-US" sz="1600" baseline="0" dirty="0" err="1">
                <a:solidFill>
                  <a:srgbClr val="FF0000"/>
                </a:solidFill>
                <a:latin typeface="Arial" panose="020B0604020202020204" pitchFamily="34" charset="0"/>
              </a:rPr>
              <a:t>T</a:t>
            </a:r>
            <a:r>
              <a:rPr lang="en-US" sz="1600" dirty="0" err="1">
                <a:solidFill>
                  <a:srgbClr val="FF0000"/>
                </a:solidFill>
                <a:latin typeface="Arial" panose="020B0604020202020204" pitchFamily="34" charset="0"/>
              </a:rPr>
              <a:t>ion</a:t>
            </a:r>
            <a:r>
              <a:rPr lang="en-US" sz="1600" baseline="0" dirty="0">
                <a:solidFill>
                  <a:srgbClr val="FF0000"/>
                </a:solidFill>
                <a:latin typeface="Arial" panose="020B0604020202020204" pitchFamily="34" charset="0"/>
              </a:rPr>
              <a:t>= 4 </a:t>
            </a:r>
            <a:r>
              <a:rPr lang="en-US" sz="1600" baseline="0" dirty="0" err="1">
                <a:solidFill>
                  <a:srgbClr val="FF0000"/>
                </a:solidFill>
                <a:latin typeface="Arial" panose="020B0604020202020204" pitchFamily="34" charset="0"/>
              </a:rPr>
              <a:t>keV</a:t>
            </a:r>
            <a:endParaRPr lang="en-US" sz="1600" baseline="0" dirty="0">
              <a:solidFill>
                <a:srgbClr val="FF0000"/>
              </a:solidFill>
              <a:latin typeface="Arial" panose="020B0604020202020204" pitchFamily="34" charset="0"/>
            </a:endParaRPr>
          </a:p>
        </p:txBody>
      </p:sp>
      <p:cxnSp>
        <p:nvCxnSpPr>
          <p:cNvPr id="10" name="Straight Arrow Connector 9"/>
          <p:cNvCxnSpPr/>
          <p:nvPr/>
        </p:nvCxnSpPr>
        <p:spPr bwMode="auto">
          <a:xfrm flipV="1">
            <a:off x="2293055" y="3948447"/>
            <a:ext cx="0" cy="9829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3" name="TextBox 22"/>
          <p:cNvSpPr txBox="1"/>
          <p:nvPr/>
        </p:nvSpPr>
        <p:spPr>
          <a:xfrm>
            <a:off x="997655" y="4862847"/>
            <a:ext cx="2667000" cy="707886"/>
          </a:xfrm>
          <a:prstGeom prst="rect">
            <a:avLst/>
          </a:prstGeom>
          <a:noFill/>
        </p:spPr>
        <p:txBody>
          <a:bodyPr wrap="square" rtlCol="0">
            <a:spAutoFit/>
          </a:bodyPr>
          <a:lstStyle/>
          <a:p>
            <a:pPr algn="ctr"/>
            <a:r>
              <a:rPr lang="en-US" baseline="0" dirty="0">
                <a:latin typeface="Arial" panose="020B0604020202020204" pitchFamily="34" charset="0"/>
                <a:cs typeface="Arial" panose="020B0604020202020204" pitchFamily="34" charset="0"/>
              </a:rPr>
              <a:t>Gamow peak energy</a:t>
            </a:r>
          </a:p>
          <a:p>
            <a:pPr algn="ctr"/>
            <a:r>
              <a:rPr lang="en-US" baseline="0"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G</a:t>
            </a:r>
            <a:r>
              <a:rPr lang="en-US" baseline="0" dirty="0">
                <a:latin typeface="Arial" panose="020B0604020202020204" pitchFamily="34" charset="0"/>
                <a:cs typeface="Arial" panose="020B0604020202020204" pitchFamily="34" charset="0"/>
              </a:rPr>
              <a:t>=45 </a:t>
            </a:r>
            <a:r>
              <a:rPr lang="en-US" baseline="0" dirty="0" err="1">
                <a:latin typeface="Arial" panose="020B0604020202020204" pitchFamily="34" charset="0"/>
                <a:cs typeface="Arial" panose="020B0604020202020204" pitchFamily="34" charset="0"/>
              </a:rPr>
              <a:t>keV</a:t>
            </a: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11</a:t>
            </a:fld>
            <a:endParaRPr lang="en-US">
              <a:solidFill>
                <a:srgbClr val="FFFFFF">
                  <a:lumMod val="50000"/>
                </a:srgbClr>
              </a:solidFill>
            </a:endParaRPr>
          </a:p>
        </p:txBody>
      </p:sp>
      <p:cxnSp>
        <p:nvCxnSpPr>
          <p:cNvPr id="5" name="Straight Arrow Connector 4"/>
          <p:cNvCxnSpPr/>
          <p:nvPr/>
        </p:nvCxnSpPr>
        <p:spPr bwMode="auto">
          <a:xfrm flipH="1">
            <a:off x="9182460" y="1987389"/>
            <a:ext cx="274320" cy="47883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TextBox 19"/>
          <p:cNvSpPr txBox="1"/>
          <p:nvPr/>
        </p:nvSpPr>
        <p:spPr>
          <a:xfrm>
            <a:off x="9300135" y="1401843"/>
            <a:ext cx="1075289" cy="646331"/>
          </a:xfrm>
          <a:prstGeom prst="rect">
            <a:avLst/>
          </a:prstGeom>
          <a:noFill/>
        </p:spPr>
        <p:txBody>
          <a:bodyPr wrap="square" rtlCol="0">
            <a:spAutoFit/>
          </a:bodyPr>
          <a:lstStyle/>
          <a:p>
            <a:r>
              <a:rPr lang="en-US" sz="1800" baseline="0" dirty="0">
                <a:latin typeface="Calibri" panose="020F0502020204030204" pitchFamily="34" charset="0"/>
              </a:rPr>
              <a:t>Gamow factor</a:t>
            </a:r>
          </a:p>
        </p:txBody>
      </p:sp>
    </p:spTree>
    <p:extLst>
      <p:ext uri="{BB962C8B-B14F-4D97-AF65-F5344CB8AC3E}">
        <p14:creationId xmlns:p14="http://schemas.microsoft.com/office/powerpoint/2010/main" val="462151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9"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12</a:t>
            </a:fld>
            <a:endParaRPr lang="en-US"/>
          </a:p>
        </p:txBody>
      </p:sp>
      <p:sp>
        <p:nvSpPr>
          <p:cNvPr id="10" name="Rectangle 11"/>
          <p:cNvSpPr>
            <a:spLocks noChangeArrowheads="1"/>
          </p:cNvSpPr>
          <p:nvPr/>
        </p:nvSpPr>
        <p:spPr bwMode="auto">
          <a:xfrm>
            <a:off x="667052" y="229109"/>
            <a:ext cx="10058400" cy="830997"/>
          </a:xfrm>
          <a:prstGeom prst="rect">
            <a:avLst/>
          </a:prstGeom>
          <a:noFill/>
          <a:ln>
            <a:noFill/>
          </a:ln>
        </p:spPr>
        <p:txBody>
          <a:bodyPr wrap="square">
            <a:spAutoFit/>
          </a:bodyPr>
          <a:lstStyle/>
          <a:p>
            <a:pPr marL="342900"/>
            <a:r>
              <a:rPr lang="en-US" sz="2400" b="1" baseline="0" dirty="0">
                <a:solidFill>
                  <a:srgbClr val="660033"/>
                </a:solidFill>
                <a:latin typeface="Arial" charset="0"/>
                <a:cs typeface="Arial" charset="0"/>
              </a:rPr>
              <a:t>Exploration of Basic Nuclear Science and Nuclear Astrophysics using HED plasmas is a nascent field with much potential</a:t>
            </a:r>
            <a:endParaRPr lang="en-US" sz="2400" baseline="0" dirty="0">
              <a:solidFill>
                <a:srgbClr val="66003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543657-E900-4E91-95BF-FC40C698CCCC}"/>
              </a:ext>
            </a:extLst>
          </p:cNvPr>
          <p:cNvSpPr/>
          <p:nvPr/>
        </p:nvSpPr>
        <p:spPr bwMode="auto">
          <a:xfrm>
            <a:off x="304800" y="2209800"/>
            <a:ext cx="11353800" cy="85043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 name="Content Placeholder 13">
            <a:extLst>
              <a:ext uri="{FF2B5EF4-FFF2-40B4-BE49-F238E27FC236}">
                <a16:creationId xmlns:a16="http://schemas.microsoft.com/office/drawing/2014/main" id="{4CCEBEA8-CD8C-7082-C276-6837FFD17396}"/>
              </a:ext>
            </a:extLst>
          </p:cNvPr>
          <p:cNvSpPr txBox="1">
            <a:spLocks/>
          </p:cNvSpPr>
          <p:nvPr/>
        </p:nvSpPr>
        <p:spPr>
          <a:xfrm>
            <a:off x="304800" y="1384995"/>
            <a:ext cx="11658600" cy="4648200"/>
          </a:xfrm>
          <a:prstGeom prst="rect">
            <a:avLst/>
          </a:prstGeom>
        </p:spPr>
        <p:txBody>
          <a:bodyPr/>
          <a:lstStyle/>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Recent experiments have provided the first exciting results on the solar </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BBN-relevant T+</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and complementary T+T reactions</a:t>
            </a:r>
          </a:p>
          <a:p>
            <a:pPr marL="341313" indent="-341313">
              <a:spcBef>
                <a:spcPts val="1200"/>
              </a:spcBef>
              <a:spcAft>
                <a:spcPts val="1200"/>
              </a:spcAft>
              <a:buFont typeface="Arial" charset="0"/>
              <a:buChar char="•"/>
              <a:defRPr/>
            </a:pPr>
            <a:r>
              <a:rPr lang="en-US" baseline="0" dirty="0">
                <a:latin typeface="Arial" charset="0"/>
                <a:cs typeface="Arial" charset="0"/>
              </a:rPr>
              <a:t>Ongoing efforts focus on probing the solar </a:t>
            </a:r>
            <a:r>
              <a:rPr lang="en-US" baseline="30000" dirty="0">
                <a:latin typeface="Arial" charset="0"/>
                <a:cs typeface="Arial" charset="0"/>
              </a:rPr>
              <a:t>3</a:t>
            </a:r>
            <a:r>
              <a:rPr lang="en-US" baseline="0" dirty="0">
                <a:latin typeface="Arial" charset="0"/>
                <a:cs typeface="Arial" charset="0"/>
              </a:rPr>
              <a:t>He</a:t>
            </a:r>
            <a:r>
              <a:rPr lang="en-US" baseline="30000" dirty="0">
                <a:latin typeface="Arial" charset="0"/>
                <a:cs typeface="Arial" charset="0"/>
              </a:rPr>
              <a:t>3</a:t>
            </a:r>
            <a:r>
              <a:rPr lang="en-US" baseline="0" dirty="0">
                <a:latin typeface="Arial" charset="0"/>
                <a:cs typeface="Arial" charset="0"/>
              </a:rPr>
              <a:t>He</a:t>
            </a:r>
            <a:r>
              <a:rPr lang="en-US" baseline="0" dirty="0">
                <a:latin typeface="Arial" charset="0"/>
                <a:cs typeface="Arial" charset="0"/>
                <a:sym typeface="Symbol" panose="05050102010706020507" pitchFamily="18" charset="2"/>
              </a:rPr>
              <a:t>+</a:t>
            </a:r>
            <a:r>
              <a:rPr lang="en-US" baseline="0" dirty="0" err="1">
                <a:latin typeface="Arial" charset="0"/>
                <a:cs typeface="Arial" charset="0"/>
                <a:sym typeface="Symbol" panose="05050102010706020507" pitchFamily="18" charset="2"/>
              </a:rPr>
              <a:t>p+p</a:t>
            </a:r>
            <a:r>
              <a:rPr lang="en-US" baseline="0" dirty="0">
                <a:latin typeface="Arial" charset="0"/>
                <a:cs typeface="Arial" charset="0"/>
              </a:rPr>
              <a:t> reaction at more stellar-relevant conditions (OMEGA E</a:t>
            </a:r>
            <a:r>
              <a:rPr lang="en-US" dirty="0">
                <a:latin typeface="Arial" charset="0"/>
                <a:cs typeface="Arial" charset="0"/>
              </a:rPr>
              <a:t>G</a:t>
            </a:r>
            <a:r>
              <a:rPr lang="en-US" baseline="0" dirty="0">
                <a:latin typeface="Arial" charset="0"/>
                <a:cs typeface="Arial" charset="0"/>
              </a:rPr>
              <a:t>=165 keV, solar E</a:t>
            </a:r>
            <a:r>
              <a:rPr lang="en-US" dirty="0">
                <a:latin typeface="Arial" charset="0"/>
                <a:cs typeface="Arial" charset="0"/>
              </a:rPr>
              <a:t>G</a:t>
            </a:r>
            <a:r>
              <a:rPr lang="en-US" baseline="0" dirty="0">
                <a:latin typeface="Arial" charset="0"/>
                <a:cs typeface="Arial" charset="0"/>
              </a:rPr>
              <a:t>=21 keV) and at lower proton energy</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Future work includes developing the platform for CNO-relevant measurements (e.g., the p+</a:t>
            </a:r>
            <a:r>
              <a:rPr lang="en-US" baseline="30000" dirty="0">
                <a:latin typeface="Arial" panose="020B0604020202020204" pitchFamily="34" charset="0"/>
                <a:cs typeface="Arial" panose="020B0604020202020204" pitchFamily="34" charset="0"/>
              </a:rPr>
              <a:t>15</a:t>
            </a:r>
            <a:r>
              <a:rPr lang="en-US" baseline="0" dirty="0">
                <a:latin typeface="Arial" panose="020B0604020202020204" pitchFamily="34" charset="0"/>
                <a:cs typeface="Arial" panose="020B0604020202020204" pitchFamily="34" charset="0"/>
              </a:rPr>
              <a:t>N-</a:t>
            </a:r>
            <a:r>
              <a:rPr lang="en-US" baseline="0" dirty="0">
                <a:latin typeface="Arial" panose="020B0604020202020204" pitchFamily="34" charset="0"/>
                <a:cs typeface="Arial" panose="020B0604020202020204" pitchFamily="34" charset="0"/>
                <a:sym typeface="Symbol" panose="05050102010706020507" pitchFamily="18" charset="2"/>
              </a:rPr>
              <a:t>/ branching ratio) and for electron screening and s-process-relevant neutron capture experiments</a:t>
            </a:r>
            <a:endParaRPr 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6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8345904" y="1647056"/>
            <a:ext cx="3739689" cy="3759133"/>
          </a:xfrm>
          <a:prstGeom prst="rect">
            <a:avLst/>
          </a:prstGeom>
          <a:solidFill>
            <a:srgbClr val="FF9966">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5" name="Rectangle 14"/>
          <p:cNvSpPr/>
          <p:nvPr/>
        </p:nvSpPr>
        <p:spPr bwMode="auto">
          <a:xfrm>
            <a:off x="4618248" y="1651067"/>
            <a:ext cx="3611352" cy="3759133"/>
          </a:xfrm>
          <a:prstGeom prst="rect">
            <a:avLst/>
          </a:prstGeom>
          <a:solidFill>
            <a:srgbClr val="99FF99">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3" name="Rectangle 11"/>
          <p:cNvSpPr>
            <a:spLocks noChangeArrowheads="1"/>
          </p:cNvSpPr>
          <p:nvPr/>
        </p:nvSpPr>
        <p:spPr bwMode="auto">
          <a:xfrm>
            <a:off x="1082348" y="152400"/>
            <a:ext cx="8305800" cy="830997"/>
          </a:xfrm>
          <a:prstGeom prst="rect">
            <a:avLst/>
          </a:prstGeom>
          <a:noFill/>
          <a:ln>
            <a:noFill/>
          </a:ln>
        </p:spPr>
        <p:txBody>
          <a:bodyPr wrap="square">
            <a:spAutoFit/>
          </a:bodyPr>
          <a:lstStyle/>
          <a:p>
            <a:pPr marL="338138"/>
            <a:r>
              <a:rPr lang="en-US" sz="2400" b="1" baseline="0" dirty="0">
                <a:solidFill>
                  <a:srgbClr val="660033"/>
                </a:solidFill>
                <a:latin typeface="Arial" panose="020B0604020202020204" pitchFamily="34" charset="0"/>
                <a:cs typeface="Arial" panose="020B0604020202020204" pitchFamily="34" charset="0"/>
              </a:rPr>
              <a:t>Initial experiments have focused on probing the complementary </a:t>
            </a:r>
            <a:r>
              <a:rPr lang="en-US" sz="2400" b="1" baseline="30000" dirty="0">
                <a:solidFill>
                  <a:srgbClr val="660033"/>
                </a:solidFill>
                <a:latin typeface="Arial" panose="020B0604020202020204" pitchFamily="34" charset="0"/>
                <a:cs typeface="Arial" panose="020B0604020202020204" pitchFamily="34" charset="0"/>
              </a:rPr>
              <a:t>3</a:t>
            </a:r>
            <a:r>
              <a:rPr lang="en-US" sz="2400" b="1" baseline="0" dirty="0">
                <a:solidFill>
                  <a:srgbClr val="660033"/>
                </a:solidFill>
                <a:latin typeface="Arial" panose="020B0604020202020204" pitchFamily="34" charset="0"/>
                <a:cs typeface="Arial" panose="020B0604020202020204" pitchFamily="34" charset="0"/>
              </a:rPr>
              <a:t>He+</a:t>
            </a:r>
            <a:r>
              <a:rPr lang="en-US" sz="2400" b="1" baseline="30000" dirty="0">
                <a:solidFill>
                  <a:srgbClr val="660033"/>
                </a:solidFill>
                <a:latin typeface="Arial" panose="020B0604020202020204" pitchFamily="34" charset="0"/>
                <a:cs typeface="Arial" panose="020B0604020202020204" pitchFamily="34" charset="0"/>
              </a:rPr>
              <a:t>3</a:t>
            </a:r>
            <a:r>
              <a:rPr lang="en-US" sz="2400" b="1" baseline="0" dirty="0">
                <a:solidFill>
                  <a:srgbClr val="660033"/>
                </a:solidFill>
                <a:latin typeface="Arial" panose="020B0604020202020204" pitchFamily="34" charset="0"/>
                <a:cs typeface="Arial" panose="020B0604020202020204" pitchFamily="34" charset="0"/>
              </a:rPr>
              <a:t>He, T+</a:t>
            </a:r>
            <a:r>
              <a:rPr lang="en-US" sz="2400" b="1" baseline="30000" dirty="0">
                <a:solidFill>
                  <a:srgbClr val="660033"/>
                </a:solidFill>
                <a:latin typeface="Arial" panose="020B0604020202020204" pitchFamily="34" charset="0"/>
                <a:cs typeface="Arial" panose="020B0604020202020204" pitchFamily="34" charset="0"/>
              </a:rPr>
              <a:t>3</a:t>
            </a:r>
            <a:r>
              <a:rPr lang="en-US" sz="2400" b="1" baseline="0" dirty="0">
                <a:solidFill>
                  <a:srgbClr val="660033"/>
                </a:solidFill>
                <a:latin typeface="Arial" panose="020B0604020202020204" pitchFamily="34" charset="0"/>
                <a:cs typeface="Arial" panose="020B0604020202020204" pitchFamily="34" charset="0"/>
              </a:rPr>
              <a:t>He and T+T reactions</a:t>
            </a:r>
          </a:p>
        </p:txBody>
      </p:sp>
      <p:sp>
        <p:nvSpPr>
          <p:cNvPr id="4" name="TextBox 3"/>
          <p:cNvSpPr txBox="1"/>
          <p:nvPr/>
        </p:nvSpPr>
        <p:spPr>
          <a:xfrm>
            <a:off x="0" y="1"/>
            <a:ext cx="1106393"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Experiments</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648201" y="1641034"/>
            <a:ext cx="3617496" cy="3693319"/>
          </a:xfrm>
          <a:prstGeom prst="rect">
            <a:avLst/>
          </a:prstGeom>
          <a:noFill/>
        </p:spPr>
        <p:txBody>
          <a:bodyPr wrap="square" rtlCol="0">
            <a:spAutoFit/>
          </a:bodyPr>
          <a:lstStyle/>
          <a:p>
            <a:r>
              <a:rPr lang="en-US" sz="1800" baseline="0" dirty="0">
                <a:latin typeface="Calibri" panose="020F0502020204030204" pitchFamily="34" charset="0"/>
              </a:rPr>
              <a:t>T+</a:t>
            </a:r>
            <a:r>
              <a:rPr lang="en-US" sz="1800" baseline="30000" dirty="0">
                <a:latin typeface="Calibri" panose="020F0502020204030204" pitchFamily="34" charset="0"/>
              </a:rPr>
              <a:t>3</a:t>
            </a:r>
            <a:r>
              <a:rPr lang="en-US" sz="1800" baseline="0" dirty="0">
                <a:latin typeface="Calibri" panose="020F0502020204030204" pitchFamily="34" charset="0"/>
              </a:rPr>
              <a:t>He can proceed through several different branches:</a:t>
            </a:r>
          </a:p>
          <a:p>
            <a:endParaRPr lang="en-US" sz="1800" baseline="0" dirty="0">
              <a:latin typeface="Calibri" panose="020F0502020204030204" pitchFamily="34" charset="0"/>
            </a:endParaRPr>
          </a:p>
          <a:p>
            <a:pPr marL="228600">
              <a:tabLst>
                <a:tab pos="228600" algn="l"/>
              </a:tabLst>
            </a:pPr>
            <a:r>
              <a:rPr lang="en-US" sz="1800" b="1" baseline="0" dirty="0">
                <a:solidFill>
                  <a:srgbClr val="00B050"/>
                </a:solidFill>
                <a:latin typeface="Calibri" panose="020F0502020204030204" pitchFamily="34" charset="0"/>
              </a:rPr>
              <a:t>T+</a:t>
            </a:r>
            <a:r>
              <a:rPr lang="en-US" sz="1800" b="1" baseline="30000" dirty="0">
                <a:solidFill>
                  <a:srgbClr val="00B050"/>
                </a:solidFill>
                <a:latin typeface="Calibri" panose="020F0502020204030204" pitchFamily="34" charset="0"/>
              </a:rPr>
              <a:t>3</a:t>
            </a:r>
            <a:r>
              <a:rPr lang="en-US" sz="1800" b="1" baseline="0" dirty="0">
                <a:solidFill>
                  <a:srgbClr val="00B050"/>
                </a:solidFill>
                <a:latin typeface="Calibri" panose="020F0502020204030204" pitchFamily="34" charset="0"/>
              </a:rPr>
              <a:t>He </a:t>
            </a:r>
            <a:r>
              <a:rPr lang="en-US" sz="1800" b="1" baseline="0" dirty="0">
                <a:solidFill>
                  <a:srgbClr val="00B050"/>
                </a:solidFill>
                <a:latin typeface="Calibri" panose="020F0502020204030204" pitchFamily="34" charset="0"/>
                <a:sym typeface="Symbol" panose="05050102010706020507" pitchFamily="18" charset="2"/>
              </a:rPr>
              <a:t>  + p + n </a:t>
            </a:r>
          </a:p>
          <a:p>
            <a:pPr marL="228600">
              <a:tabLst>
                <a:tab pos="228600" algn="l"/>
              </a:tabLst>
            </a:pPr>
            <a:r>
              <a:rPr lang="en-US" sz="1800" baseline="0" dirty="0">
                <a:latin typeface="Calibri" panose="020F0502020204030204" pitchFamily="34" charset="0"/>
              </a:rPr>
              <a:t>T+</a:t>
            </a:r>
            <a:r>
              <a:rPr lang="en-US" sz="1800" baseline="30000" dirty="0">
                <a:latin typeface="Calibri" panose="020F0502020204030204" pitchFamily="34" charset="0"/>
              </a:rPr>
              <a:t>3</a:t>
            </a:r>
            <a:r>
              <a:rPr lang="en-US" sz="1800" baseline="0" dirty="0">
                <a:latin typeface="Calibri" panose="020F0502020204030204" pitchFamily="34" charset="0"/>
              </a:rPr>
              <a:t>He </a:t>
            </a:r>
            <a:r>
              <a:rPr lang="en-US" sz="1800" baseline="0" dirty="0">
                <a:latin typeface="Calibri" panose="020F0502020204030204" pitchFamily="34" charset="0"/>
                <a:sym typeface="Symbol" panose="05050102010706020507" pitchFamily="18" charset="2"/>
              </a:rPr>
              <a:t>  + d</a:t>
            </a:r>
          </a:p>
          <a:p>
            <a:pPr marL="228600">
              <a:tabLst>
                <a:tab pos="228600" algn="l"/>
              </a:tabLst>
            </a:pPr>
            <a:r>
              <a:rPr lang="en-US" sz="1800" baseline="0" dirty="0">
                <a:latin typeface="Calibri" panose="020F0502020204030204" pitchFamily="34" charset="0"/>
              </a:rPr>
              <a:t>T+</a:t>
            </a:r>
            <a:r>
              <a:rPr lang="en-US" sz="1800" baseline="30000" dirty="0">
                <a:latin typeface="Calibri" panose="020F0502020204030204" pitchFamily="34" charset="0"/>
              </a:rPr>
              <a:t>3</a:t>
            </a:r>
            <a:r>
              <a:rPr lang="en-US" sz="1800" baseline="0" dirty="0">
                <a:latin typeface="Calibri" panose="020F0502020204030204" pitchFamily="34" charset="0"/>
              </a:rPr>
              <a:t>He </a:t>
            </a:r>
            <a:r>
              <a:rPr lang="en-US" sz="1800" baseline="0" dirty="0">
                <a:latin typeface="Calibri" panose="020F0502020204030204" pitchFamily="34" charset="0"/>
                <a:sym typeface="Symbol" panose="05050102010706020507" pitchFamily="18" charset="2"/>
              </a:rPr>
              <a:t> </a:t>
            </a:r>
            <a:r>
              <a:rPr lang="en-US" sz="1800" baseline="30000" dirty="0">
                <a:latin typeface="Calibri" panose="020F0502020204030204" pitchFamily="34" charset="0"/>
                <a:sym typeface="Symbol" panose="05050102010706020507" pitchFamily="18" charset="2"/>
              </a:rPr>
              <a:t>6</a:t>
            </a:r>
            <a:r>
              <a:rPr lang="en-US" sz="1800" baseline="0" dirty="0">
                <a:latin typeface="Calibri" panose="020F0502020204030204" pitchFamily="34" charset="0"/>
                <a:sym typeface="Symbol" panose="05050102010706020507" pitchFamily="18" charset="2"/>
              </a:rPr>
              <a:t>Li + </a:t>
            </a:r>
          </a:p>
          <a:p>
            <a:endParaRPr lang="en-US" sz="1800" baseline="0" dirty="0">
              <a:latin typeface="Calibri" panose="020F0502020204030204" pitchFamily="34" charset="0"/>
              <a:sym typeface="Symbol" panose="05050102010706020507" pitchFamily="18" charset="2"/>
            </a:endParaRPr>
          </a:p>
          <a:p>
            <a:pPr marL="285750" indent="-285750">
              <a:buFont typeface="Arial" panose="020B0604020202020204" pitchFamily="34" charset="0"/>
              <a:buChar char="•"/>
            </a:pPr>
            <a:r>
              <a:rPr lang="en-US" sz="1800" baseline="0" dirty="0">
                <a:latin typeface="Calibri" panose="020F0502020204030204" pitchFamily="34" charset="0"/>
                <a:sym typeface="Symbol" panose="05050102010706020507" pitchFamily="18" charset="2"/>
              </a:rPr>
              <a:t>An anomalously high S-factor for the gamma branch has been hypothesized to explain </a:t>
            </a:r>
            <a:r>
              <a:rPr lang="en-US" sz="1800" baseline="30000" dirty="0">
                <a:latin typeface="Calibri" panose="020F0502020204030204" pitchFamily="34" charset="0"/>
                <a:sym typeface="Symbol" panose="05050102010706020507" pitchFamily="18" charset="2"/>
              </a:rPr>
              <a:t>6</a:t>
            </a:r>
            <a:r>
              <a:rPr lang="en-US" sz="1800" baseline="0" dirty="0">
                <a:latin typeface="Calibri" panose="020F0502020204030204" pitchFamily="34" charset="0"/>
                <a:sym typeface="Symbol" panose="05050102010706020507" pitchFamily="18" charset="2"/>
              </a:rPr>
              <a:t>Li abundance in primordial material </a:t>
            </a:r>
            <a:r>
              <a:rPr lang="en-US" sz="1800" b="1" baseline="0" dirty="0">
                <a:latin typeface="Calibri" panose="020F0502020204030204" pitchFamily="34" charset="0"/>
                <a:sym typeface="Symbol" panose="05050102010706020507" pitchFamily="18" charset="2"/>
              </a:rPr>
              <a:t>– this was ruled out (Zylstra et al., PRL 117, 035002 (2016))</a:t>
            </a:r>
          </a:p>
        </p:txBody>
      </p:sp>
      <p:sp>
        <p:nvSpPr>
          <p:cNvPr id="14" name="TextBox 13"/>
          <p:cNvSpPr txBox="1"/>
          <p:nvPr/>
        </p:nvSpPr>
        <p:spPr>
          <a:xfrm>
            <a:off x="8382000" y="1641033"/>
            <a:ext cx="3733799" cy="2585323"/>
          </a:xfrm>
          <a:prstGeom prst="rect">
            <a:avLst/>
          </a:prstGeom>
          <a:noFill/>
        </p:spPr>
        <p:txBody>
          <a:bodyPr wrap="square" rtlCol="0">
            <a:spAutoFit/>
          </a:bodyPr>
          <a:lstStyle/>
          <a:p>
            <a:r>
              <a:rPr lang="en-US" sz="1800" b="1" baseline="0" dirty="0">
                <a:solidFill>
                  <a:srgbClr val="FF0000"/>
                </a:solidFill>
                <a:latin typeface="Calibri" panose="020F0502020204030204" pitchFamily="34" charset="0"/>
              </a:rPr>
              <a:t>T+T </a:t>
            </a:r>
            <a:r>
              <a:rPr lang="en-US" sz="1800" b="1" baseline="0" dirty="0">
                <a:solidFill>
                  <a:srgbClr val="FF0000"/>
                </a:solidFill>
                <a:latin typeface="Calibri" panose="020F0502020204030204" pitchFamily="34" charset="0"/>
                <a:sym typeface="Symbol" panose="05050102010706020507" pitchFamily="18" charset="2"/>
              </a:rPr>
              <a:t>  + n + n </a:t>
            </a:r>
            <a:r>
              <a:rPr lang="en-US" sz="1800" baseline="0" dirty="0">
                <a:latin typeface="Calibri" panose="020F0502020204030204" pitchFamily="34" charset="0"/>
              </a:rPr>
              <a:t>is a mirror reaction to </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p>
          <a:p>
            <a:endParaRPr lang="en-US" sz="1800" baseline="0" dirty="0">
              <a:latin typeface="Calibri" panose="020F0502020204030204" pitchFamily="34" charset="0"/>
            </a:endParaRPr>
          </a:p>
          <a:p>
            <a:pPr marL="285750" indent="-285750">
              <a:buFont typeface="Arial" panose="020B0604020202020204" pitchFamily="34" charset="0"/>
              <a:buChar char="•"/>
            </a:pPr>
            <a:r>
              <a:rPr lang="en-US" sz="1800" baseline="0" dirty="0">
                <a:latin typeface="Calibri" panose="020F0502020204030204" pitchFamily="34" charset="0"/>
              </a:rPr>
              <a:t>Basic nuclear physics governing few-body reactions with 3 particles in final state not well understood</a:t>
            </a:r>
          </a:p>
          <a:p>
            <a:pPr marL="285750" indent="-285750">
              <a:buFont typeface="Arial" panose="020B0604020202020204" pitchFamily="34" charset="0"/>
              <a:buChar char="•"/>
            </a:pPr>
            <a:endParaRPr lang="en-US" sz="1800" baseline="0" dirty="0">
              <a:latin typeface="Calibri" panose="020F0502020204030204" pitchFamily="34" charset="0"/>
            </a:endParaRPr>
          </a:p>
          <a:p>
            <a:pPr marL="285750" indent="-285750">
              <a:buFont typeface="Arial" panose="020B0604020202020204" pitchFamily="34" charset="0"/>
              <a:buChar char="•"/>
            </a:pPr>
            <a:r>
              <a:rPr lang="en-US" sz="1800" baseline="0" dirty="0">
                <a:latin typeface="Calibri" panose="020F0502020204030204" pitchFamily="34" charset="0"/>
              </a:rPr>
              <a:t>Also important for ICF (contributes to the neutron spectrum)</a:t>
            </a:r>
          </a:p>
        </p:txBody>
      </p:sp>
      <p:sp>
        <p:nvSpPr>
          <p:cNvPr id="18" name="Rectangle 17"/>
          <p:cNvSpPr/>
          <p:nvPr/>
        </p:nvSpPr>
        <p:spPr>
          <a:xfrm>
            <a:off x="2325056" y="5784094"/>
            <a:ext cx="7378526" cy="646331"/>
          </a:xfrm>
          <a:prstGeom prst="rect">
            <a:avLst/>
          </a:prstGeom>
          <a:solidFill>
            <a:srgbClr val="FFFF00"/>
          </a:solidFill>
        </p:spPr>
        <p:txBody>
          <a:bodyPr wrap="square">
            <a:spAutoFit/>
          </a:bodyPr>
          <a:lstStyle/>
          <a:p>
            <a:pPr fontAlgn="auto">
              <a:spcBef>
                <a:spcPts val="0"/>
              </a:spcBef>
              <a:spcAft>
                <a:spcPts val="0"/>
              </a:spcAft>
            </a:pP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The unique ensemble of T+T, T+</a:t>
            </a:r>
            <a:r>
              <a:rPr kumimoji="0" lang="en-US" sz="1800" b="1" baseline="30000" dirty="0">
                <a:latin typeface="Arial" panose="020B0604020202020204" pitchFamily="34" charset="0"/>
                <a:ea typeface="Times New Roman" panose="02020603050405020304" pitchFamily="18" charset="0"/>
                <a:cs typeface="Arial" panose="020B0604020202020204" pitchFamily="34" charset="0"/>
              </a:rPr>
              <a:t>3</a:t>
            </a: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He and </a:t>
            </a:r>
            <a:r>
              <a:rPr kumimoji="0" lang="en-US" sz="1800" b="1" baseline="30000" dirty="0">
                <a:latin typeface="Arial" panose="020B0604020202020204" pitchFamily="34" charset="0"/>
                <a:ea typeface="Times New Roman" panose="02020603050405020304" pitchFamily="18" charset="0"/>
                <a:cs typeface="Arial" panose="020B0604020202020204" pitchFamily="34" charset="0"/>
              </a:rPr>
              <a:t>3</a:t>
            </a: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He+</a:t>
            </a:r>
            <a:r>
              <a:rPr kumimoji="0" lang="en-US" sz="1800" b="1" baseline="30000" dirty="0">
                <a:latin typeface="Arial" panose="020B0604020202020204" pitchFamily="34" charset="0"/>
                <a:ea typeface="Times New Roman" panose="02020603050405020304" pitchFamily="18" charset="0"/>
                <a:cs typeface="Arial" panose="020B0604020202020204" pitchFamily="34" charset="0"/>
              </a:rPr>
              <a:t>3</a:t>
            </a: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He spectra provides insight into final-state interactions in six-nucleon systems</a:t>
            </a:r>
            <a:endParaRPr kumimoji="0" lang="en-US" sz="1800" baseline="0" dirty="0">
              <a:latin typeface="Arial"/>
            </a:endParaRPr>
          </a:p>
        </p:txBody>
      </p:sp>
      <p:sp>
        <p:nvSpPr>
          <p:cNvPr id="19" name="Slide Number Placeholder 18"/>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13</a:t>
            </a:fld>
            <a:endParaRPr lang="en-US">
              <a:solidFill>
                <a:srgbClr val="FFFFFF">
                  <a:lumMod val="50000"/>
                </a:srgbClr>
              </a:solidFill>
            </a:endParaRPr>
          </a:p>
        </p:txBody>
      </p:sp>
      <p:grpSp>
        <p:nvGrpSpPr>
          <p:cNvPr id="25" name="Group 24"/>
          <p:cNvGrpSpPr/>
          <p:nvPr/>
        </p:nvGrpSpPr>
        <p:grpSpPr>
          <a:xfrm>
            <a:off x="76200" y="1219200"/>
            <a:ext cx="4419600" cy="4186989"/>
            <a:chOff x="76200" y="1219200"/>
            <a:chExt cx="4419600" cy="4186989"/>
          </a:xfrm>
        </p:grpSpPr>
        <p:sp>
          <p:nvSpPr>
            <p:cNvPr id="17" name="Rectangle 16"/>
            <p:cNvSpPr/>
            <p:nvPr/>
          </p:nvSpPr>
          <p:spPr bwMode="auto">
            <a:xfrm>
              <a:off x="76200" y="1647056"/>
              <a:ext cx="4419600" cy="3759133"/>
            </a:xfrm>
            <a:prstGeom prst="rect">
              <a:avLst/>
            </a:prstGeom>
            <a:solidFill>
              <a:srgbClr val="CCEC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2" name="TextBox 11"/>
            <p:cNvSpPr txBox="1"/>
            <p:nvPr/>
          </p:nvSpPr>
          <p:spPr>
            <a:xfrm>
              <a:off x="76200" y="1641035"/>
              <a:ext cx="4419600" cy="3693319"/>
            </a:xfrm>
            <a:prstGeom prst="rect">
              <a:avLst/>
            </a:prstGeom>
            <a:noFill/>
          </p:spPr>
          <p:txBody>
            <a:bodyPr wrap="square" rtlCol="0">
              <a:spAutoFit/>
            </a:bodyPr>
            <a:lstStyle/>
            <a:p>
              <a:r>
                <a:rPr lang="en-US" sz="1800" b="1" baseline="30000" dirty="0">
                  <a:solidFill>
                    <a:srgbClr val="0000FF"/>
                  </a:solidFill>
                  <a:latin typeface="Calibri" panose="020F0502020204030204" pitchFamily="34" charset="0"/>
                </a:rPr>
                <a:t>3</a:t>
              </a:r>
              <a:r>
                <a:rPr lang="en-US" sz="1800" b="1" baseline="0" dirty="0">
                  <a:solidFill>
                    <a:srgbClr val="0000FF"/>
                  </a:solidFill>
                  <a:latin typeface="Calibri" panose="020F0502020204030204" pitchFamily="34" charset="0"/>
                </a:rPr>
                <a:t>He+</a:t>
              </a:r>
              <a:r>
                <a:rPr lang="en-US" sz="1800" b="1" baseline="30000" dirty="0">
                  <a:solidFill>
                    <a:srgbClr val="0000FF"/>
                  </a:solidFill>
                  <a:latin typeface="Calibri" panose="020F0502020204030204" pitchFamily="34" charset="0"/>
                </a:rPr>
                <a:t>3</a:t>
              </a:r>
              <a:r>
                <a:rPr lang="en-US" sz="1800" b="1" baseline="0" dirty="0">
                  <a:solidFill>
                    <a:srgbClr val="0000FF"/>
                  </a:solidFill>
                  <a:latin typeface="Calibri" panose="020F0502020204030204" pitchFamily="34" charset="0"/>
                </a:rPr>
                <a:t>He </a:t>
              </a:r>
              <a:r>
                <a:rPr lang="en-US" sz="1800" b="1" baseline="0" dirty="0">
                  <a:solidFill>
                    <a:srgbClr val="0000FF"/>
                  </a:solidFill>
                  <a:latin typeface="Calibri" panose="020F0502020204030204" pitchFamily="34" charset="0"/>
                  <a:sym typeface="Symbol" panose="05050102010706020507" pitchFamily="18" charset="2"/>
                </a:rPr>
                <a:t>  + p + p</a:t>
              </a:r>
              <a:r>
                <a:rPr lang="en-US" sz="1800" baseline="0" dirty="0">
                  <a:latin typeface="Calibri" panose="020F0502020204030204" pitchFamily="34" charset="0"/>
                  <a:sym typeface="Symbol" panose="05050102010706020507" pitchFamily="18" charset="2"/>
                </a:rPr>
                <a:t> is responsible for nearly half the energy generation in our sun:</a:t>
              </a:r>
            </a:p>
            <a:p>
              <a:endParaRPr lang="en-US" sz="1800" baseline="0" dirty="0">
                <a:latin typeface="Calibri" panose="020F0502020204030204" pitchFamily="34" charset="0"/>
                <a:sym typeface="Symbol" panose="05050102010706020507" pitchFamily="18" charset="2"/>
              </a:endParaRPr>
            </a:p>
            <a:p>
              <a:endParaRPr lang="en-US" sz="1800" baseline="0" dirty="0">
                <a:latin typeface="Calibri" panose="020F0502020204030204" pitchFamily="34" charset="0"/>
                <a:sym typeface="Symbol" panose="05050102010706020507" pitchFamily="18" charset="2"/>
              </a:endParaRPr>
            </a:p>
            <a:p>
              <a:endParaRPr lang="en-US" sz="1800" baseline="0" dirty="0">
                <a:latin typeface="Calibri" panose="020F0502020204030204" pitchFamily="34" charset="0"/>
                <a:sym typeface="Symbol" panose="05050102010706020507" pitchFamily="18" charset="2"/>
              </a:endParaRPr>
            </a:p>
            <a:p>
              <a:endParaRPr lang="en-US" sz="1800" baseline="0" dirty="0">
                <a:latin typeface="Calibri" panose="020F0502020204030204" pitchFamily="34" charset="0"/>
                <a:sym typeface="Symbol" panose="05050102010706020507" pitchFamily="18" charset="2"/>
              </a:endParaRPr>
            </a:p>
            <a:p>
              <a:endParaRPr lang="en-US" sz="1800" baseline="0" dirty="0">
                <a:latin typeface="Calibri" panose="020F0502020204030204" pitchFamily="34" charset="0"/>
                <a:sym typeface="Symbol" panose="05050102010706020507" pitchFamily="18" charset="2"/>
              </a:endParaRPr>
            </a:p>
            <a:p>
              <a:endParaRPr lang="en-US" sz="1800" baseline="0" dirty="0">
                <a:latin typeface="Calibri" panose="020F0502020204030204" pitchFamily="34" charset="0"/>
                <a:sym typeface="Symbol" panose="05050102010706020507" pitchFamily="18" charset="2"/>
              </a:endParaRPr>
            </a:p>
            <a:p>
              <a:endParaRPr lang="en-US" sz="1800" baseline="0" dirty="0">
                <a:latin typeface="Calibri" panose="020F0502020204030204" pitchFamily="34" charset="0"/>
                <a:sym typeface="Symbol" panose="05050102010706020507" pitchFamily="18" charset="2"/>
              </a:endParaRPr>
            </a:p>
            <a:p>
              <a:endParaRPr lang="en-US" sz="1800" baseline="0" dirty="0">
                <a:latin typeface="Calibri" panose="020F0502020204030204" pitchFamily="34" charset="0"/>
                <a:sym typeface="Symbol" panose="05050102010706020507" pitchFamily="18" charset="2"/>
              </a:endParaRPr>
            </a:p>
            <a:p>
              <a:pPr marL="285750" indent="-285750">
                <a:buFont typeface="Arial" panose="020B0604020202020204" pitchFamily="34" charset="0"/>
                <a:buChar char="•"/>
              </a:pPr>
              <a:r>
                <a:rPr kumimoji="0" lang="en-US" sz="1800" baseline="0" dirty="0">
                  <a:solidFill>
                    <a:prstClr val="black"/>
                  </a:solidFill>
                  <a:latin typeface="Calibri" panose="020F0502020204030204" pitchFamily="34" charset="0"/>
                  <a:cs typeface="Calibri" panose="020F0502020204030204" pitchFamily="34" charset="0"/>
                </a:rPr>
                <a:t>The </a:t>
              </a:r>
              <a:r>
                <a:rPr kumimoji="0" lang="en-US" sz="1800" baseline="30000" dirty="0">
                  <a:solidFill>
                    <a:prstClr val="black"/>
                  </a:solidFill>
                  <a:latin typeface="Calibri" panose="020F0502020204030204" pitchFamily="34" charset="0"/>
                  <a:cs typeface="Calibri" panose="020F0502020204030204" pitchFamily="34" charset="0"/>
                </a:rPr>
                <a:t>3</a:t>
              </a:r>
              <a:r>
                <a:rPr kumimoji="0" lang="en-US" sz="1800" baseline="0" dirty="0">
                  <a:solidFill>
                    <a:prstClr val="black"/>
                  </a:solidFill>
                  <a:latin typeface="Calibri" panose="020F0502020204030204" pitchFamily="34" charset="0"/>
                  <a:cs typeface="Calibri" panose="020F0502020204030204" pitchFamily="34" charset="0"/>
                </a:rPr>
                <a:t>He</a:t>
              </a:r>
              <a:r>
                <a:rPr kumimoji="0" lang="en-US" sz="1800" baseline="30000" dirty="0">
                  <a:solidFill>
                    <a:prstClr val="black"/>
                  </a:solidFill>
                  <a:latin typeface="Calibri" panose="020F0502020204030204" pitchFamily="34" charset="0"/>
                  <a:cs typeface="Calibri" panose="020F0502020204030204" pitchFamily="34" charset="0"/>
                </a:rPr>
                <a:t>3</a:t>
              </a:r>
              <a:r>
                <a:rPr kumimoji="0" lang="en-US" sz="1800" baseline="0" dirty="0">
                  <a:solidFill>
                    <a:prstClr val="black"/>
                  </a:solidFill>
                  <a:latin typeface="Calibri" panose="020F0502020204030204" pitchFamily="34" charset="0"/>
                  <a:cs typeface="Calibri" panose="020F0502020204030204" pitchFamily="34" charset="0"/>
                </a:rPr>
                <a:t>He S-factor determines the pp-I/(pp-II + pp-III) branching ratio and is important for neutrino oscillation physics</a:t>
              </a:r>
              <a:r>
                <a:rPr kumimoji="0" lang="en-US" sz="1800" baseline="30000" dirty="0">
                  <a:solidFill>
                    <a:prstClr val="black"/>
                  </a:solidFill>
                  <a:latin typeface="Calibri" panose="020F0502020204030204" pitchFamily="34" charset="0"/>
                  <a:cs typeface="Calibri" panose="020F0502020204030204" pitchFamily="34" charset="0"/>
                </a:rPr>
                <a:t>1)</a:t>
              </a:r>
            </a:p>
          </p:txBody>
        </p:sp>
        <p:grpSp>
          <p:nvGrpSpPr>
            <p:cNvPr id="9" name="Group 8"/>
            <p:cNvGrpSpPr/>
            <p:nvPr/>
          </p:nvGrpSpPr>
          <p:grpSpPr>
            <a:xfrm>
              <a:off x="838200" y="2286000"/>
              <a:ext cx="2819400" cy="2055433"/>
              <a:chOff x="1168961" y="4278086"/>
              <a:chExt cx="3216052" cy="2344605"/>
            </a:xfrm>
          </p:grpSpPr>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961" y="4278086"/>
                <a:ext cx="3216052" cy="234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296440" y="4646040"/>
                <a:ext cx="1523976" cy="133347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 name="Rectangle 1"/>
            <p:cNvSpPr/>
            <p:nvPr/>
          </p:nvSpPr>
          <p:spPr>
            <a:xfrm>
              <a:off x="1623424" y="1219200"/>
              <a:ext cx="1245854" cy="461665"/>
            </a:xfrm>
            <a:prstGeom prst="rect">
              <a:avLst/>
            </a:prstGeom>
          </p:spPr>
          <p:txBody>
            <a:bodyPr wrap="none">
              <a:spAutoFit/>
            </a:bodyPr>
            <a:lstStyle/>
            <a:p>
              <a:r>
                <a:rPr lang="en-US" sz="2400" b="1" baseline="30000" dirty="0">
                  <a:solidFill>
                    <a:srgbClr val="0000FF"/>
                  </a:solidFill>
                  <a:latin typeface="Calibri" panose="020F0502020204030204" pitchFamily="34" charset="0"/>
                </a:rPr>
                <a:t>3</a:t>
              </a:r>
              <a:r>
                <a:rPr lang="en-US" sz="2400" b="1" baseline="0" dirty="0">
                  <a:solidFill>
                    <a:srgbClr val="0000FF"/>
                  </a:solidFill>
                  <a:latin typeface="Calibri" panose="020F0502020204030204" pitchFamily="34" charset="0"/>
                </a:rPr>
                <a:t>He+</a:t>
              </a:r>
              <a:r>
                <a:rPr lang="en-US" sz="2400" b="1" baseline="30000" dirty="0">
                  <a:solidFill>
                    <a:srgbClr val="0000FF"/>
                  </a:solidFill>
                  <a:latin typeface="Calibri" panose="020F0502020204030204" pitchFamily="34" charset="0"/>
                </a:rPr>
                <a:t>3</a:t>
              </a:r>
              <a:r>
                <a:rPr lang="en-US" sz="2400" b="1" baseline="0" dirty="0">
                  <a:solidFill>
                    <a:srgbClr val="0000FF"/>
                  </a:solidFill>
                  <a:latin typeface="Calibri" panose="020F0502020204030204" pitchFamily="34" charset="0"/>
                </a:rPr>
                <a:t>He</a:t>
              </a:r>
              <a:endParaRPr lang="en-US" sz="2400" dirty="0"/>
            </a:p>
          </p:txBody>
        </p:sp>
      </p:grpSp>
      <p:sp>
        <p:nvSpPr>
          <p:cNvPr id="7" name="Rectangle 6"/>
          <p:cNvSpPr/>
          <p:nvPr/>
        </p:nvSpPr>
        <p:spPr>
          <a:xfrm>
            <a:off x="5754588" y="1219960"/>
            <a:ext cx="944489" cy="461665"/>
          </a:xfrm>
          <a:prstGeom prst="rect">
            <a:avLst/>
          </a:prstGeom>
        </p:spPr>
        <p:txBody>
          <a:bodyPr wrap="none">
            <a:spAutoFit/>
          </a:bodyPr>
          <a:lstStyle/>
          <a:p>
            <a:r>
              <a:rPr lang="en-US" sz="2400" b="1" baseline="0" dirty="0">
                <a:solidFill>
                  <a:srgbClr val="00B050"/>
                </a:solidFill>
                <a:latin typeface="Calibri" panose="020F0502020204030204" pitchFamily="34" charset="0"/>
              </a:rPr>
              <a:t>T+</a:t>
            </a:r>
            <a:r>
              <a:rPr lang="en-US" sz="2400" b="1" baseline="30000" dirty="0">
                <a:solidFill>
                  <a:srgbClr val="00B050"/>
                </a:solidFill>
                <a:latin typeface="Calibri" panose="020F0502020204030204" pitchFamily="34" charset="0"/>
              </a:rPr>
              <a:t>3</a:t>
            </a:r>
            <a:r>
              <a:rPr lang="en-US" sz="2400" b="1" baseline="0" dirty="0">
                <a:solidFill>
                  <a:srgbClr val="00B050"/>
                </a:solidFill>
                <a:latin typeface="Calibri" panose="020F0502020204030204" pitchFamily="34" charset="0"/>
              </a:rPr>
              <a:t>He</a:t>
            </a:r>
            <a:endParaRPr lang="en-US" sz="2400" dirty="0"/>
          </a:p>
        </p:txBody>
      </p:sp>
      <p:sp>
        <p:nvSpPr>
          <p:cNvPr id="8" name="Rectangle 7"/>
          <p:cNvSpPr/>
          <p:nvPr/>
        </p:nvSpPr>
        <p:spPr>
          <a:xfrm>
            <a:off x="9796275" y="1241405"/>
            <a:ext cx="643125" cy="461665"/>
          </a:xfrm>
          <a:prstGeom prst="rect">
            <a:avLst/>
          </a:prstGeom>
        </p:spPr>
        <p:txBody>
          <a:bodyPr wrap="none">
            <a:spAutoFit/>
          </a:bodyPr>
          <a:lstStyle/>
          <a:p>
            <a:r>
              <a:rPr lang="en-US" sz="2400" b="1" baseline="0" dirty="0">
                <a:solidFill>
                  <a:srgbClr val="FF0000"/>
                </a:solidFill>
                <a:latin typeface="Calibri" panose="020F0502020204030204" pitchFamily="34" charset="0"/>
              </a:rPr>
              <a:t>T+T</a:t>
            </a:r>
            <a:endParaRPr lang="en-US" sz="2400" dirty="0"/>
          </a:p>
        </p:txBody>
      </p:sp>
      <p:grpSp>
        <p:nvGrpSpPr>
          <p:cNvPr id="22" name="Group 21"/>
          <p:cNvGrpSpPr/>
          <p:nvPr/>
        </p:nvGrpSpPr>
        <p:grpSpPr>
          <a:xfrm>
            <a:off x="76200" y="1241405"/>
            <a:ext cx="12009393" cy="4353736"/>
            <a:chOff x="76200" y="1241405"/>
            <a:chExt cx="12009393" cy="4353736"/>
          </a:xfrm>
        </p:grpSpPr>
        <p:sp>
          <p:nvSpPr>
            <p:cNvPr id="20" name="Rectangle 19"/>
            <p:cNvSpPr/>
            <p:nvPr/>
          </p:nvSpPr>
          <p:spPr bwMode="auto">
            <a:xfrm>
              <a:off x="76200" y="1241405"/>
              <a:ext cx="4419600" cy="4321195"/>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1" name="Rectangle 20"/>
            <p:cNvSpPr/>
            <p:nvPr/>
          </p:nvSpPr>
          <p:spPr bwMode="auto">
            <a:xfrm>
              <a:off x="8330181" y="1273946"/>
              <a:ext cx="3755412" cy="432119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grpSp>
      <p:sp>
        <p:nvSpPr>
          <p:cNvPr id="23" name="Rectangle 22"/>
          <p:cNvSpPr/>
          <p:nvPr/>
        </p:nvSpPr>
        <p:spPr>
          <a:xfrm>
            <a:off x="0" y="6527603"/>
            <a:ext cx="3854773" cy="338554"/>
          </a:xfrm>
          <a:prstGeom prst="rect">
            <a:avLst/>
          </a:prstGeom>
        </p:spPr>
        <p:txBody>
          <a:bodyPr wrap="none">
            <a:spAutoFit/>
          </a:bodyPr>
          <a:lstStyle/>
          <a:p>
            <a:pPr fontAlgn="auto">
              <a:spcBef>
                <a:spcPts val="0"/>
              </a:spcBef>
              <a:spcAft>
                <a:spcPts val="0"/>
              </a:spcAft>
            </a:pPr>
            <a:r>
              <a:rPr kumimoji="0" lang="en-US" sz="1600" baseline="30000" dirty="0">
                <a:solidFill>
                  <a:prstClr val="black"/>
                </a:solidFill>
                <a:latin typeface="Arial" panose="020B0604020202020204" pitchFamily="34" charset="0"/>
                <a:cs typeface="Arial" panose="020B0604020202020204" pitchFamily="34" charset="0"/>
              </a:rPr>
              <a:t>1)</a:t>
            </a:r>
            <a:r>
              <a:rPr kumimoji="0" lang="en-US" sz="1600" baseline="0" dirty="0">
                <a:solidFill>
                  <a:prstClr val="black"/>
                </a:solidFill>
                <a:latin typeface="Calibri" panose="020F0502020204030204"/>
              </a:rPr>
              <a:t> </a:t>
            </a:r>
            <a:r>
              <a:rPr kumimoji="0" lang="en-US" sz="1600" baseline="0" dirty="0" err="1">
                <a:solidFill>
                  <a:prstClr val="black"/>
                </a:solidFill>
                <a:latin typeface="Calibri" panose="020F0502020204030204"/>
              </a:rPr>
              <a:t>Adelberger</a:t>
            </a:r>
            <a:r>
              <a:rPr kumimoji="0" lang="en-US" sz="1600" baseline="0" dirty="0">
                <a:solidFill>
                  <a:prstClr val="black"/>
                </a:solidFill>
                <a:latin typeface="Calibri" panose="020F0502020204030204"/>
              </a:rPr>
              <a:t> et al., Rev. Mod. </a:t>
            </a:r>
            <a:r>
              <a:rPr kumimoji="0" lang="en-US" sz="1600" baseline="0" dirty="0" err="1">
                <a:solidFill>
                  <a:prstClr val="black"/>
                </a:solidFill>
                <a:latin typeface="Calibri" panose="020F0502020204030204"/>
              </a:rPr>
              <a:t>Phys</a:t>
            </a:r>
            <a:r>
              <a:rPr kumimoji="0" lang="en-US" sz="1600" baseline="0" dirty="0">
                <a:solidFill>
                  <a:prstClr val="black"/>
                </a:solidFill>
                <a:latin typeface="Calibri" panose="020F0502020204030204"/>
              </a:rPr>
              <a:t> 83, 2011</a:t>
            </a:r>
          </a:p>
        </p:txBody>
      </p:sp>
      <p:cxnSp>
        <p:nvCxnSpPr>
          <p:cNvPr id="24" name="Straight Connector 23"/>
          <p:cNvCxnSpPr/>
          <p:nvPr/>
        </p:nvCxnSpPr>
        <p:spPr bwMode="auto">
          <a:xfrm>
            <a:off x="49739" y="6541611"/>
            <a:ext cx="4445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8426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536"/>
          <a:stretch/>
        </p:blipFill>
        <p:spPr bwMode="auto">
          <a:xfrm>
            <a:off x="6610001" y="1287199"/>
            <a:ext cx="5268029" cy="2209457"/>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1024" y="2779496"/>
            <a:ext cx="3665981" cy="3082370"/>
          </a:xfrm>
          <a:prstGeom prst="rect">
            <a:avLst/>
          </a:prstGeom>
          <a:noFill/>
          <a:ln w="9525">
            <a:solidFill>
              <a:schemeClr val="accent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Rectangle 11"/>
          <p:cNvSpPr>
            <a:spLocks noChangeArrowheads="1"/>
          </p:cNvSpPr>
          <p:nvPr/>
        </p:nvSpPr>
        <p:spPr bwMode="auto">
          <a:xfrm>
            <a:off x="773149" y="200649"/>
            <a:ext cx="10238804" cy="830997"/>
          </a:xfrm>
          <a:prstGeom prst="rect">
            <a:avLst/>
          </a:prstGeom>
          <a:noFill/>
          <a:ln>
            <a:noFill/>
          </a:ln>
        </p:spPr>
        <p:txBody>
          <a:bodyPr wrap="square">
            <a:spAutoFit/>
          </a:bodyPr>
          <a:lstStyle/>
          <a:p>
            <a:pPr marL="344488"/>
            <a:r>
              <a:rPr lang="en-US" sz="2400" b="1" baseline="0" dirty="0">
                <a:solidFill>
                  <a:srgbClr val="660033"/>
                </a:solidFill>
                <a:latin typeface="Arial" charset="0"/>
                <a:cs typeface="Arial" charset="0"/>
              </a:rPr>
              <a:t>A NIF measurement of the T+T neutron spectrum at E</a:t>
            </a:r>
            <a:r>
              <a:rPr lang="en-US" sz="2400" b="1" dirty="0">
                <a:solidFill>
                  <a:srgbClr val="660033"/>
                </a:solidFill>
                <a:latin typeface="Arial" charset="0"/>
                <a:cs typeface="Arial" charset="0"/>
              </a:rPr>
              <a:t>G</a:t>
            </a:r>
            <a:r>
              <a:rPr lang="en-US" sz="2400" b="1" baseline="0" dirty="0">
                <a:solidFill>
                  <a:srgbClr val="660033"/>
                </a:solidFill>
                <a:latin typeface="Arial" charset="0"/>
                <a:cs typeface="Arial" charset="0"/>
              </a:rPr>
              <a:t> = 16 </a:t>
            </a:r>
            <a:r>
              <a:rPr lang="en-US" sz="2400" b="1" baseline="0" dirty="0" err="1">
                <a:solidFill>
                  <a:srgbClr val="660033"/>
                </a:solidFill>
                <a:latin typeface="Arial" charset="0"/>
                <a:cs typeface="Arial" charset="0"/>
              </a:rPr>
              <a:t>keV</a:t>
            </a:r>
            <a:endParaRPr lang="en-US" sz="2400" b="1" baseline="0" dirty="0">
              <a:solidFill>
                <a:srgbClr val="660033"/>
              </a:solidFill>
              <a:latin typeface="Arial" charset="0"/>
              <a:cs typeface="Arial" charset="0"/>
            </a:endParaRPr>
          </a:p>
          <a:p>
            <a:pPr marL="344488"/>
            <a:r>
              <a:rPr lang="en-US" sz="2400" b="1" baseline="0" dirty="0">
                <a:solidFill>
                  <a:srgbClr val="660033"/>
                </a:solidFill>
                <a:latin typeface="Arial" charset="0"/>
                <a:cs typeface="Arial" charset="0"/>
              </a:rPr>
              <a:t>provided new insights about the T+T reaction …</a:t>
            </a:r>
          </a:p>
        </p:txBody>
      </p:sp>
      <p:sp>
        <p:nvSpPr>
          <p:cNvPr id="4" name="TextBox 3"/>
          <p:cNvSpPr txBox="1"/>
          <p:nvPr/>
        </p:nvSpPr>
        <p:spPr>
          <a:xfrm>
            <a:off x="8870876" y="2892623"/>
            <a:ext cx="1757212" cy="307777"/>
          </a:xfrm>
          <a:prstGeom prst="rect">
            <a:avLst/>
          </a:prstGeom>
          <a:noFill/>
        </p:spPr>
        <p:txBody>
          <a:bodyPr wrap="none" rtlCol="0">
            <a:spAutoFit/>
          </a:bodyPr>
          <a:lstStyle/>
          <a:p>
            <a:r>
              <a:rPr lang="en-US" sz="1400" b="1" baseline="0" dirty="0">
                <a:latin typeface="Arial" pitchFamily="34" charset="0"/>
                <a:cs typeface="Arial" pitchFamily="34" charset="0"/>
              </a:rPr>
              <a:t>R-matrix modeling</a:t>
            </a:r>
          </a:p>
        </p:txBody>
      </p:sp>
      <p:sp>
        <p:nvSpPr>
          <p:cNvPr id="2" name="Rectangle 1"/>
          <p:cNvSpPr/>
          <p:nvPr/>
        </p:nvSpPr>
        <p:spPr>
          <a:xfrm>
            <a:off x="648016" y="4895671"/>
            <a:ext cx="6515393" cy="1200329"/>
          </a:xfrm>
          <a:prstGeom prst="rect">
            <a:avLst/>
          </a:prstGeom>
          <a:solidFill>
            <a:srgbClr val="FBE5D6"/>
          </a:solidFill>
          <a:ln>
            <a:solidFill>
              <a:schemeClr val="tx1"/>
            </a:solidFill>
          </a:ln>
          <a:effectLst/>
        </p:spPr>
        <p:txBody>
          <a:bodyPr wrap="square">
            <a:spAutoFit/>
          </a:bodyPr>
          <a:lstStyle/>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Conclusive evidence of n-</a:t>
            </a:r>
            <a:r>
              <a:rPr lang="en-US" sz="1800" baseline="0" dirty="0">
                <a:latin typeface="Symbol" panose="05050102010706020507" pitchFamily="18" charset="2"/>
                <a:cs typeface="Arial" panose="020B0604020202020204" pitchFamily="34" charset="0"/>
              </a:rPr>
              <a:t>a</a:t>
            </a:r>
            <a:r>
              <a:rPr lang="en-US" sz="1800" baseline="0" dirty="0">
                <a:latin typeface="Arial" panose="020B0604020202020204" pitchFamily="34" charset="0"/>
                <a:cs typeface="Arial" panose="020B0604020202020204" pitchFamily="34" charset="0"/>
              </a:rPr>
              <a:t> interactions at E</a:t>
            </a:r>
            <a:r>
              <a:rPr lang="en-US" sz="1800" dirty="0">
                <a:latin typeface="Arial" panose="020B0604020202020204" pitchFamily="34" charset="0"/>
                <a:cs typeface="Arial" panose="020B0604020202020204" pitchFamily="34" charset="0"/>
              </a:rPr>
              <a:t>G</a:t>
            </a:r>
            <a:r>
              <a:rPr lang="en-US" sz="1800" baseline="0" dirty="0">
                <a:latin typeface="Arial" panose="020B0604020202020204" pitchFamily="34" charset="0"/>
                <a:cs typeface="Arial" panose="020B0604020202020204" pitchFamily="34" charset="0"/>
              </a:rPr>
              <a:t> = 16 </a:t>
            </a:r>
            <a:r>
              <a:rPr lang="en-US" sz="1800" baseline="0" dirty="0" err="1">
                <a:latin typeface="Arial" panose="020B0604020202020204" pitchFamily="34" charset="0"/>
                <a:cs typeface="Arial" panose="020B0604020202020204" pitchFamily="34" charset="0"/>
              </a:rPr>
              <a:t>keV</a:t>
            </a:r>
            <a:endParaRPr lang="en-US" sz="1800"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R-matrix modeling indicates that interference between final-state particles matters</a:t>
            </a:r>
          </a:p>
        </p:txBody>
      </p:sp>
      <p:sp>
        <p:nvSpPr>
          <p:cNvPr id="15" name="TextBox 14"/>
          <p:cNvSpPr txBox="1"/>
          <p:nvPr/>
        </p:nvSpPr>
        <p:spPr>
          <a:xfrm>
            <a:off x="0" y="1"/>
            <a:ext cx="46358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a:t>
            </a:r>
          </a:p>
        </p:txBody>
      </p:sp>
      <p:sp>
        <p:nvSpPr>
          <p:cNvPr id="11" name="Rectangle 10"/>
          <p:cNvSpPr>
            <a:spLocks noChangeArrowheads="1"/>
          </p:cNvSpPr>
          <p:nvPr/>
        </p:nvSpPr>
        <p:spPr bwMode="auto">
          <a:xfrm>
            <a:off x="2514600" y="1951947"/>
            <a:ext cx="3604898" cy="1323439"/>
          </a:xfrm>
          <a:prstGeom prst="rect">
            <a:avLst/>
          </a:prstGeom>
          <a:solidFill>
            <a:srgbClr val="FFFFC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401638">
              <a:lnSpc>
                <a:spcPts val="2400"/>
              </a:lnSpc>
            </a:pPr>
            <a:r>
              <a:rPr kumimoji="0" lang="en-US" sz="1600" b="1" baseline="0" dirty="0">
                <a:latin typeface="Arial" pitchFamily="34" charset="0"/>
                <a:cs typeface="Arial" pitchFamily="34" charset="0"/>
              </a:rPr>
              <a:t>T  +  T	</a:t>
            </a:r>
            <a:r>
              <a:rPr lang="en-US" sz="1600" b="1" baseline="0" dirty="0">
                <a:latin typeface="Arial" pitchFamily="34" charset="0"/>
                <a:cs typeface="Arial" pitchFamily="34" charset="0"/>
              </a:rPr>
              <a:t>→   ???   →</a:t>
            </a:r>
            <a:r>
              <a:rPr kumimoji="0" lang="en-US" sz="1600" b="1" baseline="0" dirty="0">
                <a:latin typeface="Arial" pitchFamily="34" charset="0"/>
                <a:cs typeface="Arial" pitchFamily="34" charset="0"/>
              </a:rPr>
              <a:t>     </a:t>
            </a:r>
            <a:r>
              <a:rPr lang="en-US" sz="1600" b="1" baseline="30000" dirty="0">
                <a:latin typeface="Arial" pitchFamily="34" charset="0"/>
                <a:cs typeface="Arial" pitchFamily="34" charset="0"/>
              </a:rPr>
              <a:t>4</a:t>
            </a:r>
            <a:r>
              <a:rPr lang="en-US" sz="1600" b="1" baseline="0" dirty="0">
                <a:latin typeface="Arial" pitchFamily="34" charset="0"/>
                <a:cs typeface="Arial" pitchFamily="34" charset="0"/>
              </a:rPr>
              <a:t>He  </a:t>
            </a:r>
            <a:r>
              <a:rPr kumimoji="0" lang="en-US" sz="1600" b="1" baseline="0" dirty="0">
                <a:latin typeface="Arial" pitchFamily="34" charset="0"/>
                <a:cs typeface="Arial" pitchFamily="34" charset="0"/>
              </a:rPr>
              <a:t>+ n + n</a:t>
            </a:r>
          </a:p>
          <a:p>
            <a:pPr defTabSz="401638">
              <a:lnSpc>
                <a:spcPts val="2400"/>
              </a:lnSpc>
            </a:pPr>
            <a:endParaRPr kumimoji="0" lang="en-US" sz="1600" b="1" baseline="0" dirty="0">
              <a:latin typeface="Arial" pitchFamily="34" charset="0"/>
              <a:cs typeface="Arial" pitchFamily="34" charset="0"/>
            </a:endParaRPr>
          </a:p>
          <a:p>
            <a:pPr defTabSz="401638">
              <a:lnSpc>
                <a:spcPts val="2400"/>
              </a:lnSpc>
            </a:pPr>
            <a:endParaRPr kumimoji="0" lang="en-US" sz="1600" b="1" baseline="0" dirty="0">
              <a:latin typeface="Arial" pitchFamily="34" charset="0"/>
              <a:cs typeface="Arial" pitchFamily="34" charset="0"/>
            </a:endParaRPr>
          </a:p>
          <a:p>
            <a:pPr defTabSz="401638">
              <a:lnSpc>
                <a:spcPts val="2400"/>
              </a:lnSpc>
            </a:pPr>
            <a:r>
              <a:rPr kumimoji="0" lang="en-US" sz="1600" b="1" baseline="0" dirty="0">
                <a:latin typeface="Arial" pitchFamily="34" charset="0"/>
                <a:cs typeface="Arial" pitchFamily="34" charset="0"/>
              </a:rPr>
              <a:t>		</a:t>
            </a:r>
            <a:endParaRPr lang="en-US" sz="1600" b="1" baseline="0" dirty="0">
              <a:latin typeface="Arial" pitchFamily="34" charset="0"/>
              <a:cs typeface="Arial" pitchFamily="34" charset="0"/>
            </a:endParaRPr>
          </a:p>
        </p:txBody>
      </p:sp>
      <p:grpSp>
        <p:nvGrpSpPr>
          <p:cNvPr id="5" name="Group 4"/>
          <p:cNvGrpSpPr/>
          <p:nvPr/>
        </p:nvGrpSpPr>
        <p:grpSpPr>
          <a:xfrm>
            <a:off x="-742250" y="1219200"/>
            <a:ext cx="3409250" cy="3761706"/>
            <a:chOff x="191205" y="3862819"/>
            <a:chExt cx="4095750" cy="4519178"/>
          </a:xfrm>
        </p:grpSpPr>
        <p:cxnSp>
          <p:nvCxnSpPr>
            <p:cNvPr id="12" name="Straight Arrow Connector 11"/>
            <p:cNvCxnSpPr>
              <a:cxnSpLocks/>
            </p:cNvCxnSpPr>
            <p:nvPr/>
          </p:nvCxnSpPr>
          <p:spPr bwMode="auto">
            <a:xfrm>
              <a:off x="1590927" y="4658375"/>
              <a:ext cx="380206" cy="1588"/>
            </a:xfrm>
            <a:prstGeom prst="straightConnector1">
              <a:avLst/>
            </a:prstGeom>
            <a:noFill/>
            <a:ln w="15875" cap="flat" cmpd="sng" algn="ctr">
              <a:solidFill>
                <a:schemeClr val="tx1"/>
              </a:solidFill>
              <a:prstDash val="solid"/>
              <a:round/>
              <a:headEnd type="none" w="med" len="med"/>
              <a:tailEnd type="stealth"/>
            </a:ln>
            <a:effectLst/>
          </p:spPr>
        </p:cxnSp>
        <p:sp>
          <p:nvSpPr>
            <p:cNvPr id="13" name="TextBox 12"/>
            <p:cNvSpPr txBox="1"/>
            <p:nvPr/>
          </p:nvSpPr>
          <p:spPr>
            <a:xfrm>
              <a:off x="2011751" y="3862819"/>
              <a:ext cx="1752600" cy="369752"/>
            </a:xfrm>
            <a:prstGeom prst="rect">
              <a:avLst/>
            </a:prstGeom>
            <a:noFill/>
          </p:spPr>
          <p:txBody>
            <a:bodyPr wrap="square" rtlCol="0">
              <a:spAutoFit/>
            </a:bodyPr>
            <a:lstStyle/>
            <a:p>
              <a:r>
                <a:rPr lang="en-US" sz="1400" b="1" baseline="0" dirty="0">
                  <a:latin typeface="Arial" pitchFamily="34" charset="0"/>
                  <a:cs typeface="Arial" pitchFamily="34" charset="0"/>
                </a:rPr>
                <a:t>~230 µm CH</a:t>
              </a:r>
            </a:p>
          </p:txBody>
        </p:sp>
        <p:sp>
          <p:nvSpPr>
            <p:cNvPr id="14" name="Arc 13"/>
            <p:cNvSpPr/>
            <p:nvPr/>
          </p:nvSpPr>
          <p:spPr bwMode="auto">
            <a:xfrm>
              <a:off x="191205" y="4225924"/>
              <a:ext cx="4095750" cy="4095750"/>
            </a:xfrm>
            <a:prstGeom prst="arc">
              <a:avLst>
                <a:gd name="adj1" fmla="val 14593332"/>
                <a:gd name="adj2" fmla="val 17808942"/>
              </a:avLst>
            </a:prstGeom>
            <a:solidFill>
              <a:schemeClr val="accent2">
                <a:lumMod val="60000"/>
                <a:lumOff val="40000"/>
              </a:schemeClr>
            </a:solidFill>
            <a:ln w="15875" cap="flat" cmpd="sng" algn="ctr">
              <a:solidFill>
                <a:schemeClr val="tx1"/>
              </a:solidFill>
              <a:prstDash val="solid"/>
              <a:round/>
              <a:headEnd type="none" w="med" len="med"/>
              <a:tailEnd type="none" w="med" len="med"/>
            </a:ln>
            <a:effectLst/>
          </p:spPr>
          <p:txBody>
            <a:bodyPr/>
            <a:lstStyle/>
            <a:p>
              <a:pPr algn="ctr">
                <a:defRPr/>
              </a:pPr>
              <a:endParaRPr lang="en-US" sz="1400">
                <a:latin typeface="+mj-lt"/>
              </a:endParaRPr>
            </a:p>
          </p:txBody>
        </p:sp>
        <p:grpSp>
          <p:nvGrpSpPr>
            <p:cNvPr id="16" name="Group 77"/>
            <p:cNvGrpSpPr>
              <a:grpSpLocks/>
            </p:cNvGrpSpPr>
            <p:nvPr/>
          </p:nvGrpSpPr>
          <p:grpSpPr bwMode="auto">
            <a:xfrm>
              <a:off x="295982" y="4232571"/>
              <a:ext cx="3889375" cy="4149426"/>
              <a:chOff x="863506" y="2466563"/>
              <a:chExt cx="3473302" cy="3705637"/>
            </a:xfrm>
          </p:grpSpPr>
          <p:sp>
            <p:nvSpPr>
              <p:cNvPr id="17" name="Arc 16"/>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algn="ctr">
                  <a:defRPr/>
                </a:pPr>
                <a:endParaRPr lang="en-US" sz="1400">
                  <a:latin typeface="+mj-lt"/>
                </a:endParaRPr>
              </a:p>
            </p:txBody>
          </p:sp>
          <p:cxnSp>
            <p:nvCxnSpPr>
              <p:cNvPr id="18" name="Straight Connector 83"/>
              <p:cNvCxnSpPr>
                <a:cxnSpLocks noChangeShapeType="1"/>
                <a:stCxn id="14" idx="2"/>
                <a:endCxn id="17" idx="1"/>
              </p:cNvCxnSpPr>
              <p:nvPr/>
            </p:nvCxnSpPr>
            <p:spPr bwMode="auto">
              <a:xfrm flipH="1">
                <a:off x="2600166" y="2657289"/>
                <a:ext cx="823581" cy="1777392"/>
              </a:xfrm>
              <a:prstGeom prst="line">
                <a:avLst/>
              </a:prstGeom>
              <a:noFill/>
              <a:ln w="15875" algn="ctr">
                <a:solidFill>
                  <a:schemeClr val="tx1"/>
                </a:solidFill>
                <a:round/>
                <a:headEnd/>
                <a:tailEnd/>
              </a:ln>
            </p:spPr>
          </p:cxnSp>
          <p:cxnSp>
            <p:nvCxnSpPr>
              <p:cNvPr id="19" name="Straight Connector 85"/>
              <p:cNvCxnSpPr>
                <a:cxnSpLocks noChangeShapeType="1"/>
                <a:stCxn id="14" idx="0"/>
                <a:endCxn id="17" idx="1"/>
              </p:cNvCxnSpPr>
              <p:nvPr/>
            </p:nvCxnSpPr>
            <p:spPr bwMode="auto">
              <a:xfrm rot="10800000" flipH="1" flipV="1">
                <a:off x="1774806" y="2656745"/>
                <a:ext cx="825360" cy="1777936"/>
              </a:xfrm>
              <a:prstGeom prst="line">
                <a:avLst/>
              </a:prstGeom>
              <a:noFill/>
              <a:ln w="15875" algn="ctr">
                <a:solidFill>
                  <a:schemeClr val="tx1"/>
                </a:solidFill>
                <a:round/>
                <a:headEnd/>
                <a:tailEnd/>
              </a:ln>
            </p:spPr>
          </p:cxnSp>
          <p:sp>
            <p:nvSpPr>
              <p:cNvPr id="20" name="Rectangle 16"/>
              <p:cNvSpPr>
                <a:spLocks noChangeAspect="1" noChangeArrowheads="1"/>
              </p:cNvSpPr>
              <p:nvPr/>
            </p:nvSpPr>
            <p:spPr bwMode="auto">
              <a:xfrm>
                <a:off x="1917681" y="2841859"/>
                <a:ext cx="1383043" cy="561350"/>
              </a:xfrm>
              <a:prstGeom prst="rect">
                <a:avLst/>
              </a:prstGeom>
              <a:noFill/>
              <a:ln w="9525">
                <a:noFill/>
                <a:miter lim="800000"/>
                <a:headEnd/>
                <a:tailEnd/>
              </a:ln>
            </p:spPr>
            <p:txBody>
              <a:bodyPr wrap="none">
                <a:spAutoFit/>
              </a:bodyPr>
              <a:lstStyle/>
              <a:p>
                <a:pPr algn="ctr"/>
                <a:r>
                  <a:rPr kumimoji="0" lang="en-US" sz="1400" b="1" baseline="0" dirty="0">
                    <a:latin typeface="Arial" pitchFamily="34" charset="0"/>
                    <a:cs typeface="Arial" pitchFamily="34" charset="0"/>
                  </a:rPr>
                  <a:t>4 </a:t>
                </a:r>
                <a:r>
                  <a:rPr kumimoji="0" lang="en-US" sz="1400" b="1" baseline="0" dirty="0" err="1">
                    <a:latin typeface="Arial" pitchFamily="34" charset="0"/>
                    <a:cs typeface="Arial" pitchFamily="34" charset="0"/>
                  </a:rPr>
                  <a:t>atm</a:t>
                </a:r>
                <a:r>
                  <a:rPr kumimoji="0" lang="en-US" sz="1400" b="1" baseline="0" dirty="0">
                    <a:latin typeface="Arial" pitchFamily="34" charset="0"/>
                    <a:cs typeface="Arial" pitchFamily="34" charset="0"/>
                  </a:rPr>
                  <a:t> at 32 K</a:t>
                </a:r>
              </a:p>
              <a:p>
                <a:pPr algn="ctr"/>
                <a:r>
                  <a:rPr kumimoji="0" lang="en-US" sz="1400" b="1" baseline="0" dirty="0">
                    <a:latin typeface="Arial" pitchFamily="34" charset="0"/>
                    <a:cs typeface="Arial" pitchFamily="34" charset="0"/>
                  </a:rPr>
                  <a:t>T</a:t>
                </a:r>
                <a:r>
                  <a:rPr kumimoji="0" lang="en-US" sz="1400" b="1" dirty="0">
                    <a:latin typeface="Arial" pitchFamily="34" charset="0"/>
                    <a:cs typeface="Arial" pitchFamily="34" charset="0"/>
                  </a:rPr>
                  <a:t>2</a:t>
                </a:r>
              </a:p>
            </p:txBody>
          </p:sp>
          <p:cxnSp>
            <p:nvCxnSpPr>
              <p:cNvPr id="21" name="Straight Arrow Connector 89"/>
              <p:cNvCxnSpPr>
                <a:cxnSpLocks noChangeShapeType="1"/>
                <a:stCxn id="13" idx="2"/>
              </p:cNvCxnSpPr>
              <p:nvPr/>
            </p:nvCxnSpPr>
            <p:spPr bwMode="auto">
              <a:xfrm flipH="1">
                <a:off x="2930823" y="2466563"/>
                <a:ext cx="247460" cy="117402"/>
              </a:xfrm>
              <a:prstGeom prst="straightConnector1">
                <a:avLst/>
              </a:prstGeom>
              <a:noFill/>
              <a:ln w="15875" algn="ctr">
                <a:solidFill>
                  <a:schemeClr val="tx1"/>
                </a:solidFill>
                <a:round/>
                <a:headEnd/>
                <a:tailEnd type="stealth" w="med" len="med"/>
              </a:ln>
            </p:spPr>
          </p:cxnSp>
        </p:grpSp>
      </p:grpSp>
      <p:cxnSp>
        <p:nvCxnSpPr>
          <p:cNvPr id="2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27" name="Picture 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5"/>
          <p:cNvSpPr>
            <a:spLocks noChangeAspect="1" noChangeArrowheads="1"/>
          </p:cNvSpPr>
          <p:nvPr/>
        </p:nvSpPr>
        <p:spPr bwMode="auto">
          <a:xfrm>
            <a:off x="982905" y="3049826"/>
            <a:ext cx="138211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auto">
              <a:spcBef>
                <a:spcPts val="0"/>
              </a:spcBef>
              <a:spcAft>
                <a:spcPts val="0"/>
              </a:spcAft>
            </a:pPr>
            <a:r>
              <a:rPr kumimoji="0" lang="en-US" sz="1400" b="1" kern="0" baseline="0" dirty="0" err="1">
                <a:solidFill>
                  <a:prstClr val="black"/>
                </a:solidFill>
                <a:latin typeface="Arial" charset="0"/>
                <a:cs typeface="Arial" charset="0"/>
              </a:rPr>
              <a:t>Tion</a:t>
            </a:r>
            <a:r>
              <a:rPr kumimoji="0" lang="en-US" sz="1400" b="1" kern="0" baseline="0" dirty="0">
                <a:solidFill>
                  <a:prstClr val="black"/>
                </a:solidFill>
                <a:latin typeface="Arial" charset="0"/>
                <a:cs typeface="Arial" charset="0"/>
              </a:rPr>
              <a:t> ~ 3.4 </a:t>
            </a:r>
            <a:r>
              <a:rPr kumimoji="0" lang="en-US" sz="1400" b="1" kern="0" baseline="0" dirty="0" err="1">
                <a:solidFill>
                  <a:prstClr val="black"/>
                </a:solidFill>
                <a:latin typeface="Arial" charset="0"/>
                <a:cs typeface="Arial" charset="0"/>
              </a:rPr>
              <a:t>keV</a:t>
            </a:r>
            <a:endParaRPr kumimoji="0" lang="en-US" sz="1400" b="1" kern="0" baseline="0" dirty="0">
              <a:solidFill>
                <a:prstClr val="black"/>
              </a:solidFill>
              <a:latin typeface="Arial" charset="0"/>
              <a:cs typeface="Arial" charset="0"/>
            </a:endParaRPr>
          </a:p>
          <a:p>
            <a:pPr algn="ctr" fontAlgn="auto">
              <a:spcBef>
                <a:spcPts val="0"/>
              </a:spcBef>
              <a:spcAft>
                <a:spcPts val="0"/>
              </a:spcAft>
            </a:pPr>
            <a:r>
              <a:rPr kumimoji="0" lang="en-US" sz="1400" b="1" kern="0" baseline="0" dirty="0">
                <a:solidFill>
                  <a:srgbClr val="FF0000"/>
                </a:solidFill>
                <a:latin typeface="Arial" charset="0"/>
                <a:cs typeface="Arial" charset="0"/>
              </a:rPr>
              <a:t>E</a:t>
            </a:r>
            <a:r>
              <a:rPr kumimoji="0" lang="en-US" sz="1400" b="1" kern="0" dirty="0">
                <a:solidFill>
                  <a:srgbClr val="FF0000"/>
                </a:solidFill>
                <a:latin typeface="Arial" charset="0"/>
                <a:cs typeface="Arial" charset="0"/>
              </a:rPr>
              <a:t>G</a:t>
            </a:r>
            <a:r>
              <a:rPr kumimoji="0" lang="en-US" sz="1400" b="1" kern="0" baseline="0" dirty="0">
                <a:solidFill>
                  <a:srgbClr val="FF0000"/>
                </a:solidFill>
                <a:latin typeface="Arial" charset="0"/>
                <a:cs typeface="Arial" charset="0"/>
              </a:rPr>
              <a:t> ~ 16 </a:t>
            </a:r>
            <a:r>
              <a:rPr kumimoji="0" lang="en-US" sz="1400" b="1" kern="0" baseline="0" dirty="0" err="1">
                <a:solidFill>
                  <a:srgbClr val="FF0000"/>
                </a:solidFill>
                <a:latin typeface="Arial" charset="0"/>
                <a:cs typeface="Arial" charset="0"/>
              </a:rPr>
              <a:t>keV</a:t>
            </a:r>
            <a:endParaRPr kumimoji="0" lang="en-US" sz="1400" b="1" kern="0" baseline="0" dirty="0">
              <a:solidFill>
                <a:prstClr val="black"/>
              </a:solidFill>
              <a:latin typeface="Arial" charset="0"/>
              <a:cs typeface="Arial" charset="0"/>
            </a:endParaRPr>
          </a:p>
        </p:txBody>
      </p:sp>
      <p:sp>
        <p:nvSpPr>
          <p:cNvPr id="24" name="TextBox 23"/>
          <p:cNvSpPr txBox="1"/>
          <p:nvPr/>
        </p:nvSpPr>
        <p:spPr>
          <a:xfrm>
            <a:off x="10972800" y="4419600"/>
            <a:ext cx="1337433" cy="584775"/>
          </a:xfrm>
          <a:prstGeom prst="rect">
            <a:avLst/>
          </a:prstGeom>
          <a:noFill/>
        </p:spPr>
        <p:txBody>
          <a:bodyPr wrap="square" rtlCol="0">
            <a:spAutoFit/>
          </a:bodyPr>
          <a:lstStyle/>
          <a:p>
            <a:pPr algn="ctr"/>
            <a:r>
              <a:rPr lang="en-US" sz="1600" baseline="30000" dirty="0">
                <a:solidFill>
                  <a:srgbClr val="0000FF"/>
                </a:solidFill>
                <a:latin typeface="Arial" panose="020B0604020202020204" pitchFamily="34" charset="0"/>
                <a:cs typeface="Arial" panose="020B0604020202020204" pitchFamily="34" charset="0"/>
              </a:rPr>
              <a:t>5</a:t>
            </a:r>
            <a:r>
              <a:rPr lang="en-US" sz="1600" baseline="0" dirty="0">
                <a:solidFill>
                  <a:srgbClr val="0000FF"/>
                </a:solidFill>
                <a:latin typeface="Arial" panose="020B0604020202020204" pitchFamily="34" charset="0"/>
                <a:cs typeface="Arial" panose="020B0604020202020204" pitchFamily="34" charset="0"/>
              </a:rPr>
              <a:t>He resonance</a:t>
            </a:r>
          </a:p>
        </p:txBody>
      </p:sp>
      <p:cxnSp>
        <p:nvCxnSpPr>
          <p:cNvPr id="28" name="Straight Arrow Connector 27"/>
          <p:cNvCxnSpPr/>
          <p:nvPr/>
        </p:nvCxnSpPr>
        <p:spPr>
          <a:xfrm flipH="1">
            <a:off x="10507735" y="4692697"/>
            <a:ext cx="693665" cy="423487"/>
          </a:xfrm>
          <a:prstGeom prst="straightConnector1">
            <a:avLst/>
          </a:prstGeom>
          <a:ln w="15875">
            <a:solidFill>
              <a:srgbClr val="0000FF"/>
            </a:solidFill>
            <a:tailEnd type="stealth"/>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2026524" y="1286532"/>
            <a:ext cx="5384500" cy="646331"/>
          </a:xfrm>
          <a:prstGeom prst="rect">
            <a:avLst/>
          </a:prstGeom>
        </p:spPr>
        <p:txBody>
          <a:bodyPr wrap="square">
            <a:spAutoFit/>
          </a:bodyPr>
          <a:lstStyle/>
          <a:p>
            <a:r>
              <a:rPr lang="en-US" sz="1800" baseline="0" dirty="0">
                <a:latin typeface="Arial" panose="020B0604020202020204" pitchFamily="34" charset="0"/>
                <a:cs typeface="Arial" panose="020B0604020202020204" pitchFamily="34" charset="0"/>
              </a:rPr>
              <a:t>The basic physics governing this 6-nucleon reaction are not well understood:</a:t>
            </a:r>
          </a:p>
        </p:txBody>
      </p:sp>
      <p:sp>
        <p:nvSpPr>
          <p:cNvPr id="8" name="Slide Number Placeholder 7"/>
          <p:cNvSpPr>
            <a:spLocks noGrp="1"/>
          </p:cNvSpPr>
          <p:nvPr>
            <p:ph type="sldNum" sz="quarter" idx="12"/>
          </p:nvPr>
        </p:nvSpPr>
        <p:spPr/>
        <p:txBody>
          <a:bodyPr/>
          <a:lstStyle/>
          <a:p>
            <a:pPr>
              <a:defRPr/>
            </a:pPr>
            <a:fld id="{A3335638-1A4A-47E8-AC91-5E171E1B0E17}" type="slidenum">
              <a:rPr lang="en-US" smtClean="0">
                <a:solidFill>
                  <a:srgbClr val="000000"/>
                </a:solidFill>
              </a:rPr>
              <a:pPr>
                <a:defRPr/>
              </a:pPr>
              <a:t>14</a:t>
            </a:fld>
            <a:endParaRPr lang="en-US">
              <a:solidFill>
                <a:srgbClr val="000000"/>
              </a:solidFill>
            </a:endParaRPr>
          </a:p>
        </p:txBody>
      </p:sp>
      <p:pic>
        <p:nvPicPr>
          <p:cNvPr id="29" name="Picture 28" descr="E19389b.jpg"/>
          <p:cNvPicPr>
            <a:picLocks noChangeAspect="1"/>
          </p:cNvPicPr>
          <p:nvPr/>
        </p:nvPicPr>
        <p:blipFill>
          <a:blip r:embed="rId6"/>
          <a:srcRect l="32000" t="19157" r="14000" b="19157"/>
          <a:stretch>
            <a:fillRect/>
          </a:stretch>
        </p:blipFill>
        <p:spPr>
          <a:xfrm>
            <a:off x="152400" y="3581400"/>
            <a:ext cx="1953958" cy="1165118"/>
          </a:xfrm>
          <a:prstGeom prst="rect">
            <a:avLst/>
          </a:prstGeom>
          <a:ln w="31750">
            <a:noFill/>
          </a:ln>
        </p:spPr>
      </p:pic>
      <p:sp>
        <p:nvSpPr>
          <p:cNvPr id="30" name="TextBox 29"/>
          <p:cNvSpPr txBox="1">
            <a:spLocks noChangeAspect="1"/>
          </p:cNvSpPr>
          <p:nvPr/>
        </p:nvSpPr>
        <p:spPr>
          <a:xfrm>
            <a:off x="152400" y="3581400"/>
            <a:ext cx="715910" cy="338554"/>
          </a:xfrm>
          <a:prstGeom prst="rect">
            <a:avLst/>
          </a:prstGeom>
          <a:solidFill>
            <a:schemeClr val="bg1">
              <a:alpha val="30000"/>
            </a:schemeClr>
          </a:solidFill>
        </p:spPr>
        <p:txBody>
          <a:bodyPr wrap="square" rtlCol="0">
            <a:spAutoFit/>
          </a:bodyPr>
          <a:lstStyle/>
          <a:p>
            <a:r>
              <a:rPr lang="en-US" sz="1600" b="1" baseline="0" dirty="0" err="1">
                <a:solidFill>
                  <a:srgbClr val="FF0000"/>
                </a:solidFill>
                <a:latin typeface="Arial" pitchFamily="34" charset="0"/>
                <a:cs typeface="Arial" pitchFamily="34" charset="0"/>
              </a:rPr>
              <a:t>nTOF</a:t>
            </a:r>
            <a:endParaRPr lang="en-US" sz="1600" b="1" baseline="0" dirty="0">
              <a:solidFill>
                <a:srgbClr val="FF0000"/>
              </a:solidFill>
              <a:latin typeface="Arial" pitchFamily="34" charset="0"/>
              <a:cs typeface="Arial" pitchFamily="34" charset="0"/>
            </a:endParaRPr>
          </a:p>
        </p:txBody>
      </p:sp>
      <p:sp>
        <p:nvSpPr>
          <p:cNvPr id="3" name="TextBox 2"/>
          <p:cNvSpPr txBox="1"/>
          <p:nvPr/>
        </p:nvSpPr>
        <p:spPr>
          <a:xfrm>
            <a:off x="111950" y="4448158"/>
            <a:ext cx="934194" cy="369332"/>
          </a:xfrm>
          <a:prstGeom prst="rect">
            <a:avLst/>
          </a:prstGeom>
          <a:noFill/>
        </p:spPr>
        <p:txBody>
          <a:bodyPr wrap="square" rtlCol="0">
            <a:spAutoFit/>
          </a:bodyPr>
          <a:lstStyle/>
          <a:p>
            <a:r>
              <a:rPr lang="en-US" sz="1800" baseline="0" dirty="0">
                <a:solidFill>
                  <a:srgbClr val="FFFF00"/>
                </a:solidFill>
                <a:latin typeface="Calibri" panose="020F0502020204030204" pitchFamily="34" charset="0"/>
              </a:rPr>
              <a:t>(Ref. 1)</a:t>
            </a:r>
          </a:p>
        </p:txBody>
      </p:sp>
      <p:cxnSp>
        <p:nvCxnSpPr>
          <p:cNvPr id="31" name="Straight Connector 30"/>
          <p:cNvCxnSpPr/>
          <p:nvPr/>
        </p:nvCxnSpPr>
        <p:spPr bwMode="auto">
          <a:xfrm>
            <a:off x="88916" y="6567338"/>
            <a:ext cx="16764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32" name="Text Box 15"/>
          <p:cNvSpPr txBox="1">
            <a:spLocks noChangeArrowheads="1"/>
          </p:cNvSpPr>
          <p:nvPr/>
        </p:nvSpPr>
        <p:spPr bwMode="auto">
          <a:xfrm>
            <a:off x="98" y="6559898"/>
            <a:ext cx="487670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r>
              <a:rPr lang="en-US" sz="1100" b="0" baseline="30000" dirty="0">
                <a:latin typeface="Arial" pitchFamily="34" charset="0"/>
                <a:cs typeface="Arial" pitchFamily="34" charset="0"/>
              </a:rPr>
              <a:t>1</a:t>
            </a:r>
            <a:r>
              <a:rPr lang="en-US" sz="1100" b="0" baseline="0" dirty="0">
                <a:latin typeface="Arial" pitchFamily="34" charset="0"/>
                <a:cs typeface="Arial" pitchFamily="34" charset="0"/>
              </a:rPr>
              <a:t>Neutron time-of-flight spectrometer, Clancy et al., SPIE proceedings (2014)</a:t>
            </a:r>
          </a:p>
        </p:txBody>
      </p:sp>
      <p:sp>
        <p:nvSpPr>
          <p:cNvPr id="9" name="Right Bracket 8"/>
          <p:cNvSpPr/>
          <p:nvPr/>
        </p:nvSpPr>
        <p:spPr bwMode="auto">
          <a:xfrm>
            <a:off x="4343819" y="2326150"/>
            <a:ext cx="45720" cy="894632"/>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33" name="Right Bracket 32"/>
          <p:cNvSpPr/>
          <p:nvPr/>
        </p:nvSpPr>
        <p:spPr bwMode="auto">
          <a:xfrm flipH="1">
            <a:off x="3551339" y="2326150"/>
            <a:ext cx="47607" cy="894632"/>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0" name="Rectangle 9"/>
          <p:cNvSpPr/>
          <p:nvPr/>
        </p:nvSpPr>
        <p:spPr>
          <a:xfrm>
            <a:off x="3365665" y="2259723"/>
            <a:ext cx="1172371" cy="1015663"/>
          </a:xfrm>
          <a:prstGeom prst="rect">
            <a:avLst/>
          </a:prstGeom>
        </p:spPr>
        <p:txBody>
          <a:bodyPr wrap="square">
            <a:spAutoFit/>
          </a:bodyPr>
          <a:lstStyle/>
          <a:p>
            <a:pPr algn="ctr" defTabSz="401638">
              <a:lnSpc>
                <a:spcPts val="2400"/>
              </a:lnSpc>
            </a:pPr>
            <a:r>
              <a:rPr lang="en-US" sz="1600" b="1" baseline="30000" dirty="0">
                <a:latin typeface="Arial" pitchFamily="34" charset="0"/>
                <a:cs typeface="Arial" pitchFamily="34" charset="0"/>
              </a:rPr>
              <a:t>5</a:t>
            </a:r>
            <a:r>
              <a:rPr lang="en-US" sz="1600" b="1" baseline="0" dirty="0">
                <a:latin typeface="Arial" pitchFamily="34" charset="0"/>
                <a:cs typeface="Arial" pitchFamily="34" charset="0"/>
              </a:rPr>
              <a:t>He + n  </a:t>
            </a:r>
          </a:p>
          <a:p>
            <a:pPr algn="ctr" defTabSz="401638">
              <a:lnSpc>
                <a:spcPts val="2400"/>
              </a:lnSpc>
            </a:pPr>
            <a:r>
              <a:rPr lang="en-US" sz="1600" b="1" baseline="30000" dirty="0">
                <a:latin typeface="Arial" pitchFamily="34" charset="0"/>
                <a:cs typeface="Arial" pitchFamily="34" charset="0"/>
              </a:rPr>
              <a:t>5</a:t>
            </a:r>
            <a:r>
              <a:rPr lang="en-US" sz="1600" b="1" baseline="0" dirty="0">
                <a:latin typeface="Arial" pitchFamily="34" charset="0"/>
                <a:cs typeface="Arial" pitchFamily="34" charset="0"/>
              </a:rPr>
              <a:t>He* + n  </a:t>
            </a:r>
          </a:p>
          <a:p>
            <a:pPr algn="ctr" defTabSz="401638">
              <a:lnSpc>
                <a:spcPts val="2400"/>
              </a:lnSpc>
            </a:pPr>
            <a:r>
              <a:rPr lang="en-US" sz="1600" b="1" baseline="0" dirty="0">
                <a:latin typeface="Arial" pitchFamily="34" charset="0"/>
                <a:cs typeface="Arial" pitchFamily="34" charset="0"/>
              </a:rPr>
              <a:t>(</a:t>
            </a:r>
            <a:r>
              <a:rPr lang="en-US" sz="1600" b="1" baseline="0" dirty="0" err="1">
                <a:latin typeface="Arial" pitchFamily="34" charset="0"/>
                <a:cs typeface="Arial" pitchFamily="34" charset="0"/>
              </a:rPr>
              <a:t>nn</a:t>
            </a:r>
            <a:r>
              <a:rPr lang="en-US" sz="1600" b="1" baseline="0" dirty="0">
                <a:latin typeface="Arial" pitchFamily="34" charset="0"/>
                <a:cs typeface="Arial" pitchFamily="34" charset="0"/>
              </a:rPr>
              <a:t>)  </a:t>
            </a:r>
            <a:endParaRPr lang="en-US" sz="1600" dirty="0"/>
          </a:p>
        </p:txBody>
      </p:sp>
    </p:spTree>
    <p:extLst>
      <p:ext uri="{BB962C8B-B14F-4D97-AF65-F5344CB8AC3E}">
        <p14:creationId xmlns:p14="http://schemas.microsoft.com/office/powerpoint/2010/main" val="136026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ChangeArrowheads="1"/>
          </p:cNvSpPr>
          <p:nvPr/>
        </p:nvSpPr>
        <p:spPr bwMode="auto">
          <a:xfrm>
            <a:off x="761220" y="237664"/>
            <a:ext cx="10045401" cy="830997"/>
          </a:xfrm>
          <a:prstGeom prst="rect">
            <a:avLst/>
          </a:prstGeom>
          <a:noFill/>
          <a:ln>
            <a:noFill/>
          </a:ln>
        </p:spPr>
        <p:txBody>
          <a:bodyPr wrap="square">
            <a:spAutoFit/>
          </a:bodyPr>
          <a:lstStyle/>
          <a:p>
            <a:pPr marL="346075" indent="4763"/>
            <a:r>
              <a:rPr lang="en-US" sz="2400" b="1" baseline="0" dirty="0">
                <a:solidFill>
                  <a:srgbClr val="660033"/>
                </a:solidFill>
                <a:latin typeface="Arial" pitchFamily="34" charset="0"/>
                <a:cs typeface="Arial" pitchFamily="34" charset="0"/>
              </a:rPr>
              <a:t>…but left some questions unanswered: The NIF result </a:t>
            </a:r>
            <a:r>
              <a:rPr lang="en-US" sz="2400" b="1" baseline="0" dirty="0">
                <a:solidFill>
                  <a:srgbClr val="660033"/>
                </a:solidFill>
                <a:latin typeface="Arial" charset="0"/>
                <a:cs typeface="Arial" charset="0"/>
              </a:rPr>
              <a:t>at </a:t>
            </a:r>
            <a:br>
              <a:rPr lang="en-US" sz="2400" b="1" baseline="0" dirty="0">
                <a:solidFill>
                  <a:srgbClr val="660033"/>
                </a:solidFill>
                <a:latin typeface="Arial" charset="0"/>
                <a:cs typeface="Arial" charset="0"/>
              </a:rPr>
            </a:br>
            <a:r>
              <a:rPr lang="en-US" sz="2400" b="1" baseline="0" dirty="0">
                <a:solidFill>
                  <a:srgbClr val="660033"/>
                </a:solidFill>
                <a:latin typeface="Arial" charset="0"/>
                <a:cs typeface="Arial" charset="0"/>
              </a:rPr>
              <a:t>E</a:t>
            </a:r>
            <a:r>
              <a:rPr lang="en-US" sz="2400" b="1" dirty="0">
                <a:solidFill>
                  <a:srgbClr val="660033"/>
                </a:solidFill>
                <a:latin typeface="Arial" charset="0"/>
                <a:cs typeface="Arial" charset="0"/>
              </a:rPr>
              <a:t>G</a:t>
            </a:r>
            <a:r>
              <a:rPr lang="en-US" sz="2400" b="1" baseline="0" dirty="0">
                <a:solidFill>
                  <a:srgbClr val="660033"/>
                </a:solidFill>
                <a:latin typeface="Arial" charset="0"/>
                <a:cs typeface="Arial" charset="0"/>
              </a:rPr>
              <a:t> = 16 </a:t>
            </a:r>
            <a:r>
              <a:rPr lang="en-US" sz="2400" b="1" baseline="0" dirty="0" err="1">
                <a:solidFill>
                  <a:srgbClr val="660033"/>
                </a:solidFill>
                <a:latin typeface="Arial" charset="0"/>
                <a:cs typeface="Arial" charset="0"/>
              </a:rPr>
              <a:t>keV</a:t>
            </a:r>
            <a:r>
              <a:rPr lang="en-US" sz="2400" b="1" baseline="0" dirty="0">
                <a:solidFill>
                  <a:srgbClr val="660033"/>
                </a:solidFill>
                <a:latin typeface="Arial" charset="0"/>
                <a:cs typeface="Arial" charset="0"/>
              </a:rPr>
              <a:t> </a:t>
            </a:r>
            <a:r>
              <a:rPr lang="en-US" sz="2400" b="1" baseline="0" dirty="0">
                <a:solidFill>
                  <a:srgbClr val="660033"/>
                </a:solidFill>
                <a:latin typeface="Arial" pitchFamily="34" charset="0"/>
                <a:cs typeface="Arial" pitchFamily="34" charset="0"/>
              </a:rPr>
              <a:t>is different from Wong’s result</a:t>
            </a:r>
            <a:r>
              <a:rPr lang="en-US" sz="2400" b="1" baseline="30000" dirty="0">
                <a:solidFill>
                  <a:srgbClr val="660033"/>
                </a:solidFill>
                <a:latin typeface="Arial" charset="0"/>
                <a:cs typeface="Arial" charset="0"/>
              </a:rPr>
              <a:t>2</a:t>
            </a:r>
            <a:r>
              <a:rPr lang="en-US" sz="2400" b="1" baseline="0" dirty="0">
                <a:solidFill>
                  <a:srgbClr val="660033"/>
                </a:solidFill>
                <a:latin typeface="Arial" pitchFamily="34" charset="0"/>
                <a:cs typeface="Arial" pitchFamily="34" charset="0"/>
              </a:rPr>
              <a:t> at </a:t>
            </a:r>
            <a:r>
              <a:rPr lang="en-US" sz="2400" b="1" baseline="0" dirty="0">
                <a:solidFill>
                  <a:srgbClr val="660033"/>
                </a:solidFill>
                <a:latin typeface="Arial" charset="0"/>
                <a:cs typeface="Arial" charset="0"/>
              </a:rPr>
              <a:t>E</a:t>
            </a:r>
            <a:r>
              <a:rPr lang="en-US" sz="2400" b="1" dirty="0">
                <a:solidFill>
                  <a:srgbClr val="660033"/>
                </a:solidFill>
                <a:latin typeface="Arial" charset="0"/>
                <a:cs typeface="Arial" charset="0"/>
              </a:rPr>
              <a:t>CM</a:t>
            </a:r>
            <a:r>
              <a:rPr lang="en-US" sz="2400" b="1" baseline="0" dirty="0">
                <a:solidFill>
                  <a:srgbClr val="660033"/>
                </a:solidFill>
                <a:latin typeface="Arial" charset="0"/>
                <a:cs typeface="Arial" charset="0"/>
              </a:rPr>
              <a:t> = 160 </a:t>
            </a:r>
            <a:r>
              <a:rPr lang="en-US" sz="2400" b="1" baseline="0" dirty="0" err="1">
                <a:solidFill>
                  <a:srgbClr val="660033"/>
                </a:solidFill>
                <a:latin typeface="Arial" charset="0"/>
                <a:cs typeface="Arial" charset="0"/>
              </a:rPr>
              <a:t>keV</a:t>
            </a:r>
            <a:endParaRPr lang="en-US" sz="2400" b="1" baseline="30000" dirty="0">
              <a:solidFill>
                <a:srgbClr val="660033"/>
              </a:solidFill>
              <a:latin typeface="Arial" pitchFamily="34" charset="0"/>
              <a:cs typeface="Arial" pitchFamily="34" charset="0"/>
            </a:endParaRPr>
          </a:p>
        </p:txBody>
      </p:sp>
      <p:sp>
        <p:nvSpPr>
          <p:cNvPr id="68" name="Rectangle 67"/>
          <p:cNvSpPr/>
          <p:nvPr/>
        </p:nvSpPr>
        <p:spPr>
          <a:xfrm>
            <a:off x="2095500" y="5420130"/>
            <a:ext cx="8001000" cy="584775"/>
          </a:xfrm>
          <a:prstGeom prst="rect">
            <a:avLst/>
          </a:prstGeom>
          <a:solidFill>
            <a:srgbClr val="FBE5D6"/>
          </a:solidFill>
          <a:ln>
            <a:solidFill>
              <a:schemeClr val="tx1"/>
            </a:solidFill>
          </a:ln>
          <a:effectLst/>
        </p:spPr>
        <p:txBody>
          <a:bodyPr wrap="square">
            <a:spAutoFit/>
          </a:bodyPr>
          <a:lstStyle/>
          <a:p>
            <a:r>
              <a:rPr lang="en-US" sz="1600" baseline="0" dirty="0">
                <a:latin typeface="Arial" pitchFamily="34" charset="0"/>
                <a:cs typeface="Arial" pitchFamily="34" charset="0"/>
              </a:rPr>
              <a:t>The Sayre and Wong spectra may indicate that the reaction mechanism is changing with E</a:t>
            </a:r>
            <a:r>
              <a:rPr lang="en-US" sz="1600" dirty="0">
                <a:latin typeface="Arial" pitchFamily="34" charset="0"/>
                <a:cs typeface="Arial" pitchFamily="34" charset="0"/>
              </a:rPr>
              <a:t>G </a:t>
            </a:r>
            <a:r>
              <a:rPr lang="en-US" sz="1600" baseline="0" dirty="0">
                <a:latin typeface="Arial" pitchFamily="34" charset="0"/>
                <a:cs typeface="Arial" pitchFamily="34" charset="0"/>
              </a:rPr>
              <a:t>(ref 3), or the difference might be explained by an angular-distribution effect</a:t>
            </a:r>
          </a:p>
        </p:txBody>
      </p:sp>
      <p:cxnSp>
        <p:nvCxnSpPr>
          <p:cNvPr id="69" name="Straight Connector 68"/>
          <p:cNvCxnSpPr/>
          <p:nvPr/>
        </p:nvCxnSpPr>
        <p:spPr bwMode="auto">
          <a:xfrm>
            <a:off x="7467600" y="6185733"/>
            <a:ext cx="16764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70" name="Rectangle 69"/>
          <p:cNvSpPr/>
          <p:nvPr/>
        </p:nvSpPr>
        <p:spPr>
          <a:xfrm>
            <a:off x="7391401" y="6191545"/>
            <a:ext cx="2861681" cy="646331"/>
          </a:xfrm>
          <a:prstGeom prst="rect">
            <a:avLst/>
          </a:prstGeom>
        </p:spPr>
        <p:txBody>
          <a:bodyPr wrap="none">
            <a:spAutoFit/>
          </a:bodyPr>
          <a:lstStyle/>
          <a:p>
            <a:r>
              <a:rPr lang="en-US" sz="1200" baseline="30000" dirty="0">
                <a:latin typeface="Arial" pitchFamily="34" charset="0"/>
                <a:cs typeface="Arial" pitchFamily="34" charset="0"/>
              </a:rPr>
              <a:t>1</a:t>
            </a:r>
            <a:r>
              <a:rPr lang="en-US" sz="1200" baseline="0" dirty="0">
                <a:latin typeface="Arial" pitchFamily="34" charset="0"/>
                <a:cs typeface="Arial" pitchFamily="34" charset="0"/>
              </a:rPr>
              <a:t>Sayre et al, PRL (2013).</a:t>
            </a:r>
          </a:p>
          <a:p>
            <a:r>
              <a:rPr lang="en-US" sz="1200" baseline="30000" dirty="0">
                <a:latin typeface="Arial" pitchFamily="34" charset="0"/>
                <a:cs typeface="Arial" pitchFamily="34" charset="0"/>
              </a:rPr>
              <a:t>2</a:t>
            </a:r>
            <a:r>
              <a:rPr lang="en-US" sz="1200" baseline="0" dirty="0">
                <a:latin typeface="Arial" pitchFamily="34" charset="0"/>
                <a:cs typeface="Arial" pitchFamily="34" charset="0"/>
              </a:rPr>
              <a:t>Wong et al,  NP (1965).</a:t>
            </a:r>
          </a:p>
          <a:p>
            <a:r>
              <a:rPr lang="en-US" sz="1200" baseline="30000" dirty="0">
                <a:latin typeface="Arial" pitchFamily="34" charset="0"/>
                <a:cs typeface="Arial" pitchFamily="34" charset="0"/>
              </a:rPr>
              <a:t>3</a:t>
            </a:r>
            <a:r>
              <a:rPr lang="en-US" sz="1200" baseline="0" dirty="0">
                <a:latin typeface="Arial" pitchFamily="34" charset="0"/>
                <a:cs typeface="Arial" pitchFamily="34" charset="0"/>
              </a:rPr>
              <a:t>Bacher et al, </a:t>
            </a:r>
            <a:r>
              <a:rPr lang="en-US" sz="1200" baseline="0" dirty="0" err="1">
                <a:latin typeface="Arial" pitchFamily="34" charset="0"/>
                <a:cs typeface="Arial" pitchFamily="34" charset="0"/>
              </a:rPr>
              <a:t>FewBody</a:t>
            </a:r>
            <a:r>
              <a:rPr lang="en-US" sz="1200" baseline="0" dirty="0">
                <a:latin typeface="Arial" pitchFamily="34" charset="0"/>
                <a:cs typeface="Arial" pitchFamily="34" charset="0"/>
              </a:rPr>
              <a:t> Meeting (2015)</a:t>
            </a:r>
          </a:p>
        </p:txBody>
      </p:sp>
      <p:grpSp>
        <p:nvGrpSpPr>
          <p:cNvPr id="22" name="Group 21"/>
          <p:cNvGrpSpPr/>
          <p:nvPr/>
        </p:nvGrpSpPr>
        <p:grpSpPr>
          <a:xfrm>
            <a:off x="4105080" y="1548825"/>
            <a:ext cx="3895921" cy="3787970"/>
            <a:chOff x="381000" y="1569229"/>
            <a:chExt cx="3895921" cy="3787970"/>
          </a:xfrm>
        </p:grpSpPr>
        <p:pic>
          <p:nvPicPr>
            <p:cNvPr id="8" name="Picture 7"/>
            <p:cNvPicPr>
              <a:picLocks noChangeAspect="1"/>
            </p:cNvPicPr>
            <p:nvPr/>
          </p:nvPicPr>
          <p:blipFill>
            <a:blip r:embed="rId3" cstate="print"/>
            <a:stretch>
              <a:fillRect/>
            </a:stretch>
          </p:blipFill>
          <p:spPr>
            <a:xfrm>
              <a:off x="381000" y="1569229"/>
              <a:ext cx="3895921" cy="3787970"/>
            </a:xfrm>
            <a:prstGeom prst="rect">
              <a:avLst/>
            </a:prstGeom>
          </p:spPr>
        </p:pic>
        <p:sp>
          <p:nvSpPr>
            <p:cNvPr id="27" name="Rectangle 26"/>
            <p:cNvSpPr/>
            <p:nvPr/>
          </p:nvSpPr>
          <p:spPr>
            <a:xfrm>
              <a:off x="1133273" y="1828800"/>
              <a:ext cx="1853136" cy="553998"/>
            </a:xfrm>
            <a:prstGeom prst="rect">
              <a:avLst/>
            </a:prstGeom>
          </p:spPr>
          <p:txBody>
            <a:bodyPr wrap="none">
              <a:spAutoFit/>
            </a:bodyPr>
            <a:lstStyle/>
            <a:p>
              <a:r>
                <a:rPr lang="en-US" sz="1500" baseline="0" dirty="0">
                  <a:latin typeface="Arial" pitchFamily="34" charset="0"/>
                  <a:cs typeface="Arial" pitchFamily="34" charset="0"/>
                </a:rPr>
                <a:t>Wong at 90° (1965)</a:t>
              </a:r>
            </a:p>
            <a:p>
              <a:r>
                <a:rPr lang="en-US" sz="1500" baseline="0" dirty="0">
                  <a:solidFill>
                    <a:srgbClr val="FF0000"/>
                  </a:solidFill>
                  <a:latin typeface="Arial" pitchFamily="34" charset="0"/>
                  <a:cs typeface="Arial" pitchFamily="34" charset="0"/>
                </a:rPr>
                <a:t>Sayre (2013)</a:t>
              </a:r>
            </a:p>
          </p:txBody>
        </p:sp>
        <p:sp>
          <p:nvSpPr>
            <p:cNvPr id="28" name="Rectangle 27"/>
            <p:cNvSpPr/>
            <p:nvPr/>
          </p:nvSpPr>
          <p:spPr>
            <a:xfrm>
              <a:off x="1400817" y="3538031"/>
              <a:ext cx="2438400" cy="523220"/>
            </a:xfrm>
            <a:prstGeom prst="rect">
              <a:avLst/>
            </a:prstGeom>
          </p:spPr>
          <p:txBody>
            <a:bodyPr wrap="square">
              <a:spAutoFit/>
            </a:bodyPr>
            <a:lstStyle/>
            <a:p>
              <a:r>
                <a:rPr lang="en-US" sz="1400" baseline="0" dirty="0">
                  <a:latin typeface="Arial" pitchFamily="34" charset="0"/>
                  <a:cs typeface="Arial" pitchFamily="34" charset="0"/>
                </a:rPr>
                <a:t>R-matrix modeling (Hale)</a:t>
              </a:r>
            </a:p>
            <a:p>
              <a:r>
                <a:rPr lang="en-US" sz="1400" baseline="0" dirty="0">
                  <a:solidFill>
                    <a:srgbClr val="FF0000"/>
                  </a:solidFill>
                  <a:latin typeface="Arial" pitchFamily="34" charset="0"/>
                  <a:cs typeface="Arial" pitchFamily="34" charset="0"/>
                </a:rPr>
                <a:t>R-matrix modeling (</a:t>
              </a:r>
              <a:r>
                <a:rPr lang="en-US" sz="1400" baseline="0" dirty="0" err="1">
                  <a:solidFill>
                    <a:srgbClr val="FF0000"/>
                  </a:solidFill>
                  <a:latin typeface="Arial" pitchFamily="34" charset="0"/>
                  <a:cs typeface="Arial" pitchFamily="34" charset="0"/>
                </a:rPr>
                <a:t>Brune</a:t>
              </a:r>
              <a:r>
                <a:rPr lang="en-US" sz="1400" baseline="0" dirty="0">
                  <a:solidFill>
                    <a:srgbClr val="FF0000"/>
                  </a:solidFill>
                  <a:latin typeface="Arial" pitchFamily="34" charset="0"/>
                  <a:cs typeface="Arial" pitchFamily="34" charset="0"/>
                </a:rPr>
                <a:t>)</a:t>
              </a:r>
            </a:p>
          </p:txBody>
        </p:sp>
        <p:cxnSp>
          <p:nvCxnSpPr>
            <p:cNvPr id="29" name="Straight Arrow Connector 28"/>
            <p:cNvCxnSpPr/>
            <p:nvPr/>
          </p:nvCxnSpPr>
          <p:spPr bwMode="auto">
            <a:xfrm flipH="1" flipV="1">
              <a:off x="1189924" y="3398337"/>
              <a:ext cx="257876" cy="238101"/>
            </a:xfrm>
            <a:prstGeom prst="straightConnector1">
              <a:avLst/>
            </a:prstGeom>
            <a:solidFill>
              <a:schemeClr val="accent1"/>
            </a:solidFill>
            <a:ln w="15875" cap="flat" cmpd="sng" algn="ctr">
              <a:solidFill>
                <a:schemeClr val="tx1"/>
              </a:solidFill>
              <a:prstDash val="solid"/>
              <a:round/>
              <a:headEnd type="none" w="med" len="med"/>
              <a:tailEnd type="stealth"/>
            </a:ln>
            <a:effectLst/>
          </p:spPr>
        </p:cxnSp>
        <p:cxnSp>
          <p:nvCxnSpPr>
            <p:cNvPr id="32" name="Straight Arrow Connector 31"/>
            <p:cNvCxnSpPr/>
            <p:nvPr/>
          </p:nvCxnSpPr>
          <p:spPr bwMode="auto">
            <a:xfrm flipH="1" flipV="1">
              <a:off x="1266184" y="3726720"/>
              <a:ext cx="181616" cy="159480"/>
            </a:xfrm>
            <a:prstGeom prst="straightConnector1">
              <a:avLst/>
            </a:prstGeom>
            <a:solidFill>
              <a:schemeClr val="accent1"/>
            </a:solidFill>
            <a:ln w="15875" cap="flat" cmpd="sng" algn="ctr">
              <a:solidFill>
                <a:srgbClr val="FF0000"/>
              </a:solidFill>
              <a:prstDash val="solid"/>
              <a:round/>
              <a:headEnd type="none" w="med" len="med"/>
              <a:tailEnd type="stealth"/>
            </a:ln>
            <a:effectLst/>
          </p:spPr>
        </p:cxnSp>
      </p:grpSp>
      <p:cxnSp>
        <p:nvCxnSpPr>
          <p:cNvPr id="19"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20"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854922" y="2116603"/>
            <a:ext cx="1638819" cy="338554"/>
          </a:xfrm>
          <a:prstGeom prst="rect">
            <a:avLst/>
          </a:prstGeom>
          <a:noFill/>
        </p:spPr>
        <p:txBody>
          <a:bodyPr wrap="square" rtlCol="0">
            <a:spAutoFit/>
          </a:bodyPr>
          <a:lstStyle/>
          <a:p>
            <a:pPr algn="ctr"/>
            <a:r>
              <a:rPr lang="en-US" sz="1600" baseline="30000" dirty="0">
                <a:solidFill>
                  <a:srgbClr val="0000FF"/>
                </a:solidFill>
                <a:latin typeface="Arial" panose="020B0604020202020204" pitchFamily="34" charset="0"/>
                <a:cs typeface="Arial" panose="020B0604020202020204" pitchFamily="34" charset="0"/>
              </a:rPr>
              <a:t>5</a:t>
            </a:r>
            <a:r>
              <a:rPr lang="en-US" sz="1600" baseline="0" dirty="0">
                <a:solidFill>
                  <a:srgbClr val="0000FF"/>
                </a:solidFill>
                <a:latin typeface="Arial" panose="020B0604020202020204" pitchFamily="34" charset="0"/>
                <a:cs typeface="Arial" panose="020B0604020202020204" pitchFamily="34" charset="0"/>
              </a:rPr>
              <a:t>He resonance</a:t>
            </a:r>
          </a:p>
        </p:txBody>
      </p:sp>
      <p:cxnSp>
        <p:nvCxnSpPr>
          <p:cNvPr id="23" name="Straight Arrow Connector 22"/>
          <p:cNvCxnSpPr/>
          <p:nvPr/>
        </p:nvCxnSpPr>
        <p:spPr>
          <a:xfrm flipH="1">
            <a:off x="7481898" y="2483584"/>
            <a:ext cx="693665" cy="423487"/>
          </a:xfrm>
          <a:prstGeom prst="straightConnector1">
            <a:avLst/>
          </a:prstGeom>
          <a:ln w="15875">
            <a:solidFill>
              <a:srgbClr val="0000FF"/>
            </a:solidFill>
            <a:tailEnd type="stealth"/>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pPr>
              <a:defRPr/>
            </a:pPr>
            <a:fld id="{A3335638-1A4A-47E8-AC91-5E171E1B0E17}" type="slidenum">
              <a:rPr lang="en-US" smtClean="0">
                <a:solidFill>
                  <a:srgbClr val="000000"/>
                </a:solidFill>
              </a:rPr>
              <a:pPr>
                <a:defRPr/>
              </a:pPr>
              <a:t>15</a:t>
            </a:fld>
            <a:endParaRPr lang="en-US">
              <a:solidFill>
                <a:srgbClr val="000000"/>
              </a:solidFill>
            </a:endParaRPr>
          </a:p>
        </p:txBody>
      </p:sp>
      <p:sp>
        <p:nvSpPr>
          <p:cNvPr id="18" name="TextBox 17">
            <a:extLst>
              <a:ext uri="{FF2B5EF4-FFF2-40B4-BE49-F238E27FC236}">
                <a16:creationId xmlns:a16="http://schemas.microsoft.com/office/drawing/2014/main" id="{CE936F91-E83C-4F35-B5C7-3F9828282CC6}"/>
              </a:ext>
            </a:extLst>
          </p:cNvPr>
          <p:cNvSpPr txBox="1"/>
          <p:nvPr/>
        </p:nvSpPr>
        <p:spPr>
          <a:xfrm>
            <a:off x="0" y="1"/>
            <a:ext cx="46358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a:t>
            </a:r>
          </a:p>
        </p:txBody>
      </p:sp>
    </p:spTree>
    <p:extLst>
      <p:ext uri="{BB962C8B-B14F-4D97-AF65-F5344CB8AC3E}">
        <p14:creationId xmlns:p14="http://schemas.microsoft.com/office/powerpoint/2010/main" val="3618884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ChangeArrowheads="1"/>
          </p:cNvSpPr>
          <p:nvPr/>
        </p:nvSpPr>
        <p:spPr bwMode="auto">
          <a:xfrm>
            <a:off x="528303" y="291620"/>
            <a:ext cx="11057004" cy="769441"/>
          </a:xfrm>
          <a:prstGeom prst="rect">
            <a:avLst/>
          </a:prstGeom>
          <a:noFill/>
          <a:ln>
            <a:noFill/>
          </a:ln>
        </p:spPr>
        <p:txBody>
          <a:bodyPr wrap="square">
            <a:spAutoFit/>
          </a:bodyPr>
          <a:lstStyle/>
          <a:p>
            <a:pPr marL="114300"/>
            <a:r>
              <a:rPr kumimoji="0" lang="en-US" sz="2200" b="1" baseline="0" dirty="0">
                <a:solidFill>
                  <a:srgbClr val="660033"/>
                </a:solidFill>
                <a:latin typeface="Arial" charset="0"/>
                <a:cs typeface="Times New Roman" pitchFamily="18" charset="0"/>
              </a:rPr>
              <a:t>To address these questions, an OMEGA experiment was designed to </a:t>
            </a:r>
            <a:br>
              <a:rPr kumimoji="0" lang="en-US" sz="2200" b="1" baseline="0" dirty="0">
                <a:solidFill>
                  <a:srgbClr val="660033"/>
                </a:solidFill>
                <a:latin typeface="Arial" charset="0"/>
                <a:cs typeface="Times New Roman" pitchFamily="18" charset="0"/>
              </a:rPr>
            </a:br>
            <a:r>
              <a:rPr kumimoji="0" lang="en-US" sz="2200" b="1" baseline="0" dirty="0">
                <a:solidFill>
                  <a:srgbClr val="660033"/>
                </a:solidFill>
                <a:latin typeface="Arial" charset="0"/>
                <a:cs typeface="Times New Roman" pitchFamily="18" charset="0"/>
              </a:rPr>
              <a:t>probe the T+T spectrum over a range of Gamow-peak energies from 16 to 50 </a:t>
            </a:r>
            <a:r>
              <a:rPr kumimoji="0" lang="en-US" sz="2200" b="1" baseline="0" dirty="0" err="1">
                <a:solidFill>
                  <a:srgbClr val="660033"/>
                </a:solidFill>
                <a:latin typeface="Arial" charset="0"/>
                <a:cs typeface="Times New Roman" pitchFamily="18" charset="0"/>
              </a:rPr>
              <a:t>keV</a:t>
            </a:r>
            <a:endParaRPr kumimoji="0" lang="en-US" sz="2200" b="1" baseline="0" dirty="0">
              <a:solidFill>
                <a:srgbClr val="FF0000"/>
              </a:solidFill>
              <a:latin typeface="Arial" charset="0"/>
              <a:cs typeface="Times New Roman" pitchFamily="18" charset="0"/>
            </a:endParaRPr>
          </a:p>
        </p:txBody>
      </p:sp>
      <p:pic>
        <p:nvPicPr>
          <p:cNvPr id="51" name="Picture 50"/>
          <p:cNvPicPr>
            <a:picLocks noChangeAspect="1"/>
          </p:cNvPicPr>
          <p:nvPr/>
        </p:nvPicPr>
        <p:blipFill rotWithShape="1">
          <a:blip r:embed="rId3" cstate="print">
            <a:extLst>
              <a:ext uri="{28A0092B-C50C-407E-A947-70E740481C1C}">
                <a14:useLocalDpi xmlns:a14="http://schemas.microsoft.com/office/drawing/2010/main" val="0"/>
              </a:ext>
            </a:extLst>
          </a:blip>
          <a:srcRect t="129" r="4909" b="42046"/>
          <a:stretch/>
        </p:blipFill>
        <p:spPr>
          <a:xfrm>
            <a:off x="1483488" y="4419600"/>
            <a:ext cx="4117629" cy="1877154"/>
          </a:xfrm>
          <a:prstGeom prst="rect">
            <a:avLst/>
          </a:prstGeom>
        </p:spPr>
      </p:pic>
      <p:grpSp>
        <p:nvGrpSpPr>
          <p:cNvPr id="31" name="Group 30"/>
          <p:cNvGrpSpPr/>
          <p:nvPr/>
        </p:nvGrpSpPr>
        <p:grpSpPr>
          <a:xfrm>
            <a:off x="1485743" y="1295400"/>
            <a:ext cx="4634833" cy="3086531"/>
            <a:chOff x="3412676" y="1637869"/>
            <a:chExt cx="4634833" cy="3086531"/>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676" y="1637869"/>
              <a:ext cx="4115374" cy="3086531"/>
            </a:xfrm>
            <a:prstGeom prst="rect">
              <a:avLst/>
            </a:prstGeom>
          </p:spPr>
        </p:pic>
        <p:sp>
          <p:nvSpPr>
            <p:cNvPr id="33" name="TextBox 32"/>
            <p:cNvSpPr txBox="1"/>
            <p:nvPr/>
          </p:nvSpPr>
          <p:spPr>
            <a:xfrm>
              <a:off x="6144607" y="2020439"/>
              <a:ext cx="1902902" cy="307777"/>
            </a:xfrm>
            <a:prstGeom prst="rect">
              <a:avLst/>
            </a:prstGeom>
            <a:noFill/>
            <a:ln w="28575">
              <a:noFill/>
            </a:ln>
          </p:spPr>
          <p:txBody>
            <a:bodyPr wrap="square" rtlCol="0">
              <a:spAutoFit/>
            </a:bodyPr>
            <a:lstStyle/>
            <a:p>
              <a:pPr fontAlgn="auto">
                <a:spcBef>
                  <a:spcPts val="0"/>
                </a:spcBef>
                <a:spcAft>
                  <a:spcPts val="0"/>
                </a:spcAft>
              </a:pPr>
              <a:r>
                <a:rPr kumimoji="0" lang="en-US" sz="1400" b="1" kern="0" baseline="0" dirty="0">
                  <a:solidFill>
                    <a:srgbClr val="FFFF00"/>
                  </a:solidFill>
                  <a:latin typeface="Arial" pitchFamily="34" charset="0"/>
                  <a:cs typeface="Arial" pitchFamily="34" charset="0"/>
                  <a:sym typeface="Symbol"/>
                </a:rPr>
                <a:t>~3</a:t>
              </a:r>
              <a:r>
                <a:rPr kumimoji="0" lang="en-US" sz="1400" b="1" kern="0" baseline="0" dirty="0">
                  <a:solidFill>
                    <a:srgbClr val="FFFF00"/>
                  </a:solidFill>
                  <a:latin typeface="Arial" pitchFamily="34" charset="0"/>
                  <a:cs typeface="Arial" pitchFamily="34" charset="0"/>
                </a:rPr>
                <a:t>.0 </a:t>
              </a:r>
              <a:r>
                <a:rPr kumimoji="0" lang="en-US" sz="1400" b="1" kern="0" baseline="0" dirty="0">
                  <a:solidFill>
                    <a:srgbClr val="FFFF00"/>
                  </a:solidFill>
                  <a:latin typeface="Arial" pitchFamily="34" charset="0"/>
                  <a:cs typeface="Arial" pitchFamily="34" charset="0"/>
                  <a:sym typeface="Symbol"/>
                </a:rPr>
                <a:t></a:t>
              </a:r>
              <a:r>
                <a:rPr kumimoji="0" lang="en-US" sz="1400" b="1" kern="0" baseline="0" dirty="0">
                  <a:solidFill>
                    <a:srgbClr val="FFFF00"/>
                  </a:solidFill>
                  <a:latin typeface="Arial" pitchFamily="34" charset="0"/>
                  <a:cs typeface="Arial" pitchFamily="34" charset="0"/>
                </a:rPr>
                <a:t>m SiO2    </a:t>
              </a:r>
            </a:p>
          </p:txBody>
        </p:sp>
        <p:sp>
          <p:nvSpPr>
            <p:cNvPr id="34" name="TextBox 33"/>
            <p:cNvSpPr txBox="1"/>
            <p:nvPr/>
          </p:nvSpPr>
          <p:spPr>
            <a:xfrm>
              <a:off x="6456793" y="3985736"/>
              <a:ext cx="1062644" cy="738664"/>
            </a:xfrm>
            <a:prstGeom prst="rect">
              <a:avLst/>
            </a:prstGeom>
            <a:solidFill>
              <a:srgbClr val="FFFF00">
                <a:alpha val="72157"/>
              </a:srgbClr>
            </a:solidFill>
          </p:spPr>
          <p:txBody>
            <a:bodyPr wrap="square" rtlCol="0">
              <a:spAutoFit/>
            </a:bodyPr>
            <a:lstStyle/>
            <a:p>
              <a:pPr algn="ctr" fontAlgn="auto">
                <a:spcBef>
                  <a:spcPts val="0"/>
                </a:spcBef>
                <a:spcAft>
                  <a:spcPts val="0"/>
                </a:spcAft>
              </a:pPr>
              <a:r>
                <a:rPr kumimoji="0" lang="en-US" sz="1400" b="1" kern="0" baseline="0" dirty="0">
                  <a:solidFill>
                    <a:srgbClr val="000000"/>
                  </a:solidFill>
                  <a:latin typeface="Arial" pitchFamily="34" charset="0"/>
                  <a:cs typeface="Arial" pitchFamily="34" charset="0"/>
                </a:rPr>
                <a:t>T(99.8%)</a:t>
              </a:r>
            </a:p>
            <a:p>
              <a:pPr algn="ctr" fontAlgn="auto">
                <a:spcBef>
                  <a:spcPts val="0"/>
                </a:spcBef>
                <a:spcAft>
                  <a:spcPts val="0"/>
                </a:spcAft>
              </a:pPr>
              <a:r>
                <a:rPr kumimoji="0" lang="en-US" sz="1400" b="1" kern="0" baseline="0" dirty="0">
                  <a:solidFill>
                    <a:srgbClr val="000000"/>
                  </a:solidFill>
                  <a:latin typeface="Arial" pitchFamily="34" charset="0"/>
                  <a:cs typeface="Arial" pitchFamily="34" charset="0"/>
                </a:rPr>
                <a:t>D(0.2%) </a:t>
              </a:r>
            </a:p>
            <a:p>
              <a:pPr algn="ctr" fontAlgn="auto">
                <a:spcBef>
                  <a:spcPts val="0"/>
                </a:spcBef>
                <a:spcAft>
                  <a:spcPts val="0"/>
                </a:spcAft>
              </a:pPr>
              <a:r>
                <a:rPr kumimoji="0" lang="en-US" sz="1400" b="1" kern="0" baseline="0" dirty="0">
                  <a:solidFill>
                    <a:srgbClr val="000000"/>
                  </a:solidFill>
                  <a:latin typeface="Arial" pitchFamily="34" charset="0"/>
                  <a:cs typeface="Arial" pitchFamily="34" charset="0"/>
                  <a:sym typeface="Symbol"/>
                </a:rPr>
                <a:t>3-9</a:t>
              </a:r>
              <a:r>
                <a:rPr kumimoji="0" lang="en-US" sz="1400" b="1" kern="0" baseline="0" dirty="0">
                  <a:solidFill>
                    <a:srgbClr val="000000"/>
                  </a:solidFill>
                  <a:latin typeface="Arial" pitchFamily="34" charset="0"/>
                  <a:cs typeface="Arial" pitchFamily="34" charset="0"/>
                </a:rPr>
                <a:t> </a:t>
              </a:r>
              <a:r>
                <a:rPr kumimoji="0" lang="en-US" sz="1400" b="1" kern="0" baseline="0" dirty="0" err="1">
                  <a:solidFill>
                    <a:srgbClr val="000000"/>
                  </a:solidFill>
                  <a:latin typeface="Arial" pitchFamily="34" charset="0"/>
                  <a:cs typeface="Arial" pitchFamily="34" charset="0"/>
                </a:rPr>
                <a:t>atm</a:t>
              </a:r>
              <a:endParaRPr kumimoji="0" lang="en-US" sz="1400" b="1" kern="0" baseline="0" dirty="0">
                <a:solidFill>
                  <a:srgbClr val="000000"/>
                </a:solidFill>
                <a:latin typeface="Arial" pitchFamily="34" charset="0"/>
                <a:cs typeface="Arial" pitchFamily="34" charset="0"/>
              </a:endParaRPr>
            </a:p>
          </p:txBody>
        </p:sp>
        <p:cxnSp>
          <p:nvCxnSpPr>
            <p:cNvPr id="35" name="Straight Arrow Connector 34"/>
            <p:cNvCxnSpPr/>
            <p:nvPr/>
          </p:nvCxnSpPr>
          <p:spPr bwMode="auto">
            <a:xfrm>
              <a:off x="4267200" y="2059874"/>
              <a:ext cx="0" cy="2283525"/>
            </a:xfrm>
            <a:prstGeom prst="straightConnector1">
              <a:avLst/>
            </a:prstGeom>
            <a:solidFill>
              <a:srgbClr val="00CC99"/>
            </a:solidFill>
            <a:ln w="25400" cap="flat" cmpd="sng" algn="ctr">
              <a:solidFill>
                <a:srgbClr val="FFFF00"/>
              </a:solidFill>
              <a:prstDash val="solid"/>
              <a:round/>
              <a:headEnd type="triangle"/>
              <a:tailEnd type="triangle"/>
            </a:ln>
            <a:effectLst/>
          </p:spPr>
        </p:cxnSp>
        <p:sp>
          <p:nvSpPr>
            <p:cNvPr id="36" name="TextBox 35"/>
            <p:cNvSpPr txBox="1"/>
            <p:nvPr/>
          </p:nvSpPr>
          <p:spPr>
            <a:xfrm>
              <a:off x="3412676" y="3694663"/>
              <a:ext cx="1902902" cy="307777"/>
            </a:xfrm>
            <a:prstGeom prst="rect">
              <a:avLst/>
            </a:prstGeom>
            <a:noFill/>
            <a:ln w="28575">
              <a:noFill/>
            </a:ln>
          </p:spPr>
          <p:txBody>
            <a:bodyPr wrap="square" rtlCol="0">
              <a:spAutoFit/>
            </a:bodyPr>
            <a:lstStyle/>
            <a:p>
              <a:pPr fontAlgn="auto">
                <a:spcBef>
                  <a:spcPts val="0"/>
                </a:spcBef>
                <a:spcAft>
                  <a:spcPts val="0"/>
                </a:spcAft>
              </a:pPr>
              <a:r>
                <a:rPr kumimoji="0" lang="en-US" sz="1400" b="1" kern="0" baseline="0" dirty="0">
                  <a:solidFill>
                    <a:srgbClr val="FFFF00"/>
                  </a:solidFill>
                  <a:latin typeface="Arial" pitchFamily="34" charset="0"/>
                  <a:cs typeface="Arial" pitchFamily="34" charset="0"/>
                  <a:sym typeface="Symbol"/>
                </a:rPr>
                <a:t>~1</a:t>
              </a:r>
              <a:r>
                <a:rPr kumimoji="0" lang="en-US" sz="1400" b="1" kern="0" baseline="0" dirty="0">
                  <a:solidFill>
                    <a:srgbClr val="FFFF00"/>
                  </a:solidFill>
                  <a:latin typeface="Arial" pitchFamily="34" charset="0"/>
                  <a:cs typeface="Arial" pitchFamily="34" charset="0"/>
                </a:rPr>
                <a:t>.0 </a:t>
              </a:r>
              <a:r>
                <a:rPr kumimoji="0" lang="en-US" sz="1400" b="1" kern="0" baseline="0" dirty="0">
                  <a:solidFill>
                    <a:srgbClr val="FFFF00"/>
                  </a:solidFill>
                  <a:latin typeface="Arial" pitchFamily="34" charset="0"/>
                  <a:cs typeface="Arial" pitchFamily="34" charset="0"/>
                  <a:sym typeface="Symbol"/>
                </a:rPr>
                <a:t>mm</a:t>
              </a:r>
              <a:r>
                <a:rPr kumimoji="0" lang="en-US" sz="1400" b="1" kern="0" baseline="0" dirty="0">
                  <a:solidFill>
                    <a:srgbClr val="FFFF00"/>
                  </a:solidFill>
                  <a:latin typeface="Arial" pitchFamily="34" charset="0"/>
                  <a:cs typeface="Arial" pitchFamily="34" charset="0"/>
                </a:rPr>
                <a:t>    </a:t>
              </a:r>
            </a:p>
          </p:txBody>
        </p:sp>
      </p:grpSp>
      <p:cxnSp>
        <p:nvCxnSpPr>
          <p:cNvPr id="52"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3" name="Picture 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0" y="6519446"/>
            <a:ext cx="5818057" cy="307777"/>
          </a:xfrm>
          <a:prstGeom prst="rect">
            <a:avLst/>
          </a:prstGeom>
          <a:noFill/>
        </p:spPr>
        <p:txBody>
          <a:bodyPr wrap="square" rtlCol="0">
            <a:spAutoFit/>
          </a:bodyPr>
          <a:lstStyle/>
          <a:p>
            <a:r>
              <a:rPr lang="en-US" sz="1400" baseline="0" dirty="0">
                <a:latin typeface="Calibri" panose="020F0502020204030204" pitchFamily="34" charset="0"/>
              </a:rPr>
              <a:t>Gatu Johnson et al., Phys. Plasmas 24, 041407 (2017) </a:t>
            </a:r>
          </a:p>
        </p:txBody>
      </p:sp>
      <p:cxnSp>
        <p:nvCxnSpPr>
          <p:cNvPr id="4" name="Straight Connector 3"/>
          <p:cNvCxnSpPr/>
          <p:nvPr/>
        </p:nvCxnSpPr>
        <p:spPr bwMode="auto">
          <a:xfrm>
            <a:off x="0" y="6553200"/>
            <a:ext cx="5181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Slide Number Placeholder 4"/>
          <p:cNvSpPr>
            <a:spLocks noGrp="1"/>
          </p:cNvSpPr>
          <p:nvPr>
            <p:ph type="sldNum" sz="quarter" idx="12"/>
          </p:nvPr>
        </p:nvSpPr>
        <p:spPr/>
        <p:txBody>
          <a:bodyPr/>
          <a:lstStyle/>
          <a:p>
            <a:pPr>
              <a:defRPr/>
            </a:pPr>
            <a:fld id="{A3335638-1A4A-47E8-AC91-5E171E1B0E17}" type="slidenum">
              <a:rPr lang="en-US" smtClean="0">
                <a:solidFill>
                  <a:srgbClr val="000000"/>
                </a:solidFill>
              </a:rPr>
              <a:pPr>
                <a:defRPr/>
              </a:pPr>
              <a:t>16</a:t>
            </a:fld>
            <a:endParaRPr lang="en-US">
              <a:solidFill>
                <a:srgbClr val="000000"/>
              </a:solidFill>
            </a:endParaRPr>
          </a:p>
        </p:txBody>
      </p:sp>
      <p:sp>
        <p:nvSpPr>
          <p:cNvPr id="2" name="TextBox 1"/>
          <p:cNvSpPr txBox="1"/>
          <p:nvPr/>
        </p:nvSpPr>
        <p:spPr>
          <a:xfrm>
            <a:off x="1483488" y="4419600"/>
            <a:ext cx="3317112" cy="246221"/>
          </a:xfrm>
          <a:prstGeom prst="rect">
            <a:avLst/>
          </a:prstGeom>
          <a:solidFill>
            <a:srgbClr val="FFC000">
              <a:alpha val="72941"/>
            </a:srgbClr>
          </a:solidFill>
        </p:spPr>
        <p:txBody>
          <a:bodyPr wrap="square" tIns="0" bIns="0" rtlCol="0">
            <a:spAutoFit/>
          </a:bodyPr>
          <a:lstStyle/>
          <a:p>
            <a:r>
              <a:rPr lang="en-US" sz="1600" b="1" baseline="0" dirty="0">
                <a:solidFill>
                  <a:srgbClr val="FF0000"/>
                </a:solidFill>
                <a:latin typeface="Calibri" panose="020F0502020204030204" pitchFamily="34" charset="0"/>
              </a:rPr>
              <a:t>TT experiment team at LLE, July 2015</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4776" y="2679821"/>
            <a:ext cx="3562704" cy="2562726"/>
          </a:xfrm>
          <a:prstGeom prst="rect">
            <a:avLst/>
          </a:prstGeom>
        </p:spPr>
      </p:pic>
      <p:sp>
        <p:nvSpPr>
          <p:cNvPr id="46" name="TextBox 45"/>
          <p:cNvSpPr txBox="1"/>
          <p:nvPr/>
        </p:nvSpPr>
        <p:spPr>
          <a:xfrm>
            <a:off x="7450360" y="3806999"/>
            <a:ext cx="1199771" cy="307777"/>
          </a:xfrm>
          <a:prstGeom prst="rect">
            <a:avLst/>
          </a:prstGeom>
          <a:noFill/>
        </p:spPr>
        <p:txBody>
          <a:bodyPr wrap="square" rtlCol="0">
            <a:spAutoFit/>
          </a:bodyPr>
          <a:lstStyle/>
          <a:p>
            <a:pPr fontAlgn="auto">
              <a:spcBef>
                <a:spcPts val="0"/>
              </a:spcBef>
              <a:spcAft>
                <a:spcPts val="0"/>
              </a:spcAft>
            </a:pPr>
            <a:r>
              <a:rPr kumimoji="0" lang="en-US" sz="1400" b="1" baseline="0" dirty="0" err="1">
                <a:solidFill>
                  <a:srgbClr val="000000"/>
                </a:solidFill>
                <a:latin typeface="Arial" panose="020B0604020202020204" pitchFamily="34" charset="0"/>
                <a:cs typeface="Arial" panose="020B0604020202020204" pitchFamily="34" charset="0"/>
              </a:rPr>
              <a:t>T</a:t>
            </a:r>
            <a:r>
              <a:rPr kumimoji="0" lang="en-US" sz="1400" b="1" dirty="0" err="1">
                <a:solidFill>
                  <a:srgbClr val="000000"/>
                </a:solidFill>
                <a:latin typeface="Arial" panose="020B0604020202020204" pitchFamily="34" charset="0"/>
                <a:cs typeface="Arial" panose="020B0604020202020204" pitchFamily="34" charset="0"/>
              </a:rPr>
              <a:t>ion</a:t>
            </a:r>
            <a:r>
              <a:rPr kumimoji="0" lang="en-US" sz="1400" b="1" baseline="0" dirty="0">
                <a:solidFill>
                  <a:srgbClr val="000000"/>
                </a:solidFill>
                <a:latin typeface="Arial" panose="020B0604020202020204" pitchFamily="34" charset="0"/>
                <a:cs typeface="Arial" panose="020B0604020202020204" pitchFamily="34" charset="0"/>
              </a:rPr>
              <a:t>=4 </a:t>
            </a:r>
            <a:r>
              <a:rPr kumimoji="0" lang="en-US" sz="1400" b="1" baseline="0" dirty="0" err="1">
                <a:solidFill>
                  <a:srgbClr val="000000"/>
                </a:solidFill>
                <a:latin typeface="Arial" panose="020B0604020202020204" pitchFamily="34" charset="0"/>
                <a:cs typeface="Arial" panose="020B0604020202020204" pitchFamily="34" charset="0"/>
              </a:rPr>
              <a:t>keV</a:t>
            </a:r>
            <a:endParaRPr kumimoji="0" lang="en-US" sz="1400" b="1" baseline="0" dirty="0">
              <a:solidFill>
                <a:srgbClr val="000000"/>
              </a:solidFill>
              <a:latin typeface="Arial" panose="020B0604020202020204" pitchFamily="34" charset="0"/>
              <a:cs typeface="Arial" panose="020B0604020202020204" pitchFamily="34" charset="0"/>
            </a:endParaRPr>
          </a:p>
        </p:txBody>
      </p:sp>
      <p:sp>
        <p:nvSpPr>
          <p:cNvPr id="54" name="TextBox 53"/>
          <p:cNvSpPr txBox="1"/>
          <p:nvPr/>
        </p:nvSpPr>
        <p:spPr>
          <a:xfrm>
            <a:off x="8715460" y="3790875"/>
            <a:ext cx="1199771" cy="307777"/>
          </a:xfrm>
          <a:prstGeom prst="rect">
            <a:avLst/>
          </a:prstGeom>
          <a:noFill/>
        </p:spPr>
        <p:txBody>
          <a:bodyPr wrap="square" rtlCol="0">
            <a:spAutoFit/>
          </a:bodyPr>
          <a:lstStyle/>
          <a:p>
            <a:pPr fontAlgn="auto">
              <a:spcBef>
                <a:spcPts val="0"/>
              </a:spcBef>
              <a:spcAft>
                <a:spcPts val="0"/>
              </a:spcAft>
            </a:pPr>
            <a:r>
              <a:rPr kumimoji="0" lang="en-US" sz="1400" b="1" baseline="0" dirty="0" err="1">
                <a:solidFill>
                  <a:srgbClr val="FF0000"/>
                </a:solidFill>
                <a:latin typeface="Arial" panose="020B0604020202020204" pitchFamily="34" charset="0"/>
                <a:cs typeface="Arial" panose="020B0604020202020204" pitchFamily="34" charset="0"/>
              </a:rPr>
              <a:t>T</a:t>
            </a:r>
            <a:r>
              <a:rPr kumimoji="0" lang="en-US" sz="1400" b="1" dirty="0" err="1">
                <a:solidFill>
                  <a:srgbClr val="FF0000"/>
                </a:solidFill>
                <a:latin typeface="Arial" panose="020B0604020202020204" pitchFamily="34" charset="0"/>
                <a:cs typeface="Arial" panose="020B0604020202020204" pitchFamily="34" charset="0"/>
              </a:rPr>
              <a:t>ion</a:t>
            </a:r>
            <a:r>
              <a:rPr kumimoji="0" lang="en-US" sz="1400" b="1" baseline="0" dirty="0">
                <a:solidFill>
                  <a:srgbClr val="FF0000"/>
                </a:solidFill>
                <a:latin typeface="Arial" panose="020B0604020202020204" pitchFamily="34" charset="0"/>
                <a:cs typeface="Arial" panose="020B0604020202020204" pitchFamily="34" charset="0"/>
              </a:rPr>
              <a:t>=18 </a:t>
            </a:r>
            <a:r>
              <a:rPr kumimoji="0" lang="en-US" sz="1400" b="1" baseline="0" dirty="0" err="1">
                <a:solidFill>
                  <a:srgbClr val="FF0000"/>
                </a:solidFill>
                <a:latin typeface="Arial" panose="020B0604020202020204" pitchFamily="34" charset="0"/>
                <a:cs typeface="Arial" panose="020B0604020202020204" pitchFamily="34" charset="0"/>
              </a:rPr>
              <a:t>keV</a:t>
            </a:r>
            <a:endParaRPr kumimoji="0" lang="en-US" sz="1400" b="1" baseline="0" dirty="0">
              <a:solidFill>
                <a:srgbClr val="FF0000"/>
              </a:solidFill>
              <a:latin typeface="Arial" panose="020B0604020202020204" pitchFamily="34" charset="0"/>
              <a:cs typeface="Arial" panose="020B0604020202020204" pitchFamily="34" charset="0"/>
            </a:endParaRPr>
          </a:p>
        </p:txBody>
      </p:sp>
      <p:grpSp>
        <p:nvGrpSpPr>
          <p:cNvPr id="55" name="Group 54"/>
          <p:cNvGrpSpPr/>
          <p:nvPr/>
        </p:nvGrpSpPr>
        <p:grpSpPr>
          <a:xfrm>
            <a:off x="6253979" y="2060522"/>
            <a:ext cx="2362200" cy="1160982"/>
            <a:chOff x="4523214" y="1673411"/>
            <a:chExt cx="2362200" cy="1160982"/>
          </a:xfrm>
        </p:grpSpPr>
        <p:cxnSp>
          <p:nvCxnSpPr>
            <p:cNvPr id="56" name="Straight Arrow Connector 55"/>
            <p:cNvCxnSpPr>
              <a:stCxn id="57" idx="2"/>
            </p:cNvCxnSpPr>
            <p:nvPr/>
          </p:nvCxnSpPr>
          <p:spPr bwMode="auto">
            <a:xfrm>
              <a:off x="5704314" y="2412075"/>
              <a:ext cx="602691" cy="422318"/>
            </a:xfrm>
            <a:prstGeom prst="straightConnector1">
              <a:avLst/>
            </a:prstGeom>
            <a:solidFill>
              <a:srgbClr val="00CC99"/>
            </a:solidFill>
            <a:ln w="9525" cap="flat" cmpd="sng" algn="ctr">
              <a:solidFill>
                <a:srgbClr val="000000"/>
              </a:solidFill>
              <a:prstDash val="solid"/>
              <a:round/>
              <a:headEnd type="none" w="med" len="med"/>
              <a:tailEnd type="triangle"/>
            </a:ln>
            <a:effectLst/>
          </p:spPr>
        </p:cxnSp>
        <p:sp>
          <p:nvSpPr>
            <p:cNvPr id="57" name="TextBox 56"/>
            <p:cNvSpPr txBox="1"/>
            <p:nvPr/>
          </p:nvSpPr>
          <p:spPr>
            <a:xfrm>
              <a:off x="4523214" y="1673411"/>
              <a:ext cx="2362200" cy="738664"/>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9 </a:t>
              </a:r>
              <a:r>
                <a:rPr kumimoji="0" lang="en-US" sz="1400" b="1" kern="0" baseline="0" dirty="0" err="1">
                  <a:solidFill>
                    <a:srgbClr val="000000"/>
                  </a:solidFill>
                  <a:latin typeface="Arial" panose="020B0604020202020204" pitchFamily="34" charset="0"/>
                  <a:cs typeface="Arial" panose="020B0604020202020204" pitchFamily="34" charset="0"/>
                </a:rPr>
                <a:t>atm</a:t>
              </a:r>
              <a:r>
                <a:rPr kumimoji="0" lang="en-US" sz="1400" b="1" kern="0" baseline="0" dirty="0">
                  <a:solidFill>
                    <a:srgbClr val="000000"/>
                  </a:solidFill>
                  <a:latin typeface="Arial" panose="020B0604020202020204" pitchFamily="34" charset="0"/>
                  <a:cs typeface="Arial" panose="020B0604020202020204" pitchFamily="34" charset="0"/>
                </a:rPr>
                <a:t> fill</a:t>
              </a:r>
            </a:p>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2 ns ramped laser pulse</a:t>
              </a:r>
            </a:p>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defocused beams</a:t>
              </a:r>
            </a:p>
          </p:txBody>
        </p:sp>
      </p:grpSp>
      <p:grpSp>
        <p:nvGrpSpPr>
          <p:cNvPr id="58" name="Group 57"/>
          <p:cNvGrpSpPr/>
          <p:nvPr/>
        </p:nvGrpSpPr>
        <p:grpSpPr>
          <a:xfrm>
            <a:off x="9084916" y="2074381"/>
            <a:ext cx="2412922" cy="962816"/>
            <a:chOff x="6629400" y="1704184"/>
            <a:chExt cx="2412922" cy="962816"/>
          </a:xfrm>
        </p:grpSpPr>
        <p:cxnSp>
          <p:nvCxnSpPr>
            <p:cNvPr id="59" name="Straight Arrow Connector 58"/>
            <p:cNvCxnSpPr/>
            <p:nvPr/>
          </p:nvCxnSpPr>
          <p:spPr bwMode="auto">
            <a:xfrm flipH="1">
              <a:off x="6629400" y="2438400"/>
              <a:ext cx="152400" cy="228600"/>
            </a:xfrm>
            <a:prstGeom prst="straightConnector1">
              <a:avLst/>
            </a:prstGeom>
            <a:solidFill>
              <a:srgbClr val="00CC99"/>
            </a:solidFill>
            <a:ln w="9525" cap="flat" cmpd="sng" algn="ctr">
              <a:solidFill>
                <a:srgbClr val="FF0000"/>
              </a:solidFill>
              <a:prstDash val="solid"/>
              <a:round/>
              <a:headEnd type="none" w="med" len="med"/>
              <a:tailEnd type="triangle"/>
            </a:ln>
            <a:effectLst/>
          </p:spPr>
        </p:cxnSp>
        <p:sp>
          <p:nvSpPr>
            <p:cNvPr id="60" name="TextBox 59"/>
            <p:cNvSpPr txBox="1"/>
            <p:nvPr/>
          </p:nvSpPr>
          <p:spPr>
            <a:xfrm>
              <a:off x="6680122" y="1704184"/>
              <a:ext cx="2362200" cy="738664"/>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3 </a:t>
              </a:r>
              <a:r>
                <a:rPr kumimoji="0" lang="en-US" sz="1400" b="1" kern="0" baseline="0" dirty="0" err="1">
                  <a:solidFill>
                    <a:srgbClr val="FF0000"/>
                  </a:solidFill>
                  <a:latin typeface="Arial" panose="020B0604020202020204" pitchFamily="34" charset="0"/>
                  <a:cs typeface="Arial" panose="020B0604020202020204" pitchFamily="34" charset="0"/>
                </a:rPr>
                <a:t>atm</a:t>
              </a:r>
              <a:r>
                <a:rPr kumimoji="0" lang="en-US" sz="1400" b="1" kern="0" baseline="0" dirty="0">
                  <a:solidFill>
                    <a:srgbClr val="FF0000"/>
                  </a:solidFill>
                  <a:latin typeface="Arial" panose="020B0604020202020204" pitchFamily="34" charset="0"/>
                  <a:cs typeface="Arial" panose="020B0604020202020204" pitchFamily="34" charset="0"/>
                </a:rPr>
                <a:t> fill</a:t>
              </a:r>
            </a:p>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0.6 ns square laser pulse</a:t>
              </a:r>
            </a:p>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All beams to TCC</a:t>
              </a:r>
            </a:p>
          </p:txBody>
        </p:sp>
      </p:grpSp>
      <p:cxnSp>
        <p:nvCxnSpPr>
          <p:cNvPr id="61" name="Straight Arrow Connector 60"/>
          <p:cNvCxnSpPr/>
          <p:nvPr/>
        </p:nvCxnSpPr>
        <p:spPr bwMode="auto">
          <a:xfrm flipV="1">
            <a:off x="8229968" y="4860818"/>
            <a:ext cx="0" cy="357283"/>
          </a:xfrm>
          <a:prstGeom prst="straightConnector1">
            <a:avLst/>
          </a:prstGeom>
          <a:solidFill>
            <a:srgbClr val="00CC99"/>
          </a:solidFill>
          <a:ln w="9525" cap="flat" cmpd="sng" algn="ctr">
            <a:solidFill>
              <a:srgbClr val="000000"/>
            </a:solidFill>
            <a:prstDash val="solid"/>
            <a:round/>
            <a:headEnd type="none" w="med" len="med"/>
            <a:tailEnd type="triangle"/>
          </a:ln>
          <a:effectLst/>
        </p:spPr>
      </p:cxnSp>
      <p:cxnSp>
        <p:nvCxnSpPr>
          <p:cNvPr id="63" name="Straight Arrow Connector 62"/>
          <p:cNvCxnSpPr/>
          <p:nvPr/>
        </p:nvCxnSpPr>
        <p:spPr bwMode="auto">
          <a:xfrm flipV="1">
            <a:off x="9113302" y="4860818"/>
            <a:ext cx="0" cy="381729"/>
          </a:xfrm>
          <a:prstGeom prst="straightConnector1">
            <a:avLst/>
          </a:prstGeom>
          <a:solidFill>
            <a:srgbClr val="00CC99"/>
          </a:solidFill>
          <a:ln w="9525" cap="flat" cmpd="sng" algn="ctr">
            <a:solidFill>
              <a:srgbClr val="FF0000"/>
            </a:solidFill>
            <a:prstDash val="solid"/>
            <a:round/>
            <a:headEnd type="none" w="med" len="med"/>
            <a:tailEnd type="triangle"/>
          </a:ln>
          <a:effectLst/>
        </p:spPr>
      </p:cxnSp>
      <p:sp>
        <p:nvSpPr>
          <p:cNvPr id="64" name="TextBox 63"/>
          <p:cNvSpPr txBox="1"/>
          <p:nvPr/>
        </p:nvSpPr>
        <p:spPr>
          <a:xfrm>
            <a:off x="8780521" y="5191443"/>
            <a:ext cx="1199771" cy="307777"/>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FF0000"/>
                </a:solidFill>
                <a:latin typeface="Arial" panose="020B0604020202020204" pitchFamily="34" charset="0"/>
                <a:cs typeface="Arial" panose="020B0604020202020204" pitchFamily="34" charset="0"/>
              </a:rPr>
              <a:t>E</a:t>
            </a:r>
            <a:r>
              <a:rPr kumimoji="0" lang="en-US" sz="1400" b="1" kern="0" dirty="0">
                <a:solidFill>
                  <a:srgbClr val="FF0000"/>
                </a:solidFill>
                <a:latin typeface="Arial" panose="020B0604020202020204" pitchFamily="34" charset="0"/>
                <a:cs typeface="Arial" panose="020B0604020202020204" pitchFamily="34" charset="0"/>
              </a:rPr>
              <a:t>G</a:t>
            </a:r>
            <a:r>
              <a:rPr kumimoji="0" lang="en-US" sz="1400" b="1" kern="0" baseline="0" dirty="0">
                <a:solidFill>
                  <a:srgbClr val="FF0000"/>
                </a:solidFill>
                <a:latin typeface="Arial" panose="020B0604020202020204" pitchFamily="34" charset="0"/>
                <a:cs typeface="Arial" panose="020B0604020202020204" pitchFamily="34" charset="0"/>
              </a:rPr>
              <a:t>=50 </a:t>
            </a:r>
            <a:r>
              <a:rPr kumimoji="0" lang="en-US" sz="1400" b="1" kern="0" baseline="0" dirty="0" err="1">
                <a:solidFill>
                  <a:srgbClr val="FF0000"/>
                </a:solidFill>
                <a:latin typeface="Arial" panose="020B0604020202020204" pitchFamily="34" charset="0"/>
                <a:cs typeface="Arial" panose="020B0604020202020204" pitchFamily="34" charset="0"/>
              </a:rPr>
              <a:t>keV</a:t>
            </a:r>
            <a:endParaRPr kumimoji="0" lang="en-US" sz="1400" b="1" kern="0" baseline="0" dirty="0">
              <a:solidFill>
                <a:srgbClr val="FF0000"/>
              </a:solidFill>
              <a:latin typeface="Arial" panose="020B0604020202020204" pitchFamily="34" charset="0"/>
              <a:cs typeface="Arial" panose="020B0604020202020204" pitchFamily="34" charset="0"/>
            </a:endParaRPr>
          </a:p>
        </p:txBody>
      </p:sp>
      <p:sp>
        <p:nvSpPr>
          <p:cNvPr id="65" name="TextBox 64"/>
          <p:cNvSpPr txBox="1"/>
          <p:nvPr/>
        </p:nvSpPr>
        <p:spPr>
          <a:xfrm>
            <a:off x="7456331" y="5191444"/>
            <a:ext cx="1199771" cy="307777"/>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0000"/>
                </a:solidFill>
                <a:latin typeface="Arial" panose="020B0604020202020204" pitchFamily="34" charset="0"/>
                <a:cs typeface="Arial" panose="020B0604020202020204" pitchFamily="34" charset="0"/>
              </a:rPr>
              <a:t>E</a:t>
            </a:r>
            <a:r>
              <a:rPr kumimoji="0" lang="en-US" sz="1400" b="1" kern="0" dirty="0">
                <a:solidFill>
                  <a:srgbClr val="000000"/>
                </a:solidFill>
                <a:latin typeface="Arial" panose="020B0604020202020204" pitchFamily="34" charset="0"/>
                <a:cs typeface="Arial" panose="020B0604020202020204" pitchFamily="34" charset="0"/>
              </a:rPr>
              <a:t>G</a:t>
            </a:r>
            <a:r>
              <a:rPr kumimoji="0" lang="en-US" sz="1400" b="1" kern="0" baseline="0" dirty="0">
                <a:solidFill>
                  <a:srgbClr val="000000"/>
                </a:solidFill>
                <a:latin typeface="Arial" panose="020B0604020202020204" pitchFamily="34" charset="0"/>
                <a:cs typeface="Arial" panose="020B0604020202020204" pitchFamily="34" charset="0"/>
              </a:rPr>
              <a:t>=16 </a:t>
            </a:r>
            <a:r>
              <a:rPr kumimoji="0" lang="en-US" sz="1400" b="1" kern="0" baseline="0" dirty="0" err="1">
                <a:solidFill>
                  <a:srgbClr val="000000"/>
                </a:solidFill>
                <a:latin typeface="Arial" panose="020B0604020202020204" pitchFamily="34" charset="0"/>
                <a:cs typeface="Arial" panose="020B0604020202020204" pitchFamily="34" charset="0"/>
              </a:rPr>
              <a:t>keV</a:t>
            </a:r>
            <a:endParaRPr kumimoji="0" lang="en-US" sz="1400" b="1" kern="0" baseline="0" dirty="0">
              <a:solidFill>
                <a:srgbClr val="000000"/>
              </a:solidFill>
              <a:latin typeface="Arial" panose="020B0604020202020204" pitchFamily="34" charset="0"/>
              <a:cs typeface="Arial" panose="020B0604020202020204" pitchFamily="34" charset="0"/>
            </a:endParaRPr>
          </a:p>
        </p:txBody>
      </p:sp>
      <p:sp>
        <p:nvSpPr>
          <p:cNvPr id="66" name="TextBox 65"/>
          <p:cNvSpPr txBox="1"/>
          <p:nvPr/>
        </p:nvSpPr>
        <p:spPr>
          <a:xfrm>
            <a:off x="8229968" y="4398043"/>
            <a:ext cx="1199771" cy="307777"/>
          </a:xfrm>
          <a:prstGeom prst="rect">
            <a:avLst/>
          </a:prstGeom>
          <a:noFill/>
        </p:spPr>
        <p:txBody>
          <a:bodyPr wrap="square" rtlCol="0">
            <a:spAutoFit/>
          </a:bodyPr>
          <a:lstStyle/>
          <a:p>
            <a:pPr fontAlgn="auto">
              <a:spcBef>
                <a:spcPts val="0"/>
              </a:spcBef>
              <a:spcAft>
                <a:spcPts val="0"/>
              </a:spcAft>
            </a:pPr>
            <a:r>
              <a:rPr kumimoji="0" lang="en-US" sz="1400" b="1" baseline="0" dirty="0" err="1">
                <a:solidFill>
                  <a:srgbClr val="0070C0"/>
                </a:solidFill>
                <a:latin typeface="Arial" panose="020B0604020202020204" pitchFamily="34" charset="0"/>
                <a:cs typeface="Arial" panose="020B0604020202020204" pitchFamily="34" charset="0"/>
              </a:rPr>
              <a:t>T</a:t>
            </a:r>
            <a:r>
              <a:rPr kumimoji="0" lang="en-US" sz="1400" b="1" dirty="0" err="1">
                <a:solidFill>
                  <a:srgbClr val="0070C0"/>
                </a:solidFill>
                <a:latin typeface="Arial" panose="020B0604020202020204" pitchFamily="34" charset="0"/>
                <a:cs typeface="Arial" panose="020B0604020202020204" pitchFamily="34" charset="0"/>
              </a:rPr>
              <a:t>ion</a:t>
            </a:r>
            <a:r>
              <a:rPr kumimoji="0" lang="en-US" sz="1400" b="1" baseline="0" dirty="0">
                <a:solidFill>
                  <a:srgbClr val="0070C0"/>
                </a:solidFill>
                <a:latin typeface="Arial" panose="020B0604020202020204" pitchFamily="34" charset="0"/>
                <a:cs typeface="Arial" panose="020B0604020202020204" pitchFamily="34" charset="0"/>
              </a:rPr>
              <a:t>=11 </a:t>
            </a:r>
            <a:r>
              <a:rPr kumimoji="0" lang="en-US" sz="1400" b="1" baseline="0" dirty="0" err="1">
                <a:solidFill>
                  <a:srgbClr val="0070C0"/>
                </a:solidFill>
                <a:latin typeface="Arial" panose="020B0604020202020204" pitchFamily="34" charset="0"/>
                <a:cs typeface="Arial" panose="020B0604020202020204" pitchFamily="34" charset="0"/>
              </a:rPr>
              <a:t>keV</a:t>
            </a:r>
            <a:endParaRPr kumimoji="0" lang="en-US" sz="1400" b="1" baseline="0" dirty="0">
              <a:solidFill>
                <a:srgbClr val="0070C0"/>
              </a:solidFill>
              <a:latin typeface="Arial" panose="020B0604020202020204" pitchFamily="34" charset="0"/>
              <a:cs typeface="Arial" panose="020B0604020202020204" pitchFamily="34" charset="0"/>
            </a:endParaRPr>
          </a:p>
        </p:txBody>
      </p:sp>
      <p:grpSp>
        <p:nvGrpSpPr>
          <p:cNvPr id="67" name="Group 66"/>
          <p:cNvGrpSpPr/>
          <p:nvPr/>
        </p:nvGrpSpPr>
        <p:grpSpPr>
          <a:xfrm>
            <a:off x="7532531" y="1447800"/>
            <a:ext cx="2362200" cy="1620741"/>
            <a:chOff x="4523214" y="1673411"/>
            <a:chExt cx="2362200" cy="1620741"/>
          </a:xfrm>
        </p:grpSpPr>
        <p:cxnSp>
          <p:nvCxnSpPr>
            <p:cNvPr id="68" name="Straight Arrow Connector 67"/>
            <p:cNvCxnSpPr>
              <a:stCxn id="69" idx="2"/>
            </p:cNvCxnSpPr>
            <p:nvPr/>
          </p:nvCxnSpPr>
          <p:spPr bwMode="auto">
            <a:xfrm>
              <a:off x="5704314" y="2412075"/>
              <a:ext cx="66890" cy="882077"/>
            </a:xfrm>
            <a:prstGeom prst="straightConnector1">
              <a:avLst/>
            </a:prstGeom>
            <a:solidFill>
              <a:srgbClr val="00CC99"/>
            </a:solidFill>
            <a:ln w="9525" cap="flat" cmpd="sng" algn="ctr">
              <a:solidFill>
                <a:srgbClr val="0070C0"/>
              </a:solidFill>
              <a:prstDash val="solid"/>
              <a:round/>
              <a:headEnd type="none" w="med" len="med"/>
              <a:tailEnd type="triangle"/>
            </a:ln>
            <a:effectLst/>
          </p:spPr>
        </p:cxnSp>
        <p:sp>
          <p:nvSpPr>
            <p:cNvPr id="69" name="TextBox 68"/>
            <p:cNvSpPr txBox="1"/>
            <p:nvPr/>
          </p:nvSpPr>
          <p:spPr>
            <a:xfrm>
              <a:off x="4523214" y="1673411"/>
              <a:ext cx="2362200" cy="738664"/>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9 </a:t>
              </a:r>
              <a:r>
                <a:rPr kumimoji="0" lang="en-US" sz="1400" b="1" kern="0" baseline="0" dirty="0" err="1">
                  <a:solidFill>
                    <a:srgbClr val="0070C0"/>
                  </a:solidFill>
                  <a:latin typeface="Arial" panose="020B0604020202020204" pitchFamily="34" charset="0"/>
                  <a:cs typeface="Arial" panose="020B0604020202020204" pitchFamily="34" charset="0"/>
                </a:rPr>
                <a:t>atm</a:t>
              </a:r>
              <a:r>
                <a:rPr kumimoji="0" lang="en-US" sz="1400" b="1" kern="0" baseline="0" dirty="0">
                  <a:solidFill>
                    <a:srgbClr val="0070C0"/>
                  </a:solidFill>
                  <a:latin typeface="Arial" panose="020B0604020202020204" pitchFamily="34" charset="0"/>
                  <a:cs typeface="Arial" panose="020B0604020202020204" pitchFamily="34" charset="0"/>
                </a:rPr>
                <a:t> fill</a:t>
              </a:r>
            </a:p>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0.6 ns square laser pulse</a:t>
              </a:r>
            </a:p>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All beams to TCC</a:t>
              </a:r>
            </a:p>
          </p:txBody>
        </p:sp>
      </p:grpSp>
      <p:cxnSp>
        <p:nvCxnSpPr>
          <p:cNvPr id="70" name="Straight Arrow Connector 69"/>
          <p:cNvCxnSpPr/>
          <p:nvPr/>
        </p:nvCxnSpPr>
        <p:spPr bwMode="auto">
          <a:xfrm flipV="1">
            <a:off x="8842884" y="4860818"/>
            <a:ext cx="0" cy="649692"/>
          </a:xfrm>
          <a:prstGeom prst="straightConnector1">
            <a:avLst/>
          </a:prstGeom>
          <a:solidFill>
            <a:srgbClr val="00CC99"/>
          </a:solidFill>
          <a:ln w="9525" cap="flat" cmpd="sng" algn="ctr">
            <a:solidFill>
              <a:srgbClr val="0070C0"/>
            </a:solidFill>
            <a:prstDash val="solid"/>
            <a:round/>
            <a:headEnd type="none" w="med" len="med"/>
            <a:tailEnd type="triangle"/>
          </a:ln>
          <a:effectLst/>
        </p:spPr>
      </p:cxnSp>
      <p:sp>
        <p:nvSpPr>
          <p:cNvPr id="71" name="TextBox 70"/>
          <p:cNvSpPr txBox="1"/>
          <p:nvPr/>
        </p:nvSpPr>
        <p:spPr>
          <a:xfrm>
            <a:off x="8510103" y="5459405"/>
            <a:ext cx="1199771" cy="307777"/>
          </a:xfrm>
          <a:prstGeom prst="rect">
            <a:avLst/>
          </a:prstGeom>
          <a:noFill/>
        </p:spPr>
        <p:txBody>
          <a:bodyPr wrap="square" rtlCol="0">
            <a:spAutoFit/>
          </a:bodyPr>
          <a:lstStyle/>
          <a:p>
            <a:pPr fontAlgn="auto">
              <a:spcBef>
                <a:spcPts val="0"/>
              </a:spcBef>
              <a:spcAft>
                <a:spcPts val="0"/>
              </a:spcAft>
            </a:pPr>
            <a:r>
              <a:rPr kumimoji="0" lang="en-US" sz="1400" b="1" kern="0" baseline="0" dirty="0">
                <a:solidFill>
                  <a:srgbClr val="0070C0"/>
                </a:solidFill>
                <a:latin typeface="Arial" panose="020B0604020202020204" pitchFamily="34" charset="0"/>
                <a:cs typeface="Arial" panose="020B0604020202020204" pitchFamily="34" charset="0"/>
              </a:rPr>
              <a:t>E</a:t>
            </a:r>
            <a:r>
              <a:rPr kumimoji="0" lang="en-US" sz="1400" b="1" kern="0" dirty="0">
                <a:solidFill>
                  <a:srgbClr val="0070C0"/>
                </a:solidFill>
                <a:latin typeface="Arial" panose="020B0604020202020204" pitchFamily="34" charset="0"/>
                <a:cs typeface="Arial" panose="020B0604020202020204" pitchFamily="34" charset="0"/>
              </a:rPr>
              <a:t>G</a:t>
            </a:r>
            <a:r>
              <a:rPr kumimoji="0" lang="en-US" sz="1400" b="1" kern="0" baseline="0" dirty="0">
                <a:solidFill>
                  <a:srgbClr val="0070C0"/>
                </a:solidFill>
                <a:latin typeface="Arial" panose="020B0604020202020204" pitchFamily="34" charset="0"/>
                <a:cs typeface="Arial" panose="020B0604020202020204" pitchFamily="34" charset="0"/>
              </a:rPr>
              <a:t>=36 </a:t>
            </a:r>
            <a:r>
              <a:rPr kumimoji="0" lang="en-US" sz="1400" b="1" kern="0" baseline="0" dirty="0" err="1">
                <a:solidFill>
                  <a:srgbClr val="0070C0"/>
                </a:solidFill>
                <a:latin typeface="Arial" panose="020B0604020202020204" pitchFamily="34" charset="0"/>
                <a:cs typeface="Arial" panose="020B0604020202020204" pitchFamily="34" charset="0"/>
              </a:rPr>
              <a:t>keV</a:t>
            </a:r>
            <a:endParaRPr kumimoji="0" lang="en-US" sz="1400" b="1" kern="0" baseline="0" dirty="0">
              <a:solidFill>
                <a:srgbClr val="0070C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6562521-3467-4BBC-BD16-9A81F49F5F5A}"/>
              </a:ext>
            </a:extLst>
          </p:cNvPr>
          <p:cNvSpPr txBox="1"/>
          <p:nvPr/>
        </p:nvSpPr>
        <p:spPr>
          <a:xfrm>
            <a:off x="0" y="1"/>
            <a:ext cx="46358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a:t>
            </a:r>
          </a:p>
        </p:txBody>
      </p:sp>
    </p:spTree>
    <p:extLst>
      <p:ext uri="{BB962C8B-B14F-4D97-AF65-F5344CB8AC3E}">
        <p14:creationId xmlns:p14="http://schemas.microsoft.com/office/powerpoint/2010/main" val="1187474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p:cNvGraphicFramePr>
          <p:nvPr/>
        </p:nvGraphicFramePr>
        <p:xfrm>
          <a:off x="3549843" y="1824181"/>
          <a:ext cx="6445623" cy="390413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1"/>
          <p:cNvSpPr>
            <a:spLocks noChangeArrowheads="1"/>
          </p:cNvSpPr>
          <p:nvPr/>
        </p:nvSpPr>
        <p:spPr bwMode="auto">
          <a:xfrm>
            <a:off x="914400" y="232433"/>
            <a:ext cx="9144000" cy="830997"/>
          </a:xfrm>
          <a:prstGeom prst="rect">
            <a:avLst/>
          </a:prstGeom>
          <a:noFill/>
          <a:ln>
            <a:noFill/>
          </a:ln>
        </p:spPr>
        <p:txBody>
          <a:bodyPr>
            <a:spAutoFit/>
          </a:bodyPr>
          <a:lstStyle/>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Arial" charset="0"/>
                <a:ea typeface="+mn-ea"/>
                <a:cs typeface="Times New Roman" pitchFamily="18" charset="0"/>
              </a:rPr>
              <a:t>The data set clearly indicates a difference in spectral shape as a function of Gamow peak energy</a:t>
            </a:r>
            <a:r>
              <a:rPr kumimoji="0" lang="en-US" sz="2400" b="1" i="0" u="none" strike="noStrike" kern="1200" cap="none" spc="0" normalizeH="0" baseline="30000" noProof="0" dirty="0">
                <a:ln>
                  <a:noFill/>
                </a:ln>
                <a:solidFill>
                  <a:srgbClr val="660033"/>
                </a:solidFill>
                <a:effectLst/>
                <a:uLnTx/>
                <a:uFillTx/>
                <a:latin typeface="Arial" charset="0"/>
                <a:ea typeface="+mn-ea"/>
                <a:cs typeface="Times New Roman" pitchFamily="18" charset="0"/>
              </a:rPr>
              <a:t>1)</a:t>
            </a:r>
          </a:p>
        </p:txBody>
      </p:sp>
      <p:grpSp>
        <p:nvGrpSpPr>
          <p:cNvPr id="34" name="Group 33"/>
          <p:cNvGrpSpPr/>
          <p:nvPr/>
        </p:nvGrpSpPr>
        <p:grpSpPr>
          <a:xfrm>
            <a:off x="9525" y="1219200"/>
            <a:ext cx="2047875" cy="2407897"/>
            <a:chOff x="799666" y="1251924"/>
            <a:chExt cx="2047875" cy="2407897"/>
          </a:xfrm>
        </p:grpSpPr>
        <p:sp>
          <p:nvSpPr>
            <p:cNvPr id="7" name="Rectangle 15"/>
            <p:cNvSpPr>
              <a:spLocks noChangeAspect="1" noChangeArrowheads="1"/>
            </p:cNvSpPr>
            <p:nvPr/>
          </p:nvSpPr>
          <p:spPr bwMode="auto">
            <a:xfrm>
              <a:off x="990110" y="1251924"/>
              <a:ext cx="1031051"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 </a:t>
              </a:r>
              <a:r>
                <a:rPr kumimoji="0" lang="el-G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μ</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 SiO2</a:t>
              </a:r>
            </a:p>
          </p:txBody>
        </p:sp>
        <p:grpSp>
          <p:nvGrpSpPr>
            <p:cNvPr id="8" name="Group 16"/>
            <p:cNvGrpSpPr>
              <a:grpSpLocks noChangeAspect="1"/>
            </p:cNvGrpSpPr>
            <p:nvPr/>
          </p:nvGrpSpPr>
          <p:grpSpPr bwMode="auto">
            <a:xfrm>
              <a:off x="799666" y="1471349"/>
              <a:ext cx="2047875" cy="2188472"/>
              <a:chOff x="769938" y="2263378"/>
              <a:chExt cx="3657600" cy="3908822"/>
            </a:xfrm>
          </p:grpSpPr>
          <p:sp>
            <p:nvSpPr>
              <p:cNvPr id="9" name="Arc 8"/>
              <p:cNvSpPr/>
              <p:nvPr/>
            </p:nvSpPr>
            <p:spPr bwMode="auto">
              <a:xfrm>
                <a:off x="769938" y="2460625"/>
                <a:ext cx="3657600" cy="3657701"/>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10" name="Group 77"/>
              <p:cNvGrpSpPr>
                <a:grpSpLocks/>
              </p:cNvGrpSpPr>
              <p:nvPr/>
            </p:nvGrpSpPr>
            <p:grpSpPr bwMode="auto">
              <a:xfrm>
                <a:off x="863506" y="2263378"/>
                <a:ext cx="3473302" cy="3908822"/>
                <a:chOff x="863506" y="2263378"/>
                <a:chExt cx="3473302" cy="3908822"/>
              </a:xfrm>
            </p:grpSpPr>
            <p:sp>
              <p:nvSpPr>
                <p:cNvPr id="11" name="Arc 10"/>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12" name="Straight Connector 83"/>
                <p:cNvCxnSpPr>
                  <a:cxnSpLocks noChangeShapeType="1"/>
                  <a:stCxn id="9" idx="2"/>
                  <a:endCxn id="11" idx="1"/>
                </p:cNvCxnSpPr>
                <p:nvPr/>
              </p:nvCxnSpPr>
              <p:spPr bwMode="auto">
                <a:xfrm flipH="1">
                  <a:off x="2600166" y="2657289"/>
                  <a:ext cx="823581" cy="1777392"/>
                </a:xfrm>
                <a:prstGeom prst="line">
                  <a:avLst/>
                </a:prstGeom>
                <a:noFill/>
                <a:ln w="15875" algn="ctr">
                  <a:solidFill>
                    <a:schemeClr val="tx1"/>
                  </a:solidFill>
                  <a:round/>
                  <a:headEnd/>
                  <a:tailEnd/>
                </a:ln>
              </p:spPr>
            </p:cxnSp>
            <p:cxnSp>
              <p:nvCxnSpPr>
                <p:cNvPr id="13" name="Straight Connector 85"/>
                <p:cNvCxnSpPr>
                  <a:cxnSpLocks noChangeShapeType="1"/>
                  <a:stCxn id="9" idx="0"/>
                  <a:endCxn id="11" idx="1"/>
                </p:cNvCxnSpPr>
                <p:nvPr/>
              </p:nvCxnSpPr>
              <p:spPr bwMode="auto">
                <a:xfrm rot="10800000" flipH="1" flipV="1">
                  <a:off x="1774806" y="2656745"/>
                  <a:ext cx="825360" cy="1777936"/>
                </a:xfrm>
                <a:prstGeom prst="line">
                  <a:avLst/>
                </a:prstGeom>
                <a:noFill/>
                <a:ln w="15875" algn="ctr">
                  <a:solidFill>
                    <a:schemeClr val="tx1"/>
                  </a:solidFill>
                  <a:round/>
                  <a:headEnd/>
                  <a:tailEnd/>
                </a:ln>
              </p:spPr>
            </p:cxnSp>
            <p:sp>
              <p:nvSpPr>
                <p:cNvPr id="14" name="Rectangle 16"/>
                <p:cNvSpPr>
                  <a:spLocks noChangeAspect="1" noChangeArrowheads="1"/>
                </p:cNvSpPr>
                <p:nvPr/>
              </p:nvSpPr>
              <p:spPr bwMode="auto">
                <a:xfrm>
                  <a:off x="1859849" y="2711462"/>
                  <a:ext cx="1449272" cy="93452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3-9 </a:t>
                  </a: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atm</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T2</a:t>
                  </a:r>
                </a:p>
              </p:txBody>
            </p:sp>
            <p:cxnSp>
              <p:nvCxnSpPr>
                <p:cNvPr id="15" name="Straight Arrow Connector 89"/>
                <p:cNvCxnSpPr>
                  <a:cxnSpLocks noChangeShapeType="1"/>
                </p:cNvCxnSpPr>
                <p:nvPr/>
              </p:nvCxnSpPr>
              <p:spPr bwMode="auto">
                <a:xfrm>
                  <a:off x="1781934" y="2263378"/>
                  <a:ext cx="205813" cy="261183"/>
                </a:xfrm>
                <a:prstGeom prst="straightConnector1">
                  <a:avLst/>
                </a:prstGeom>
                <a:noFill/>
                <a:ln w="15875" algn="ctr">
                  <a:solidFill>
                    <a:schemeClr val="tx1"/>
                  </a:solidFill>
                  <a:round/>
                  <a:headEnd/>
                  <a:tailEnd type="stealth" w="med" len="med"/>
                </a:ln>
              </p:spPr>
            </p:cxnSp>
          </p:grpSp>
        </p:grpSp>
      </p:grpSp>
      <p:cxnSp>
        <p:nvCxnSpPr>
          <p:cNvPr id="49"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0"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02606" y="6400800"/>
            <a:ext cx="4831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Gatu Johnson et al., PRL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Neutron time-of-flight spectrometer, Forrest et al., RSI (2012, 2016)</a:t>
            </a:r>
          </a:p>
        </p:txBody>
      </p:sp>
      <p:cxnSp>
        <p:nvCxnSpPr>
          <p:cNvPr id="16" name="Straight Connector 15"/>
          <p:cNvCxnSpPr/>
          <p:nvPr/>
        </p:nvCxnSpPr>
        <p:spPr bwMode="auto">
          <a:xfrm>
            <a:off x="6417398" y="6434554"/>
            <a:ext cx="493640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Rectangle 35"/>
          <p:cNvSpPr/>
          <p:nvPr/>
        </p:nvSpPr>
        <p:spPr>
          <a:xfrm>
            <a:off x="5427728" y="2313202"/>
            <a:ext cx="10512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E</a:t>
            </a:r>
            <a:r>
              <a:rPr kumimoji="0" lang="en-US" sz="1600" b="1" i="0" u="none" strike="noStrike" kern="1200" cap="none" spc="0" normalizeH="0" baseline="-25000" noProof="0" dirty="0">
                <a:ln>
                  <a:noFill/>
                </a:ln>
                <a:solidFill>
                  <a:srgbClr val="FF0000"/>
                </a:solidFill>
                <a:effectLst/>
                <a:uLnTx/>
                <a:uFillTx/>
                <a:latin typeface="Calibri"/>
                <a:ea typeface="+mn-ea"/>
                <a:cs typeface="+mn-cs"/>
              </a:rPr>
              <a:t>G</a:t>
            </a:r>
            <a:r>
              <a:rPr kumimoji="0" lang="en-US" sz="1600" b="1" i="0" u="none" strike="noStrike" kern="1200" cap="none" spc="0" normalizeH="0" baseline="0" noProof="0" dirty="0">
                <a:ln>
                  <a:noFill/>
                </a:ln>
                <a:solidFill>
                  <a:srgbClr val="FF0000"/>
                </a:solidFill>
                <a:effectLst/>
                <a:uLnTx/>
                <a:uFillTx/>
                <a:latin typeface="Calibri"/>
                <a:ea typeface="+mn-ea"/>
                <a:cs typeface="+mn-cs"/>
                <a:sym typeface="Symbol" panose="05050102010706020507" pitchFamily="18" charset="2"/>
              </a:rPr>
              <a:t>50</a:t>
            </a:r>
            <a:r>
              <a:rPr kumimoji="0" lang="en-US" sz="1600" b="1" i="0" u="none" strike="noStrike" kern="1200" cap="none" spc="0" normalizeH="0" baseline="0" noProof="0" dirty="0">
                <a:ln>
                  <a:noFill/>
                </a:ln>
                <a:solidFill>
                  <a:srgbClr val="FF0000"/>
                </a:solidFill>
                <a:effectLst/>
                <a:uLnTx/>
                <a:uFillTx/>
                <a:latin typeface="Calibri"/>
                <a:ea typeface="+mn-ea"/>
                <a:cs typeface="+mn-cs"/>
              </a:rPr>
              <a:t> </a:t>
            </a:r>
            <a:r>
              <a:rPr kumimoji="0" lang="en-US" sz="1600" b="1" i="0" u="none" strike="noStrike" kern="1200" cap="none" spc="0" normalizeH="0" baseline="0" noProof="0" dirty="0" err="1">
                <a:ln>
                  <a:noFill/>
                </a:ln>
                <a:solidFill>
                  <a:srgbClr val="FF0000"/>
                </a:solidFill>
                <a:effectLst/>
                <a:uLnTx/>
                <a:uFillTx/>
                <a:latin typeface="Calibri"/>
                <a:ea typeface="+mn-ea"/>
                <a:cs typeface="+mn-cs"/>
              </a:rPr>
              <a:t>keV</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1" name="Rectangle 40"/>
          <p:cNvSpPr/>
          <p:nvPr/>
        </p:nvSpPr>
        <p:spPr>
          <a:xfrm>
            <a:off x="5087224" y="3814120"/>
            <a:ext cx="10512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a:t>
            </a:r>
            <a:r>
              <a:rPr kumimoji="0" lang="en-US" sz="1600" b="1" i="0" u="none" strike="noStrike" kern="1200" cap="none" spc="0" normalizeH="0" baseline="-25000" noProof="0" dirty="0">
                <a:ln>
                  <a:noFill/>
                </a:ln>
                <a:solidFill>
                  <a:prstClr val="black"/>
                </a:solidFill>
                <a:effectLst/>
                <a:uLnTx/>
                <a:uFillTx/>
                <a:latin typeface="Calibri"/>
                <a:ea typeface="+mn-ea"/>
                <a:cs typeface="+mn-cs"/>
              </a:rPr>
              <a:t>G</a:t>
            </a:r>
            <a:r>
              <a:rPr kumimoji="0" lang="en-US" sz="16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16</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keV</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8469989" y="2100712"/>
            <a:ext cx="1066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Raw data</a:t>
            </a:r>
          </a:p>
        </p:txBody>
      </p:sp>
      <p:sp>
        <p:nvSpPr>
          <p:cNvPr id="52" name="Rectangle 51"/>
          <p:cNvSpPr/>
          <p:nvPr/>
        </p:nvSpPr>
        <p:spPr>
          <a:xfrm>
            <a:off x="4659989" y="4186904"/>
            <a:ext cx="1847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0000" t="41224" r="14445" b="10736"/>
          <a:stretch/>
        </p:blipFill>
        <p:spPr>
          <a:xfrm>
            <a:off x="348742" y="2879629"/>
            <a:ext cx="1425382" cy="1208410"/>
          </a:xfrm>
          <a:prstGeom prst="rect">
            <a:avLst/>
          </a:prstGeom>
        </p:spPr>
      </p:pic>
      <p:sp>
        <p:nvSpPr>
          <p:cNvPr id="53" name="TextBox 52"/>
          <p:cNvSpPr txBox="1">
            <a:spLocks noChangeAspect="1"/>
          </p:cNvSpPr>
          <p:nvPr/>
        </p:nvSpPr>
        <p:spPr>
          <a:xfrm>
            <a:off x="308220" y="3860287"/>
            <a:ext cx="715910" cy="246221"/>
          </a:xfrm>
          <a:prstGeom prst="rect">
            <a:avLst/>
          </a:prstGeom>
          <a:solidFill>
            <a:schemeClr val="bg1">
              <a:alpha val="3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nTOF</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3" name="TextBox 42"/>
          <p:cNvSpPr txBox="1"/>
          <p:nvPr/>
        </p:nvSpPr>
        <p:spPr>
          <a:xfrm>
            <a:off x="1045429" y="3776246"/>
            <a:ext cx="9341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(Ref. 2)</a:t>
            </a:r>
          </a:p>
        </p:txBody>
      </p:sp>
      <p:cxnSp>
        <p:nvCxnSpPr>
          <p:cNvPr id="18" name="Straight Arrow Connector 17"/>
          <p:cNvCxnSpPr/>
          <p:nvPr/>
        </p:nvCxnSpPr>
        <p:spPr>
          <a:xfrm>
            <a:off x="3652923" y="2477496"/>
            <a:ext cx="1399629" cy="23924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151639" y="1946073"/>
            <a:ext cx="2059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srgbClr val="0000FF"/>
                </a:solidFill>
                <a:effectLst/>
                <a:uLnTx/>
                <a:uFillTx/>
                <a:latin typeface="Calibri" panose="020F0502020204030204" pitchFamily="34" charset="0"/>
                <a:ea typeface="+mn-ea"/>
                <a:cs typeface="+mn-cs"/>
              </a:rPr>
              <a:t>5</a:t>
            </a:r>
            <a:r>
              <a:rPr kumimoji="0" lang="en-US" sz="2000" b="0" i="0" u="none" strike="noStrike" kern="1200" cap="none" spc="0" normalizeH="0" baseline="0" noProof="0" dirty="0">
                <a:ln>
                  <a:noFill/>
                </a:ln>
                <a:solidFill>
                  <a:srgbClr val="0000FF"/>
                </a:solidFill>
                <a:effectLst/>
                <a:uLnTx/>
                <a:uFillTx/>
                <a:latin typeface="Calibri" panose="020F0502020204030204" pitchFamily="34" charset="0"/>
                <a:ea typeface="+mn-ea"/>
                <a:cs typeface="+mn-cs"/>
              </a:rPr>
              <a:t>He ground state interaction</a:t>
            </a:r>
          </a:p>
        </p:txBody>
      </p:sp>
      <p:sp>
        <p:nvSpPr>
          <p:cNvPr id="19" name="TextBox 18"/>
          <p:cNvSpPr txBox="1"/>
          <p:nvPr/>
        </p:nvSpPr>
        <p:spPr>
          <a:xfrm>
            <a:off x="4378715" y="1620341"/>
            <a:ext cx="493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32" name="TextBox 31"/>
          <p:cNvSpPr txBox="1"/>
          <p:nvPr/>
        </p:nvSpPr>
        <p:spPr>
          <a:xfrm>
            <a:off x="5381955" y="1620341"/>
            <a:ext cx="493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33" name="TextBox 32"/>
          <p:cNvSpPr txBox="1"/>
          <p:nvPr/>
        </p:nvSpPr>
        <p:spPr>
          <a:xfrm>
            <a:off x="6796990" y="1618182"/>
            <a:ext cx="493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35" name="TextBox 34"/>
          <p:cNvSpPr txBox="1"/>
          <p:nvPr/>
        </p:nvSpPr>
        <p:spPr>
          <a:xfrm>
            <a:off x="9142560" y="1618182"/>
            <a:ext cx="4030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7" name="TextBox 36"/>
          <p:cNvSpPr txBox="1"/>
          <p:nvPr/>
        </p:nvSpPr>
        <p:spPr>
          <a:xfrm>
            <a:off x="6057294" y="1351850"/>
            <a:ext cx="2392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Neutron energy (MeV)</a:t>
            </a:r>
          </a:p>
        </p:txBody>
      </p:sp>
      <p:sp>
        <p:nvSpPr>
          <p:cNvPr id="38" name="TextBox 37">
            <a:extLst>
              <a:ext uri="{FF2B5EF4-FFF2-40B4-BE49-F238E27FC236}">
                <a16:creationId xmlns:a16="http://schemas.microsoft.com/office/drawing/2014/main" id="{15966E13-F61F-4505-80F7-1F9EE5606718}"/>
              </a:ext>
            </a:extLst>
          </p:cNvPr>
          <p:cNvSpPr txBox="1"/>
          <p:nvPr/>
        </p:nvSpPr>
        <p:spPr>
          <a:xfrm>
            <a:off x="0" y="1"/>
            <a:ext cx="46358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a:t>
            </a:r>
          </a:p>
        </p:txBody>
      </p:sp>
    </p:spTree>
    <p:extLst>
      <p:ext uri="{BB962C8B-B14F-4D97-AF65-F5344CB8AC3E}">
        <p14:creationId xmlns:p14="http://schemas.microsoft.com/office/powerpoint/2010/main" val="2694647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9525" y="1219200"/>
            <a:ext cx="2047875" cy="2407897"/>
            <a:chOff x="799666" y="1251924"/>
            <a:chExt cx="2047875" cy="2407897"/>
          </a:xfrm>
        </p:grpSpPr>
        <p:sp>
          <p:nvSpPr>
            <p:cNvPr id="7" name="Rectangle 15"/>
            <p:cNvSpPr>
              <a:spLocks noChangeAspect="1" noChangeArrowheads="1"/>
            </p:cNvSpPr>
            <p:nvPr/>
          </p:nvSpPr>
          <p:spPr bwMode="auto">
            <a:xfrm>
              <a:off x="990110" y="1251924"/>
              <a:ext cx="1031051"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 </a:t>
              </a:r>
              <a:r>
                <a:rPr kumimoji="0" lang="el-G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μ</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 SiO2</a:t>
              </a:r>
            </a:p>
          </p:txBody>
        </p:sp>
        <p:grpSp>
          <p:nvGrpSpPr>
            <p:cNvPr id="8" name="Group 16"/>
            <p:cNvGrpSpPr>
              <a:grpSpLocks noChangeAspect="1"/>
            </p:cNvGrpSpPr>
            <p:nvPr/>
          </p:nvGrpSpPr>
          <p:grpSpPr bwMode="auto">
            <a:xfrm>
              <a:off x="799666" y="1471349"/>
              <a:ext cx="2047875" cy="2188472"/>
              <a:chOff x="769938" y="2263378"/>
              <a:chExt cx="3657600" cy="3908822"/>
            </a:xfrm>
          </p:grpSpPr>
          <p:sp>
            <p:nvSpPr>
              <p:cNvPr id="9" name="Arc 8"/>
              <p:cNvSpPr/>
              <p:nvPr/>
            </p:nvSpPr>
            <p:spPr bwMode="auto">
              <a:xfrm>
                <a:off x="769938" y="2460625"/>
                <a:ext cx="3657600" cy="3657701"/>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10" name="Group 77"/>
              <p:cNvGrpSpPr>
                <a:grpSpLocks/>
              </p:cNvGrpSpPr>
              <p:nvPr/>
            </p:nvGrpSpPr>
            <p:grpSpPr bwMode="auto">
              <a:xfrm>
                <a:off x="863506" y="2263378"/>
                <a:ext cx="3473302" cy="3908822"/>
                <a:chOff x="863506" y="2263378"/>
                <a:chExt cx="3473302" cy="3908822"/>
              </a:xfrm>
            </p:grpSpPr>
            <p:sp>
              <p:nvSpPr>
                <p:cNvPr id="11" name="Arc 10"/>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12" name="Straight Connector 83"/>
                <p:cNvCxnSpPr>
                  <a:cxnSpLocks noChangeShapeType="1"/>
                  <a:stCxn id="9" idx="2"/>
                  <a:endCxn id="11" idx="1"/>
                </p:cNvCxnSpPr>
                <p:nvPr/>
              </p:nvCxnSpPr>
              <p:spPr bwMode="auto">
                <a:xfrm flipH="1">
                  <a:off x="2600166" y="2657289"/>
                  <a:ext cx="823581" cy="1777392"/>
                </a:xfrm>
                <a:prstGeom prst="line">
                  <a:avLst/>
                </a:prstGeom>
                <a:noFill/>
                <a:ln w="15875" algn="ctr">
                  <a:solidFill>
                    <a:schemeClr val="tx1"/>
                  </a:solidFill>
                  <a:round/>
                  <a:headEnd/>
                  <a:tailEnd/>
                </a:ln>
              </p:spPr>
            </p:cxnSp>
            <p:cxnSp>
              <p:nvCxnSpPr>
                <p:cNvPr id="13" name="Straight Connector 85"/>
                <p:cNvCxnSpPr>
                  <a:cxnSpLocks noChangeShapeType="1"/>
                  <a:stCxn id="9" idx="0"/>
                  <a:endCxn id="11" idx="1"/>
                </p:cNvCxnSpPr>
                <p:nvPr/>
              </p:nvCxnSpPr>
              <p:spPr bwMode="auto">
                <a:xfrm rot="10800000" flipH="1" flipV="1">
                  <a:off x="1774806" y="2656745"/>
                  <a:ext cx="825360" cy="1777936"/>
                </a:xfrm>
                <a:prstGeom prst="line">
                  <a:avLst/>
                </a:prstGeom>
                <a:noFill/>
                <a:ln w="15875" algn="ctr">
                  <a:solidFill>
                    <a:schemeClr val="tx1"/>
                  </a:solidFill>
                  <a:round/>
                  <a:headEnd/>
                  <a:tailEnd/>
                </a:ln>
              </p:spPr>
            </p:cxnSp>
            <p:sp>
              <p:nvSpPr>
                <p:cNvPr id="14" name="Rectangle 16"/>
                <p:cNvSpPr>
                  <a:spLocks noChangeAspect="1" noChangeArrowheads="1"/>
                </p:cNvSpPr>
                <p:nvPr/>
              </p:nvSpPr>
              <p:spPr bwMode="auto">
                <a:xfrm>
                  <a:off x="1859849" y="2711462"/>
                  <a:ext cx="1449272" cy="93452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3-9 </a:t>
                  </a: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atm</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T2</a:t>
                  </a:r>
                </a:p>
              </p:txBody>
            </p:sp>
            <p:cxnSp>
              <p:nvCxnSpPr>
                <p:cNvPr id="15" name="Straight Arrow Connector 89"/>
                <p:cNvCxnSpPr>
                  <a:cxnSpLocks noChangeShapeType="1"/>
                </p:cNvCxnSpPr>
                <p:nvPr/>
              </p:nvCxnSpPr>
              <p:spPr bwMode="auto">
                <a:xfrm>
                  <a:off x="1781934" y="2263378"/>
                  <a:ext cx="205813" cy="261183"/>
                </a:xfrm>
                <a:prstGeom prst="straightConnector1">
                  <a:avLst/>
                </a:prstGeom>
                <a:noFill/>
                <a:ln w="15875" algn="ctr">
                  <a:solidFill>
                    <a:schemeClr val="tx1"/>
                  </a:solidFill>
                  <a:round/>
                  <a:headEnd/>
                  <a:tailEnd type="stealth" w="med" len="med"/>
                </a:ln>
              </p:spPr>
            </p:cxnSp>
          </p:grpSp>
        </p:grpSp>
      </p:grpSp>
      <p:cxnSp>
        <p:nvCxnSpPr>
          <p:cNvPr id="49"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0"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02606" y="6400800"/>
            <a:ext cx="4831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Gatu Johnson et al., PRL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Neutron time-of-flight spectrometer, Forrest et al., RSI (2012, 2016)</a:t>
            </a:r>
          </a:p>
        </p:txBody>
      </p:sp>
      <p:cxnSp>
        <p:nvCxnSpPr>
          <p:cNvPr id="16" name="Straight Connector 15"/>
          <p:cNvCxnSpPr/>
          <p:nvPr/>
        </p:nvCxnSpPr>
        <p:spPr bwMode="auto">
          <a:xfrm>
            <a:off x="6417398" y="6434554"/>
            <a:ext cx="493640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F25A-E652-47C5-8F3E-3B504B030B84}" type="slidenum">
              <a:rPr kumimoji="0" lang="en-US" sz="1200" b="0" i="0" u="none" strike="noStrike" kern="1200" cap="none" spc="0" normalizeH="0" baseline="0" noProof="0" smtClean="0">
                <a:ln>
                  <a:noFill/>
                </a:ln>
                <a:solidFill>
                  <a:srgbClr val="FFFFFF">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6744" y="1438625"/>
            <a:ext cx="4921399" cy="3683356"/>
          </a:xfrm>
          <a:prstGeom prst="rect">
            <a:avLst/>
          </a:prstGeom>
        </p:spPr>
      </p:pic>
      <p:sp>
        <p:nvSpPr>
          <p:cNvPr id="51" name="TextBox 50"/>
          <p:cNvSpPr txBox="1"/>
          <p:nvPr/>
        </p:nvSpPr>
        <p:spPr>
          <a:xfrm>
            <a:off x="3543739" y="1876593"/>
            <a:ext cx="30817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R-matrix fit to </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E</a:t>
            </a:r>
            <a:r>
              <a:rPr kumimoji="0" lang="en-US" sz="1800" b="0" i="0" u="none" strike="noStrike" kern="1200" cap="none" spc="0" normalizeH="0" baseline="-25000" noProof="0" dirty="0">
                <a:ln>
                  <a:noFill/>
                </a:ln>
                <a:solidFill>
                  <a:prstClr val="white">
                    <a:lumMod val="50000"/>
                  </a:prstClr>
                </a:solidFill>
                <a:effectLst/>
                <a:uLnTx/>
                <a:uFillTx/>
                <a:latin typeface="Calibri"/>
                <a:ea typeface="+mn-ea"/>
                <a:cs typeface="+mn-cs"/>
              </a:rPr>
              <a:t>G</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sym typeface="Symbol" panose="05050102010706020507" pitchFamily="18" charset="2"/>
              </a:rPr>
              <a:t>50</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lumMod val="50000"/>
                  </a:prstClr>
                </a:solidFill>
                <a:effectLst/>
                <a:uLnTx/>
                <a:uFillTx/>
                <a:latin typeface="Calibri"/>
                <a:ea typeface="+mn-ea"/>
                <a:cs typeface="+mn-cs"/>
              </a:rPr>
              <a:t>keV</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 data</a:t>
            </a:r>
          </a:p>
        </p:txBody>
      </p:sp>
      <p:sp>
        <p:nvSpPr>
          <p:cNvPr id="52" name="Rectangle 51"/>
          <p:cNvSpPr/>
          <p:nvPr/>
        </p:nvSpPr>
        <p:spPr>
          <a:xfrm>
            <a:off x="4280759" y="4256383"/>
            <a:ext cx="234516" cy="4297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0000" t="41224" r="14445" b="10736"/>
          <a:stretch/>
        </p:blipFill>
        <p:spPr>
          <a:xfrm>
            <a:off x="348742" y="2879629"/>
            <a:ext cx="1425382" cy="1208410"/>
          </a:xfrm>
          <a:prstGeom prst="rect">
            <a:avLst/>
          </a:prstGeom>
        </p:spPr>
      </p:pic>
      <p:sp>
        <p:nvSpPr>
          <p:cNvPr id="53" name="TextBox 52"/>
          <p:cNvSpPr txBox="1">
            <a:spLocks noChangeAspect="1"/>
          </p:cNvSpPr>
          <p:nvPr/>
        </p:nvSpPr>
        <p:spPr>
          <a:xfrm>
            <a:off x="308220" y="3860287"/>
            <a:ext cx="715910" cy="246221"/>
          </a:xfrm>
          <a:prstGeom prst="rect">
            <a:avLst/>
          </a:prstGeom>
          <a:solidFill>
            <a:schemeClr val="bg1">
              <a:alpha val="3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nTOF</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3" name="TextBox 42"/>
          <p:cNvSpPr txBox="1"/>
          <p:nvPr/>
        </p:nvSpPr>
        <p:spPr>
          <a:xfrm>
            <a:off x="1045429" y="3776246"/>
            <a:ext cx="9341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(Ref. 2)</a:t>
            </a:r>
          </a:p>
        </p:txBody>
      </p:sp>
      <p:sp>
        <p:nvSpPr>
          <p:cNvPr id="26" name="TextBox 25"/>
          <p:cNvSpPr txBox="1"/>
          <p:nvPr/>
        </p:nvSpPr>
        <p:spPr>
          <a:xfrm>
            <a:off x="4033212" y="4720250"/>
            <a:ext cx="2315286"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Neutron time-of-flight (ns)</a:t>
            </a:r>
          </a:p>
        </p:txBody>
      </p:sp>
      <p:pic>
        <p:nvPicPr>
          <p:cNvPr id="35" name="Picture 34"/>
          <p:cNvPicPr>
            <a:picLocks noChangeAspect="1"/>
          </p:cNvPicPr>
          <p:nvPr/>
        </p:nvPicPr>
        <p:blipFill rotWithShape="1">
          <a:blip r:embed="rId5"/>
          <a:srcRect t="25786"/>
          <a:stretch/>
        </p:blipFill>
        <p:spPr>
          <a:xfrm>
            <a:off x="7361834" y="2177945"/>
            <a:ext cx="4687956" cy="2102953"/>
          </a:xfrm>
          <a:prstGeom prst="rect">
            <a:avLst/>
          </a:prstGeom>
        </p:spPr>
      </p:pic>
      <p:sp>
        <p:nvSpPr>
          <p:cNvPr id="37" name="Rectangle 36"/>
          <p:cNvSpPr/>
          <p:nvPr/>
        </p:nvSpPr>
        <p:spPr>
          <a:xfrm>
            <a:off x="7418211" y="3425469"/>
            <a:ext cx="4501296" cy="2520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7528891" y="4189343"/>
            <a:ext cx="4348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FF0000"/>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He ground state peak strength increases as a function of energy</a:t>
            </a:r>
          </a:p>
        </p:txBody>
      </p:sp>
      <p:sp>
        <p:nvSpPr>
          <p:cNvPr id="42" name="TextBox 41"/>
          <p:cNvSpPr txBox="1"/>
          <p:nvPr/>
        </p:nvSpPr>
        <p:spPr>
          <a:xfrm>
            <a:off x="8181059" y="2276375"/>
            <a:ext cx="1131633"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a:t>
            </a:r>
            <a:r>
              <a:rPr kumimoji="0" lang="en-US" sz="1400" b="1" i="0" u="none" strike="noStrike" kern="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rPr>
              <a:t>G</a:t>
            </a:r>
            <a:r>
              <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=50 </a:t>
            </a:r>
            <a:r>
              <a:rPr kumimoji="0" lang="en-US" sz="14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keV</a:t>
            </a:r>
            <a:endPar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10753914" y="2276375"/>
            <a:ext cx="1199771"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400" b="1" i="0" u="none" strike="noStrike" kern="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keV</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 name="TextBox 44"/>
          <p:cNvSpPr txBox="1"/>
          <p:nvPr/>
        </p:nvSpPr>
        <p:spPr>
          <a:xfrm>
            <a:off x="9416383" y="2276376"/>
            <a:ext cx="1199771"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E</a:t>
            </a:r>
            <a:r>
              <a:rPr kumimoji="0" lang="en-US" sz="1400" b="1" i="0" u="none" strike="noStrike" kern="0" cap="none" spc="0" normalizeH="0" baseline="-25000" noProof="0" dirty="0">
                <a:ln>
                  <a:noFill/>
                </a:ln>
                <a:solidFill>
                  <a:srgbClr val="0070C0"/>
                </a:solidFill>
                <a:effectLst/>
                <a:uLnTx/>
                <a:uFillTx/>
                <a:latin typeface="Arial" panose="020B0604020202020204" pitchFamily="34" charset="0"/>
                <a:ea typeface="+mn-ea"/>
                <a:cs typeface="Arial" panose="020B0604020202020204" pitchFamily="34" charset="0"/>
              </a:rPr>
              <a:t>G</a:t>
            </a:r>
            <a:r>
              <a:rPr kumimoji="0" lang="en-US" sz="14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 </a:t>
            </a:r>
            <a:r>
              <a:rPr kumimoji="0" lang="en-US" sz="1400" b="1" i="0"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keV</a:t>
            </a:r>
            <a:endParaRPr kumimoji="0" lang="en-US" sz="14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cxnSp>
        <p:nvCxnSpPr>
          <p:cNvPr id="32" name="Straight Arrow Connector 31"/>
          <p:cNvCxnSpPr/>
          <p:nvPr/>
        </p:nvCxnSpPr>
        <p:spPr>
          <a:xfrm flipH="1">
            <a:off x="3205424" y="2666785"/>
            <a:ext cx="561831" cy="255151"/>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24413" y="2435671"/>
            <a:ext cx="1823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panose="020F0502020204030204" pitchFamily="34" charset="0"/>
                <a:ea typeface="+mn-ea"/>
                <a:cs typeface="+mn-cs"/>
              </a:rPr>
              <a:t>3/2</a:t>
            </a:r>
            <a:r>
              <a:rPr kumimoji="0" lang="en-US" sz="1800" b="0" i="0" u="none" strike="noStrike" kern="1200" cap="none" spc="0" normalizeH="0" baseline="30000" noProof="0" dirty="0">
                <a:ln>
                  <a:noFill/>
                </a:ln>
                <a:solidFill>
                  <a:srgbClr val="92D05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92D050"/>
                </a:solidFill>
                <a:effectLst/>
                <a:uLnTx/>
                <a:uFillTx/>
                <a:latin typeface="Calibri" panose="020F0502020204030204" pitchFamily="34" charset="0"/>
                <a:ea typeface="+mn-ea"/>
                <a:cs typeface="+mn-cs"/>
              </a:rPr>
              <a:t>partial wave</a:t>
            </a:r>
          </a:p>
        </p:txBody>
      </p:sp>
      <p:sp>
        <p:nvSpPr>
          <p:cNvPr id="36" name="Rectangle 11"/>
          <p:cNvSpPr>
            <a:spLocks noChangeArrowheads="1"/>
          </p:cNvSpPr>
          <p:nvPr/>
        </p:nvSpPr>
        <p:spPr bwMode="auto">
          <a:xfrm>
            <a:off x="914400" y="232433"/>
            <a:ext cx="9144000" cy="830997"/>
          </a:xfrm>
          <a:prstGeom prst="rect">
            <a:avLst/>
          </a:prstGeom>
          <a:noFill/>
          <a:ln>
            <a:noFill/>
          </a:ln>
        </p:spPr>
        <p:txBody>
          <a:bodyPr>
            <a:spAutoFit/>
          </a:bodyPr>
          <a:lstStyle/>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Arial" charset="0"/>
                <a:ea typeface="+mn-ea"/>
                <a:cs typeface="Times New Roman" pitchFamily="18" charset="0"/>
              </a:rPr>
              <a:t>The data set clearly indicates a difference in spectral shape as a function of Gamow peak energy</a:t>
            </a:r>
            <a:r>
              <a:rPr kumimoji="0" lang="en-US" sz="2400" b="1" i="0" u="none" strike="noStrike" kern="1200" cap="none" spc="0" normalizeH="0" baseline="30000" noProof="0" dirty="0">
                <a:ln>
                  <a:noFill/>
                </a:ln>
                <a:solidFill>
                  <a:srgbClr val="660033"/>
                </a:solidFill>
                <a:effectLst/>
                <a:uLnTx/>
                <a:uFillTx/>
                <a:latin typeface="Arial" charset="0"/>
                <a:ea typeface="+mn-ea"/>
                <a:cs typeface="Times New Roman" pitchFamily="18" charset="0"/>
              </a:rPr>
              <a:t>1)</a:t>
            </a:r>
          </a:p>
        </p:txBody>
      </p:sp>
      <p:sp>
        <p:nvSpPr>
          <p:cNvPr id="38" name="TextBox 37">
            <a:extLst>
              <a:ext uri="{FF2B5EF4-FFF2-40B4-BE49-F238E27FC236}">
                <a16:creationId xmlns:a16="http://schemas.microsoft.com/office/drawing/2014/main" id="{DD46B558-BB4D-4919-8E3A-685555A8BE83}"/>
              </a:ext>
            </a:extLst>
          </p:cNvPr>
          <p:cNvSpPr txBox="1"/>
          <p:nvPr/>
        </p:nvSpPr>
        <p:spPr>
          <a:xfrm>
            <a:off x="0" y="1"/>
            <a:ext cx="46358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a:t>
            </a:r>
          </a:p>
        </p:txBody>
      </p:sp>
    </p:spTree>
    <p:extLst>
      <p:ext uri="{BB962C8B-B14F-4D97-AF65-F5344CB8AC3E}">
        <p14:creationId xmlns:p14="http://schemas.microsoft.com/office/powerpoint/2010/main" val="3938288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9525" y="1219200"/>
            <a:ext cx="2047875" cy="2407897"/>
            <a:chOff x="799666" y="1251924"/>
            <a:chExt cx="2047875" cy="2407897"/>
          </a:xfrm>
        </p:grpSpPr>
        <p:sp>
          <p:nvSpPr>
            <p:cNvPr id="7" name="Rectangle 15"/>
            <p:cNvSpPr>
              <a:spLocks noChangeAspect="1" noChangeArrowheads="1"/>
            </p:cNvSpPr>
            <p:nvPr/>
          </p:nvSpPr>
          <p:spPr bwMode="auto">
            <a:xfrm>
              <a:off x="990110" y="1251924"/>
              <a:ext cx="1031051"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 </a:t>
              </a:r>
              <a:r>
                <a:rPr kumimoji="0" lang="el-G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μ</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 SiO2</a:t>
              </a:r>
            </a:p>
          </p:txBody>
        </p:sp>
        <p:grpSp>
          <p:nvGrpSpPr>
            <p:cNvPr id="8" name="Group 16"/>
            <p:cNvGrpSpPr>
              <a:grpSpLocks noChangeAspect="1"/>
            </p:cNvGrpSpPr>
            <p:nvPr/>
          </p:nvGrpSpPr>
          <p:grpSpPr bwMode="auto">
            <a:xfrm>
              <a:off x="799666" y="1471349"/>
              <a:ext cx="2047875" cy="2188472"/>
              <a:chOff x="769938" y="2263378"/>
              <a:chExt cx="3657600" cy="3908822"/>
            </a:xfrm>
          </p:grpSpPr>
          <p:sp>
            <p:nvSpPr>
              <p:cNvPr id="9" name="Arc 8"/>
              <p:cNvSpPr/>
              <p:nvPr/>
            </p:nvSpPr>
            <p:spPr bwMode="auto">
              <a:xfrm>
                <a:off x="769938" y="2460625"/>
                <a:ext cx="3657600" cy="3657701"/>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10" name="Group 77"/>
              <p:cNvGrpSpPr>
                <a:grpSpLocks/>
              </p:cNvGrpSpPr>
              <p:nvPr/>
            </p:nvGrpSpPr>
            <p:grpSpPr bwMode="auto">
              <a:xfrm>
                <a:off x="863506" y="2263378"/>
                <a:ext cx="3473302" cy="3908822"/>
                <a:chOff x="863506" y="2263378"/>
                <a:chExt cx="3473302" cy="3908822"/>
              </a:xfrm>
            </p:grpSpPr>
            <p:sp>
              <p:nvSpPr>
                <p:cNvPr id="11" name="Arc 10"/>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12" name="Straight Connector 83"/>
                <p:cNvCxnSpPr>
                  <a:cxnSpLocks noChangeShapeType="1"/>
                  <a:stCxn id="9" idx="2"/>
                  <a:endCxn id="11" idx="1"/>
                </p:cNvCxnSpPr>
                <p:nvPr/>
              </p:nvCxnSpPr>
              <p:spPr bwMode="auto">
                <a:xfrm flipH="1">
                  <a:off x="2600166" y="2657289"/>
                  <a:ext cx="823581" cy="1777392"/>
                </a:xfrm>
                <a:prstGeom prst="line">
                  <a:avLst/>
                </a:prstGeom>
                <a:noFill/>
                <a:ln w="15875" algn="ctr">
                  <a:solidFill>
                    <a:schemeClr val="tx1"/>
                  </a:solidFill>
                  <a:round/>
                  <a:headEnd/>
                  <a:tailEnd/>
                </a:ln>
              </p:spPr>
            </p:cxnSp>
            <p:cxnSp>
              <p:nvCxnSpPr>
                <p:cNvPr id="13" name="Straight Connector 85"/>
                <p:cNvCxnSpPr>
                  <a:cxnSpLocks noChangeShapeType="1"/>
                  <a:stCxn id="9" idx="0"/>
                  <a:endCxn id="11" idx="1"/>
                </p:cNvCxnSpPr>
                <p:nvPr/>
              </p:nvCxnSpPr>
              <p:spPr bwMode="auto">
                <a:xfrm rot="10800000" flipH="1" flipV="1">
                  <a:off x="1774806" y="2656745"/>
                  <a:ext cx="825360" cy="1777936"/>
                </a:xfrm>
                <a:prstGeom prst="line">
                  <a:avLst/>
                </a:prstGeom>
                <a:noFill/>
                <a:ln w="15875" algn="ctr">
                  <a:solidFill>
                    <a:schemeClr val="tx1"/>
                  </a:solidFill>
                  <a:round/>
                  <a:headEnd/>
                  <a:tailEnd/>
                </a:ln>
              </p:spPr>
            </p:cxnSp>
            <p:sp>
              <p:nvSpPr>
                <p:cNvPr id="14" name="Rectangle 16"/>
                <p:cNvSpPr>
                  <a:spLocks noChangeAspect="1" noChangeArrowheads="1"/>
                </p:cNvSpPr>
                <p:nvPr/>
              </p:nvSpPr>
              <p:spPr bwMode="auto">
                <a:xfrm>
                  <a:off x="1859849" y="2711462"/>
                  <a:ext cx="1449272" cy="93452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3-9 </a:t>
                  </a: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atm</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T2</a:t>
                  </a:r>
                </a:p>
              </p:txBody>
            </p:sp>
            <p:cxnSp>
              <p:nvCxnSpPr>
                <p:cNvPr id="15" name="Straight Arrow Connector 89"/>
                <p:cNvCxnSpPr>
                  <a:cxnSpLocks noChangeShapeType="1"/>
                </p:cNvCxnSpPr>
                <p:nvPr/>
              </p:nvCxnSpPr>
              <p:spPr bwMode="auto">
                <a:xfrm>
                  <a:off x="1781934" y="2263378"/>
                  <a:ext cx="205813" cy="261183"/>
                </a:xfrm>
                <a:prstGeom prst="straightConnector1">
                  <a:avLst/>
                </a:prstGeom>
                <a:noFill/>
                <a:ln w="15875" algn="ctr">
                  <a:solidFill>
                    <a:schemeClr val="tx1"/>
                  </a:solidFill>
                  <a:round/>
                  <a:headEnd/>
                  <a:tailEnd type="stealth" w="med" len="med"/>
                </a:ln>
              </p:spPr>
            </p:cxnSp>
          </p:grpSp>
        </p:grpSp>
      </p:grpSp>
      <p:grpSp>
        <p:nvGrpSpPr>
          <p:cNvPr id="17" name="Group 16"/>
          <p:cNvGrpSpPr/>
          <p:nvPr/>
        </p:nvGrpSpPr>
        <p:grpSpPr>
          <a:xfrm>
            <a:off x="2203218" y="1474295"/>
            <a:ext cx="5111982" cy="3533216"/>
            <a:chOff x="6241818" y="1295400"/>
            <a:chExt cx="5111982" cy="3533216"/>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818" y="1440865"/>
              <a:ext cx="5111982" cy="3387751"/>
            </a:xfrm>
            <a:prstGeom prst="rect">
              <a:avLst/>
            </a:prstGeom>
          </p:spPr>
        </p:pic>
        <p:sp>
          <p:nvSpPr>
            <p:cNvPr id="38" name="Rectangle 37"/>
            <p:cNvSpPr/>
            <p:nvPr/>
          </p:nvSpPr>
          <p:spPr>
            <a:xfrm>
              <a:off x="8046576" y="1748642"/>
              <a:ext cx="10512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E</a:t>
              </a:r>
              <a:r>
                <a:rPr kumimoji="0" lang="en-US" sz="1600" b="1" i="0" u="none" strike="noStrike" kern="1200" cap="none" spc="0" normalizeH="0" baseline="-25000" noProof="0" dirty="0">
                  <a:ln>
                    <a:noFill/>
                  </a:ln>
                  <a:solidFill>
                    <a:srgbClr val="FF0000"/>
                  </a:solidFill>
                  <a:effectLst/>
                  <a:uLnTx/>
                  <a:uFillTx/>
                  <a:latin typeface="Calibri"/>
                  <a:ea typeface="+mn-ea"/>
                  <a:cs typeface="+mn-cs"/>
                </a:rPr>
                <a:t>G</a:t>
              </a:r>
              <a:r>
                <a:rPr kumimoji="0" lang="en-US" sz="1600" b="1" i="0" u="none" strike="noStrike" kern="1200" cap="none" spc="0" normalizeH="0" baseline="0" noProof="0" dirty="0">
                  <a:ln>
                    <a:noFill/>
                  </a:ln>
                  <a:solidFill>
                    <a:srgbClr val="FF0000"/>
                  </a:solidFill>
                  <a:effectLst/>
                  <a:uLnTx/>
                  <a:uFillTx/>
                  <a:latin typeface="Calibri"/>
                  <a:ea typeface="+mn-ea"/>
                  <a:cs typeface="+mn-cs"/>
                  <a:sym typeface="Symbol" panose="05050102010706020507" pitchFamily="18" charset="2"/>
                </a:rPr>
                <a:t>50</a:t>
              </a:r>
              <a:r>
                <a:rPr kumimoji="0" lang="en-US" sz="1600" b="1" i="0" u="none" strike="noStrike" kern="1200" cap="none" spc="0" normalizeH="0" baseline="0" noProof="0" dirty="0">
                  <a:ln>
                    <a:noFill/>
                  </a:ln>
                  <a:solidFill>
                    <a:srgbClr val="FF0000"/>
                  </a:solidFill>
                  <a:effectLst/>
                  <a:uLnTx/>
                  <a:uFillTx/>
                  <a:latin typeface="Calibri"/>
                  <a:ea typeface="+mn-ea"/>
                  <a:cs typeface="+mn-cs"/>
                </a:rPr>
                <a:t> </a:t>
              </a:r>
              <a:r>
                <a:rPr kumimoji="0" lang="en-US" sz="1600" b="1" i="0" u="none" strike="noStrike" kern="1200" cap="none" spc="0" normalizeH="0" baseline="0" noProof="0" dirty="0" err="1">
                  <a:ln>
                    <a:noFill/>
                  </a:ln>
                  <a:solidFill>
                    <a:srgbClr val="FF0000"/>
                  </a:solidFill>
                  <a:effectLst/>
                  <a:uLnTx/>
                  <a:uFillTx/>
                  <a:latin typeface="Calibri"/>
                  <a:ea typeface="+mn-ea"/>
                  <a:cs typeface="+mn-cs"/>
                </a:rPr>
                <a:t>keV</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9" name="Rectangle 38"/>
            <p:cNvSpPr/>
            <p:nvPr/>
          </p:nvSpPr>
          <p:spPr>
            <a:xfrm>
              <a:off x="7493417" y="2603278"/>
              <a:ext cx="10512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a:t>
              </a:r>
              <a:r>
                <a:rPr kumimoji="0" lang="en-US" sz="1600" b="1" i="0" u="none" strike="noStrike" kern="1200" cap="none" spc="0" normalizeH="0" baseline="-25000" noProof="0" dirty="0">
                  <a:ln>
                    <a:noFill/>
                  </a:ln>
                  <a:solidFill>
                    <a:prstClr val="black"/>
                  </a:solidFill>
                  <a:effectLst/>
                  <a:uLnTx/>
                  <a:uFillTx/>
                  <a:latin typeface="Calibri"/>
                  <a:ea typeface="+mn-ea"/>
                  <a:cs typeface="+mn-cs"/>
                </a:rPr>
                <a:t>G</a:t>
              </a:r>
              <a:r>
                <a:rPr kumimoji="0" lang="en-US" sz="16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16</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keV</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39"/>
            <p:cNvSpPr/>
            <p:nvPr/>
          </p:nvSpPr>
          <p:spPr>
            <a:xfrm>
              <a:off x="6897768" y="1295400"/>
              <a:ext cx="260379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R-matrix fits to OMEGA T+T data</a:t>
              </a:r>
            </a:p>
          </p:txBody>
        </p:sp>
      </p:grpSp>
      <p:cxnSp>
        <p:nvCxnSpPr>
          <p:cNvPr id="49"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0"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02606" y="6400800"/>
            <a:ext cx="4831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Gatu Johnson et al., PRL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Neutron time-of-flight spectrometer, Forrest et al., RSI (2012, 2016)</a:t>
            </a:r>
          </a:p>
        </p:txBody>
      </p:sp>
      <p:cxnSp>
        <p:nvCxnSpPr>
          <p:cNvPr id="16" name="Straight Connector 15"/>
          <p:cNvCxnSpPr/>
          <p:nvPr/>
        </p:nvCxnSpPr>
        <p:spPr bwMode="auto">
          <a:xfrm>
            <a:off x="6417398" y="6434554"/>
            <a:ext cx="493640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F25A-E652-47C5-8F3E-3B504B030B84}" type="slidenum">
              <a:rPr kumimoji="0" lang="en-US" sz="1200" b="0" i="0" u="none" strike="noStrike" kern="1200" cap="none" spc="0" normalizeH="0" baseline="0" noProof="0" smtClean="0">
                <a:ln>
                  <a:noFill/>
                </a:ln>
                <a:solidFill>
                  <a:srgbClr val="FFFFFF">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sp>
        <p:nvSpPr>
          <p:cNvPr id="52" name="Rectangle 51"/>
          <p:cNvSpPr/>
          <p:nvPr/>
        </p:nvSpPr>
        <p:spPr>
          <a:xfrm>
            <a:off x="4089095" y="4186904"/>
            <a:ext cx="1847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0000" t="41224" r="14445" b="10736"/>
          <a:stretch/>
        </p:blipFill>
        <p:spPr>
          <a:xfrm>
            <a:off x="348742" y="2879629"/>
            <a:ext cx="1425382" cy="1208410"/>
          </a:xfrm>
          <a:prstGeom prst="rect">
            <a:avLst/>
          </a:prstGeom>
        </p:spPr>
      </p:pic>
      <p:sp>
        <p:nvSpPr>
          <p:cNvPr id="53" name="TextBox 52"/>
          <p:cNvSpPr txBox="1">
            <a:spLocks noChangeAspect="1"/>
          </p:cNvSpPr>
          <p:nvPr/>
        </p:nvSpPr>
        <p:spPr>
          <a:xfrm>
            <a:off x="308220" y="3860287"/>
            <a:ext cx="715910" cy="246221"/>
          </a:xfrm>
          <a:prstGeom prst="rect">
            <a:avLst/>
          </a:prstGeom>
          <a:solidFill>
            <a:schemeClr val="bg1">
              <a:alpha val="3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nTOF</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 name="TextBox 1"/>
          <p:cNvSpPr txBox="1"/>
          <p:nvPr/>
        </p:nvSpPr>
        <p:spPr>
          <a:xfrm>
            <a:off x="1231020" y="5241680"/>
            <a:ext cx="9899793" cy="923330"/>
          </a:xfrm>
          <a:prstGeom prst="rect">
            <a:avLst/>
          </a:prstGeom>
          <a:solidFill>
            <a:srgbClr val="FFFF00"/>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R-matrix analysis assumes contributions from 0+ state (s-wave) only; p-wave may also contribute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If this is the explanation, then it is likely that an energy dependence will exist also for the mirror </a:t>
            </a:r>
            <a:r>
              <a:rPr kumimoji="0" 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a:t>
            </a:r>
            <a:r>
              <a:rPr kumimoji="0" 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 reaction</a:t>
            </a:r>
          </a:p>
        </p:txBody>
      </p:sp>
      <p:sp>
        <p:nvSpPr>
          <p:cNvPr id="43" name="TextBox 42"/>
          <p:cNvSpPr txBox="1"/>
          <p:nvPr/>
        </p:nvSpPr>
        <p:spPr>
          <a:xfrm>
            <a:off x="1045429" y="3776246"/>
            <a:ext cx="9341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(Ref. 2)</a:t>
            </a:r>
          </a:p>
        </p:txBody>
      </p:sp>
      <p:pic>
        <p:nvPicPr>
          <p:cNvPr id="30" name="Picture 29"/>
          <p:cNvPicPr>
            <a:picLocks noChangeAspect="1"/>
          </p:cNvPicPr>
          <p:nvPr/>
        </p:nvPicPr>
        <p:blipFill>
          <a:blip r:embed="rId5"/>
          <a:stretch>
            <a:fillRect/>
          </a:stretch>
        </p:blipFill>
        <p:spPr>
          <a:xfrm>
            <a:off x="7529951" y="1766460"/>
            <a:ext cx="4542019" cy="2206882"/>
          </a:xfrm>
          <a:prstGeom prst="rect">
            <a:avLst/>
          </a:prstGeom>
          <a:ln w="28575">
            <a:solidFill>
              <a:srgbClr val="FF0000"/>
            </a:solidFill>
          </a:ln>
        </p:spPr>
      </p:pic>
      <p:sp>
        <p:nvSpPr>
          <p:cNvPr id="31" name="Rectangle 11"/>
          <p:cNvSpPr>
            <a:spLocks noChangeArrowheads="1"/>
          </p:cNvSpPr>
          <p:nvPr/>
        </p:nvSpPr>
        <p:spPr bwMode="auto">
          <a:xfrm>
            <a:off x="914400" y="232433"/>
            <a:ext cx="9144000" cy="830997"/>
          </a:xfrm>
          <a:prstGeom prst="rect">
            <a:avLst/>
          </a:prstGeom>
          <a:noFill/>
          <a:ln>
            <a:noFill/>
          </a:ln>
        </p:spPr>
        <p:txBody>
          <a:bodyPr>
            <a:spAutoFit/>
          </a:bodyPr>
          <a:lstStyle/>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Arial" charset="0"/>
                <a:ea typeface="+mn-ea"/>
                <a:cs typeface="Times New Roman" pitchFamily="18" charset="0"/>
              </a:rPr>
              <a:t>The data set clearly indicates a difference in spectral shape as a function of Gamow peak energy</a:t>
            </a:r>
            <a:r>
              <a:rPr kumimoji="0" lang="en-US" sz="2400" b="1" i="0" u="none" strike="noStrike" kern="1200" cap="none" spc="0" normalizeH="0" baseline="30000" noProof="0" dirty="0">
                <a:ln>
                  <a:noFill/>
                </a:ln>
                <a:solidFill>
                  <a:srgbClr val="660033"/>
                </a:solidFill>
                <a:effectLst/>
                <a:uLnTx/>
                <a:uFillTx/>
                <a:latin typeface="Arial" charset="0"/>
                <a:ea typeface="+mn-ea"/>
                <a:cs typeface="Times New Roman" pitchFamily="18" charset="0"/>
              </a:rPr>
              <a:t>1)</a:t>
            </a:r>
          </a:p>
        </p:txBody>
      </p:sp>
      <p:sp>
        <p:nvSpPr>
          <p:cNvPr id="32" name="TextBox 31">
            <a:extLst>
              <a:ext uri="{FF2B5EF4-FFF2-40B4-BE49-F238E27FC236}">
                <a16:creationId xmlns:a16="http://schemas.microsoft.com/office/drawing/2014/main" id="{AF381D73-BCDE-4325-8D6A-0D75783C7AB2}"/>
              </a:ext>
            </a:extLst>
          </p:cNvPr>
          <p:cNvSpPr txBox="1"/>
          <p:nvPr/>
        </p:nvSpPr>
        <p:spPr>
          <a:xfrm>
            <a:off x="0" y="1"/>
            <a:ext cx="463588"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T+T</a:t>
            </a:r>
          </a:p>
        </p:txBody>
      </p:sp>
    </p:spTree>
    <p:extLst>
      <p:ext uri="{BB962C8B-B14F-4D97-AF65-F5344CB8AC3E}">
        <p14:creationId xmlns:p14="http://schemas.microsoft.com/office/powerpoint/2010/main" val="233873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Firestarter\Desktop\Mobile Directory\MRS\MRS Pictures\NIF\shot.jpg">
            <a:extLst>
              <a:ext uri="{FF2B5EF4-FFF2-40B4-BE49-F238E27FC236}">
                <a16:creationId xmlns:a16="http://schemas.microsoft.com/office/drawing/2014/main" id="{D4F093B6-BCDD-749D-9D17-332029A51A99}"/>
              </a:ext>
            </a:extLst>
          </p:cNvPr>
          <p:cNvPicPr>
            <a:picLocks noChangeAspect="1" noChangeArrowheads="1"/>
          </p:cNvPicPr>
          <p:nvPr/>
        </p:nvPicPr>
        <p:blipFill rotWithShape="1">
          <a:blip r:embed="rId3" cstate="print"/>
          <a:srcRect l="12365" t="14838" r="19006" b="27258"/>
          <a:stretch/>
        </p:blipFill>
        <p:spPr bwMode="auto">
          <a:xfrm>
            <a:off x="3029" y="1"/>
            <a:ext cx="12250221" cy="6858000"/>
          </a:xfrm>
          <a:prstGeom prst="rect">
            <a:avLst/>
          </a:prstGeom>
          <a:noFill/>
        </p:spPr>
      </p:pic>
      <p:sp>
        <p:nvSpPr>
          <p:cNvPr id="104" name="Rectangle 11">
            <a:extLst>
              <a:ext uri="{FF2B5EF4-FFF2-40B4-BE49-F238E27FC236}">
                <a16:creationId xmlns:a16="http://schemas.microsoft.com/office/drawing/2014/main" id="{BFEFCA20-0878-433B-AD5D-8AC4B3C18143}"/>
              </a:ext>
            </a:extLst>
          </p:cNvPr>
          <p:cNvSpPr>
            <a:spLocks noChangeArrowheads="1"/>
          </p:cNvSpPr>
          <p:nvPr/>
        </p:nvSpPr>
        <p:spPr bwMode="auto">
          <a:xfrm>
            <a:off x="0" y="0"/>
            <a:ext cx="12272462" cy="954107"/>
          </a:xfrm>
          <a:prstGeom prst="rect">
            <a:avLst/>
          </a:prstGeom>
          <a:solidFill>
            <a:srgbClr val="191966">
              <a:alpha val="69020"/>
            </a:srgbClr>
          </a:solidFill>
          <a:ln>
            <a:noFill/>
          </a:ln>
        </p:spPr>
        <p:txBody>
          <a:bodyPr wrap="square">
            <a:spAutoFit/>
          </a:bodyPr>
          <a:lstStyle/>
          <a:p>
            <a:pPr algn="ctr"/>
            <a:r>
              <a:rPr lang="en-US" sz="2800" b="1" baseline="0" dirty="0">
                <a:solidFill>
                  <a:schemeClr val="bg1"/>
                </a:solidFill>
                <a:latin typeface="Arial" panose="020B0604020202020204" pitchFamily="34" charset="0"/>
                <a:cs typeface="Arial" panose="020B0604020202020204" pitchFamily="34" charset="0"/>
              </a:rPr>
              <a:t>Using high energy density plasmas for nuclear </a:t>
            </a:r>
            <a:br>
              <a:rPr lang="en-US" sz="2800" b="1" baseline="0" dirty="0">
                <a:solidFill>
                  <a:schemeClr val="bg1"/>
                </a:solidFill>
                <a:latin typeface="Arial" panose="020B0604020202020204" pitchFamily="34" charset="0"/>
                <a:cs typeface="Arial" panose="020B0604020202020204" pitchFamily="34" charset="0"/>
              </a:rPr>
            </a:br>
            <a:r>
              <a:rPr lang="en-US" sz="2800" b="1" baseline="0" dirty="0">
                <a:solidFill>
                  <a:schemeClr val="bg1"/>
                </a:solidFill>
                <a:latin typeface="Arial" panose="020B0604020202020204" pitchFamily="34" charset="0"/>
                <a:cs typeface="Arial" panose="020B0604020202020204" pitchFamily="34" charset="0"/>
              </a:rPr>
              <a:t>experiments relevant to nuclear astrophysics</a:t>
            </a:r>
            <a:endParaRPr lang="en-US" sz="1600" baseline="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29888" y="6260068"/>
            <a:ext cx="12221888" cy="609398"/>
          </a:xfrm>
          <a:prstGeom prst="rect">
            <a:avLst/>
          </a:prstGeom>
          <a:noFill/>
        </p:spPr>
        <p:txBody>
          <a:bodyPr wrap="square">
            <a:spAutoFit/>
          </a:bodyPr>
          <a:lstStyle/>
          <a:p>
            <a:pPr algn="r"/>
            <a:r>
              <a:rPr lang="en-US" sz="1600" b="1" baseline="0" dirty="0">
                <a:solidFill>
                  <a:schemeClr val="bg1"/>
                </a:solidFill>
                <a:latin typeface="Arial" panose="020B0604020202020204" pitchFamily="34" charset="0"/>
                <a:cs typeface="Arial" panose="020B0604020202020204" pitchFamily="34" charset="0"/>
              </a:rPr>
              <a:t>    MIPSE seminar</a:t>
            </a:r>
          </a:p>
          <a:p>
            <a:pPr algn="r" eaLnBrk="1" hangingPunct="1">
              <a:lnSpc>
                <a:spcPct val="90000"/>
              </a:lnSpc>
              <a:spcBef>
                <a:spcPct val="20000"/>
              </a:spcBef>
            </a:pPr>
            <a:r>
              <a:rPr lang="en-US" sz="1600" b="1" baseline="0" dirty="0">
                <a:solidFill>
                  <a:schemeClr val="bg1"/>
                </a:solidFill>
                <a:latin typeface="Arial" panose="020B0604020202020204" pitchFamily="34" charset="0"/>
                <a:cs typeface="Arial" panose="020B0604020202020204" pitchFamily="34" charset="0"/>
              </a:rPr>
              <a:t>Jan 17, 2024</a:t>
            </a:r>
          </a:p>
        </p:txBody>
      </p:sp>
      <p:sp>
        <p:nvSpPr>
          <p:cNvPr id="15" name="Rectangle 31"/>
          <p:cNvSpPr>
            <a:spLocks noChangeArrowheads="1"/>
          </p:cNvSpPr>
          <p:nvPr/>
        </p:nvSpPr>
        <p:spPr bwMode="auto">
          <a:xfrm>
            <a:off x="0" y="6239103"/>
            <a:ext cx="4884751" cy="616328"/>
          </a:xfrm>
          <a:prstGeom prst="rect">
            <a:avLst/>
          </a:prstGeom>
          <a:noFill/>
          <a:ln w="9525">
            <a:noFill/>
            <a:miter lim="800000"/>
            <a:headEnd/>
            <a:tailEnd/>
          </a:ln>
          <a:effectLst/>
        </p:spPr>
        <p:txBody>
          <a:bodyPr/>
          <a:lstStyle/>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Maria Gatu Johnson</a:t>
            </a:r>
          </a:p>
          <a:p>
            <a:pPr eaLnBrk="1" hangingPunct="1">
              <a:spcBef>
                <a:spcPct val="20000"/>
              </a:spcBef>
            </a:pPr>
            <a:r>
              <a:rPr lang="en-US" sz="1600" b="1" baseline="0" dirty="0">
                <a:solidFill>
                  <a:schemeClr val="bg1"/>
                </a:solidFill>
                <a:latin typeface="Arial" panose="020B0604020202020204" pitchFamily="34" charset="0"/>
                <a:cs typeface="Arial" panose="020B0604020202020204" pitchFamily="34" charset="0"/>
              </a:rPr>
              <a:t>Massachusetts Institute of Technology</a:t>
            </a:r>
          </a:p>
        </p:txBody>
      </p:sp>
      <p:pic>
        <p:nvPicPr>
          <p:cNvPr id="18"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2362200" y="1143000"/>
            <a:ext cx="2209800" cy="1547474"/>
            <a:chOff x="9906000" y="1044040"/>
            <a:chExt cx="2209800" cy="1547474"/>
          </a:xfrm>
        </p:grpSpPr>
        <p:sp>
          <p:nvSpPr>
            <p:cNvPr id="13" name="Rectangle 12"/>
            <p:cNvSpPr/>
            <p:nvPr/>
          </p:nvSpPr>
          <p:spPr>
            <a:xfrm>
              <a:off x="10880194" y="2252960"/>
              <a:ext cx="569513" cy="338554"/>
            </a:xfrm>
            <a:prstGeom prst="rect">
              <a:avLst/>
            </a:prstGeom>
          </p:spPr>
          <p:txBody>
            <a:bodyPr wrap="square">
              <a:spAutoFit/>
            </a:bodyPr>
            <a:lstStyle/>
            <a:p>
              <a:r>
                <a:rPr lang="en-US" sz="1600" b="1" baseline="0" dirty="0">
                  <a:solidFill>
                    <a:schemeClr val="bg1"/>
                  </a:solidFill>
                  <a:latin typeface="Arial" pitchFamily="34" charset="0"/>
                  <a:cs typeface="Arial" pitchFamily="34" charset="0"/>
                </a:rPr>
                <a:t>NIF</a:t>
              </a:r>
              <a:endParaRPr lang="en-US" sz="1600" b="1" baseline="30000" dirty="0">
                <a:solidFill>
                  <a:schemeClr val="bg1"/>
                </a:solidFill>
                <a:latin typeface="Arial" pitchFamily="34" charset="0"/>
                <a:cs typeface="Arial" pitchFamily="34" charset="0"/>
              </a:endParaRPr>
            </a:p>
          </p:txBody>
        </p:sp>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14499" t="55650" r="47753" b="5744"/>
            <a:stretch/>
          </p:blipFill>
          <p:spPr>
            <a:xfrm>
              <a:off x="9906000" y="1044040"/>
              <a:ext cx="2133600" cy="1506072"/>
            </a:xfrm>
            <a:prstGeom prst="rect">
              <a:avLst/>
            </a:prstGeom>
            <a:ln w="12700">
              <a:solidFill>
                <a:srgbClr val="0070C0"/>
              </a:solidFill>
            </a:ln>
          </p:spPr>
        </p:pic>
        <p:grpSp>
          <p:nvGrpSpPr>
            <p:cNvPr id="11" name="Group 10"/>
            <p:cNvGrpSpPr/>
            <p:nvPr/>
          </p:nvGrpSpPr>
          <p:grpSpPr>
            <a:xfrm>
              <a:off x="10058400" y="1123890"/>
              <a:ext cx="762000" cy="400110"/>
              <a:chOff x="10020300" y="1176485"/>
              <a:chExt cx="762000" cy="400110"/>
            </a:xfrm>
          </p:grpSpPr>
          <p:cxnSp>
            <p:nvCxnSpPr>
              <p:cNvPr id="9" name="Straight Arrow Connector 8"/>
              <p:cNvCxnSpPr/>
              <p:nvPr/>
            </p:nvCxnSpPr>
            <p:spPr bwMode="auto">
              <a:xfrm>
                <a:off x="10210800" y="1219200"/>
                <a:ext cx="381000" cy="0"/>
              </a:xfrm>
              <a:prstGeom prst="straightConnector1">
                <a:avLst/>
              </a:prstGeom>
              <a:solidFill>
                <a:schemeClr val="accent1"/>
              </a:solidFill>
              <a:ln w="9525" cap="flat" cmpd="sng" algn="ctr">
                <a:solidFill>
                  <a:srgbClr val="FFFF00"/>
                </a:solidFill>
                <a:prstDash val="solid"/>
                <a:round/>
                <a:headEnd type="triangle"/>
                <a:tailEnd type="triangle"/>
              </a:ln>
              <a:effectLst/>
            </p:spPr>
          </p:cxnSp>
          <p:sp>
            <p:nvSpPr>
              <p:cNvPr id="10" name="TextBox 9"/>
              <p:cNvSpPr txBox="1"/>
              <p:nvPr/>
            </p:nvSpPr>
            <p:spPr>
              <a:xfrm>
                <a:off x="10020300" y="1176485"/>
                <a:ext cx="762000" cy="400110"/>
              </a:xfrm>
              <a:prstGeom prst="rect">
                <a:avLst/>
              </a:prstGeom>
              <a:noFill/>
            </p:spPr>
            <p:txBody>
              <a:bodyPr wrap="square" rtlCol="0">
                <a:spAutoFit/>
              </a:bodyPr>
              <a:lstStyle/>
              <a:p>
                <a:r>
                  <a:rPr lang="en-US" b="1" baseline="0" dirty="0">
                    <a:solidFill>
                      <a:srgbClr val="FFFF00"/>
                    </a:solidFill>
                    <a:latin typeface="Calibri" panose="020F0502020204030204" pitchFamily="34" charset="0"/>
                  </a:rPr>
                  <a:t>5 cm</a:t>
                </a:r>
              </a:p>
            </p:txBody>
          </p:sp>
        </p:grpSp>
        <p:sp>
          <p:nvSpPr>
            <p:cNvPr id="12" name="TextBox 11"/>
            <p:cNvSpPr txBox="1"/>
            <p:nvPr/>
          </p:nvSpPr>
          <p:spPr>
            <a:xfrm>
              <a:off x="9906000" y="2252960"/>
              <a:ext cx="2209800" cy="323165"/>
            </a:xfrm>
            <a:prstGeom prst="rect">
              <a:avLst/>
            </a:prstGeom>
            <a:noFill/>
          </p:spPr>
          <p:txBody>
            <a:bodyPr wrap="square" rtlCol="0">
              <a:spAutoFit/>
            </a:bodyPr>
            <a:lstStyle/>
            <a:p>
              <a:r>
                <a:rPr lang="en-US" sz="1500" b="1" baseline="0" dirty="0">
                  <a:latin typeface="Arial" panose="020B0604020202020204" pitchFamily="34" charset="0"/>
                  <a:cs typeface="Arial" panose="020B0604020202020204" pitchFamily="34" charset="0"/>
                </a:rPr>
                <a:t>Proton spectrometers</a:t>
              </a:r>
            </a:p>
          </p:txBody>
        </p:sp>
      </p:grpSp>
      <p:grpSp>
        <p:nvGrpSpPr>
          <p:cNvPr id="105" name="Group 104">
            <a:extLst>
              <a:ext uri="{FF2B5EF4-FFF2-40B4-BE49-F238E27FC236}">
                <a16:creationId xmlns:a16="http://schemas.microsoft.com/office/drawing/2014/main" id="{DF51D9A5-18A4-4916-A258-10744BE1E4F0}"/>
              </a:ext>
            </a:extLst>
          </p:cNvPr>
          <p:cNvGrpSpPr/>
          <p:nvPr/>
        </p:nvGrpSpPr>
        <p:grpSpPr>
          <a:xfrm>
            <a:off x="304800" y="1387022"/>
            <a:ext cx="2770030" cy="4556578"/>
            <a:chOff x="336049" y="1269435"/>
            <a:chExt cx="2770030" cy="4556578"/>
          </a:xfrm>
        </p:grpSpPr>
        <p:pic>
          <p:nvPicPr>
            <p:cNvPr id="106" name="Picture 105">
              <a:extLst>
                <a:ext uri="{FF2B5EF4-FFF2-40B4-BE49-F238E27FC236}">
                  <a16:creationId xmlns:a16="http://schemas.microsoft.com/office/drawing/2014/main" id="{9F25378A-2987-4FC6-BB55-44CF37290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039"/>
            <a:stretch/>
          </p:blipFill>
          <p:spPr>
            <a:xfrm>
              <a:off x="336049" y="1272004"/>
              <a:ext cx="1897769" cy="2350209"/>
            </a:xfrm>
            <a:prstGeom prst="rect">
              <a:avLst/>
            </a:prstGeom>
            <a:ln w="12700">
              <a:solidFill>
                <a:srgbClr val="0066FF"/>
              </a:solidFill>
            </a:ln>
            <a:effectLst>
              <a:outerShdw blurRad="50800" dist="38100" dir="2700000" algn="tl" rotWithShape="0">
                <a:prstClr val="black">
                  <a:alpha val="40000"/>
                </a:prstClr>
              </a:outerShdw>
            </a:effectLst>
          </p:spPr>
        </p:pic>
        <p:pic>
          <p:nvPicPr>
            <p:cNvPr id="107" name="Picture 10">
              <a:extLst>
                <a:ext uri="{FF2B5EF4-FFF2-40B4-BE49-F238E27FC236}">
                  <a16:creationId xmlns:a16="http://schemas.microsoft.com/office/drawing/2014/main" id="{370A5A37-B976-4C14-A7E9-28D17A288470}"/>
                </a:ext>
              </a:extLst>
            </p:cNvPr>
            <p:cNvPicPr>
              <a:picLocks noChangeAspect="1" noChangeArrowheads="1"/>
            </p:cNvPicPr>
            <p:nvPr/>
          </p:nvPicPr>
          <p:blipFill>
            <a:blip r:embed="rId7" cstate="print"/>
            <a:srcRect/>
            <a:stretch>
              <a:fillRect/>
            </a:stretch>
          </p:blipFill>
          <p:spPr bwMode="auto">
            <a:xfrm>
              <a:off x="336049" y="3971157"/>
              <a:ext cx="2770030" cy="1854856"/>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p:spPr>
        </p:pic>
        <p:sp>
          <p:nvSpPr>
            <p:cNvPr id="108" name="Rectangle 107">
              <a:extLst>
                <a:ext uri="{FF2B5EF4-FFF2-40B4-BE49-F238E27FC236}">
                  <a16:creationId xmlns:a16="http://schemas.microsoft.com/office/drawing/2014/main" id="{C550F8FD-C21F-4C1C-A69B-5DD2ADE976E9}"/>
                </a:ext>
              </a:extLst>
            </p:cNvPr>
            <p:cNvSpPr/>
            <p:nvPr/>
          </p:nvSpPr>
          <p:spPr>
            <a:xfrm>
              <a:off x="433841" y="3991176"/>
              <a:ext cx="1582843"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OMEGA laser</a:t>
              </a:r>
              <a:endParaRPr lang="en-US" sz="1600" b="1" baseline="30000" dirty="0">
                <a:latin typeface="Arial" pitchFamily="34" charset="0"/>
                <a:cs typeface="Arial" pitchFamily="34" charset="0"/>
              </a:endParaRPr>
            </a:p>
          </p:txBody>
        </p:sp>
        <p:sp>
          <p:nvSpPr>
            <p:cNvPr id="109" name="Rectangle 108">
              <a:extLst>
                <a:ext uri="{FF2B5EF4-FFF2-40B4-BE49-F238E27FC236}">
                  <a16:creationId xmlns:a16="http://schemas.microsoft.com/office/drawing/2014/main" id="{27240522-11CC-4B12-AFAA-652631A0FECA}"/>
                </a:ext>
              </a:extLst>
            </p:cNvPr>
            <p:cNvSpPr/>
            <p:nvPr/>
          </p:nvSpPr>
          <p:spPr>
            <a:xfrm>
              <a:off x="1072661" y="1269435"/>
              <a:ext cx="1154127" cy="338554"/>
            </a:xfrm>
            <a:prstGeom prst="rect">
              <a:avLst/>
            </a:prstGeom>
            <a:solidFill>
              <a:schemeClr val="bg2">
                <a:alpha val="50000"/>
              </a:schemeClr>
            </a:solidFill>
          </p:spPr>
          <p:txBody>
            <a:bodyPr wrap="square">
              <a:spAutoFit/>
            </a:bodyPr>
            <a:lstStyle/>
            <a:p>
              <a:r>
                <a:rPr lang="en-US" sz="1600" b="1" baseline="0" dirty="0">
                  <a:latin typeface="Arial" pitchFamily="34" charset="0"/>
                  <a:cs typeface="Arial" pitchFamily="34" charset="0"/>
                </a:rPr>
                <a:t>NIF laser</a:t>
              </a:r>
              <a:endParaRPr lang="en-US" sz="1600" b="1" baseline="30000" dirty="0">
                <a:latin typeface="Arial" pitchFamily="34" charset="0"/>
                <a:cs typeface="Arial" pitchFamily="34" charset="0"/>
              </a:endParaRPr>
            </a:p>
          </p:txBody>
        </p:sp>
      </p:grpSp>
      <p:grpSp>
        <p:nvGrpSpPr>
          <p:cNvPr id="110" name="Group 109">
            <a:extLst>
              <a:ext uri="{FF2B5EF4-FFF2-40B4-BE49-F238E27FC236}">
                <a16:creationId xmlns:a16="http://schemas.microsoft.com/office/drawing/2014/main" id="{419D32C0-384F-46BE-9558-03C6ED5406B2}"/>
              </a:ext>
            </a:extLst>
          </p:cNvPr>
          <p:cNvGrpSpPr>
            <a:grpSpLocks noChangeAspect="1"/>
          </p:cNvGrpSpPr>
          <p:nvPr/>
        </p:nvGrpSpPr>
        <p:grpSpPr>
          <a:xfrm>
            <a:off x="9753600" y="1468648"/>
            <a:ext cx="2123640" cy="4307130"/>
            <a:chOff x="6475030" y="1142897"/>
            <a:chExt cx="2448461" cy="4965923"/>
          </a:xfrm>
        </p:grpSpPr>
        <p:pic>
          <p:nvPicPr>
            <p:cNvPr id="111" name="Picture 2">
              <a:extLst>
                <a:ext uri="{FF2B5EF4-FFF2-40B4-BE49-F238E27FC236}">
                  <a16:creationId xmlns:a16="http://schemas.microsoft.com/office/drawing/2014/main" id="{DA7F5D6C-ECD6-42D4-AC71-0D345C9B394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t="55" r="459" b="463"/>
            <a:stretch/>
          </p:blipFill>
          <p:spPr bwMode="auto">
            <a:xfrm>
              <a:off x="6475030" y="4273582"/>
              <a:ext cx="2448460" cy="1835238"/>
            </a:xfrm>
            <a:prstGeom prst="rect">
              <a:avLst/>
            </a:prstGeom>
            <a:noFill/>
            <a:ln w="9525">
              <a:solidFill>
                <a:srgbClr val="0066FF"/>
              </a:solidFill>
              <a:miter lim="800000"/>
              <a:headEnd/>
              <a:tailEnd/>
            </a:ln>
            <a:extLst>
              <a:ext uri="{909E8E84-426E-40DD-AFC4-6F175D3DCCD1}">
                <a14:hiddenFill xmlns:a14="http://schemas.microsoft.com/office/drawing/2010/main">
                  <a:solidFill>
                    <a:schemeClr val="accent1"/>
                  </a:solidFill>
                </a14:hiddenFill>
              </a:ext>
            </a:extLst>
          </p:spPr>
        </p:pic>
        <p:pic>
          <p:nvPicPr>
            <p:cNvPr id="112" name="Picture 8">
              <a:extLst>
                <a:ext uri="{FF2B5EF4-FFF2-40B4-BE49-F238E27FC236}">
                  <a16:creationId xmlns:a16="http://schemas.microsoft.com/office/drawing/2014/main" id="{5AA27BAA-42A9-4505-A611-C48F7CDCF6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8343" y="1153059"/>
              <a:ext cx="2445148" cy="3007420"/>
            </a:xfrm>
            <a:prstGeom prst="rect">
              <a:avLst/>
            </a:prstGeom>
            <a:noFill/>
            <a:ln w="9525">
              <a:solidFill>
                <a:srgbClr val="0066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3" name="Rectangle 112">
              <a:extLst>
                <a:ext uri="{FF2B5EF4-FFF2-40B4-BE49-F238E27FC236}">
                  <a16:creationId xmlns:a16="http://schemas.microsoft.com/office/drawing/2014/main" id="{2FA5AF4F-96CF-4703-B333-7D162A6A58E6}"/>
                </a:ext>
              </a:extLst>
            </p:cNvPr>
            <p:cNvSpPr/>
            <p:nvPr/>
          </p:nvSpPr>
          <p:spPr>
            <a:xfrm>
              <a:off x="6958054" y="1142897"/>
              <a:ext cx="1922488"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Proton-proton chain</a:t>
              </a:r>
              <a:endParaRPr lang="en-US" sz="1200" dirty="0"/>
            </a:p>
          </p:txBody>
        </p:sp>
        <p:sp>
          <p:nvSpPr>
            <p:cNvPr id="114" name="Rectangle 113">
              <a:extLst>
                <a:ext uri="{FF2B5EF4-FFF2-40B4-BE49-F238E27FC236}">
                  <a16:creationId xmlns:a16="http://schemas.microsoft.com/office/drawing/2014/main" id="{5DB40B49-D0F7-47E1-AEAC-BD4409113F73}"/>
                </a:ext>
              </a:extLst>
            </p:cNvPr>
            <p:cNvSpPr/>
            <p:nvPr/>
          </p:nvSpPr>
          <p:spPr>
            <a:xfrm>
              <a:off x="7297689" y="3900576"/>
              <a:ext cx="1098195" cy="319367"/>
            </a:xfrm>
            <a:prstGeom prst="rect">
              <a:avLst/>
            </a:prstGeom>
          </p:spPr>
          <p:txBody>
            <a:bodyPr wrap="none">
              <a:spAutoFit/>
            </a:bodyPr>
            <a:lstStyle/>
            <a:p>
              <a:r>
                <a:rPr kumimoji="0" lang="en-US" sz="1200" b="1" baseline="0" dirty="0">
                  <a:solidFill>
                    <a:schemeClr val="bg1"/>
                  </a:solidFill>
                  <a:latin typeface="Arial" charset="0"/>
                  <a:cs typeface="Times New Roman" pitchFamily="18" charset="0"/>
                </a:rPr>
                <a:t>CNO cycle</a:t>
              </a:r>
              <a:endParaRPr lang="en-US" sz="1200" dirty="0"/>
            </a:p>
          </p:txBody>
        </p:sp>
      </p:grpSp>
      <p:cxnSp>
        <p:nvCxnSpPr>
          <p:cNvPr id="115" name="Straight Connector 16">
            <a:extLst>
              <a:ext uri="{FF2B5EF4-FFF2-40B4-BE49-F238E27FC236}">
                <a16:creationId xmlns:a16="http://schemas.microsoft.com/office/drawing/2014/main" id="{B22D33D3-163F-4FB7-BF7F-5223E5B1B381}"/>
              </a:ext>
            </a:extLst>
          </p:cNvPr>
          <p:cNvCxnSpPr>
            <a:cxnSpLocks noChangeShapeType="1"/>
          </p:cNvCxnSpPr>
          <p:nvPr/>
        </p:nvCxnSpPr>
        <p:spPr bwMode="auto">
          <a:xfrm>
            <a:off x="3030" y="6263500"/>
            <a:ext cx="12218858" cy="0"/>
          </a:xfrm>
          <a:prstGeom prst="line">
            <a:avLst/>
          </a:prstGeom>
          <a:noFill/>
          <a:ln w="25400" algn="ctr">
            <a:solidFill>
              <a:srgbClr val="0066FF"/>
            </a:solidFill>
            <a:round/>
            <a:headEnd/>
            <a:tailEnd/>
          </a:ln>
          <a:extLst>
            <a:ext uri="{909E8E84-426E-40DD-AFC4-6F175D3DCCD1}">
              <a14:hiddenFill xmlns:a14="http://schemas.microsoft.com/office/drawing/2010/main">
                <a:noFill/>
              </a14:hiddenFill>
            </a:ext>
          </a:extLst>
        </p:spPr>
      </p:cxnSp>
      <p:cxnSp>
        <p:nvCxnSpPr>
          <p:cNvPr id="116" name="Straight Connector 16">
            <a:extLst>
              <a:ext uri="{FF2B5EF4-FFF2-40B4-BE49-F238E27FC236}">
                <a16:creationId xmlns:a16="http://schemas.microsoft.com/office/drawing/2014/main" id="{D1A89B0D-A9B5-4247-863E-ED5CB5129035}"/>
              </a:ext>
            </a:extLst>
          </p:cNvPr>
          <p:cNvCxnSpPr>
            <a:cxnSpLocks noChangeShapeType="1"/>
          </p:cNvCxnSpPr>
          <p:nvPr/>
        </p:nvCxnSpPr>
        <p:spPr bwMode="auto">
          <a:xfrm>
            <a:off x="18710" y="954107"/>
            <a:ext cx="12218858" cy="0"/>
          </a:xfrm>
          <a:prstGeom prst="line">
            <a:avLst/>
          </a:prstGeom>
          <a:noFill/>
          <a:ln w="28575" algn="ctr">
            <a:solidFill>
              <a:srgbClr val="0066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2430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242" y="235803"/>
            <a:ext cx="11528158"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S-factor for the </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reaction impacts the </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ppI</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ppII+ppIII</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branching ratio, and provides an important constraint on neutrino physics</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1)</a:t>
            </a:r>
          </a:p>
        </p:txBody>
      </p:sp>
      <p:cxnSp>
        <p:nvCxnSpPr>
          <p:cNvPr id="6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7"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2AE12BA-8431-43D1-AC26-60EAE7FB2150}" type="slidenum">
              <a:rPr lang="en-US" smtClean="0">
                <a:solidFill>
                  <a:prstClr val="black">
                    <a:tint val="75000"/>
                  </a:prstClr>
                </a:solidFill>
              </a:rPr>
              <a:pPr/>
              <a:t>20</a:t>
            </a:fld>
            <a:endParaRPr lang="en-US" dirty="0">
              <a:solidFill>
                <a:prstClr val="black">
                  <a:tint val="75000"/>
                </a:prstClr>
              </a:solidFill>
            </a:endParaRPr>
          </a:p>
        </p:txBody>
      </p:sp>
      <p:sp>
        <p:nvSpPr>
          <p:cNvPr id="25" name="TextBox 24"/>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pic>
        <p:nvPicPr>
          <p:cNvPr id="53250" name="Picture 2" descr="Nuclear Fusion - Book chapter - IOPsci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817914"/>
            <a:ext cx="6514823" cy="2898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2095223" y="2198914"/>
            <a:ext cx="1752600" cy="3810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0" name="Oval 9"/>
          <p:cNvSpPr/>
          <p:nvPr/>
        </p:nvSpPr>
        <p:spPr bwMode="auto">
          <a:xfrm>
            <a:off x="5371823" y="2656114"/>
            <a:ext cx="304800" cy="304800"/>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2" name="Oval 21"/>
          <p:cNvSpPr/>
          <p:nvPr/>
        </p:nvSpPr>
        <p:spPr bwMode="auto">
          <a:xfrm>
            <a:off x="5666947" y="3530600"/>
            <a:ext cx="304800" cy="304800"/>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1" name="TextBox 10"/>
          <p:cNvSpPr txBox="1"/>
          <p:nvPr/>
        </p:nvSpPr>
        <p:spPr>
          <a:xfrm>
            <a:off x="361811" y="4716163"/>
            <a:ext cx="6400800" cy="646331"/>
          </a:xfrm>
          <a:prstGeom prst="rect">
            <a:avLst/>
          </a:prstGeom>
          <a:noFill/>
        </p:spPr>
        <p:txBody>
          <a:bodyPr wrap="square" rtlCol="0">
            <a:spAutoFit/>
          </a:bodyPr>
          <a:lstStyle/>
          <a:p>
            <a:r>
              <a:rPr lang="en-US" sz="1800" baseline="0" dirty="0">
                <a:solidFill>
                  <a:srgbClr val="7030A0"/>
                </a:solidFill>
                <a:latin typeface="Calibri" panose="020F0502020204030204" pitchFamily="34" charset="0"/>
              </a:rPr>
              <a:t>Uncertainty in the </a:t>
            </a:r>
            <a:r>
              <a:rPr lang="en-US" sz="1800" baseline="30000" dirty="0">
                <a:solidFill>
                  <a:srgbClr val="7030A0"/>
                </a:solidFill>
                <a:latin typeface="Calibri" panose="020F0502020204030204" pitchFamily="34" charset="0"/>
              </a:rPr>
              <a:t>3</a:t>
            </a:r>
            <a:r>
              <a:rPr lang="en-US" sz="1800" baseline="0" dirty="0">
                <a:solidFill>
                  <a:srgbClr val="7030A0"/>
                </a:solidFill>
                <a:latin typeface="Calibri" panose="020F0502020204030204" pitchFamily="34" charset="0"/>
              </a:rPr>
              <a:t>He</a:t>
            </a:r>
            <a:r>
              <a:rPr lang="en-US" sz="1800" baseline="30000" dirty="0">
                <a:solidFill>
                  <a:srgbClr val="7030A0"/>
                </a:solidFill>
                <a:latin typeface="Calibri" panose="020F0502020204030204" pitchFamily="34" charset="0"/>
              </a:rPr>
              <a:t>3</a:t>
            </a:r>
            <a:r>
              <a:rPr lang="en-US" sz="1800" baseline="0" dirty="0">
                <a:solidFill>
                  <a:srgbClr val="7030A0"/>
                </a:solidFill>
                <a:latin typeface="Calibri" panose="020F0502020204030204" pitchFamily="34" charset="0"/>
              </a:rPr>
              <a:t>He S-factor directly impacts uncertainty in calculated neutrino fluxes from solar models</a:t>
            </a:r>
          </a:p>
        </p:txBody>
      </p:sp>
      <p:sp>
        <p:nvSpPr>
          <p:cNvPr id="14" name="TextBox 13">
            <a:extLst>
              <a:ext uri="{FF2B5EF4-FFF2-40B4-BE49-F238E27FC236}">
                <a16:creationId xmlns:a16="http://schemas.microsoft.com/office/drawing/2014/main" id="{8FEF66DF-85CF-4BB0-B8FD-F2D47DF20F6E}"/>
              </a:ext>
            </a:extLst>
          </p:cNvPr>
          <p:cNvSpPr txBox="1"/>
          <p:nvPr/>
        </p:nvSpPr>
        <p:spPr>
          <a:xfrm>
            <a:off x="228600" y="6106886"/>
            <a:ext cx="4343400" cy="646331"/>
          </a:xfrm>
          <a:prstGeom prst="rect">
            <a:avLst/>
          </a:prstGeom>
          <a:noFill/>
        </p:spPr>
        <p:txBody>
          <a:bodyPr wrap="square" rtlCol="0">
            <a:spAutoFit/>
          </a:bodyPr>
          <a:lstStyle/>
          <a:p>
            <a:r>
              <a:rPr lang="en-US" sz="1800" baseline="30000" dirty="0">
                <a:latin typeface="Calibri" panose="020F0502020204030204" pitchFamily="34" charset="0"/>
              </a:rPr>
              <a:t>1)</a:t>
            </a:r>
            <a:r>
              <a:rPr lang="en-US" sz="1800" baseline="0" dirty="0" err="1">
                <a:latin typeface="Calibri" panose="020F0502020204030204" pitchFamily="34" charset="0"/>
              </a:rPr>
              <a:t>Vinyoles</a:t>
            </a:r>
            <a:r>
              <a:rPr lang="en-US" sz="1800" baseline="0" dirty="0">
                <a:latin typeface="Calibri" panose="020F0502020204030204" pitchFamily="34" charset="0"/>
              </a:rPr>
              <a:t>, Ap. J 2017</a:t>
            </a:r>
          </a:p>
          <a:p>
            <a:r>
              <a:rPr lang="en-US" sz="1800" baseline="30000" dirty="0">
                <a:latin typeface="Calibri" panose="020F0502020204030204" pitchFamily="34" charset="0"/>
              </a:rPr>
              <a:t>2)</a:t>
            </a:r>
            <a:r>
              <a:rPr lang="en-US" sz="1800" baseline="0" dirty="0">
                <a:latin typeface="Calibri" panose="020F0502020204030204" pitchFamily="34" charset="0"/>
              </a:rPr>
              <a:t>Brune, Solar Fusion III workshop, 2022</a:t>
            </a:r>
          </a:p>
        </p:txBody>
      </p:sp>
      <p:cxnSp>
        <p:nvCxnSpPr>
          <p:cNvPr id="16" name="Straight Connector 15">
            <a:extLst>
              <a:ext uri="{FF2B5EF4-FFF2-40B4-BE49-F238E27FC236}">
                <a16:creationId xmlns:a16="http://schemas.microsoft.com/office/drawing/2014/main" id="{AF7596B8-56DD-48DA-83A7-4482AB60811D}"/>
              </a:ext>
            </a:extLst>
          </p:cNvPr>
          <p:cNvCxnSpPr/>
          <p:nvPr/>
        </p:nvCxnSpPr>
        <p:spPr bwMode="auto">
          <a:xfrm>
            <a:off x="228600" y="6129810"/>
            <a:ext cx="2743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389977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242" y="235803"/>
            <a:ext cx="11528158"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S-factor for the </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reaction impacts the </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ppI</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ppII+ppIII</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branching ratio, and provides an important constraint on neutrino physics</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1)</a:t>
            </a:r>
          </a:p>
        </p:txBody>
      </p:sp>
      <p:cxnSp>
        <p:nvCxnSpPr>
          <p:cNvPr id="6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7"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2AE12BA-8431-43D1-AC26-60EAE7FB2150}" type="slidenum">
              <a:rPr lang="en-US" smtClean="0">
                <a:solidFill>
                  <a:prstClr val="black">
                    <a:tint val="75000"/>
                  </a:prstClr>
                </a:solidFill>
              </a:rPr>
              <a:pPr/>
              <a:t>21</a:t>
            </a:fld>
            <a:endParaRPr lang="en-US" dirty="0">
              <a:solidFill>
                <a:prstClr val="black">
                  <a:tint val="75000"/>
                </a:prstClr>
              </a:solidFill>
            </a:endParaRPr>
          </a:p>
        </p:txBody>
      </p:sp>
      <p:sp>
        <p:nvSpPr>
          <p:cNvPr id="25" name="TextBox 24"/>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pic>
        <p:nvPicPr>
          <p:cNvPr id="53250" name="Picture 2" descr="Nuclear Fusion - Book chapter - IOPsci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817914"/>
            <a:ext cx="6514823" cy="2898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2095223" y="2198914"/>
            <a:ext cx="1752600" cy="3810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0" name="Oval 9"/>
          <p:cNvSpPr/>
          <p:nvPr/>
        </p:nvSpPr>
        <p:spPr bwMode="auto">
          <a:xfrm>
            <a:off x="5371823" y="2656114"/>
            <a:ext cx="304800" cy="304800"/>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2" name="Oval 21"/>
          <p:cNvSpPr/>
          <p:nvPr/>
        </p:nvSpPr>
        <p:spPr bwMode="auto">
          <a:xfrm>
            <a:off x="5666947" y="3530600"/>
            <a:ext cx="304800" cy="304800"/>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11" name="TextBox 10"/>
          <p:cNvSpPr txBox="1"/>
          <p:nvPr/>
        </p:nvSpPr>
        <p:spPr>
          <a:xfrm>
            <a:off x="361811" y="4716163"/>
            <a:ext cx="6400800" cy="646331"/>
          </a:xfrm>
          <a:prstGeom prst="rect">
            <a:avLst/>
          </a:prstGeom>
          <a:noFill/>
        </p:spPr>
        <p:txBody>
          <a:bodyPr wrap="square" rtlCol="0">
            <a:spAutoFit/>
          </a:bodyPr>
          <a:lstStyle/>
          <a:p>
            <a:r>
              <a:rPr lang="en-US" sz="1800" baseline="0" dirty="0">
                <a:solidFill>
                  <a:srgbClr val="7030A0"/>
                </a:solidFill>
                <a:latin typeface="Calibri" panose="020F0502020204030204" pitchFamily="34" charset="0"/>
              </a:rPr>
              <a:t>Uncertainty in the </a:t>
            </a:r>
            <a:r>
              <a:rPr lang="en-US" sz="1800" baseline="30000" dirty="0">
                <a:solidFill>
                  <a:srgbClr val="7030A0"/>
                </a:solidFill>
                <a:latin typeface="Calibri" panose="020F0502020204030204" pitchFamily="34" charset="0"/>
              </a:rPr>
              <a:t>3</a:t>
            </a:r>
            <a:r>
              <a:rPr lang="en-US" sz="1800" baseline="0" dirty="0">
                <a:solidFill>
                  <a:srgbClr val="7030A0"/>
                </a:solidFill>
                <a:latin typeface="Calibri" panose="020F0502020204030204" pitchFamily="34" charset="0"/>
              </a:rPr>
              <a:t>He</a:t>
            </a:r>
            <a:r>
              <a:rPr lang="en-US" sz="1800" baseline="30000" dirty="0">
                <a:solidFill>
                  <a:srgbClr val="7030A0"/>
                </a:solidFill>
                <a:latin typeface="Calibri" panose="020F0502020204030204" pitchFamily="34" charset="0"/>
              </a:rPr>
              <a:t>3</a:t>
            </a:r>
            <a:r>
              <a:rPr lang="en-US" sz="1800" baseline="0" dirty="0">
                <a:solidFill>
                  <a:srgbClr val="7030A0"/>
                </a:solidFill>
                <a:latin typeface="Calibri" panose="020F0502020204030204" pitchFamily="34" charset="0"/>
              </a:rPr>
              <a:t>He S-factor directly impacts uncertainty in calculated neutrino fluxes from solar models</a:t>
            </a:r>
          </a:p>
        </p:txBody>
      </p:sp>
      <p:sp>
        <p:nvSpPr>
          <p:cNvPr id="27" name="TextBox 26"/>
          <p:cNvSpPr txBox="1"/>
          <p:nvPr/>
        </p:nvSpPr>
        <p:spPr>
          <a:xfrm>
            <a:off x="228600" y="6106886"/>
            <a:ext cx="4343400" cy="646331"/>
          </a:xfrm>
          <a:prstGeom prst="rect">
            <a:avLst/>
          </a:prstGeom>
          <a:noFill/>
        </p:spPr>
        <p:txBody>
          <a:bodyPr wrap="square" rtlCol="0">
            <a:spAutoFit/>
          </a:bodyPr>
          <a:lstStyle/>
          <a:p>
            <a:r>
              <a:rPr lang="en-US" sz="1800" baseline="30000" dirty="0">
                <a:latin typeface="Calibri" panose="020F0502020204030204" pitchFamily="34" charset="0"/>
              </a:rPr>
              <a:t>1)</a:t>
            </a:r>
            <a:r>
              <a:rPr lang="en-US" sz="1800" baseline="0" dirty="0" err="1">
                <a:latin typeface="Calibri" panose="020F0502020204030204" pitchFamily="34" charset="0"/>
              </a:rPr>
              <a:t>Vinyoles</a:t>
            </a:r>
            <a:r>
              <a:rPr lang="en-US" sz="1800" baseline="0" dirty="0">
                <a:latin typeface="Calibri" panose="020F0502020204030204" pitchFamily="34" charset="0"/>
              </a:rPr>
              <a:t>, Ap. J 2017</a:t>
            </a:r>
          </a:p>
          <a:p>
            <a:r>
              <a:rPr lang="en-US" sz="1800" baseline="30000" dirty="0">
                <a:latin typeface="Calibri" panose="020F0502020204030204" pitchFamily="34" charset="0"/>
              </a:rPr>
              <a:t>2)</a:t>
            </a:r>
            <a:r>
              <a:rPr lang="en-US" sz="1800" baseline="0" dirty="0">
                <a:latin typeface="Calibri" panose="020F0502020204030204" pitchFamily="34" charset="0"/>
              </a:rPr>
              <a:t>Brune, Solar Fusion III workshop, 2022</a:t>
            </a:r>
          </a:p>
        </p:txBody>
      </p:sp>
      <p:cxnSp>
        <p:nvCxnSpPr>
          <p:cNvPr id="15" name="Straight Connector 14"/>
          <p:cNvCxnSpPr/>
          <p:nvPr/>
        </p:nvCxnSpPr>
        <p:spPr bwMode="auto">
          <a:xfrm>
            <a:off x="228600" y="6129810"/>
            <a:ext cx="2743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4" name="Group 13"/>
          <p:cNvGrpSpPr/>
          <p:nvPr/>
        </p:nvGrpSpPr>
        <p:grpSpPr>
          <a:xfrm>
            <a:off x="7163124" y="1601518"/>
            <a:ext cx="3681738" cy="3727385"/>
            <a:chOff x="6910062" y="1524000"/>
            <a:chExt cx="3681738" cy="3727385"/>
          </a:xfrm>
        </p:grpSpPr>
        <p:pic>
          <p:nvPicPr>
            <p:cNvPr id="16" name="Picture 15"/>
            <p:cNvPicPr/>
            <p:nvPr/>
          </p:nvPicPr>
          <p:blipFill rotWithShape="1">
            <a:blip r:embed="rId5">
              <a:extLst>
                <a:ext uri="{28A0092B-C50C-407E-A947-70E740481C1C}">
                  <a14:useLocalDpi xmlns:a14="http://schemas.microsoft.com/office/drawing/2010/main" val="0"/>
                </a:ext>
              </a:extLst>
            </a:blip>
            <a:srcRect l="2618" t="22223"/>
            <a:stretch/>
          </p:blipFill>
          <p:spPr bwMode="auto">
            <a:xfrm>
              <a:off x="6910062" y="1524000"/>
              <a:ext cx="3401076" cy="3200311"/>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17" name="TextBox 16"/>
            <p:cNvSpPr txBox="1"/>
            <p:nvPr/>
          </p:nvSpPr>
          <p:spPr>
            <a:xfrm>
              <a:off x="7291183" y="4431268"/>
              <a:ext cx="3300617" cy="369332"/>
            </a:xfrm>
            <a:prstGeom prst="rect">
              <a:avLst/>
            </a:prstGeom>
            <a:solidFill>
              <a:schemeClr val="bg1"/>
            </a:solidFill>
          </p:spPr>
          <p:txBody>
            <a:bodyPr wrap="square" rtlCol="0">
              <a:spAutoFit/>
            </a:bodyPr>
            <a:lstStyle/>
            <a:p>
              <a:pPr algn="ctr"/>
              <a:r>
                <a:rPr lang="en-US" sz="1800" baseline="0" dirty="0">
                  <a:cs typeface="Times New Roman" panose="02020603050405020304" pitchFamily="18" charset="0"/>
                </a:rPr>
                <a:t>E</a:t>
              </a:r>
              <a:r>
                <a:rPr lang="en-US" sz="1800" dirty="0">
                  <a:cs typeface="Times New Roman" panose="02020603050405020304" pitchFamily="18" charset="0"/>
                </a:rPr>
                <a:t>CM</a:t>
              </a:r>
              <a:r>
                <a:rPr lang="en-US" sz="1800" baseline="0" dirty="0">
                  <a:cs typeface="Times New Roman" panose="02020603050405020304" pitchFamily="18" charset="0"/>
                </a:rPr>
                <a:t> (MeV)</a:t>
              </a:r>
              <a:endParaRPr lang="en-US" sz="1800" dirty="0">
                <a:cs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7488654" y="3787077"/>
              <a:ext cx="2694281" cy="438257"/>
            </a:xfrm>
            <a:prstGeom prst="rect">
              <a:avLst/>
            </a:prstGeom>
          </p:spPr>
        </p:pic>
        <p:pic>
          <p:nvPicPr>
            <p:cNvPr id="19" name="Picture 18"/>
            <p:cNvPicPr>
              <a:picLocks noChangeAspect="1"/>
            </p:cNvPicPr>
            <p:nvPr/>
          </p:nvPicPr>
          <p:blipFill>
            <a:blip r:embed="rId7"/>
            <a:stretch>
              <a:fillRect/>
            </a:stretch>
          </p:blipFill>
          <p:spPr>
            <a:xfrm>
              <a:off x="7493118" y="3657599"/>
              <a:ext cx="2689816" cy="568638"/>
            </a:xfrm>
            <a:prstGeom prst="rect">
              <a:avLst/>
            </a:prstGeom>
          </p:spPr>
        </p:pic>
        <p:cxnSp>
          <p:nvCxnSpPr>
            <p:cNvPr id="20" name="Straight Arrow Connector 19"/>
            <p:cNvCxnSpPr/>
            <p:nvPr/>
          </p:nvCxnSpPr>
          <p:spPr>
            <a:xfrm flipV="1">
              <a:off x="7986049" y="4091153"/>
              <a:ext cx="363185" cy="5754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383402" y="4512721"/>
              <a:ext cx="1109751" cy="738664"/>
            </a:xfrm>
            <a:prstGeom prst="rect">
              <a:avLst/>
            </a:prstGeom>
            <a:noFill/>
          </p:spPr>
          <p:txBody>
            <a:bodyPr wrap="square" rtlCol="0">
              <a:spAutoFit/>
            </a:bodyPr>
            <a:lstStyle/>
            <a:p>
              <a:r>
                <a:rPr lang="en-US" sz="1400" b="1" baseline="0" dirty="0">
                  <a:latin typeface="Calibri" panose="020F0502020204030204" pitchFamily="34" charset="0"/>
                </a:rPr>
                <a:t>Solar Gamow peak</a:t>
              </a:r>
            </a:p>
          </p:txBody>
        </p:sp>
      </p:grpSp>
      <p:sp>
        <p:nvSpPr>
          <p:cNvPr id="23" name="Rectangle 22"/>
          <p:cNvSpPr/>
          <p:nvPr/>
        </p:nvSpPr>
        <p:spPr>
          <a:xfrm>
            <a:off x="9016062" y="2490864"/>
            <a:ext cx="1347140" cy="32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352144" y="2463770"/>
            <a:ext cx="2763656" cy="830997"/>
          </a:xfrm>
          <a:prstGeom prst="rect">
            <a:avLst/>
          </a:prstGeom>
          <a:noFill/>
        </p:spPr>
        <p:txBody>
          <a:bodyPr wrap="square" rtlCol="0">
            <a:spAutoFit/>
          </a:bodyPr>
          <a:lstStyle/>
          <a:p>
            <a:r>
              <a:rPr lang="en-US" sz="1600" baseline="0" dirty="0">
                <a:solidFill>
                  <a:srgbClr val="FF0000"/>
                </a:solidFill>
                <a:latin typeface="Arial" panose="020B0604020202020204" pitchFamily="34" charset="0"/>
                <a:cs typeface="Arial" panose="020B0604020202020204" pitchFamily="34" charset="0"/>
              </a:rPr>
              <a:t>Bound electron screening </a:t>
            </a:r>
            <a:br>
              <a:rPr lang="en-US" sz="1600" baseline="0" dirty="0">
                <a:solidFill>
                  <a:srgbClr val="FF0000"/>
                </a:solidFill>
                <a:latin typeface="Arial" panose="020B0604020202020204" pitchFamily="34" charset="0"/>
                <a:cs typeface="Arial" panose="020B0604020202020204" pitchFamily="34" charset="0"/>
              </a:rPr>
            </a:br>
            <a:r>
              <a:rPr lang="en-US" sz="1600" baseline="0" dirty="0">
                <a:solidFill>
                  <a:srgbClr val="FF0000"/>
                </a:solidFill>
                <a:latin typeface="Arial" panose="020B0604020202020204" pitchFamily="34" charset="0"/>
                <a:cs typeface="Arial" panose="020B0604020202020204" pitchFamily="34" charset="0"/>
              </a:rPr>
              <a:t>– cannot be avoided in accelerator measurements</a:t>
            </a:r>
          </a:p>
        </p:txBody>
      </p:sp>
      <p:sp>
        <p:nvSpPr>
          <p:cNvPr id="26" name="TextBox 25"/>
          <p:cNvSpPr txBox="1"/>
          <p:nvPr/>
        </p:nvSpPr>
        <p:spPr>
          <a:xfrm>
            <a:off x="7366002" y="1413187"/>
            <a:ext cx="3348399" cy="307777"/>
          </a:xfrm>
          <a:prstGeom prst="rect">
            <a:avLst/>
          </a:prstGeom>
          <a:noFill/>
        </p:spPr>
        <p:txBody>
          <a:bodyPr wrap="square" rtlCol="0">
            <a:spAutoFit/>
          </a:bodyPr>
          <a:lstStyle/>
          <a:p>
            <a:pPr fontAlgn="auto">
              <a:spcBef>
                <a:spcPts val="0"/>
              </a:spcBef>
              <a:spcAft>
                <a:spcPts val="0"/>
              </a:spcAft>
            </a:pPr>
            <a:r>
              <a:rPr kumimoji="0" lang="en-US" sz="1400" baseline="0" dirty="0" err="1">
                <a:solidFill>
                  <a:prstClr val="black"/>
                </a:solidFill>
                <a:latin typeface="Calibri" panose="020F0502020204030204"/>
              </a:rPr>
              <a:t>Adelberger</a:t>
            </a:r>
            <a:r>
              <a:rPr kumimoji="0" lang="en-US" sz="1400" baseline="0" dirty="0">
                <a:solidFill>
                  <a:prstClr val="black"/>
                </a:solidFill>
                <a:latin typeface="Calibri" panose="020F0502020204030204"/>
              </a:rPr>
              <a:t> et al., Rev. Mod. Phys 83, 2011</a:t>
            </a:r>
          </a:p>
        </p:txBody>
      </p:sp>
      <p:sp>
        <p:nvSpPr>
          <p:cNvPr id="28" name="Rectangle 27"/>
          <p:cNvSpPr/>
          <p:nvPr/>
        </p:nvSpPr>
        <p:spPr>
          <a:xfrm>
            <a:off x="7153365" y="5410200"/>
            <a:ext cx="4810035" cy="923330"/>
          </a:xfrm>
          <a:prstGeom prst="rect">
            <a:avLst/>
          </a:prstGeom>
          <a:solidFill>
            <a:srgbClr val="FBE5D6"/>
          </a:solidFill>
          <a:ln>
            <a:solidFill>
              <a:schemeClr val="tx1"/>
            </a:solidFill>
          </a:ln>
        </p:spPr>
        <p:txBody>
          <a:bodyPr wrap="square">
            <a:spAutoFit/>
          </a:bodyPr>
          <a:lstStyle/>
          <a:p>
            <a:pPr fontAlgn="auto">
              <a:spcBef>
                <a:spcPts val="0"/>
              </a:spcBef>
              <a:spcAft>
                <a:spcPts val="0"/>
              </a:spcAft>
            </a:pPr>
            <a:r>
              <a:rPr kumimoji="0" lang="en-US" sz="1800" baseline="0" dirty="0">
                <a:solidFill>
                  <a:prstClr val="black"/>
                </a:solidFill>
                <a:latin typeface="Arial" panose="020B0604020202020204" pitchFamily="34" charset="0"/>
                <a:cs typeface="Arial" panose="020B0604020202020204" pitchFamily="34" charset="0"/>
              </a:rPr>
              <a:t>Accelerator S-factor measurements assume a spectral shape for the </a:t>
            </a:r>
            <a:r>
              <a:rPr kumimoji="0" lang="en-US" sz="1800" baseline="30000" dirty="0">
                <a:solidFill>
                  <a:prstClr val="black"/>
                </a:solidFill>
                <a:latin typeface="Arial" panose="020B0604020202020204" pitchFamily="34" charset="0"/>
                <a:cs typeface="Arial" panose="020B0604020202020204" pitchFamily="34" charset="0"/>
              </a:rPr>
              <a:t>3</a:t>
            </a:r>
            <a:r>
              <a:rPr kumimoji="0" lang="en-US" sz="1800" baseline="0" dirty="0">
                <a:solidFill>
                  <a:prstClr val="black"/>
                </a:solidFill>
                <a:latin typeface="Arial" panose="020B0604020202020204" pitchFamily="34" charset="0"/>
                <a:cs typeface="Arial" panose="020B0604020202020204" pitchFamily="34" charset="0"/>
              </a:rPr>
              <a:t>He+</a:t>
            </a:r>
            <a:r>
              <a:rPr kumimoji="0" lang="en-US" sz="1800" baseline="30000" dirty="0">
                <a:solidFill>
                  <a:prstClr val="black"/>
                </a:solidFill>
                <a:latin typeface="Arial" panose="020B0604020202020204" pitchFamily="34" charset="0"/>
                <a:cs typeface="Arial" panose="020B0604020202020204" pitchFamily="34" charset="0"/>
              </a:rPr>
              <a:t>3</a:t>
            </a:r>
            <a:r>
              <a:rPr kumimoji="0" lang="en-US" sz="1800" baseline="0" dirty="0">
                <a:solidFill>
                  <a:prstClr val="black"/>
                </a:solidFill>
                <a:latin typeface="Arial" panose="020B0604020202020204" pitchFamily="34" charset="0"/>
                <a:cs typeface="Arial" panose="020B0604020202020204" pitchFamily="34" charset="0"/>
              </a:rPr>
              <a:t>He proton spectrum which is most likely inaccurate</a:t>
            </a:r>
            <a:r>
              <a:rPr kumimoji="0" lang="en-US" sz="1800" baseline="30000" dirty="0">
                <a:solidFill>
                  <a:prstClr val="black"/>
                </a:solidFill>
                <a:latin typeface="Arial" panose="020B0604020202020204" pitchFamily="34" charset="0"/>
                <a:cs typeface="Arial" panose="020B0604020202020204" pitchFamily="34" charset="0"/>
              </a:rPr>
              <a:t>2)</a:t>
            </a:r>
            <a:endParaRPr kumimoji="0" lang="en-US" sz="1800" baseline="30000" dirty="0">
              <a:solidFill>
                <a:prstClr val="black"/>
              </a:solidFill>
              <a:latin typeface="Calibri"/>
            </a:endParaRPr>
          </a:p>
        </p:txBody>
      </p:sp>
    </p:spTree>
    <p:extLst>
      <p:ext uri="{BB962C8B-B14F-4D97-AF65-F5344CB8AC3E}">
        <p14:creationId xmlns:p14="http://schemas.microsoft.com/office/powerpoint/2010/main" val="884359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242" y="235803"/>
            <a:ext cx="11528158"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S-factor for the </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reaction impacts the </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ppI</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ppII+ppIII</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branching ratio, and provides an important constraint on neutrino physics</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1)</a:t>
            </a:r>
          </a:p>
        </p:txBody>
      </p:sp>
      <p:cxnSp>
        <p:nvCxnSpPr>
          <p:cNvPr id="6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7"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2AE12BA-8431-43D1-AC26-60EAE7FB2150}" type="slidenum">
              <a:rPr lang="en-US" smtClean="0">
                <a:solidFill>
                  <a:prstClr val="black">
                    <a:tint val="75000"/>
                  </a:prstClr>
                </a:solidFill>
              </a:rPr>
              <a:pPr/>
              <a:t>22</a:t>
            </a:fld>
            <a:endParaRPr lang="en-US" dirty="0">
              <a:solidFill>
                <a:prstClr val="black">
                  <a:tint val="75000"/>
                </a:prstClr>
              </a:solidFill>
            </a:endParaRPr>
          </a:p>
        </p:txBody>
      </p:sp>
      <p:sp>
        <p:nvSpPr>
          <p:cNvPr id="25" name="TextBox 24"/>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sp>
        <p:nvSpPr>
          <p:cNvPr id="27" name="TextBox 26"/>
          <p:cNvSpPr txBox="1"/>
          <p:nvPr/>
        </p:nvSpPr>
        <p:spPr>
          <a:xfrm>
            <a:off x="228600" y="6106886"/>
            <a:ext cx="4343400" cy="646331"/>
          </a:xfrm>
          <a:prstGeom prst="rect">
            <a:avLst/>
          </a:prstGeom>
          <a:noFill/>
        </p:spPr>
        <p:txBody>
          <a:bodyPr wrap="square" rtlCol="0">
            <a:spAutoFit/>
          </a:bodyPr>
          <a:lstStyle/>
          <a:p>
            <a:r>
              <a:rPr lang="en-US" sz="1800" baseline="30000" dirty="0">
                <a:latin typeface="Calibri" panose="020F0502020204030204" pitchFamily="34" charset="0"/>
              </a:rPr>
              <a:t>1)</a:t>
            </a:r>
            <a:r>
              <a:rPr lang="en-US" sz="1800" baseline="0" dirty="0" err="1">
                <a:latin typeface="Calibri" panose="020F0502020204030204" pitchFamily="34" charset="0"/>
              </a:rPr>
              <a:t>Vinyoles</a:t>
            </a:r>
            <a:r>
              <a:rPr lang="en-US" sz="1800" baseline="0" dirty="0">
                <a:latin typeface="Calibri" panose="020F0502020204030204" pitchFamily="34" charset="0"/>
              </a:rPr>
              <a:t>, Ap. J 2017</a:t>
            </a:r>
          </a:p>
          <a:p>
            <a:r>
              <a:rPr lang="en-US" sz="1800" baseline="30000" dirty="0">
                <a:latin typeface="Calibri" panose="020F0502020204030204" pitchFamily="34" charset="0"/>
              </a:rPr>
              <a:t>2)</a:t>
            </a:r>
            <a:r>
              <a:rPr lang="en-US" sz="1800" baseline="0" dirty="0">
                <a:latin typeface="Calibri" panose="020F0502020204030204" pitchFamily="34" charset="0"/>
              </a:rPr>
              <a:t>Brune, Solar Fusion III workshop, 2022</a:t>
            </a:r>
          </a:p>
        </p:txBody>
      </p:sp>
      <p:cxnSp>
        <p:nvCxnSpPr>
          <p:cNvPr id="15" name="Straight Connector 14"/>
          <p:cNvCxnSpPr/>
          <p:nvPr/>
        </p:nvCxnSpPr>
        <p:spPr bwMode="auto">
          <a:xfrm>
            <a:off x="228600" y="6129810"/>
            <a:ext cx="2743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4" name="Group 13"/>
          <p:cNvGrpSpPr/>
          <p:nvPr/>
        </p:nvGrpSpPr>
        <p:grpSpPr>
          <a:xfrm>
            <a:off x="7163124" y="1601518"/>
            <a:ext cx="3681738" cy="3727385"/>
            <a:chOff x="6910062" y="1524000"/>
            <a:chExt cx="3681738" cy="3727385"/>
          </a:xfrm>
        </p:grpSpPr>
        <p:pic>
          <p:nvPicPr>
            <p:cNvPr id="16" name="Picture 15"/>
            <p:cNvPicPr/>
            <p:nvPr/>
          </p:nvPicPr>
          <p:blipFill rotWithShape="1">
            <a:blip r:embed="rId4">
              <a:extLst>
                <a:ext uri="{28A0092B-C50C-407E-A947-70E740481C1C}">
                  <a14:useLocalDpi xmlns:a14="http://schemas.microsoft.com/office/drawing/2010/main" val="0"/>
                </a:ext>
              </a:extLst>
            </a:blip>
            <a:srcRect l="2618" t="22223"/>
            <a:stretch/>
          </p:blipFill>
          <p:spPr bwMode="auto">
            <a:xfrm>
              <a:off x="6910062" y="1524000"/>
              <a:ext cx="3401076" cy="3200311"/>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17" name="TextBox 16"/>
            <p:cNvSpPr txBox="1"/>
            <p:nvPr/>
          </p:nvSpPr>
          <p:spPr>
            <a:xfrm>
              <a:off x="7291183" y="4431268"/>
              <a:ext cx="3300617" cy="369332"/>
            </a:xfrm>
            <a:prstGeom prst="rect">
              <a:avLst/>
            </a:prstGeom>
            <a:solidFill>
              <a:schemeClr val="bg1"/>
            </a:solidFill>
          </p:spPr>
          <p:txBody>
            <a:bodyPr wrap="square" rtlCol="0">
              <a:spAutoFit/>
            </a:bodyPr>
            <a:lstStyle/>
            <a:p>
              <a:pPr algn="ctr"/>
              <a:r>
                <a:rPr lang="en-US" sz="1800" baseline="0" dirty="0">
                  <a:cs typeface="Times New Roman" panose="02020603050405020304" pitchFamily="18" charset="0"/>
                </a:rPr>
                <a:t>E</a:t>
              </a:r>
              <a:r>
                <a:rPr lang="en-US" sz="1800" dirty="0">
                  <a:cs typeface="Times New Roman" panose="02020603050405020304" pitchFamily="18" charset="0"/>
                </a:rPr>
                <a:t>CM</a:t>
              </a:r>
              <a:r>
                <a:rPr lang="en-US" sz="1800" baseline="0" dirty="0">
                  <a:cs typeface="Times New Roman" panose="02020603050405020304" pitchFamily="18" charset="0"/>
                </a:rPr>
                <a:t> (MeV)</a:t>
              </a:r>
              <a:endParaRPr lang="en-US" sz="1800" dirty="0">
                <a:cs typeface="Times New Roman" panose="02020603050405020304" pitchFamily="18" charset="0"/>
              </a:endParaRPr>
            </a:p>
          </p:txBody>
        </p:sp>
        <p:pic>
          <p:nvPicPr>
            <p:cNvPr id="18" name="Picture 17"/>
            <p:cNvPicPr>
              <a:picLocks noChangeAspect="1"/>
            </p:cNvPicPr>
            <p:nvPr/>
          </p:nvPicPr>
          <p:blipFill>
            <a:blip r:embed="rId5"/>
            <a:stretch>
              <a:fillRect/>
            </a:stretch>
          </p:blipFill>
          <p:spPr>
            <a:xfrm>
              <a:off x="7488654" y="3787077"/>
              <a:ext cx="2694281" cy="438257"/>
            </a:xfrm>
            <a:prstGeom prst="rect">
              <a:avLst/>
            </a:prstGeom>
          </p:spPr>
        </p:pic>
        <p:pic>
          <p:nvPicPr>
            <p:cNvPr id="19" name="Picture 18"/>
            <p:cNvPicPr>
              <a:picLocks noChangeAspect="1"/>
            </p:cNvPicPr>
            <p:nvPr/>
          </p:nvPicPr>
          <p:blipFill>
            <a:blip r:embed="rId6"/>
            <a:stretch>
              <a:fillRect/>
            </a:stretch>
          </p:blipFill>
          <p:spPr>
            <a:xfrm>
              <a:off x="7493118" y="3657599"/>
              <a:ext cx="2689816" cy="568638"/>
            </a:xfrm>
            <a:prstGeom prst="rect">
              <a:avLst/>
            </a:prstGeom>
          </p:spPr>
        </p:pic>
        <p:cxnSp>
          <p:nvCxnSpPr>
            <p:cNvPr id="20" name="Straight Arrow Connector 19"/>
            <p:cNvCxnSpPr/>
            <p:nvPr/>
          </p:nvCxnSpPr>
          <p:spPr>
            <a:xfrm flipV="1">
              <a:off x="7986049" y="4091153"/>
              <a:ext cx="363185" cy="5754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383402" y="4512721"/>
              <a:ext cx="1109751" cy="738664"/>
            </a:xfrm>
            <a:prstGeom prst="rect">
              <a:avLst/>
            </a:prstGeom>
            <a:noFill/>
          </p:spPr>
          <p:txBody>
            <a:bodyPr wrap="square" rtlCol="0">
              <a:spAutoFit/>
            </a:bodyPr>
            <a:lstStyle/>
            <a:p>
              <a:r>
                <a:rPr lang="en-US" sz="1400" b="1" baseline="0" dirty="0">
                  <a:latin typeface="Calibri" panose="020F0502020204030204" pitchFamily="34" charset="0"/>
                </a:rPr>
                <a:t>Solar Gamow peak</a:t>
              </a:r>
            </a:p>
          </p:txBody>
        </p:sp>
      </p:grpSp>
      <p:sp>
        <p:nvSpPr>
          <p:cNvPr id="23" name="Rectangle 22"/>
          <p:cNvSpPr/>
          <p:nvPr/>
        </p:nvSpPr>
        <p:spPr>
          <a:xfrm>
            <a:off x="9016062" y="2490864"/>
            <a:ext cx="1347140" cy="32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352144" y="2463770"/>
            <a:ext cx="2763656" cy="830997"/>
          </a:xfrm>
          <a:prstGeom prst="rect">
            <a:avLst/>
          </a:prstGeom>
          <a:noFill/>
        </p:spPr>
        <p:txBody>
          <a:bodyPr wrap="square" rtlCol="0">
            <a:spAutoFit/>
          </a:bodyPr>
          <a:lstStyle/>
          <a:p>
            <a:r>
              <a:rPr lang="en-US" sz="1600" baseline="0" dirty="0">
                <a:solidFill>
                  <a:srgbClr val="FF0000"/>
                </a:solidFill>
                <a:latin typeface="Arial" panose="020B0604020202020204" pitchFamily="34" charset="0"/>
                <a:cs typeface="Arial" panose="020B0604020202020204" pitchFamily="34" charset="0"/>
              </a:rPr>
              <a:t>Bound electron screening </a:t>
            </a:r>
            <a:br>
              <a:rPr lang="en-US" sz="1600" baseline="0" dirty="0">
                <a:solidFill>
                  <a:srgbClr val="FF0000"/>
                </a:solidFill>
                <a:latin typeface="Arial" panose="020B0604020202020204" pitchFamily="34" charset="0"/>
                <a:cs typeface="Arial" panose="020B0604020202020204" pitchFamily="34" charset="0"/>
              </a:rPr>
            </a:br>
            <a:r>
              <a:rPr lang="en-US" sz="1600" baseline="0" dirty="0">
                <a:solidFill>
                  <a:srgbClr val="FF0000"/>
                </a:solidFill>
                <a:latin typeface="Arial" panose="020B0604020202020204" pitchFamily="34" charset="0"/>
                <a:cs typeface="Arial" panose="020B0604020202020204" pitchFamily="34" charset="0"/>
              </a:rPr>
              <a:t>– cannot be avoided in accelerator measurements</a:t>
            </a:r>
          </a:p>
        </p:txBody>
      </p:sp>
      <p:sp>
        <p:nvSpPr>
          <p:cNvPr id="26" name="TextBox 25"/>
          <p:cNvSpPr txBox="1"/>
          <p:nvPr/>
        </p:nvSpPr>
        <p:spPr>
          <a:xfrm>
            <a:off x="7366002" y="1413187"/>
            <a:ext cx="3348399" cy="307777"/>
          </a:xfrm>
          <a:prstGeom prst="rect">
            <a:avLst/>
          </a:prstGeom>
          <a:noFill/>
        </p:spPr>
        <p:txBody>
          <a:bodyPr wrap="square" rtlCol="0">
            <a:spAutoFit/>
          </a:bodyPr>
          <a:lstStyle/>
          <a:p>
            <a:pPr fontAlgn="auto">
              <a:spcBef>
                <a:spcPts val="0"/>
              </a:spcBef>
              <a:spcAft>
                <a:spcPts val="0"/>
              </a:spcAft>
            </a:pPr>
            <a:r>
              <a:rPr kumimoji="0" lang="en-US" sz="1400" baseline="0" dirty="0" err="1">
                <a:solidFill>
                  <a:prstClr val="black"/>
                </a:solidFill>
                <a:latin typeface="Calibri" panose="020F0502020204030204"/>
              </a:rPr>
              <a:t>Adelberger</a:t>
            </a:r>
            <a:r>
              <a:rPr kumimoji="0" lang="en-US" sz="1400" baseline="0" dirty="0">
                <a:solidFill>
                  <a:prstClr val="black"/>
                </a:solidFill>
                <a:latin typeface="Calibri" panose="020F0502020204030204"/>
              </a:rPr>
              <a:t> et al., Rev. Mod. Phys 83, 2011</a:t>
            </a:r>
          </a:p>
        </p:txBody>
      </p:sp>
      <p:sp>
        <p:nvSpPr>
          <p:cNvPr id="28" name="Rectangle 27"/>
          <p:cNvSpPr/>
          <p:nvPr/>
        </p:nvSpPr>
        <p:spPr>
          <a:xfrm>
            <a:off x="7153365" y="5410200"/>
            <a:ext cx="4810035" cy="923330"/>
          </a:xfrm>
          <a:prstGeom prst="rect">
            <a:avLst/>
          </a:prstGeom>
          <a:solidFill>
            <a:srgbClr val="FBE5D6"/>
          </a:solidFill>
          <a:ln>
            <a:solidFill>
              <a:schemeClr val="tx1"/>
            </a:solidFill>
          </a:ln>
        </p:spPr>
        <p:txBody>
          <a:bodyPr wrap="square">
            <a:spAutoFit/>
          </a:bodyPr>
          <a:lstStyle/>
          <a:p>
            <a:pPr fontAlgn="auto">
              <a:spcBef>
                <a:spcPts val="0"/>
              </a:spcBef>
              <a:spcAft>
                <a:spcPts val="0"/>
              </a:spcAft>
            </a:pPr>
            <a:r>
              <a:rPr kumimoji="0" lang="en-US" sz="1800" baseline="0" dirty="0">
                <a:solidFill>
                  <a:prstClr val="black"/>
                </a:solidFill>
                <a:latin typeface="Arial" panose="020B0604020202020204" pitchFamily="34" charset="0"/>
                <a:cs typeface="Arial" panose="020B0604020202020204" pitchFamily="34" charset="0"/>
              </a:rPr>
              <a:t>Accelerator S-factor measurements assume a spectral shape for the </a:t>
            </a:r>
            <a:r>
              <a:rPr kumimoji="0" lang="en-US" sz="1800" baseline="30000" dirty="0">
                <a:solidFill>
                  <a:prstClr val="black"/>
                </a:solidFill>
                <a:latin typeface="Arial" panose="020B0604020202020204" pitchFamily="34" charset="0"/>
                <a:cs typeface="Arial" panose="020B0604020202020204" pitchFamily="34" charset="0"/>
              </a:rPr>
              <a:t>3</a:t>
            </a:r>
            <a:r>
              <a:rPr kumimoji="0" lang="en-US" sz="1800" baseline="0" dirty="0">
                <a:solidFill>
                  <a:prstClr val="black"/>
                </a:solidFill>
                <a:latin typeface="Arial" panose="020B0604020202020204" pitchFamily="34" charset="0"/>
                <a:cs typeface="Arial" panose="020B0604020202020204" pitchFamily="34" charset="0"/>
              </a:rPr>
              <a:t>He+</a:t>
            </a:r>
            <a:r>
              <a:rPr kumimoji="0" lang="en-US" sz="1800" baseline="30000" dirty="0">
                <a:solidFill>
                  <a:prstClr val="black"/>
                </a:solidFill>
                <a:latin typeface="Arial" panose="020B0604020202020204" pitchFamily="34" charset="0"/>
                <a:cs typeface="Arial" panose="020B0604020202020204" pitchFamily="34" charset="0"/>
              </a:rPr>
              <a:t>3</a:t>
            </a:r>
            <a:r>
              <a:rPr kumimoji="0" lang="en-US" sz="1800" baseline="0" dirty="0">
                <a:solidFill>
                  <a:prstClr val="black"/>
                </a:solidFill>
                <a:latin typeface="Arial" panose="020B0604020202020204" pitchFamily="34" charset="0"/>
                <a:cs typeface="Arial" panose="020B0604020202020204" pitchFamily="34" charset="0"/>
              </a:rPr>
              <a:t>He proton spectrum which is most likely inaccurate</a:t>
            </a:r>
            <a:r>
              <a:rPr kumimoji="0" lang="en-US" sz="1800" baseline="30000" dirty="0">
                <a:solidFill>
                  <a:prstClr val="black"/>
                </a:solidFill>
                <a:latin typeface="Arial" panose="020B0604020202020204" pitchFamily="34" charset="0"/>
                <a:cs typeface="Arial" panose="020B0604020202020204" pitchFamily="34" charset="0"/>
              </a:rPr>
              <a:t>2)</a:t>
            </a:r>
            <a:endParaRPr kumimoji="0" lang="en-US" sz="1800" baseline="30000" dirty="0">
              <a:solidFill>
                <a:prstClr val="black"/>
              </a:solidFill>
              <a:latin typeface="Calibri"/>
            </a:endParaRPr>
          </a:p>
        </p:txBody>
      </p:sp>
      <p:pic>
        <p:nvPicPr>
          <p:cNvPr id="29" name="Picture 28">
            <a:extLst>
              <a:ext uri="{FF2B5EF4-FFF2-40B4-BE49-F238E27FC236}">
                <a16:creationId xmlns:a16="http://schemas.microsoft.com/office/drawing/2014/main" id="{D69A4B3F-7C32-44B5-B895-6DFA42C3DEB7}"/>
              </a:ext>
            </a:extLst>
          </p:cNvPr>
          <p:cNvPicPr/>
          <p:nvPr/>
        </p:nvPicPr>
        <p:blipFill rotWithShape="1">
          <a:blip r:embed="rId7"/>
          <a:srcRect t="8633" b="19923"/>
          <a:stretch/>
        </p:blipFill>
        <p:spPr>
          <a:xfrm>
            <a:off x="583449" y="1783591"/>
            <a:ext cx="4871717" cy="2811163"/>
          </a:xfrm>
          <a:prstGeom prst="rect">
            <a:avLst/>
          </a:prstGeom>
        </p:spPr>
      </p:pic>
      <p:sp>
        <p:nvSpPr>
          <p:cNvPr id="30" name="TextBox 29">
            <a:extLst>
              <a:ext uri="{FF2B5EF4-FFF2-40B4-BE49-F238E27FC236}">
                <a16:creationId xmlns:a16="http://schemas.microsoft.com/office/drawing/2014/main" id="{425F77C4-EB80-4096-A197-C2D1FDEE300B}"/>
              </a:ext>
            </a:extLst>
          </p:cNvPr>
          <p:cNvSpPr txBox="1"/>
          <p:nvPr/>
        </p:nvSpPr>
        <p:spPr>
          <a:xfrm>
            <a:off x="1497849" y="1498473"/>
            <a:ext cx="2438400" cy="370114"/>
          </a:xfrm>
          <a:prstGeom prst="rect">
            <a:avLst/>
          </a:prstGeom>
          <a:noFill/>
        </p:spPr>
        <p:txBody>
          <a:bodyPr wrap="square" rtlCol="0">
            <a:spAutoFit/>
          </a:bodyPr>
          <a:lstStyle/>
          <a:p>
            <a:r>
              <a:rPr lang="en-US" sz="1800" baseline="0" dirty="0" err="1">
                <a:latin typeface="Calibri" panose="020F0502020204030204" pitchFamily="34" charset="0"/>
              </a:rPr>
              <a:t>Vinyoles</a:t>
            </a:r>
            <a:r>
              <a:rPr lang="en-US" sz="1800" baseline="0" dirty="0">
                <a:latin typeface="Calibri" panose="020F0502020204030204" pitchFamily="34" charset="0"/>
              </a:rPr>
              <a:t>, Ap. J 2017</a:t>
            </a:r>
          </a:p>
        </p:txBody>
      </p:sp>
      <p:sp>
        <p:nvSpPr>
          <p:cNvPr id="31" name="Rectangle 30">
            <a:extLst>
              <a:ext uri="{FF2B5EF4-FFF2-40B4-BE49-F238E27FC236}">
                <a16:creationId xmlns:a16="http://schemas.microsoft.com/office/drawing/2014/main" id="{12D7CBD2-2AAD-41E7-89AB-3BFBAA038C39}"/>
              </a:ext>
            </a:extLst>
          </p:cNvPr>
          <p:cNvSpPr/>
          <p:nvPr/>
        </p:nvSpPr>
        <p:spPr>
          <a:xfrm>
            <a:off x="390491" y="4976748"/>
            <a:ext cx="6096000" cy="646331"/>
          </a:xfrm>
          <a:prstGeom prst="rect">
            <a:avLst/>
          </a:prstGeom>
        </p:spPr>
        <p:txBody>
          <a:bodyPr>
            <a:spAutoFit/>
          </a:bodyPr>
          <a:lstStyle/>
          <a:p>
            <a:r>
              <a:rPr lang="en-US" sz="1800" baseline="0" dirty="0">
                <a:latin typeface="Calibri" panose="020F0502020204030204" pitchFamily="34" charset="0"/>
              </a:rPr>
              <a:t>Current assumed </a:t>
            </a:r>
            <a:r>
              <a:rPr lang="en-US" sz="1800" baseline="0" dirty="0">
                <a:latin typeface="Calibri" panose="020F0502020204030204" pitchFamily="34" charset="0"/>
                <a:sym typeface="Symbol" panose="05050102010706020507" pitchFamily="18" charset="2"/>
              </a:rPr>
              <a:t>5.2% uncertainty on solar </a:t>
            </a:r>
            <a:r>
              <a:rPr lang="en-US" sz="1800" baseline="30000" dirty="0">
                <a:latin typeface="Calibri" panose="020F0502020204030204" pitchFamily="34" charset="0"/>
                <a:sym typeface="Symbol" panose="05050102010706020507" pitchFamily="18" charset="2"/>
              </a:rPr>
              <a:t>3</a:t>
            </a:r>
            <a:r>
              <a:rPr lang="en-US" sz="1800" baseline="0" dirty="0">
                <a:latin typeface="Calibri" panose="020F0502020204030204" pitchFamily="34" charset="0"/>
                <a:sym typeface="Symbol" panose="05050102010706020507" pitchFamily="18" charset="2"/>
              </a:rPr>
              <a:t>He</a:t>
            </a:r>
            <a:r>
              <a:rPr lang="en-US" sz="1800" baseline="30000" dirty="0">
                <a:latin typeface="Calibri" panose="020F0502020204030204" pitchFamily="34" charset="0"/>
                <a:sym typeface="Symbol" panose="05050102010706020507" pitchFamily="18" charset="2"/>
              </a:rPr>
              <a:t>3</a:t>
            </a:r>
            <a:r>
              <a:rPr lang="en-US" sz="1800" baseline="0" dirty="0">
                <a:latin typeface="Calibri" panose="020F0502020204030204" pitchFamily="34" charset="0"/>
                <a:sym typeface="Symbol" panose="05050102010706020507" pitchFamily="18" charset="2"/>
              </a:rPr>
              <a:t>He S-factor has a 2.3% impact on the calculated solar neutrino flux</a:t>
            </a:r>
            <a:endParaRPr lang="en-US" sz="1800" baseline="0" dirty="0">
              <a:latin typeface="Calibri" panose="020F0502020204030204" pitchFamily="34" charset="0"/>
            </a:endParaRPr>
          </a:p>
        </p:txBody>
      </p:sp>
    </p:spTree>
    <p:extLst>
      <p:ext uri="{BB962C8B-B14F-4D97-AF65-F5344CB8AC3E}">
        <p14:creationId xmlns:p14="http://schemas.microsoft.com/office/powerpoint/2010/main" val="2871548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642" y="2069263"/>
            <a:ext cx="4191331" cy="2959937"/>
          </a:xfrm>
          <a:prstGeom prst="rect">
            <a:avLst/>
          </a:prstGeom>
        </p:spPr>
      </p:pic>
      <p:sp>
        <p:nvSpPr>
          <p:cNvPr id="50" name="Rectangle 49"/>
          <p:cNvSpPr/>
          <p:nvPr/>
        </p:nvSpPr>
        <p:spPr bwMode="auto">
          <a:xfrm>
            <a:off x="1141554" y="2179261"/>
            <a:ext cx="388099" cy="1981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3" name="Rectangle 11"/>
          <p:cNvSpPr>
            <a:spLocks noChangeArrowheads="1"/>
          </p:cNvSpPr>
          <p:nvPr/>
        </p:nvSpPr>
        <p:spPr bwMode="auto">
          <a:xfrm>
            <a:off x="1066800" y="221159"/>
            <a:ext cx="9144000" cy="830997"/>
          </a:xfrm>
          <a:prstGeom prst="rect">
            <a:avLst/>
          </a:prstGeom>
          <a:noFill/>
          <a:ln>
            <a:noFill/>
          </a:ln>
        </p:spPr>
        <p:txBody>
          <a:bodyPr>
            <a:spAutoFit/>
          </a:bodyPr>
          <a:lstStyle/>
          <a:p>
            <a:pPr marL="342900"/>
            <a:r>
              <a:rPr kumimoji="0" lang="en-US" sz="2400" b="1" baseline="0" dirty="0">
                <a:solidFill>
                  <a:srgbClr val="660033"/>
                </a:solidFill>
                <a:latin typeface="Arial" charset="0"/>
                <a:cs typeface="Times New Roman" pitchFamily="18" charset="0"/>
              </a:rPr>
              <a:t>Initial measurements of the </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 proton spectrum have been made at OMEGA at E</a:t>
            </a:r>
            <a:r>
              <a:rPr kumimoji="0" lang="en-US" sz="2400" b="1" dirty="0">
                <a:solidFill>
                  <a:srgbClr val="660033"/>
                </a:solidFill>
                <a:latin typeface="Arial" charset="0"/>
                <a:cs typeface="Times New Roman" pitchFamily="18" charset="0"/>
              </a:rPr>
              <a:t>G</a:t>
            </a:r>
            <a:r>
              <a:rPr kumimoji="0" lang="en-US" sz="2400" b="1" baseline="0" dirty="0">
                <a:solidFill>
                  <a:srgbClr val="660033"/>
                </a:solidFill>
                <a:latin typeface="Arial" charset="0"/>
                <a:cs typeface="Times New Roman" pitchFamily="18" charset="0"/>
              </a:rPr>
              <a:t>=165 </a:t>
            </a:r>
            <a:r>
              <a:rPr kumimoji="0" lang="en-US" sz="2400" b="1" baseline="0" dirty="0" err="1">
                <a:solidFill>
                  <a:srgbClr val="660033"/>
                </a:solidFill>
                <a:latin typeface="Arial" charset="0"/>
                <a:cs typeface="Times New Roman" pitchFamily="18" charset="0"/>
              </a:rPr>
              <a:t>keV</a:t>
            </a:r>
            <a:endParaRPr kumimoji="0" lang="en-US" sz="2400" b="1" baseline="30000" dirty="0">
              <a:solidFill>
                <a:srgbClr val="660033"/>
              </a:solidFill>
              <a:latin typeface="Arial" charset="0"/>
              <a:cs typeface="Times New Roman" pitchFamily="18" charset="0"/>
            </a:endParaRPr>
          </a:p>
        </p:txBody>
      </p:sp>
      <p:sp>
        <p:nvSpPr>
          <p:cNvPr id="4" name="TextBox 3"/>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23</a:t>
            </a:fld>
            <a:endParaRPr lang="en-US">
              <a:solidFill>
                <a:srgbClr val="FFFFFF">
                  <a:lumMod val="50000"/>
                </a:srgbClr>
              </a:solidFill>
            </a:endParaRPr>
          </a:p>
        </p:txBody>
      </p:sp>
      <p:grpSp>
        <p:nvGrpSpPr>
          <p:cNvPr id="9" name="Group 8"/>
          <p:cNvGrpSpPr/>
          <p:nvPr/>
        </p:nvGrpSpPr>
        <p:grpSpPr>
          <a:xfrm>
            <a:off x="9973229" y="1228910"/>
            <a:ext cx="2818233" cy="2581090"/>
            <a:chOff x="689992" y="1536870"/>
            <a:chExt cx="2171450" cy="2122951"/>
          </a:xfrm>
        </p:grpSpPr>
        <p:sp>
          <p:nvSpPr>
            <p:cNvPr id="10" name="Rectangle 15"/>
            <p:cNvSpPr>
              <a:spLocks noChangeAspect="1" noChangeArrowheads="1"/>
            </p:cNvSpPr>
            <p:nvPr/>
          </p:nvSpPr>
          <p:spPr bwMode="auto">
            <a:xfrm>
              <a:off x="689992" y="1536870"/>
              <a:ext cx="887594" cy="523220"/>
            </a:xfrm>
            <a:prstGeom prst="rect">
              <a:avLst/>
            </a:prstGeom>
            <a:noFill/>
            <a:ln w="9525">
              <a:noFill/>
              <a:miter lim="800000"/>
              <a:headEnd/>
              <a:tailEnd/>
            </a:ln>
          </p:spPr>
          <p:txBody>
            <a:bodyPr wrap="square">
              <a:spAutoFit/>
            </a:bodyPr>
            <a:lstStyle/>
            <a:p>
              <a:r>
                <a:rPr kumimoji="0" lang="en-US" sz="1400" b="1" baseline="0" dirty="0">
                  <a:latin typeface="Arial" pitchFamily="34" charset="0"/>
                  <a:cs typeface="Arial" pitchFamily="34" charset="0"/>
                </a:rPr>
                <a:t>2-3 </a:t>
              </a:r>
              <a:r>
                <a:rPr kumimoji="0" lang="el-GR" sz="1400" b="1" baseline="0" dirty="0">
                  <a:latin typeface="Arial" pitchFamily="34" charset="0"/>
                  <a:cs typeface="Arial" pitchFamily="34" charset="0"/>
                </a:rPr>
                <a:t>μ</a:t>
              </a:r>
              <a:r>
                <a:rPr kumimoji="0" lang="en-US" sz="1400" b="1" baseline="0" dirty="0">
                  <a:latin typeface="Arial" pitchFamily="34" charset="0"/>
                  <a:cs typeface="Arial" pitchFamily="34" charset="0"/>
                </a:rPr>
                <a:t>m SiO</a:t>
              </a:r>
              <a:r>
                <a:rPr kumimoji="0" lang="en-US" sz="1400" b="1" dirty="0">
                  <a:latin typeface="Arial" pitchFamily="34" charset="0"/>
                  <a:cs typeface="Arial" pitchFamily="34" charset="0"/>
                </a:rPr>
                <a:t>2</a:t>
              </a:r>
            </a:p>
          </p:txBody>
        </p:sp>
        <p:grpSp>
          <p:nvGrpSpPr>
            <p:cNvPr id="11" name="Group 16"/>
            <p:cNvGrpSpPr>
              <a:grpSpLocks noChangeAspect="1"/>
            </p:cNvGrpSpPr>
            <p:nvPr/>
          </p:nvGrpSpPr>
          <p:grpSpPr bwMode="auto">
            <a:xfrm>
              <a:off x="799666" y="1567883"/>
              <a:ext cx="2061776" cy="2091938"/>
              <a:chOff x="769937" y="2435798"/>
              <a:chExt cx="3682427" cy="3736402"/>
            </a:xfrm>
          </p:grpSpPr>
          <p:sp>
            <p:nvSpPr>
              <p:cNvPr id="12" name="Arc 11"/>
              <p:cNvSpPr/>
              <p:nvPr/>
            </p:nvSpPr>
            <p:spPr bwMode="auto">
              <a:xfrm>
                <a:off x="769937" y="2435798"/>
                <a:ext cx="3682427" cy="3682529"/>
              </a:xfrm>
              <a:prstGeom prst="arc">
                <a:avLst>
                  <a:gd name="adj1" fmla="val 14593332"/>
                  <a:gd name="adj2" fmla="val 17808942"/>
                </a:avLst>
              </a:prstGeom>
              <a:solidFill>
                <a:srgbClr val="C00000"/>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grpSp>
            <p:nvGrpSpPr>
              <p:cNvPr id="13" name="Group 77"/>
              <p:cNvGrpSpPr>
                <a:grpSpLocks/>
              </p:cNvGrpSpPr>
              <p:nvPr/>
            </p:nvGrpSpPr>
            <p:grpSpPr bwMode="auto">
              <a:xfrm>
                <a:off x="863506" y="2612435"/>
                <a:ext cx="3473302" cy="3559765"/>
                <a:chOff x="863506" y="2612435"/>
                <a:chExt cx="3473302" cy="3559765"/>
              </a:xfrm>
            </p:grpSpPr>
            <p:sp>
              <p:nvSpPr>
                <p:cNvPr id="14" name="Arc 13"/>
                <p:cNvSpPr/>
                <p:nvPr/>
              </p:nvSpPr>
              <p:spPr bwMode="auto">
                <a:xfrm>
                  <a:off x="863506" y="2695966"/>
                  <a:ext cx="3473302" cy="3476234"/>
                </a:xfrm>
                <a:prstGeom prst="arc">
                  <a:avLst>
                    <a:gd name="adj1" fmla="val 14716561"/>
                    <a:gd name="adj2" fmla="val 17684400"/>
                  </a:avLst>
                </a:prstGeom>
                <a:solidFill>
                  <a:srgbClr val="FFFF99"/>
                </a:solidFill>
                <a:ln w="15875" cap="flat" cmpd="sng" algn="ctr">
                  <a:solidFill>
                    <a:schemeClr val="tx1"/>
                  </a:solidFill>
                  <a:prstDash val="solid"/>
                  <a:round/>
                  <a:headEnd type="none" w="med" len="med"/>
                  <a:tailEnd type="none" w="med" len="med"/>
                </a:ln>
                <a:effectLst/>
              </p:spPr>
              <p:txBody>
                <a:bodyPr/>
                <a:lstStyle/>
                <a:p>
                  <a:pPr algn="ctr">
                    <a:defRPr/>
                  </a:pPr>
                  <a:endParaRPr lang="en-US" sz="1400" b="1">
                    <a:latin typeface="Arial" pitchFamily="34" charset="0"/>
                    <a:cs typeface="Arial" pitchFamily="34" charset="0"/>
                  </a:endParaRPr>
                </a:p>
              </p:txBody>
            </p:sp>
            <p:cxnSp>
              <p:nvCxnSpPr>
                <p:cNvPr id="15" name="Straight Connector 83"/>
                <p:cNvCxnSpPr>
                  <a:cxnSpLocks noChangeShapeType="1"/>
                  <a:stCxn id="12" idx="2"/>
                  <a:endCxn id="14" idx="1"/>
                </p:cNvCxnSpPr>
                <p:nvPr/>
              </p:nvCxnSpPr>
              <p:spPr bwMode="auto">
                <a:xfrm flipH="1">
                  <a:off x="2600157" y="2612936"/>
                  <a:ext cx="798970" cy="1821147"/>
                </a:xfrm>
                <a:prstGeom prst="line">
                  <a:avLst/>
                </a:prstGeom>
                <a:noFill/>
                <a:ln w="15875" algn="ctr">
                  <a:solidFill>
                    <a:schemeClr val="tx1"/>
                  </a:solidFill>
                  <a:round/>
                  <a:headEnd/>
                  <a:tailEnd/>
                </a:ln>
              </p:spPr>
            </p:cxnSp>
            <p:cxnSp>
              <p:nvCxnSpPr>
                <p:cNvPr id="16" name="Straight Connector 85"/>
                <p:cNvCxnSpPr>
                  <a:cxnSpLocks noChangeShapeType="1"/>
                  <a:stCxn id="12" idx="0"/>
                  <a:endCxn id="14" idx="1"/>
                </p:cNvCxnSpPr>
                <p:nvPr/>
              </p:nvCxnSpPr>
              <p:spPr bwMode="auto">
                <a:xfrm>
                  <a:off x="1824229" y="2612435"/>
                  <a:ext cx="775928" cy="1821648"/>
                </a:xfrm>
                <a:prstGeom prst="line">
                  <a:avLst/>
                </a:prstGeom>
                <a:noFill/>
                <a:ln w="15875" algn="ctr">
                  <a:solidFill>
                    <a:schemeClr val="tx1"/>
                  </a:solidFill>
                  <a:round/>
                  <a:headEnd/>
                  <a:tailEnd/>
                </a:ln>
              </p:spPr>
            </p:cxnSp>
            <p:sp>
              <p:nvSpPr>
                <p:cNvPr id="17" name="Rectangle 16"/>
                <p:cNvSpPr>
                  <a:spLocks noChangeAspect="1" noChangeArrowheads="1"/>
                </p:cNvSpPr>
                <p:nvPr/>
              </p:nvSpPr>
              <p:spPr bwMode="auto">
                <a:xfrm>
                  <a:off x="2066964" y="2676986"/>
                  <a:ext cx="1035042" cy="768645"/>
                </a:xfrm>
                <a:prstGeom prst="rect">
                  <a:avLst/>
                </a:prstGeom>
                <a:noFill/>
                <a:ln w="9525">
                  <a:noFill/>
                  <a:miter lim="800000"/>
                  <a:headEnd/>
                  <a:tailEnd/>
                </a:ln>
              </p:spPr>
              <p:txBody>
                <a:bodyPr wrap="none">
                  <a:spAutoFit/>
                </a:bodyPr>
                <a:lstStyle/>
                <a:p>
                  <a:pPr algn="ctr"/>
                  <a:r>
                    <a:rPr kumimoji="0" lang="en-US" sz="1400" b="1" baseline="0" dirty="0">
                      <a:latin typeface="Arial" pitchFamily="34" charset="0"/>
                      <a:cs typeface="Arial" pitchFamily="34" charset="0"/>
                    </a:rPr>
                    <a:t>20 </a:t>
                  </a:r>
                  <a:r>
                    <a:rPr kumimoji="0" lang="en-US" sz="1400" b="1" baseline="0" dirty="0" err="1">
                      <a:latin typeface="Arial" pitchFamily="34" charset="0"/>
                      <a:cs typeface="Arial" pitchFamily="34" charset="0"/>
                    </a:rPr>
                    <a:t>atm</a:t>
                  </a:r>
                  <a:endParaRPr kumimoji="0" lang="en-US" sz="1400" b="1" baseline="0" dirty="0">
                    <a:latin typeface="Arial" pitchFamily="34" charset="0"/>
                    <a:cs typeface="Arial" pitchFamily="34" charset="0"/>
                  </a:endParaRPr>
                </a:p>
                <a:p>
                  <a:pPr algn="ctr"/>
                  <a:r>
                    <a:rPr kumimoji="0" lang="en-US" sz="1400" b="1" baseline="30000" dirty="0">
                      <a:latin typeface="Arial" pitchFamily="34" charset="0"/>
                      <a:cs typeface="Arial" pitchFamily="34" charset="0"/>
                    </a:rPr>
                    <a:t>3</a:t>
                  </a:r>
                  <a:r>
                    <a:rPr kumimoji="0" lang="en-US" sz="1400" b="1" baseline="0" dirty="0">
                      <a:latin typeface="Arial" pitchFamily="34" charset="0"/>
                      <a:cs typeface="Arial" pitchFamily="34" charset="0"/>
                    </a:rPr>
                    <a:t>He</a:t>
                  </a:r>
                </a:p>
              </p:txBody>
            </p:sp>
            <p:cxnSp>
              <p:nvCxnSpPr>
                <p:cNvPr id="18" name="Straight Arrow Connector 89"/>
                <p:cNvCxnSpPr>
                  <a:cxnSpLocks noChangeShapeType="1"/>
                </p:cNvCxnSpPr>
                <p:nvPr/>
              </p:nvCxnSpPr>
              <p:spPr bwMode="auto">
                <a:xfrm>
                  <a:off x="1562100" y="2697163"/>
                  <a:ext cx="182563" cy="1587"/>
                </a:xfrm>
                <a:prstGeom prst="straightConnector1">
                  <a:avLst/>
                </a:prstGeom>
                <a:noFill/>
                <a:ln w="15875" algn="ctr">
                  <a:solidFill>
                    <a:schemeClr val="tx1"/>
                  </a:solidFill>
                  <a:round/>
                  <a:headEnd/>
                  <a:tailEnd type="stealth" w="med" len="med"/>
                </a:ln>
              </p:spPr>
            </p:cxnSp>
          </p:grpSp>
        </p:grpSp>
      </p:grpSp>
      <p:pic>
        <p:nvPicPr>
          <p:cNvPr id="47" name="Picture 2"/>
          <p:cNvPicPr>
            <a:picLocks noChangeAspect="1" noChangeArrowheads="1"/>
          </p:cNvPicPr>
          <p:nvPr/>
        </p:nvPicPr>
        <p:blipFill>
          <a:blip r:embed="rId4" cstate="print"/>
          <a:srcRect/>
          <a:stretch>
            <a:fillRect/>
          </a:stretch>
        </p:blipFill>
        <p:spPr bwMode="auto">
          <a:xfrm>
            <a:off x="152919" y="2762404"/>
            <a:ext cx="1142481" cy="114073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8" name="TextBox 47"/>
          <p:cNvSpPr txBox="1"/>
          <p:nvPr/>
        </p:nvSpPr>
        <p:spPr>
          <a:xfrm>
            <a:off x="766143" y="3622542"/>
            <a:ext cx="651140" cy="338554"/>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panose="020B0604020202020204" pitchFamily="34" charset="0"/>
                <a:cs typeface="Arial" panose="020B0604020202020204" pitchFamily="34" charset="0"/>
              </a:rPr>
              <a:t>WRF</a:t>
            </a:r>
          </a:p>
        </p:txBody>
      </p:sp>
      <p:sp>
        <p:nvSpPr>
          <p:cNvPr id="49" name="TextBox 48"/>
          <p:cNvSpPr txBox="1"/>
          <p:nvPr/>
        </p:nvSpPr>
        <p:spPr>
          <a:xfrm rot="16200000">
            <a:off x="1004994" y="3042536"/>
            <a:ext cx="1559745"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Yield / MeV</a:t>
            </a:r>
          </a:p>
        </p:txBody>
      </p:sp>
      <p:cxnSp>
        <p:nvCxnSpPr>
          <p:cNvPr id="19" name="Straight Arrow Connector 18"/>
          <p:cNvCxnSpPr/>
          <p:nvPr/>
        </p:nvCxnSpPr>
        <p:spPr bwMode="auto">
          <a:xfrm>
            <a:off x="0" y="3276600"/>
            <a:ext cx="838200" cy="592016"/>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4" name="TextBox 23"/>
          <p:cNvSpPr txBox="1"/>
          <p:nvPr/>
        </p:nvSpPr>
        <p:spPr>
          <a:xfrm>
            <a:off x="53718" y="3496942"/>
            <a:ext cx="885590" cy="307777"/>
          </a:xfrm>
          <a:prstGeom prst="rect">
            <a:avLst/>
          </a:prstGeom>
          <a:noFill/>
        </p:spPr>
        <p:txBody>
          <a:bodyPr wrap="square" rtlCol="0">
            <a:spAutoFit/>
          </a:bodyPr>
          <a:lstStyle/>
          <a:p>
            <a:r>
              <a:rPr lang="en-US" sz="1400" b="1" baseline="0" dirty="0">
                <a:latin typeface="Calibri" panose="020F0502020204030204" pitchFamily="34" charset="0"/>
              </a:rPr>
              <a:t>5 cm</a:t>
            </a:r>
          </a:p>
        </p:txBody>
      </p:sp>
      <p:sp>
        <p:nvSpPr>
          <p:cNvPr id="52" name="TextBox 51"/>
          <p:cNvSpPr txBox="1"/>
          <p:nvPr/>
        </p:nvSpPr>
        <p:spPr>
          <a:xfrm>
            <a:off x="2963673" y="4760508"/>
            <a:ext cx="2217927"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Proton energy (MeV)</a:t>
            </a:r>
          </a:p>
        </p:txBody>
      </p:sp>
      <p:cxnSp>
        <p:nvCxnSpPr>
          <p:cNvPr id="54" name="Straight Connector 53"/>
          <p:cNvCxnSpPr/>
          <p:nvPr/>
        </p:nvCxnSpPr>
        <p:spPr bwMode="auto">
          <a:xfrm>
            <a:off x="53718" y="6005271"/>
            <a:ext cx="47468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5" name="TextBox 54"/>
          <p:cNvSpPr txBox="1"/>
          <p:nvPr/>
        </p:nvSpPr>
        <p:spPr>
          <a:xfrm>
            <a:off x="42288" y="6005271"/>
            <a:ext cx="5119960" cy="830997"/>
          </a:xfrm>
          <a:prstGeom prst="rect">
            <a:avLst/>
          </a:prstGeom>
          <a:noFill/>
        </p:spPr>
        <p:txBody>
          <a:bodyPr wrap="square" rtlCol="0">
            <a:spAutoFit/>
          </a:bodyPr>
          <a:lstStyle/>
          <a:p>
            <a:r>
              <a:rPr lang="en-US" sz="1200" baseline="30000" dirty="0">
                <a:latin typeface="Arial" panose="020B0604020202020204" pitchFamily="34" charset="0"/>
                <a:cs typeface="Arial" panose="020B0604020202020204" pitchFamily="34" charset="0"/>
              </a:rPr>
              <a:t>1</a:t>
            </a:r>
            <a:r>
              <a:rPr lang="en-US" sz="1200" baseline="0" dirty="0">
                <a:latin typeface="Arial" panose="020B0604020202020204" pitchFamily="34" charset="0"/>
                <a:cs typeface="Arial" panose="020B0604020202020204" pitchFamily="34" charset="0"/>
              </a:rPr>
              <a:t>Zylstra et al., PRL (2017)</a:t>
            </a:r>
          </a:p>
          <a:p>
            <a:r>
              <a:rPr lang="en-US" sz="1200" baseline="30000" dirty="0">
                <a:latin typeface="Arial" pitchFamily="34" charset="0"/>
                <a:cs typeface="Arial" pitchFamily="34" charset="0"/>
              </a:rPr>
              <a:t>2</a:t>
            </a:r>
            <a:r>
              <a:rPr lang="en-US" sz="1200" baseline="0" dirty="0">
                <a:latin typeface="Arial" pitchFamily="34" charset="0"/>
                <a:cs typeface="Arial" pitchFamily="34" charset="0"/>
              </a:rPr>
              <a:t>Wedge-Range Filter proton spectrometer, S</a:t>
            </a:r>
            <a:r>
              <a:rPr lang="sv-SE" sz="1200" baseline="0" dirty="0">
                <a:latin typeface="Arial" pitchFamily="34" charset="0"/>
                <a:cs typeface="Arial" pitchFamily="34" charset="0"/>
              </a:rPr>
              <a:t>éguin</a:t>
            </a:r>
            <a:r>
              <a:rPr lang="en-US" sz="1200" baseline="0" dirty="0">
                <a:latin typeface="Arial" pitchFamily="34" charset="0"/>
                <a:cs typeface="Arial" pitchFamily="34" charset="0"/>
              </a:rPr>
              <a:t> et al., RSI (2003)</a:t>
            </a:r>
            <a:endParaRPr lang="en-US" sz="1200" baseline="30000" dirty="0">
              <a:latin typeface="Arial" panose="020B0604020202020204" pitchFamily="34" charset="0"/>
              <a:cs typeface="Arial" panose="020B0604020202020204" pitchFamily="34" charset="0"/>
            </a:endParaRPr>
          </a:p>
          <a:p>
            <a:r>
              <a:rPr lang="en-US" sz="1200" baseline="30000" dirty="0">
                <a:latin typeface="Arial" panose="020B0604020202020204" pitchFamily="34" charset="0"/>
                <a:cs typeface="Arial" panose="020B0604020202020204" pitchFamily="34" charset="0"/>
              </a:rPr>
              <a:t>3</a:t>
            </a:r>
            <a:r>
              <a:rPr lang="en-US" sz="1200" baseline="0" dirty="0">
                <a:latin typeface="Arial" panose="020B0604020202020204" pitchFamily="34" charset="0"/>
                <a:cs typeface="Arial" panose="020B0604020202020204" pitchFamily="34" charset="0"/>
              </a:rPr>
              <a:t>Magnetic Recoil Spectrometer, Frenje et al., RSI (2008)</a:t>
            </a:r>
          </a:p>
          <a:p>
            <a:r>
              <a:rPr lang="en-US" sz="1200" baseline="30000" dirty="0">
                <a:latin typeface="Arial" pitchFamily="34" charset="0"/>
                <a:cs typeface="Arial" pitchFamily="34" charset="0"/>
              </a:rPr>
              <a:t>4</a:t>
            </a:r>
            <a:r>
              <a:rPr lang="en-US" sz="1200" baseline="0" dirty="0">
                <a:latin typeface="Arial" pitchFamily="34" charset="0"/>
                <a:cs typeface="Arial" pitchFamily="34" charset="0"/>
              </a:rPr>
              <a:t>Charged Particle Spectrometer, Hicks, MIT PhD thesis (1999)</a:t>
            </a:r>
          </a:p>
        </p:txBody>
      </p:sp>
      <p:sp>
        <p:nvSpPr>
          <p:cNvPr id="38" name="TextBox 37"/>
          <p:cNvSpPr txBox="1"/>
          <p:nvPr/>
        </p:nvSpPr>
        <p:spPr>
          <a:xfrm>
            <a:off x="2784210" y="1370568"/>
            <a:ext cx="3432977" cy="923330"/>
          </a:xfrm>
          <a:prstGeom prst="rect">
            <a:avLst/>
          </a:prstGeom>
          <a:noFill/>
        </p:spPr>
        <p:txBody>
          <a:bodyPr wrap="square" rtlCol="0">
            <a:spAutoFit/>
          </a:bodyPr>
          <a:lstStyle/>
          <a:p>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p+p</a:t>
            </a:r>
            <a:r>
              <a:rPr lang="en-US" sz="1800" baseline="0" dirty="0">
                <a:latin typeface="Calibri" panose="020F0502020204030204" pitchFamily="34" charset="0"/>
              </a:rPr>
              <a:t> </a:t>
            </a:r>
          </a:p>
          <a:p>
            <a:r>
              <a:rPr lang="en-US" sz="1800" baseline="0" dirty="0">
                <a:latin typeface="Calibri" panose="020F0502020204030204" pitchFamily="34" charset="0"/>
              </a:rPr>
              <a:t>proton spectrum</a:t>
            </a:r>
          </a:p>
          <a:p>
            <a:r>
              <a:rPr lang="en-US" sz="1800" baseline="0" dirty="0">
                <a:latin typeface="Calibri" panose="020F0502020204030204" pitchFamily="34" charset="0"/>
              </a:rPr>
              <a:t>E</a:t>
            </a:r>
            <a:r>
              <a:rPr lang="en-US" sz="1800" dirty="0">
                <a:latin typeface="Calibri" panose="020F0502020204030204" pitchFamily="34" charset="0"/>
              </a:rPr>
              <a:t>G</a:t>
            </a:r>
            <a:r>
              <a:rPr lang="en-US" sz="1800" baseline="0" dirty="0">
                <a:latin typeface="Calibri" panose="020F0502020204030204" pitchFamily="34" charset="0"/>
              </a:rPr>
              <a:t>=165 </a:t>
            </a:r>
            <a:r>
              <a:rPr lang="en-US" sz="1800" baseline="0" dirty="0" err="1">
                <a:latin typeface="Calibri" panose="020F0502020204030204" pitchFamily="34" charset="0"/>
              </a:rPr>
              <a:t>keV</a:t>
            </a:r>
            <a:endParaRPr lang="en-US" sz="1800" baseline="0" dirty="0">
              <a:latin typeface="Calibri" panose="020F0502020204030204" pitchFamily="34" charset="0"/>
            </a:endParaRPr>
          </a:p>
        </p:txBody>
      </p:sp>
      <p:pic>
        <p:nvPicPr>
          <p:cNvPr id="40" name="Picture 39"/>
          <p:cNvPicPr>
            <a:picLocks noChangeAspect="1"/>
          </p:cNvPicPr>
          <p:nvPr/>
        </p:nvPicPr>
        <p:blipFill>
          <a:blip r:embed="rId5"/>
          <a:stretch>
            <a:fillRect/>
          </a:stretch>
        </p:blipFill>
        <p:spPr>
          <a:xfrm>
            <a:off x="6172552" y="2442578"/>
            <a:ext cx="5112812" cy="1901063"/>
          </a:xfrm>
          <a:prstGeom prst="rect">
            <a:avLst/>
          </a:prstGeom>
          <a:ln w="19050">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5013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141554" y="2179261"/>
            <a:ext cx="388099" cy="1981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3" name="Rectangle 11"/>
          <p:cNvSpPr>
            <a:spLocks noChangeArrowheads="1"/>
          </p:cNvSpPr>
          <p:nvPr/>
        </p:nvSpPr>
        <p:spPr bwMode="auto">
          <a:xfrm>
            <a:off x="1066800" y="221159"/>
            <a:ext cx="9144000" cy="830997"/>
          </a:xfrm>
          <a:prstGeom prst="rect">
            <a:avLst/>
          </a:prstGeom>
          <a:noFill/>
          <a:ln>
            <a:noFill/>
          </a:ln>
        </p:spPr>
        <p:txBody>
          <a:bodyPr>
            <a:spAutoFit/>
          </a:bodyPr>
          <a:lstStyle/>
          <a:p>
            <a:pPr marL="342900"/>
            <a:r>
              <a:rPr kumimoji="0" lang="en-US" sz="2400" b="1" baseline="0" dirty="0">
                <a:solidFill>
                  <a:srgbClr val="660033"/>
                </a:solidFill>
                <a:latin typeface="Arial" charset="0"/>
                <a:cs typeface="Times New Roman" pitchFamily="18" charset="0"/>
              </a:rPr>
              <a:t>These initial </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 OMEGA measurements indicate differences compared to T+T results</a:t>
            </a:r>
            <a:endParaRPr kumimoji="0" lang="en-US" sz="2400" b="1" baseline="30000" dirty="0">
              <a:solidFill>
                <a:srgbClr val="660033"/>
              </a:solidFill>
              <a:latin typeface="Arial" charset="0"/>
              <a:cs typeface="Times New Roman" pitchFamily="18" charset="0"/>
            </a:endParaRPr>
          </a:p>
        </p:txBody>
      </p:sp>
      <p:sp>
        <p:nvSpPr>
          <p:cNvPr id="4" name="TextBox 3"/>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24</a:t>
            </a:fld>
            <a:endParaRPr lang="en-US">
              <a:solidFill>
                <a:srgbClr val="FFFFFF">
                  <a:lumMod val="50000"/>
                </a:srgbClr>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642" y="2069263"/>
            <a:ext cx="4191331" cy="2959936"/>
          </a:xfrm>
          <a:prstGeom prst="rect">
            <a:avLst/>
          </a:prstGeom>
        </p:spPr>
      </p:pic>
      <p:sp>
        <p:nvSpPr>
          <p:cNvPr id="13" name="TextBox 12"/>
          <p:cNvSpPr txBox="1"/>
          <p:nvPr/>
        </p:nvSpPr>
        <p:spPr>
          <a:xfrm rot="16200000">
            <a:off x="1004994" y="3042536"/>
            <a:ext cx="1559745"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Yield / MeV</a:t>
            </a:r>
          </a:p>
        </p:txBody>
      </p:sp>
      <p:sp>
        <p:nvSpPr>
          <p:cNvPr id="15" name="TextBox 14"/>
          <p:cNvSpPr txBox="1"/>
          <p:nvPr/>
        </p:nvSpPr>
        <p:spPr>
          <a:xfrm>
            <a:off x="2963673" y="4760508"/>
            <a:ext cx="2217927"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Proton energy (MeV)</a:t>
            </a:r>
          </a:p>
        </p:txBody>
      </p:sp>
      <p:sp>
        <p:nvSpPr>
          <p:cNvPr id="16" name="TextBox 15"/>
          <p:cNvSpPr txBox="1"/>
          <p:nvPr/>
        </p:nvSpPr>
        <p:spPr>
          <a:xfrm>
            <a:off x="2784210" y="1370568"/>
            <a:ext cx="3432977" cy="646331"/>
          </a:xfrm>
          <a:prstGeom prst="rect">
            <a:avLst/>
          </a:prstGeom>
          <a:noFill/>
        </p:spPr>
        <p:txBody>
          <a:bodyPr wrap="square" rtlCol="0">
            <a:spAutoFit/>
          </a:bodyPr>
          <a:lstStyle/>
          <a:p>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p+p</a:t>
            </a:r>
            <a:r>
              <a:rPr lang="en-US" sz="1800" baseline="0" dirty="0">
                <a:latin typeface="Calibri" panose="020F0502020204030204" pitchFamily="34" charset="0"/>
              </a:rPr>
              <a:t> </a:t>
            </a:r>
          </a:p>
          <a:p>
            <a:r>
              <a:rPr lang="en-US" sz="1800" baseline="0" dirty="0">
                <a:latin typeface="Calibri" panose="020F0502020204030204" pitchFamily="34" charset="0"/>
              </a:rPr>
              <a:t>E</a:t>
            </a:r>
            <a:r>
              <a:rPr lang="en-US" sz="1800" dirty="0">
                <a:latin typeface="Calibri" panose="020F0502020204030204" pitchFamily="34" charset="0"/>
              </a:rPr>
              <a:t>G</a:t>
            </a:r>
            <a:r>
              <a:rPr lang="en-US" sz="1800" baseline="0" dirty="0">
                <a:latin typeface="Calibri" panose="020F0502020204030204" pitchFamily="34" charset="0"/>
              </a:rPr>
              <a:t>=165 </a:t>
            </a:r>
            <a:r>
              <a:rPr lang="en-US" sz="1800" baseline="0" dirty="0" err="1">
                <a:latin typeface="Calibri" panose="020F0502020204030204" pitchFamily="34" charset="0"/>
              </a:rPr>
              <a:t>keV</a:t>
            </a:r>
            <a:endParaRPr lang="en-US" sz="1800" baseline="0" dirty="0">
              <a:latin typeface="Calibri" panose="020F0502020204030204" pitchFamily="34" charset="0"/>
            </a:endParaRPr>
          </a:p>
        </p:txBody>
      </p:sp>
      <p:sp>
        <p:nvSpPr>
          <p:cNvPr id="17" name="TextBox 16"/>
          <p:cNvSpPr txBox="1"/>
          <p:nvPr/>
        </p:nvSpPr>
        <p:spPr>
          <a:xfrm>
            <a:off x="5257800" y="4876800"/>
            <a:ext cx="2728640" cy="923330"/>
          </a:xfrm>
          <a:prstGeom prst="rect">
            <a:avLst/>
          </a:prstGeom>
          <a:noFill/>
        </p:spPr>
        <p:txBody>
          <a:bodyPr wrap="square" rtlCol="0">
            <a:spAutoFit/>
          </a:bodyPr>
          <a:lstStyle/>
          <a:p>
            <a:r>
              <a:rPr lang="en-US" sz="1800" baseline="0" dirty="0">
                <a:solidFill>
                  <a:srgbClr val="FF0000"/>
                </a:solidFill>
                <a:latin typeface="Calibri" panose="020F0502020204030204" pitchFamily="34" charset="0"/>
              </a:rPr>
              <a:t>R-matrix analysis with feeding factors based on Wong T+T data </a:t>
            </a:r>
          </a:p>
        </p:txBody>
      </p:sp>
      <p:cxnSp>
        <p:nvCxnSpPr>
          <p:cNvPr id="18" name="Straight Arrow Connector 17"/>
          <p:cNvCxnSpPr/>
          <p:nvPr/>
        </p:nvCxnSpPr>
        <p:spPr bwMode="auto">
          <a:xfrm flipH="1" flipV="1">
            <a:off x="3684254" y="3257032"/>
            <a:ext cx="1725946" cy="1688142"/>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636414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25</a:t>
            </a:fld>
            <a:endParaRPr lang="en-US">
              <a:solidFill>
                <a:srgbClr val="FFFFFF">
                  <a:lumMod val="50000"/>
                </a:srgbClr>
              </a:solidFill>
            </a:endParaRPr>
          </a:p>
        </p:txBody>
      </p:sp>
      <p:sp>
        <p:nvSpPr>
          <p:cNvPr id="13" name="Rectangle 12"/>
          <p:cNvSpPr/>
          <p:nvPr/>
        </p:nvSpPr>
        <p:spPr bwMode="auto">
          <a:xfrm>
            <a:off x="1141554" y="2179261"/>
            <a:ext cx="388099" cy="1981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642" y="2069263"/>
            <a:ext cx="4191330" cy="2959936"/>
          </a:xfrm>
          <a:prstGeom prst="rect">
            <a:avLst/>
          </a:prstGeom>
        </p:spPr>
      </p:pic>
      <p:sp>
        <p:nvSpPr>
          <p:cNvPr id="15" name="TextBox 14"/>
          <p:cNvSpPr txBox="1"/>
          <p:nvPr/>
        </p:nvSpPr>
        <p:spPr>
          <a:xfrm rot="16200000">
            <a:off x="1004994" y="3042536"/>
            <a:ext cx="1559745"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Yield / MeV</a:t>
            </a:r>
          </a:p>
        </p:txBody>
      </p:sp>
      <p:sp>
        <p:nvSpPr>
          <p:cNvPr id="16" name="TextBox 15"/>
          <p:cNvSpPr txBox="1"/>
          <p:nvPr/>
        </p:nvSpPr>
        <p:spPr>
          <a:xfrm>
            <a:off x="2963673" y="4760508"/>
            <a:ext cx="2217927"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Proton energy (MeV)</a:t>
            </a:r>
          </a:p>
        </p:txBody>
      </p:sp>
      <p:sp>
        <p:nvSpPr>
          <p:cNvPr id="17" name="TextBox 16"/>
          <p:cNvSpPr txBox="1"/>
          <p:nvPr/>
        </p:nvSpPr>
        <p:spPr>
          <a:xfrm>
            <a:off x="2784210" y="1370568"/>
            <a:ext cx="3432977" cy="646331"/>
          </a:xfrm>
          <a:prstGeom prst="rect">
            <a:avLst/>
          </a:prstGeom>
          <a:noFill/>
        </p:spPr>
        <p:txBody>
          <a:bodyPr wrap="square" rtlCol="0">
            <a:spAutoFit/>
          </a:bodyPr>
          <a:lstStyle/>
          <a:p>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p+p</a:t>
            </a:r>
            <a:r>
              <a:rPr lang="en-US" sz="1800" baseline="0" dirty="0">
                <a:latin typeface="Calibri" panose="020F0502020204030204" pitchFamily="34" charset="0"/>
              </a:rPr>
              <a:t> </a:t>
            </a:r>
          </a:p>
          <a:p>
            <a:r>
              <a:rPr lang="en-US" sz="1800" baseline="0" dirty="0">
                <a:latin typeface="Calibri" panose="020F0502020204030204" pitchFamily="34" charset="0"/>
              </a:rPr>
              <a:t>E</a:t>
            </a:r>
            <a:r>
              <a:rPr lang="en-US" sz="1800" dirty="0">
                <a:latin typeface="Calibri" panose="020F0502020204030204" pitchFamily="34" charset="0"/>
              </a:rPr>
              <a:t>G</a:t>
            </a:r>
            <a:r>
              <a:rPr lang="en-US" sz="1800" baseline="0" dirty="0">
                <a:latin typeface="Calibri" panose="020F0502020204030204" pitchFamily="34" charset="0"/>
              </a:rPr>
              <a:t>=165 </a:t>
            </a:r>
            <a:r>
              <a:rPr lang="en-US" sz="1800" baseline="0" dirty="0" err="1">
                <a:latin typeface="Calibri" panose="020F0502020204030204" pitchFamily="34" charset="0"/>
              </a:rPr>
              <a:t>keV</a:t>
            </a:r>
            <a:endParaRPr lang="en-US" sz="1800" baseline="0" dirty="0">
              <a:latin typeface="Calibri" panose="020F0502020204030204" pitchFamily="34" charset="0"/>
            </a:endParaRPr>
          </a:p>
        </p:txBody>
      </p:sp>
      <p:sp>
        <p:nvSpPr>
          <p:cNvPr id="18" name="TextBox 17"/>
          <p:cNvSpPr txBox="1"/>
          <p:nvPr/>
        </p:nvSpPr>
        <p:spPr>
          <a:xfrm>
            <a:off x="5257800" y="4876800"/>
            <a:ext cx="2728640" cy="923330"/>
          </a:xfrm>
          <a:prstGeom prst="rect">
            <a:avLst/>
          </a:prstGeom>
          <a:noFill/>
        </p:spPr>
        <p:txBody>
          <a:bodyPr wrap="square" rtlCol="0">
            <a:spAutoFit/>
          </a:bodyPr>
          <a:lstStyle/>
          <a:p>
            <a:r>
              <a:rPr lang="en-US" sz="1800" baseline="0" dirty="0">
                <a:solidFill>
                  <a:srgbClr val="FF0000"/>
                </a:solidFill>
                <a:latin typeface="Calibri" panose="020F0502020204030204" pitchFamily="34" charset="0"/>
              </a:rPr>
              <a:t>R-matrix analysis with feeding factors based on Wong T+T data </a:t>
            </a:r>
          </a:p>
        </p:txBody>
      </p:sp>
      <p:cxnSp>
        <p:nvCxnSpPr>
          <p:cNvPr id="19" name="Straight Arrow Connector 18"/>
          <p:cNvCxnSpPr/>
          <p:nvPr/>
        </p:nvCxnSpPr>
        <p:spPr bwMode="auto">
          <a:xfrm flipH="1" flipV="1">
            <a:off x="3684254" y="3257032"/>
            <a:ext cx="1725946" cy="1688142"/>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21" name="Rectangle 11"/>
          <p:cNvSpPr>
            <a:spLocks noChangeArrowheads="1"/>
          </p:cNvSpPr>
          <p:nvPr/>
        </p:nvSpPr>
        <p:spPr bwMode="auto">
          <a:xfrm>
            <a:off x="1066800" y="221159"/>
            <a:ext cx="9144000" cy="830997"/>
          </a:xfrm>
          <a:prstGeom prst="rect">
            <a:avLst/>
          </a:prstGeom>
          <a:noFill/>
          <a:ln>
            <a:noFill/>
          </a:ln>
        </p:spPr>
        <p:txBody>
          <a:bodyPr>
            <a:spAutoFit/>
          </a:bodyPr>
          <a:lstStyle/>
          <a:p>
            <a:pPr marL="342900"/>
            <a:r>
              <a:rPr kumimoji="0" lang="en-US" sz="2400" b="1" baseline="0" dirty="0">
                <a:solidFill>
                  <a:srgbClr val="660033"/>
                </a:solidFill>
                <a:latin typeface="Arial" charset="0"/>
                <a:cs typeface="Times New Roman" pitchFamily="18" charset="0"/>
              </a:rPr>
              <a:t>These initial </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 OMEGA measurements indicate differences compared to T+T results</a:t>
            </a:r>
            <a:endParaRPr kumimoji="0" lang="en-US" sz="2400" b="1" baseline="30000" dirty="0">
              <a:solidFill>
                <a:srgbClr val="660033"/>
              </a:solidFill>
              <a:latin typeface="Arial" charset="0"/>
              <a:cs typeface="Times New Roman" pitchFamily="18" charset="0"/>
            </a:endParaRPr>
          </a:p>
        </p:txBody>
      </p:sp>
    </p:spTree>
    <p:extLst>
      <p:ext uri="{BB962C8B-B14F-4D97-AF65-F5344CB8AC3E}">
        <p14:creationId xmlns:p14="http://schemas.microsoft.com/office/powerpoint/2010/main" val="406213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84210" y="1370568"/>
            <a:ext cx="3432977" cy="646331"/>
          </a:xfrm>
          <a:prstGeom prst="rect">
            <a:avLst/>
          </a:prstGeom>
          <a:noFill/>
        </p:spPr>
        <p:txBody>
          <a:bodyPr wrap="square" rtlCol="0">
            <a:spAutoFit/>
          </a:bodyPr>
          <a:lstStyle/>
          <a:p>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p+p</a:t>
            </a:r>
            <a:r>
              <a:rPr lang="en-US" sz="1800" baseline="0" dirty="0">
                <a:latin typeface="Calibri" panose="020F0502020204030204" pitchFamily="34" charset="0"/>
              </a:rPr>
              <a:t> </a:t>
            </a:r>
          </a:p>
          <a:p>
            <a:r>
              <a:rPr lang="en-US" sz="1800" baseline="0" dirty="0">
                <a:latin typeface="Calibri" panose="020F0502020204030204" pitchFamily="34" charset="0"/>
              </a:rPr>
              <a:t>E</a:t>
            </a:r>
            <a:r>
              <a:rPr lang="en-US" sz="1800" dirty="0">
                <a:latin typeface="Calibri" panose="020F0502020204030204" pitchFamily="34" charset="0"/>
              </a:rPr>
              <a:t>G</a:t>
            </a:r>
            <a:r>
              <a:rPr lang="en-US" sz="1800" baseline="0" dirty="0">
                <a:latin typeface="Calibri" panose="020F0502020204030204" pitchFamily="34" charset="0"/>
              </a:rPr>
              <a:t>=165 </a:t>
            </a:r>
            <a:r>
              <a:rPr lang="en-US" sz="1800" baseline="0" dirty="0" err="1">
                <a:latin typeface="Calibri" panose="020F0502020204030204" pitchFamily="34" charset="0"/>
              </a:rPr>
              <a:t>keV</a:t>
            </a:r>
            <a:endParaRPr lang="en-US" sz="1800" baseline="0" dirty="0">
              <a:latin typeface="Calibri" panose="020F0502020204030204" pitchFamily="34" charset="0"/>
            </a:endParaRPr>
          </a:p>
        </p:txBody>
      </p:sp>
      <p:sp>
        <p:nvSpPr>
          <p:cNvPr id="4" name="TextBox 3"/>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26</a:t>
            </a:fld>
            <a:endParaRPr lang="en-US">
              <a:solidFill>
                <a:srgbClr val="FFFFFF">
                  <a:lumMod val="50000"/>
                </a:srgbClr>
              </a:solidFill>
            </a:endParaRPr>
          </a:p>
        </p:txBody>
      </p:sp>
      <p:sp>
        <p:nvSpPr>
          <p:cNvPr id="31" name="TextBox 30"/>
          <p:cNvSpPr txBox="1"/>
          <p:nvPr/>
        </p:nvSpPr>
        <p:spPr>
          <a:xfrm>
            <a:off x="5119960" y="1219200"/>
            <a:ext cx="2423840" cy="923330"/>
          </a:xfrm>
          <a:prstGeom prst="rect">
            <a:avLst/>
          </a:prstGeom>
          <a:noFill/>
        </p:spPr>
        <p:txBody>
          <a:bodyPr wrap="square" rtlCol="0">
            <a:spAutoFit/>
          </a:bodyPr>
          <a:lstStyle/>
          <a:p>
            <a:r>
              <a:rPr lang="en-US" sz="1800" baseline="0" dirty="0">
                <a:solidFill>
                  <a:srgbClr val="0000FF"/>
                </a:solidFill>
                <a:latin typeface="Calibri" panose="020F0502020204030204" pitchFamily="34" charset="0"/>
              </a:rPr>
              <a:t>R-matrix analysis with feeding factors based on Sayre T+T data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642" y="2069263"/>
            <a:ext cx="4191330" cy="2959935"/>
          </a:xfrm>
          <a:prstGeom prst="rect">
            <a:avLst/>
          </a:prstGeom>
        </p:spPr>
      </p:pic>
      <p:sp>
        <p:nvSpPr>
          <p:cNvPr id="17" name="TextBox 16"/>
          <p:cNvSpPr txBox="1"/>
          <p:nvPr/>
        </p:nvSpPr>
        <p:spPr>
          <a:xfrm rot="16200000">
            <a:off x="1004994" y="3042536"/>
            <a:ext cx="1559745"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Yield / MeV</a:t>
            </a:r>
          </a:p>
        </p:txBody>
      </p:sp>
      <p:sp>
        <p:nvSpPr>
          <p:cNvPr id="18" name="TextBox 17"/>
          <p:cNvSpPr txBox="1"/>
          <p:nvPr/>
        </p:nvSpPr>
        <p:spPr>
          <a:xfrm>
            <a:off x="2963673" y="4760508"/>
            <a:ext cx="2217927"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Proton energy (MeV)</a:t>
            </a:r>
          </a:p>
        </p:txBody>
      </p:sp>
      <p:cxnSp>
        <p:nvCxnSpPr>
          <p:cNvPr id="29" name="Straight Arrow Connector 28"/>
          <p:cNvCxnSpPr/>
          <p:nvPr/>
        </p:nvCxnSpPr>
        <p:spPr bwMode="auto">
          <a:xfrm flipH="1">
            <a:off x="4191000" y="1859411"/>
            <a:ext cx="957482" cy="73138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3" name="Rectangle 11"/>
          <p:cNvSpPr>
            <a:spLocks noChangeArrowheads="1"/>
          </p:cNvSpPr>
          <p:nvPr/>
        </p:nvSpPr>
        <p:spPr bwMode="auto">
          <a:xfrm>
            <a:off x="1066800" y="221159"/>
            <a:ext cx="9144000" cy="830997"/>
          </a:xfrm>
          <a:prstGeom prst="rect">
            <a:avLst/>
          </a:prstGeom>
          <a:noFill/>
          <a:ln>
            <a:noFill/>
          </a:ln>
        </p:spPr>
        <p:txBody>
          <a:bodyPr>
            <a:spAutoFit/>
          </a:bodyPr>
          <a:lstStyle/>
          <a:p>
            <a:pPr marL="342900"/>
            <a:r>
              <a:rPr kumimoji="0" lang="en-US" sz="2400" b="1" baseline="0" dirty="0">
                <a:solidFill>
                  <a:srgbClr val="660033"/>
                </a:solidFill>
                <a:latin typeface="Arial" charset="0"/>
                <a:cs typeface="Times New Roman" pitchFamily="18" charset="0"/>
              </a:rPr>
              <a:t>These initial </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 OMEGA measurements indicate differences compared to T+T results</a:t>
            </a:r>
            <a:endParaRPr kumimoji="0" lang="en-US" sz="2400" b="1" baseline="30000" dirty="0">
              <a:solidFill>
                <a:srgbClr val="660033"/>
              </a:solidFill>
              <a:latin typeface="Arial" charset="0"/>
              <a:cs typeface="Times New Roman" pitchFamily="18" charset="0"/>
            </a:endParaRPr>
          </a:p>
        </p:txBody>
      </p:sp>
    </p:spTree>
    <p:extLst>
      <p:ext uri="{BB962C8B-B14F-4D97-AF65-F5344CB8AC3E}">
        <p14:creationId xmlns:p14="http://schemas.microsoft.com/office/powerpoint/2010/main" val="383368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84210" y="1370568"/>
            <a:ext cx="3432977" cy="646331"/>
          </a:xfrm>
          <a:prstGeom prst="rect">
            <a:avLst/>
          </a:prstGeom>
          <a:noFill/>
        </p:spPr>
        <p:txBody>
          <a:bodyPr wrap="square" rtlCol="0">
            <a:spAutoFit/>
          </a:bodyPr>
          <a:lstStyle/>
          <a:p>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30000" dirty="0">
                <a:latin typeface="Calibri" panose="020F0502020204030204" pitchFamily="34" charset="0"/>
              </a:rPr>
              <a:t>3</a:t>
            </a:r>
            <a:r>
              <a:rPr lang="en-US" sz="1800" baseline="0" dirty="0">
                <a:latin typeface="Calibri" panose="020F0502020204030204" pitchFamily="34" charset="0"/>
              </a:rPr>
              <a:t>He</a:t>
            </a:r>
            <a:r>
              <a:rPr lang="en-US" sz="1800" baseline="0" dirty="0">
                <a:latin typeface="Calibri" panose="020F0502020204030204" pitchFamily="34" charset="0"/>
                <a:sym typeface="Symbol" panose="05050102010706020507" pitchFamily="18" charset="2"/>
              </a:rPr>
              <a:t>+</a:t>
            </a:r>
            <a:r>
              <a:rPr lang="en-US" sz="1800" baseline="0" dirty="0" err="1">
                <a:latin typeface="Calibri" panose="020F0502020204030204" pitchFamily="34" charset="0"/>
                <a:sym typeface="Symbol" panose="05050102010706020507" pitchFamily="18" charset="2"/>
              </a:rPr>
              <a:t>p+p</a:t>
            </a:r>
            <a:r>
              <a:rPr lang="en-US" sz="1800" baseline="0" dirty="0">
                <a:latin typeface="Calibri" panose="020F0502020204030204" pitchFamily="34" charset="0"/>
              </a:rPr>
              <a:t> </a:t>
            </a:r>
          </a:p>
          <a:p>
            <a:r>
              <a:rPr lang="en-US" sz="1800" baseline="0" dirty="0">
                <a:latin typeface="Calibri" panose="020F0502020204030204" pitchFamily="34" charset="0"/>
              </a:rPr>
              <a:t>E</a:t>
            </a:r>
            <a:r>
              <a:rPr lang="en-US" sz="1800" dirty="0">
                <a:latin typeface="Calibri" panose="020F0502020204030204" pitchFamily="34" charset="0"/>
              </a:rPr>
              <a:t>G</a:t>
            </a:r>
            <a:r>
              <a:rPr lang="en-US" sz="1800" baseline="0" dirty="0">
                <a:latin typeface="Calibri" panose="020F0502020204030204" pitchFamily="34" charset="0"/>
              </a:rPr>
              <a:t>=165 </a:t>
            </a:r>
            <a:r>
              <a:rPr lang="en-US" sz="1800" baseline="0" dirty="0" err="1">
                <a:latin typeface="Calibri" panose="020F0502020204030204" pitchFamily="34" charset="0"/>
              </a:rPr>
              <a:t>keV</a:t>
            </a:r>
            <a:endParaRPr lang="en-US" sz="1800" baseline="0" dirty="0">
              <a:latin typeface="Calibri" panose="020F0502020204030204" pitchFamily="34" charset="0"/>
            </a:endParaRPr>
          </a:p>
        </p:txBody>
      </p:sp>
      <p:sp>
        <p:nvSpPr>
          <p:cNvPr id="4" name="TextBox 3"/>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27</a:t>
            </a:fld>
            <a:endParaRPr lang="en-US">
              <a:solidFill>
                <a:srgbClr val="FFFFFF">
                  <a:lumMod val="50000"/>
                </a:srgbClr>
              </a:solidFill>
            </a:endParaRPr>
          </a:p>
        </p:txBody>
      </p:sp>
      <p:sp>
        <p:nvSpPr>
          <p:cNvPr id="31" name="TextBox 30"/>
          <p:cNvSpPr txBox="1"/>
          <p:nvPr/>
        </p:nvSpPr>
        <p:spPr>
          <a:xfrm>
            <a:off x="5119960" y="1219200"/>
            <a:ext cx="2423840" cy="923330"/>
          </a:xfrm>
          <a:prstGeom prst="rect">
            <a:avLst/>
          </a:prstGeom>
          <a:noFill/>
        </p:spPr>
        <p:txBody>
          <a:bodyPr wrap="square" rtlCol="0">
            <a:spAutoFit/>
          </a:bodyPr>
          <a:lstStyle/>
          <a:p>
            <a:r>
              <a:rPr lang="en-US" sz="1800" baseline="0" dirty="0">
                <a:solidFill>
                  <a:srgbClr val="0000FF"/>
                </a:solidFill>
                <a:latin typeface="Calibri" panose="020F0502020204030204" pitchFamily="34" charset="0"/>
              </a:rPr>
              <a:t>R-matrix analysis with feeding factors based on Sayre T+T data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642" y="2069263"/>
            <a:ext cx="4191329" cy="2959935"/>
          </a:xfrm>
          <a:prstGeom prst="rect">
            <a:avLst/>
          </a:prstGeom>
        </p:spPr>
      </p:pic>
      <p:sp>
        <p:nvSpPr>
          <p:cNvPr id="17" name="TextBox 16"/>
          <p:cNvSpPr txBox="1"/>
          <p:nvPr/>
        </p:nvSpPr>
        <p:spPr>
          <a:xfrm rot="16200000">
            <a:off x="1004994" y="3042536"/>
            <a:ext cx="1559745"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Yield / MeV</a:t>
            </a:r>
          </a:p>
        </p:txBody>
      </p:sp>
      <p:sp>
        <p:nvSpPr>
          <p:cNvPr id="18" name="TextBox 17"/>
          <p:cNvSpPr txBox="1"/>
          <p:nvPr/>
        </p:nvSpPr>
        <p:spPr>
          <a:xfrm>
            <a:off x="2963673" y="4760508"/>
            <a:ext cx="2217927" cy="369332"/>
          </a:xfrm>
          <a:prstGeom prst="rect">
            <a:avLst/>
          </a:prstGeom>
          <a:solidFill>
            <a:schemeClr val="bg1"/>
          </a:solidFill>
        </p:spPr>
        <p:txBody>
          <a:bodyPr wrap="square" rtlCol="0">
            <a:spAutoFit/>
          </a:bodyPr>
          <a:lstStyle/>
          <a:p>
            <a:r>
              <a:rPr lang="en-US" sz="1800" baseline="0" dirty="0">
                <a:latin typeface="Calibri" panose="020F0502020204030204" pitchFamily="34" charset="0"/>
              </a:rPr>
              <a:t>Proton energy (MeV)</a:t>
            </a:r>
          </a:p>
        </p:txBody>
      </p:sp>
      <p:cxnSp>
        <p:nvCxnSpPr>
          <p:cNvPr id="29" name="Straight Arrow Connector 28"/>
          <p:cNvCxnSpPr/>
          <p:nvPr/>
        </p:nvCxnSpPr>
        <p:spPr bwMode="auto">
          <a:xfrm flipH="1">
            <a:off x="4191000" y="1859411"/>
            <a:ext cx="957482" cy="731389"/>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4" name="Rectangle 11"/>
          <p:cNvSpPr>
            <a:spLocks noChangeArrowheads="1"/>
          </p:cNvSpPr>
          <p:nvPr/>
        </p:nvSpPr>
        <p:spPr bwMode="auto">
          <a:xfrm>
            <a:off x="1066800" y="221159"/>
            <a:ext cx="9144000" cy="830997"/>
          </a:xfrm>
          <a:prstGeom prst="rect">
            <a:avLst/>
          </a:prstGeom>
          <a:noFill/>
          <a:ln>
            <a:noFill/>
          </a:ln>
        </p:spPr>
        <p:txBody>
          <a:bodyPr>
            <a:spAutoFit/>
          </a:bodyPr>
          <a:lstStyle/>
          <a:p>
            <a:pPr marL="342900"/>
            <a:r>
              <a:rPr kumimoji="0" lang="en-US" sz="2400" b="1" baseline="0" dirty="0">
                <a:solidFill>
                  <a:srgbClr val="660033"/>
                </a:solidFill>
                <a:latin typeface="Arial" charset="0"/>
                <a:cs typeface="Times New Roman" pitchFamily="18" charset="0"/>
              </a:rPr>
              <a:t>These initial </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 OMEGA measurements indicate differences compared to T+T results</a:t>
            </a:r>
            <a:endParaRPr kumimoji="0" lang="en-US" sz="2400" b="1" baseline="30000" dirty="0">
              <a:solidFill>
                <a:srgbClr val="660033"/>
              </a:solidFill>
              <a:latin typeface="Arial" charset="0"/>
              <a:cs typeface="Times New Roman" pitchFamily="18" charset="0"/>
            </a:endParaRPr>
          </a:p>
        </p:txBody>
      </p:sp>
    </p:spTree>
    <p:extLst>
      <p:ext uri="{BB962C8B-B14F-4D97-AF65-F5344CB8AC3E}">
        <p14:creationId xmlns:p14="http://schemas.microsoft.com/office/powerpoint/2010/main" val="400805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srcRect b="10025"/>
          <a:stretch/>
        </p:blipFill>
        <p:spPr>
          <a:xfrm>
            <a:off x="1799366" y="2074151"/>
            <a:ext cx="4035146" cy="2735379"/>
          </a:xfrm>
          <a:prstGeom prst="rect">
            <a:avLst/>
          </a:prstGeom>
        </p:spPr>
      </p:pic>
      <p:sp>
        <p:nvSpPr>
          <p:cNvPr id="50" name="Rectangle 49"/>
          <p:cNvSpPr/>
          <p:nvPr/>
        </p:nvSpPr>
        <p:spPr bwMode="auto">
          <a:xfrm>
            <a:off x="1141554" y="2179261"/>
            <a:ext cx="388099" cy="1981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4" name="TextBox 3"/>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28</a:t>
            </a:fld>
            <a:endParaRPr lang="en-US">
              <a:solidFill>
                <a:srgbClr val="FFFFFF">
                  <a:lumMod val="50000"/>
                </a:srgbClr>
              </a:solidFill>
            </a:endParaRPr>
          </a:p>
        </p:txBody>
      </p:sp>
      <p:sp>
        <p:nvSpPr>
          <p:cNvPr id="37" name="Rectangle 36"/>
          <p:cNvSpPr/>
          <p:nvPr/>
        </p:nvSpPr>
        <p:spPr>
          <a:xfrm>
            <a:off x="1217211" y="5276671"/>
            <a:ext cx="9757577" cy="1200329"/>
          </a:xfrm>
          <a:prstGeom prst="rect">
            <a:avLst/>
          </a:prstGeom>
          <a:solidFill>
            <a:srgbClr val="FFFF00"/>
          </a:solidFill>
        </p:spPr>
        <p:txBody>
          <a:bodyPr wrap="square">
            <a:spAutoFit/>
          </a:bodyPr>
          <a:lstStyle/>
          <a:p>
            <a:pPr fontAlgn="auto">
              <a:spcBef>
                <a:spcPts val="0"/>
              </a:spcBef>
              <a:spcAft>
                <a:spcPts val="0"/>
              </a:spcAft>
            </a:pPr>
            <a:r>
              <a:rPr kumimoji="0" lang="en-US" sz="1800" b="1" baseline="0" dirty="0">
                <a:latin typeface="Arial" panose="020B0604020202020204" pitchFamily="34" charset="0"/>
                <a:ea typeface="Times New Roman" panose="02020603050405020304" pitchFamily="18" charset="0"/>
                <a:cs typeface="Arial" panose="020B0604020202020204" pitchFamily="34" charset="0"/>
              </a:rPr>
              <a:t>These results illustrate the poor understanding of few-body reactions.</a:t>
            </a:r>
          </a:p>
          <a:p>
            <a:pPr marL="285750" indent="-285750" fontAlgn="auto">
              <a:spcBef>
                <a:spcPts val="0"/>
              </a:spcBef>
              <a:spcAft>
                <a:spcPts val="0"/>
              </a:spcAft>
              <a:buFont typeface="Arial" panose="020B0604020202020204" pitchFamily="34" charset="0"/>
              <a:buChar char="•"/>
            </a:pPr>
            <a:r>
              <a:rPr kumimoji="0" lang="en-US" sz="1800" baseline="0" dirty="0">
                <a:latin typeface="Arial" panose="020B0604020202020204" pitchFamily="34" charset="0"/>
                <a:ea typeface="Times New Roman" panose="02020603050405020304" pitchFamily="18" charset="0"/>
                <a:cs typeface="Arial" panose="020B0604020202020204" pitchFamily="34" charset="0"/>
              </a:rPr>
              <a:t>Are the differences due to an E</a:t>
            </a:r>
            <a:r>
              <a:rPr kumimoji="0" lang="en-US" sz="1800" dirty="0">
                <a:latin typeface="Arial" panose="020B0604020202020204" pitchFamily="34" charset="0"/>
                <a:ea typeface="Times New Roman" panose="02020603050405020304" pitchFamily="18" charset="0"/>
                <a:cs typeface="Arial" panose="020B0604020202020204" pitchFamily="34" charset="0"/>
              </a:rPr>
              <a:t>G</a:t>
            </a:r>
            <a:r>
              <a:rPr kumimoji="0" lang="en-US" sz="1800" baseline="0" dirty="0">
                <a:latin typeface="Arial" panose="020B0604020202020204" pitchFamily="34" charset="0"/>
                <a:ea typeface="Times New Roman" panose="02020603050405020304" pitchFamily="18" charset="0"/>
                <a:cs typeface="Arial" panose="020B0604020202020204" pitchFamily="34" charset="0"/>
              </a:rPr>
              <a:t> dependence?</a:t>
            </a:r>
          </a:p>
          <a:p>
            <a:pPr marL="285750" indent="-285750" fontAlgn="auto">
              <a:spcBef>
                <a:spcPts val="0"/>
              </a:spcBef>
              <a:spcAft>
                <a:spcPts val="0"/>
              </a:spcAft>
              <a:buFont typeface="Arial" panose="020B0604020202020204" pitchFamily="34" charset="0"/>
              <a:buChar char="•"/>
            </a:pPr>
            <a:r>
              <a:rPr kumimoji="0" lang="en-US" sz="1800" baseline="0" dirty="0">
                <a:latin typeface="Arial" panose="020B0604020202020204" pitchFamily="34" charset="0"/>
                <a:cs typeface="Arial" panose="020B0604020202020204" pitchFamily="34" charset="0"/>
              </a:rPr>
              <a:t>If so, what would this imply for the </a:t>
            </a:r>
            <a:r>
              <a:rPr kumimoji="0" lang="en-US" sz="1800" baseline="30000" dirty="0">
                <a:latin typeface="Arial" panose="020B0604020202020204" pitchFamily="34" charset="0"/>
                <a:cs typeface="Arial" panose="020B0604020202020204" pitchFamily="34" charset="0"/>
              </a:rPr>
              <a:t>3</a:t>
            </a:r>
            <a:r>
              <a:rPr kumimoji="0" lang="en-US" sz="1800" baseline="0" dirty="0">
                <a:latin typeface="Arial" panose="020B0604020202020204" pitchFamily="34" charset="0"/>
                <a:cs typeface="Arial" panose="020B0604020202020204" pitchFamily="34" charset="0"/>
              </a:rPr>
              <a:t>He</a:t>
            </a:r>
            <a:r>
              <a:rPr kumimoji="0" lang="en-US" sz="1800" baseline="30000" dirty="0">
                <a:latin typeface="Arial" panose="020B0604020202020204" pitchFamily="34" charset="0"/>
                <a:cs typeface="Arial" panose="020B0604020202020204" pitchFamily="34" charset="0"/>
              </a:rPr>
              <a:t>3</a:t>
            </a:r>
            <a:r>
              <a:rPr kumimoji="0" lang="en-US" sz="1800" baseline="0" dirty="0">
                <a:latin typeface="Arial" panose="020B0604020202020204" pitchFamily="34" charset="0"/>
                <a:cs typeface="Arial" panose="020B0604020202020204" pitchFamily="34" charset="0"/>
              </a:rPr>
              <a:t>He cross section?</a:t>
            </a:r>
          </a:p>
          <a:p>
            <a:pPr marL="742950" lvl="1" indent="-285750" fontAlgn="auto">
              <a:spcBef>
                <a:spcPts val="0"/>
              </a:spcBef>
              <a:spcAft>
                <a:spcPts val="0"/>
              </a:spcAft>
              <a:buFont typeface="Arial" panose="020B0604020202020204" pitchFamily="34" charset="0"/>
              <a:buChar char="•"/>
            </a:pPr>
            <a:r>
              <a:rPr kumimoji="0" lang="en-US" sz="1800" baseline="0" dirty="0">
                <a:latin typeface="Arial" panose="020B0604020202020204" pitchFamily="34" charset="0"/>
                <a:cs typeface="Arial" panose="020B0604020202020204" pitchFamily="34" charset="0"/>
              </a:rPr>
              <a:t>S-factor inferred from accelerator data can vary 8% depending on spectral model used</a:t>
            </a:r>
            <a:endParaRPr kumimoji="0" lang="en-US" sz="1800" baseline="0" dirty="0">
              <a:latin typeface="Arial"/>
            </a:endParaRPr>
          </a:p>
        </p:txBody>
      </p:sp>
      <p:sp>
        <p:nvSpPr>
          <p:cNvPr id="49" name="TextBox 48"/>
          <p:cNvSpPr txBox="1"/>
          <p:nvPr/>
        </p:nvSpPr>
        <p:spPr>
          <a:xfrm rot="16200000">
            <a:off x="1001017" y="3042536"/>
            <a:ext cx="1559745" cy="369332"/>
          </a:xfrm>
          <a:prstGeom prst="rect">
            <a:avLst/>
          </a:prstGeom>
          <a:noFill/>
        </p:spPr>
        <p:txBody>
          <a:bodyPr wrap="square" rtlCol="0">
            <a:spAutoFit/>
          </a:bodyPr>
          <a:lstStyle/>
          <a:p>
            <a:r>
              <a:rPr lang="en-US" sz="1800" baseline="0" dirty="0">
                <a:latin typeface="Calibri" panose="020F0502020204030204" pitchFamily="34" charset="0"/>
              </a:rPr>
              <a:t>Yield / MeV</a:t>
            </a:r>
          </a:p>
        </p:txBody>
      </p:sp>
      <p:sp>
        <p:nvSpPr>
          <p:cNvPr id="52" name="TextBox 51"/>
          <p:cNvSpPr txBox="1"/>
          <p:nvPr/>
        </p:nvSpPr>
        <p:spPr>
          <a:xfrm>
            <a:off x="2963673" y="4760508"/>
            <a:ext cx="2217927" cy="369332"/>
          </a:xfrm>
          <a:prstGeom prst="rect">
            <a:avLst/>
          </a:prstGeom>
          <a:noFill/>
        </p:spPr>
        <p:txBody>
          <a:bodyPr wrap="square" rtlCol="0">
            <a:spAutoFit/>
          </a:bodyPr>
          <a:lstStyle/>
          <a:p>
            <a:r>
              <a:rPr lang="en-US" sz="1800" baseline="0" dirty="0">
                <a:latin typeface="Calibri" panose="020F0502020204030204" pitchFamily="34" charset="0"/>
              </a:rPr>
              <a:t>Proton energy (MeV)</a:t>
            </a:r>
          </a:p>
        </p:txBody>
      </p:sp>
      <p:sp>
        <p:nvSpPr>
          <p:cNvPr id="2" name="TextBox 1"/>
          <p:cNvSpPr txBox="1"/>
          <p:nvPr/>
        </p:nvSpPr>
        <p:spPr>
          <a:xfrm>
            <a:off x="6019800" y="2590800"/>
            <a:ext cx="3200400" cy="923330"/>
          </a:xfrm>
          <a:prstGeom prst="rect">
            <a:avLst/>
          </a:prstGeom>
          <a:noFill/>
        </p:spPr>
        <p:txBody>
          <a:bodyPr wrap="square" rtlCol="0">
            <a:spAutoFit/>
          </a:bodyPr>
          <a:lstStyle/>
          <a:p>
            <a:r>
              <a:rPr lang="en-US" sz="1800" baseline="0" dirty="0">
                <a:latin typeface="Calibri" panose="020F0502020204030204" pitchFamily="34" charset="0"/>
              </a:rPr>
              <a:t>There are also differences between the two R-matrix models</a:t>
            </a:r>
          </a:p>
        </p:txBody>
      </p:sp>
      <p:sp>
        <p:nvSpPr>
          <p:cNvPr id="13" name="Rectangle 11"/>
          <p:cNvSpPr>
            <a:spLocks noChangeArrowheads="1"/>
          </p:cNvSpPr>
          <p:nvPr/>
        </p:nvSpPr>
        <p:spPr bwMode="auto">
          <a:xfrm>
            <a:off x="1066800" y="221159"/>
            <a:ext cx="9144000" cy="830997"/>
          </a:xfrm>
          <a:prstGeom prst="rect">
            <a:avLst/>
          </a:prstGeom>
          <a:noFill/>
          <a:ln>
            <a:noFill/>
          </a:ln>
        </p:spPr>
        <p:txBody>
          <a:bodyPr>
            <a:spAutoFit/>
          </a:bodyPr>
          <a:lstStyle/>
          <a:p>
            <a:pPr marL="342900"/>
            <a:r>
              <a:rPr kumimoji="0" lang="en-US" sz="2400" b="1" baseline="0" dirty="0">
                <a:solidFill>
                  <a:srgbClr val="660033"/>
                </a:solidFill>
                <a:latin typeface="Arial" charset="0"/>
                <a:cs typeface="Times New Roman" pitchFamily="18" charset="0"/>
              </a:rPr>
              <a:t>These initial </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a:t>
            </a:r>
            <a:r>
              <a:rPr kumimoji="0" lang="en-US" sz="2400" b="1" baseline="30000" dirty="0">
                <a:solidFill>
                  <a:srgbClr val="660033"/>
                </a:solidFill>
                <a:latin typeface="Arial" charset="0"/>
                <a:cs typeface="Times New Roman" pitchFamily="18" charset="0"/>
              </a:rPr>
              <a:t>3</a:t>
            </a:r>
            <a:r>
              <a:rPr kumimoji="0" lang="en-US" sz="2400" b="1" baseline="0" dirty="0">
                <a:solidFill>
                  <a:srgbClr val="660033"/>
                </a:solidFill>
                <a:latin typeface="Arial" charset="0"/>
                <a:cs typeface="Times New Roman" pitchFamily="18" charset="0"/>
              </a:rPr>
              <a:t>He OMEGA measurements indicate differences compared to T+T results</a:t>
            </a:r>
            <a:endParaRPr kumimoji="0" lang="en-US" sz="2400" b="1" baseline="30000" dirty="0">
              <a:solidFill>
                <a:srgbClr val="660033"/>
              </a:solidFill>
              <a:latin typeface="Arial" charset="0"/>
              <a:cs typeface="Times New Roman" pitchFamily="18" charset="0"/>
            </a:endParaRPr>
          </a:p>
        </p:txBody>
      </p:sp>
    </p:spTree>
    <p:extLst>
      <p:ext uri="{BB962C8B-B14F-4D97-AF65-F5344CB8AC3E}">
        <p14:creationId xmlns:p14="http://schemas.microsoft.com/office/powerpoint/2010/main" val="3285714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9"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29</a:t>
            </a:fld>
            <a:endParaRPr lang="en-US"/>
          </a:p>
        </p:txBody>
      </p:sp>
      <p:sp>
        <p:nvSpPr>
          <p:cNvPr id="10" name="Rectangle 11"/>
          <p:cNvSpPr>
            <a:spLocks noChangeArrowheads="1"/>
          </p:cNvSpPr>
          <p:nvPr/>
        </p:nvSpPr>
        <p:spPr bwMode="auto">
          <a:xfrm>
            <a:off x="667052" y="229109"/>
            <a:ext cx="10058400" cy="830997"/>
          </a:xfrm>
          <a:prstGeom prst="rect">
            <a:avLst/>
          </a:prstGeom>
          <a:noFill/>
          <a:ln>
            <a:noFill/>
          </a:ln>
        </p:spPr>
        <p:txBody>
          <a:bodyPr wrap="square">
            <a:spAutoFit/>
          </a:bodyPr>
          <a:lstStyle/>
          <a:p>
            <a:pPr marL="342900"/>
            <a:r>
              <a:rPr lang="en-US" sz="2400" b="1" baseline="0" dirty="0">
                <a:solidFill>
                  <a:srgbClr val="660033"/>
                </a:solidFill>
                <a:latin typeface="Arial" charset="0"/>
                <a:cs typeface="Arial" charset="0"/>
              </a:rPr>
              <a:t>Exploration of Basic Nuclear Science and Nuclear Astrophysics using HED plasmas is a nascent field with much potential</a:t>
            </a:r>
            <a:endParaRPr lang="en-US" sz="2400" baseline="0" dirty="0">
              <a:solidFill>
                <a:srgbClr val="66003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543657-E900-4E91-95BF-FC40C698CCCC}"/>
              </a:ext>
            </a:extLst>
          </p:cNvPr>
          <p:cNvSpPr/>
          <p:nvPr/>
        </p:nvSpPr>
        <p:spPr bwMode="auto">
          <a:xfrm>
            <a:off x="304800" y="3188163"/>
            <a:ext cx="11353800" cy="85043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 name="Content Placeholder 13">
            <a:extLst>
              <a:ext uri="{FF2B5EF4-FFF2-40B4-BE49-F238E27FC236}">
                <a16:creationId xmlns:a16="http://schemas.microsoft.com/office/drawing/2014/main" id="{228A6429-EBEB-ACDA-FC56-029D7D3A05A6}"/>
              </a:ext>
            </a:extLst>
          </p:cNvPr>
          <p:cNvSpPr txBox="1">
            <a:spLocks/>
          </p:cNvSpPr>
          <p:nvPr/>
        </p:nvSpPr>
        <p:spPr>
          <a:xfrm>
            <a:off x="304800" y="1384995"/>
            <a:ext cx="11658600" cy="4648200"/>
          </a:xfrm>
          <a:prstGeom prst="rect">
            <a:avLst/>
          </a:prstGeom>
        </p:spPr>
        <p:txBody>
          <a:bodyPr/>
          <a:lstStyle/>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Recent experiments have provided the first exciting results on the solar </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BBN-relevant T+</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and complementary T+T reactions</a:t>
            </a:r>
          </a:p>
          <a:p>
            <a:pPr marL="341313" indent="-341313">
              <a:spcBef>
                <a:spcPts val="1200"/>
              </a:spcBef>
              <a:spcAft>
                <a:spcPts val="1200"/>
              </a:spcAft>
              <a:buFont typeface="Arial" charset="0"/>
              <a:buChar char="•"/>
              <a:defRPr/>
            </a:pPr>
            <a:r>
              <a:rPr lang="en-US" baseline="0" dirty="0">
                <a:latin typeface="Arial" charset="0"/>
                <a:cs typeface="Arial" charset="0"/>
              </a:rPr>
              <a:t>Ongoing efforts focus on probing the solar </a:t>
            </a:r>
            <a:r>
              <a:rPr lang="en-US" baseline="30000" dirty="0">
                <a:latin typeface="Arial" charset="0"/>
                <a:cs typeface="Arial" charset="0"/>
              </a:rPr>
              <a:t>3</a:t>
            </a:r>
            <a:r>
              <a:rPr lang="en-US" baseline="0" dirty="0">
                <a:latin typeface="Arial" charset="0"/>
                <a:cs typeface="Arial" charset="0"/>
              </a:rPr>
              <a:t>He</a:t>
            </a:r>
            <a:r>
              <a:rPr lang="en-US" baseline="30000" dirty="0">
                <a:latin typeface="Arial" charset="0"/>
                <a:cs typeface="Arial" charset="0"/>
              </a:rPr>
              <a:t>3</a:t>
            </a:r>
            <a:r>
              <a:rPr lang="en-US" baseline="0" dirty="0">
                <a:latin typeface="Arial" charset="0"/>
                <a:cs typeface="Arial" charset="0"/>
              </a:rPr>
              <a:t>He</a:t>
            </a:r>
            <a:r>
              <a:rPr lang="en-US" baseline="0" dirty="0">
                <a:latin typeface="Arial" charset="0"/>
                <a:cs typeface="Arial" charset="0"/>
                <a:sym typeface="Symbol" panose="05050102010706020507" pitchFamily="18" charset="2"/>
              </a:rPr>
              <a:t>+</a:t>
            </a:r>
            <a:r>
              <a:rPr lang="en-US" baseline="0" dirty="0" err="1">
                <a:latin typeface="Arial" charset="0"/>
                <a:cs typeface="Arial" charset="0"/>
                <a:sym typeface="Symbol" panose="05050102010706020507" pitchFamily="18" charset="2"/>
              </a:rPr>
              <a:t>p+p</a:t>
            </a:r>
            <a:r>
              <a:rPr lang="en-US" baseline="0" dirty="0">
                <a:latin typeface="Arial" charset="0"/>
                <a:cs typeface="Arial" charset="0"/>
              </a:rPr>
              <a:t> reaction at more stellar-relevant conditions (OMEGA E</a:t>
            </a:r>
            <a:r>
              <a:rPr lang="en-US" dirty="0">
                <a:latin typeface="Arial" charset="0"/>
                <a:cs typeface="Arial" charset="0"/>
              </a:rPr>
              <a:t>G</a:t>
            </a:r>
            <a:r>
              <a:rPr lang="en-US" baseline="0" dirty="0">
                <a:latin typeface="Arial" charset="0"/>
                <a:cs typeface="Arial" charset="0"/>
              </a:rPr>
              <a:t>=165 keV, solar E</a:t>
            </a:r>
            <a:r>
              <a:rPr lang="en-US" dirty="0">
                <a:latin typeface="Arial" charset="0"/>
                <a:cs typeface="Arial" charset="0"/>
              </a:rPr>
              <a:t>G</a:t>
            </a:r>
            <a:r>
              <a:rPr lang="en-US" baseline="0" dirty="0">
                <a:latin typeface="Arial" charset="0"/>
                <a:cs typeface="Arial" charset="0"/>
              </a:rPr>
              <a:t>=21 keV) and at lower proton energy</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Future work includes developing the platform for CNO-relevant measurements (e.g., the p+</a:t>
            </a:r>
            <a:r>
              <a:rPr lang="en-US" baseline="30000" dirty="0">
                <a:latin typeface="Arial" panose="020B0604020202020204" pitchFamily="34" charset="0"/>
                <a:cs typeface="Arial" panose="020B0604020202020204" pitchFamily="34" charset="0"/>
              </a:rPr>
              <a:t>15</a:t>
            </a:r>
            <a:r>
              <a:rPr lang="en-US" baseline="0" dirty="0">
                <a:latin typeface="Arial" panose="020B0604020202020204" pitchFamily="34" charset="0"/>
                <a:cs typeface="Arial" panose="020B0604020202020204" pitchFamily="34" charset="0"/>
              </a:rPr>
              <a:t>N-</a:t>
            </a:r>
            <a:r>
              <a:rPr lang="en-US" baseline="0" dirty="0">
                <a:latin typeface="Arial" panose="020B0604020202020204" pitchFamily="34" charset="0"/>
                <a:cs typeface="Arial" panose="020B0604020202020204" pitchFamily="34" charset="0"/>
                <a:sym typeface="Symbol" panose="05050102010706020507" pitchFamily="18" charset="2"/>
              </a:rPr>
              <a:t>/ branching ratio) and for electron screening and s-process-relevant neutron capture experiments</a:t>
            </a:r>
            <a:endParaRPr 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7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16"/>
          <p:cNvCxnSpPr>
            <a:cxnSpLocks noChangeShapeType="1"/>
          </p:cNvCxnSpPr>
          <p:nvPr/>
        </p:nvCxnSpPr>
        <p:spPr bwMode="auto">
          <a:xfrm>
            <a:off x="0" y="629285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22" name="Rectangle 11"/>
          <p:cNvSpPr>
            <a:spLocks noChangeArrowheads="1"/>
          </p:cNvSpPr>
          <p:nvPr/>
        </p:nvSpPr>
        <p:spPr bwMode="auto">
          <a:xfrm>
            <a:off x="1524000" y="0"/>
            <a:ext cx="9144000" cy="769441"/>
          </a:xfrm>
          <a:prstGeom prst="rect">
            <a:avLst/>
          </a:prstGeom>
          <a:noFill/>
          <a:ln>
            <a:noFill/>
          </a:ln>
        </p:spPr>
        <p:txBody>
          <a:bodyPr>
            <a:spAutoFit/>
          </a:bodyPr>
          <a:lstStyle/>
          <a:p>
            <a:pPr marL="344488"/>
            <a:endParaRPr lang="en-US" sz="2200" b="1" baseline="0" dirty="0">
              <a:solidFill>
                <a:srgbClr val="660033"/>
              </a:solidFill>
              <a:latin typeface="Arial" charset="0"/>
              <a:cs typeface="Arial" charset="0"/>
            </a:endParaRPr>
          </a:p>
          <a:p>
            <a:pPr marL="344488"/>
            <a:r>
              <a:rPr lang="en-US" sz="2200" b="1" baseline="0" dirty="0">
                <a:solidFill>
                  <a:srgbClr val="660033"/>
                </a:solidFill>
                <a:latin typeface="Arial" charset="0"/>
                <a:cs typeface="Arial" charset="0"/>
              </a:rPr>
              <a:t>Collaborators</a:t>
            </a:r>
          </a:p>
        </p:txBody>
      </p:sp>
      <p:cxnSp>
        <p:nvCxnSpPr>
          <p:cNvPr id="23"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12" name="Rectangle 6"/>
          <p:cNvSpPr>
            <a:spLocks noChangeArrowheads="1"/>
          </p:cNvSpPr>
          <p:nvPr/>
        </p:nvSpPr>
        <p:spPr bwMode="auto">
          <a:xfrm>
            <a:off x="6219480" y="1435996"/>
            <a:ext cx="1587115" cy="3108543"/>
          </a:xfrm>
          <a:prstGeom prst="rect">
            <a:avLst/>
          </a:prstGeom>
          <a:noFill/>
          <a:ln w="9525" algn="ctr">
            <a:solidFill>
              <a:schemeClr val="bg1"/>
            </a:solidFill>
            <a:miter lim="800000"/>
            <a:headEnd/>
            <a:tailEnd/>
          </a:ln>
        </p:spPr>
        <p:txBody>
          <a:bodyPr wrap="square">
            <a:spAutoFit/>
          </a:bodyPr>
          <a:lstStyle/>
          <a:p>
            <a:pPr marL="457200" indent="-457200"/>
            <a:r>
              <a:rPr lang="en-US" sz="1400" b="1" i="1" baseline="0" dirty="0">
                <a:solidFill>
                  <a:srgbClr val="FF0000"/>
                </a:solidFill>
                <a:latin typeface="Arial" panose="020B0604020202020204" pitchFamily="34" charset="0"/>
                <a:cs typeface="Arial" panose="020B0604020202020204" pitchFamily="34" charset="0"/>
              </a:rPr>
              <a:t>     UR</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C. Forrest</a:t>
            </a:r>
          </a:p>
          <a:p>
            <a:pPr marL="457200" indent="-457200"/>
            <a:r>
              <a:rPr lang="en-US" sz="1400" b="1" baseline="0" dirty="0">
                <a:latin typeface="Arial" panose="020B0604020202020204" pitchFamily="34" charset="0"/>
                <a:cs typeface="Arial" panose="020B0604020202020204" pitchFamily="34" charset="0"/>
              </a:rPr>
              <a:t>R.S. Craxton</a:t>
            </a:r>
          </a:p>
          <a:p>
            <a:pPr marL="457200" indent="-457200"/>
            <a:r>
              <a:rPr lang="en-US" sz="1400" b="1" baseline="0" dirty="0">
                <a:latin typeface="Arial" panose="020B0604020202020204" pitchFamily="34" charset="0"/>
                <a:cs typeface="Arial" panose="020B0604020202020204" pitchFamily="34" charset="0"/>
              </a:rPr>
              <a:t>E.M. Garcia</a:t>
            </a:r>
          </a:p>
          <a:p>
            <a:pPr marL="457200" indent="-457200"/>
            <a:r>
              <a:rPr lang="en-US" sz="1400" b="1" baseline="0" dirty="0">
                <a:latin typeface="Arial" panose="020B0604020202020204" pitchFamily="34" charset="0"/>
                <a:cs typeface="Arial" panose="020B0604020202020204" pitchFamily="34" charset="0"/>
              </a:rPr>
              <a:t>V. Glebov</a:t>
            </a:r>
          </a:p>
          <a:p>
            <a:pPr marL="457200" indent="-457200"/>
            <a:r>
              <a:rPr lang="en-US" sz="1400" b="1" baseline="0" dirty="0">
                <a:latin typeface="Arial" panose="020B0604020202020204" pitchFamily="34" charset="0"/>
                <a:cs typeface="Arial" panose="020B0604020202020204" pitchFamily="34" charset="0"/>
              </a:rPr>
              <a:t>R. Janezic</a:t>
            </a:r>
          </a:p>
          <a:p>
            <a:pPr marL="457200" indent="-457200"/>
            <a:r>
              <a:rPr lang="en-US" sz="1400" b="1" baseline="0" dirty="0">
                <a:latin typeface="Arial" panose="020B0604020202020204" pitchFamily="34" charset="0"/>
                <a:cs typeface="Arial" panose="020B0604020202020204" pitchFamily="34" charset="0"/>
              </a:rPr>
              <a:t>J. Knauer</a:t>
            </a:r>
          </a:p>
          <a:p>
            <a:pPr marL="457200" indent="-457200"/>
            <a:r>
              <a:rPr lang="en-US" sz="1400" b="1" baseline="0" dirty="0">
                <a:latin typeface="Arial" panose="020B0604020202020204" pitchFamily="34" charset="0"/>
                <a:cs typeface="Arial" panose="020B0604020202020204" pitchFamily="34" charset="0"/>
              </a:rPr>
              <a:t>P. McKenty</a:t>
            </a:r>
          </a:p>
          <a:p>
            <a:pPr marL="457200" indent="-457200"/>
            <a:r>
              <a:rPr lang="en-US" sz="1400" b="1" baseline="0" dirty="0">
                <a:latin typeface="Arial" panose="020B0604020202020204" pitchFamily="34" charset="0"/>
                <a:cs typeface="Arial" panose="020B0604020202020204" pitchFamily="34" charset="0"/>
              </a:rPr>
              <a:t>P.B. Radha</a:t>
            </a:r>
          </a:p>
          <a:p>
            <a:pPr marL="457200" indent="-457200"/>
            <a:r>
              <a:rPr lang="en-US" sz="1400" b="1" baseline="0" dirty="0">
                <a:latin typeface="Arial" charset="0"/>
                <a:cs typeface="Arial" charset="0"/>
              </a:rPr>
              <a:t>H. Rinderknecht</a:t>
            </a:r>
          </a:p>
          <a:p>
            <a:pPr marL="457200" indent="-457200"/>
            <a:r>
              <a:rPr lang="en-US" sz="1400" b="1" baseline="0" dirty="0">
                <a:latin typeface="Arial" charset="0"/>
                <a:cs typeface="Arial" charset="0"/>
              </a:rPr>
              <a:t>M. Rosenberg</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T. Sangster</a:t>
            </a:r>
          </a:p>
          <a:p>
            <a:pPr marL="457200" indent="-457200"/>
            <a:r>
              <a:rPr lang="en-US" sz="1400" b="1" baseline="0" dirty="0">
                <a:latin typeface="Arial" panose="020B0604020202020204" pitchFamily="34" charset="0"/>
                <a:cs typeface="Arial" panose="020B0604020202020204" pitchFamily="34" charset="0"/>
              </a:rPr>
              <a:t>W. Seka</a:t>
            </a:r>
          </a:p>
          <a:p>
            <a:pPr marL="457200" indent="-457200"/>
            <a:r>
              <a:rPr lang="en-US" sz="1400" b="1" baseline="0" dirty="0">
                <a:latin typeface="Arial" panose="020B0604020202020204" pitchFamily="34" charset="0"/>
                <a:cs typeface="Arial" panose="020B0604020202020204" pitchFamily="34" charset="0"/>
              </a:rPr>
              <a:t>C. Stoeckl</a:t>
            </a:r>
          </a:p>
        </p:txBody>
      </p:sp>
      <p:sp>
        <p:nvSpPr>
          <p:cNvPr id="13" name="Rectangle 4"/>
          <p:cNvSpPr>
            <a:spLocks noChangeArrowheads="1"/>
          </p:cNvSpPr>
          <p:nvPr/>
        </p:nvSpPr>
        <p:spPr bwMode="auto">
          <a:xfrm>
            <a:off x="1072584" y="1425406"/>
            <a:ext cx="1993607" cy="3323987"/>
          </a:xfrm>
          <a:prstGeom prst="rect">
            <a:avLst/>
          </a:prstGeom>
          <a:noFill/>
          <a:ln w="9525" algn="ctr">
            <a:noFill/>
            <a:miter lim="800000"/>
            <a:headEnd/>
            <a:tailEnd/>
          </a:ln>
        </p:spPr>
        <p:txBody>
          <a:bodyPr wrap="square">
            <a:spAutoFit/>
          </a:bodyPr>
          <a:lstStyle/>
          <a:p>
            <a:pPr marL="457200" indent="-457200"/>
            <a:r>
              <a:rPr lang="en-US" sz="1400" b="1" i="1" baseline="0" dirty="0">
                <a:solidFill>
                  <a:srgbClr val="FF0000"/>
                </a:solidFill>
                <a:latin typeface="Arial" panose="020B0604020202020204" pitchFamily="34" charset="0"/>
                <a:cs typeface="Arial" panose="020B0604020202020204" pitchFamily="34" charset="0"/>
              </a:rPr>
              <a:t>      MIT</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P. Adrian</a:t>
            </a:r>
          </a:p>
          <a:p>
            <a:pPr marL="457200" indent="-457200"/>
            <a:r>
              <a:rPr lang="sv-SE" sz="1400" b="1" baseline="0" dirty="0">
                <a:latin typeface="Arial" panose="020B0604020202020204" pitchFamily="34" charset="0"/>
                <a:cs typeface="Arial" panose="020B0604020202020204" pitchFamily="34" charset="0"/>
              </a:rPr>
              <a:t>S. Dannhoff</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J. Frenje</a:t>
            </a:r>
          </a:p>
          <a:p>
            <a:pPr marL="457200" indent="-457200"/>
            <a:r>
              <a:rPr lang="en-US" sz="1400" b="1" baseline="0" dirty="0">
                <a:latin typeface="Arial" panose="020B0604020202020204" pitchFamily="34" charset="0"/>
                <a:cs typeface="Arial" panose="020B0604020202020204" pitchFamily="34" charset="0"/>
              </a:rPr>
              <a:t>T. </a:t>
            </a:r>
            <a:r>
              <a:rPr lang="sv-SE" sz="1400" b="1" baseline="0" dirty="0">
                <a:latin typeface="Arial" panose="020B0604020202020204" pitchFamily="34" charset="0"/>
                <a:cs typeface="Arial" panose="020B0604020202020204" pitchFamily="34" charset="0"/>
              </a:rPr>
              <a:t>Johnson</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N. Kabadi</a:t>
            </a:r>
          </a:p>
          <a:p>
            <a:pPr marL="457200" indent="-457200"/>
            <a:r>
              <a:rPr lang="sv-SE" sz="1400" b="1" baseline="0" dirty="0">
                <a:latin typeface="Arial" panose="020B0604020202020204" pitchFamily="34" charset="0"/>
                <a:cs typeface="Arial" panose="020B0604020202020204" pitchFamily="34" charset="0"/>
              </a:rPr>
              <a:t>J. Kunimune</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B. Lahmann</a:t>
            </a:r>
          </a:p>
          <a:p>
            <a:pPr marL="457200" indent="-457200"/>
            <a:r>
              <a:rPr lang="en-US" sz="1400" b="1" baseline="0" dirty="0">
                <a:latin typeface="Arial" panose="020B0604020202020204" pitchFamily="34" charset="0"/>
                <a:cs typeface="Arial" panose="020B0604020202020204" pitchFamily="34" charset="0"/>
              </a:rPr>
              <a:t>C. Li</a:t>
            </a:r>
          </a:p>
          <a:p>
            <a:pPr marL="457200" indent="-457200"/>
            <a:r>
              <a:rPr lang="en-US" sz="1400" b="1" baseline="0" dirty="0">
                <a:latin typeface="Arial" panose="020B0604020202020204" pitchFamily="34" charset="0"/>
                <a:cs typeface="Arial" panose="020B0604020202020204" pitchFamily="34" charset="0"/>
              </a:rPr>
              <a:t>C. Parker</a:t>
            </a:r>
          </a:p>
          <a:p>
            <a:pPr marL="457200" indent="-457200"/>
            <a:r>
              <a:rPr lang="sv-SE" sz="1400" b="1" baseline="0" dirty="0">
                <a:latin typeface="Arial" panose="020B0604020202020204" pitchFamily="34" charset="0"/>
                <a:cs typeface="Arial" panose="020B0604020202020204" pitchFamily="34" charset="0"/>
              </a:rPr>
              <a:t>J. Pearcy</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R. Petrasso</a:t>
            </a:r>
          </a:p>
          <a:p>
            <a:pPr marL="457200" indent="-457200"/>
            <a:r>
              <a:rPr lang="en-US" sz="1400" b="1" baseline="0" dirty="0">
                <a:latin typeface="Arial" panose="020B0604020202020204" pitchFamily="34" charset="0"/>
                <a:cs typeface="Arial" panose="020B0604020202020204" pitchFamily="34" charset="0"/>
              </a:rPr>
              <a:t>F. </a:t>
            </a:r>
            <a:r>
              <a:rPr lang="en-US" sz="1400" b="1" baseline="0" dirty="0" err="1">
                <a:latin typeface="Arial" panose="020B0604020202020204" pitchFamily="34" charset="0"/>
                <a:cs typeface="Arial" panose="020B0604020202020204" pitchFamily="34" charset="0"/>
              </a:rPr>
              <a:t>Séguin</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H. Sio</a:t>
            </a:r>
          </a:p>
          <a:p>
            <a:pPr marL="457200" indent="-457200"/>
            <a:r>
              <a:rPr lang="en-US" sz="1400" b="1" baseline="0" dirty="0">
                <a:latin typeface="Arial" panose="020B0604020202020204" pitchFamily="34" charset="0"/>
                <a:cs typeface="Arial" panose="020B0604020202020204" pitchFamily="34" charset="0"/>
              </a:rPr>
              <a:t>G.D. Sutcliffe</a:t>
            </a:r>
          </a:p>
        </p:txBody>
      </p:sp>
      <p:sp>
        <p:nvSpPr>
          <p:cNvPr id="14" name="Rectangle 6"/>
          <p:cNvSpPr>
            <a:spLocks noChangeArrowheads="1"/>
          </p:cNvSpPr>
          <p:nvPr/>
        </p:nvSpPr>
        <p:spPr bwMode="auto">
          <a:xfrm>
            <a:off x="9497023" y="1431706"/>
            <a:ext cx="1274658" cy="1600438"/>
          </a:xfrm>
          <a:prstGeom prst="rect">
            <a:avLst/>
          </a:prstGeom>
          <a:noFill/>
          <a:ln w="9525" algn="ctr">
            <a:solidFill>
              <a:schemeClr val="bg1"/>
            </a:solidFill>
            <a:miter lim="800000"/>
            <a:headEnd/>
            <a:tailEnd/>
          </a:ln>
        </p:spPr>
        <p:txBody>
          <a:bodyPr wrap="square">
            <a:spAutoFit/>
          </a:bodyPr>
          <a:lstStyle/>
          <a:p>
            <a:pPr marL="457200" indent="-457200"/>
            <a:r>
              <a:rPr lang="en-US" sz="1400" b="1" i="1" baseline="0" dirty="0">
                <a:solidFill>
                  <a:srgbClr val="FF0000"/>
                </a:solidFill>
                <a:latin typeface="Arial" panose="020B0604020202020204" pitchFamily="34" charset="0"/>
                <a:cs typeface="Arial" panose="020B0604020202020204" pitchFamily="34" charset="0"/>
              </a:rPr>
              <a:t>     GA</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M. Farrell</a:t>
            </a:r>
          </a:p>
          <a:p>
            <a:pPr marL="457200" indent="-457200"/>
            <a:r>
              <a:rPr lang="en-US" sz="1400" b="1" baseline="0" dirty="0">
                <a:latin typeface="Arial" panose="020B0604020202020204" pitchFamily="34" charset="0"/>
                <a:cs typeface="Arial" panose="020B0604020202020204" pitchFamily="34" charset="0"/>
              </a:rPr>
              <a:t>M. Hoppe</a:t>
            </a:r>
          </a:p>
          <a:p>
            <a:pPr marL="457200" indent="-457200"/>
            <a:r>
              <a:rPr lang="en-US" sz="1400" b="1" baseline="0" dirty="0">
                <a:latin typeface="Arial" panose="020B0604020202020204" pitchFamily="34" charset="0"/>
                <a:cs typeface="Arial" panose="020B0604020202020204" pitchFamily="34" charset="0"/>
              </a:rPr>
              <a:t>J. </a:t>
            </a:r>
            <a:r>
              <a:rPr lang="en-US" sz="1400" b="1" baseline="0" dirty="0" err="1">
                <a:latin typeface="Arial" panose="020B0604020202020204" pitchFamily="34" charset="0"/>
                <a:cs typeface="Arial" panose="020B0604020202020204" pitchFamily="34" charset="0"/>
              </a:rPr>
              <a:t>Kilkenny</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M. Schoff</a:t>
            </a:r>
          </a:p>
          <a:p>
            <a:pPr marL="457200" indent="-457200"/>
            <a:endParaRPr lang="en-US" sz="1400" b="1" baseline="0" dirty="0">
              <a:latin typeface="Arial" panose="020B0604020202020204" pitchFamily="34" charset="0"/>
              <a:cs typeface="Arial" panose="020B0604020202020204" pitchFamily="34" charset="0"/>
            </a:endParaRPr>
          </a:p>
          <a:p>
            <a:pPr marL="457200" indent="-457200"/>
            <a:endParaRPr lang="en-US" sz="1400" b="1" baseline="0" dirty="0">
              <a:solidFill>
                <a:srgbClr val="FF0000"/>
              </a:solidFill>
              <a:latin typeface="Arial" panose="020B0604020202020204" pitchFamily="34" charset="0"/>
              <a:cs typeface="Arial" panose="020B0604020202020204" pitchFamily="34" charset="0"/>
            </a:endParaRPr>
          </a:p>
        </p:txBody>
      </p:sp>
      <p:sp>
        <p:nvSpPr>
          <p:cNvPr id="16" name="Rectangle 6"/>
          <p:cNvSpPr>
            <a:spLocks noChangeArrowheads="1"/>
          </p:cNvSpPr>
          <p:nvPr/>
        </p:nvSpPr>
        <p:spPr bwMode="auto">
          <a:xfrm>
            <a:off x="8022787" y="1425406"/>
            <a:ext cx="1320892" cy="1815882"/>
          </a:xfrm>
          <a:prstGeom prst="rect">
            <a:avLst/>
          </a:prstGeom>
          <a:noFill/>
          <a:ln w="9525" algn="ctr">
            <a:solidFill>
              <a:schemeClr val="bg1"/>
            </a:solidFill>
            <a:miter lim="800000"/>
            <a:headEnd/>
            <a:tailEnd/>
          </a:ln>
        </p:spPr>
        <p:txBody>
          <a:bodyPr wrap="square">
            <a:spAutoFit/>
          </a:bodyPr>
          <a:lstStyle/>
          <a:p>
            <a:pPr marL="457200" indent="-457200"/>
            <a:r>
              <a:rPr lang="en-US" sz="1400" b="1" i="1" baseline="0" dirty="0">
                <a:solidFill>
                  <a:srgbClr val="FF0000"/>
                </a:solidFill>
                <a:latin typeface="Arial" panose="020B0604020202020204" pitchFamily="34" charset="0"/>
                <a:cs typeface="Arial" panose="020B0604020202020204" pitchFamily="34" charset="0"/>
              </a:rPr>
              <a:t>   LANL</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G. Hale</a:t>
            </a:r>
          </a:p>
          <a:p>
            <a:pPr marL="457200" indent="-457200"/>
            <a:r>
              <a:rPr lang="en-US" sz="1400" b="1" baseline="0" dirty="0">
                <a:latin typeface="Arial" panose="020B0604020202020204" pitchFamily="34" charset="0"/>
                <a:cs typeface="Arial" panose="020B0604020202020204" pitchFamily="34" charset="0"/>
              </a:rPr>
              <a:t>H. Herrmann</a:t>
            </a:r>
          </a:p>
          <a:p>
            <a:pPr marL="457200" indent="-457200"/>
            <a:r>
              <a:rPr lang="en-US" sz="1400" b="1" baseline="0" dirty="0">
                <a:latin typeface="Arial" panose="020B0604020202020204" pitchFamily="34" charset="0"/>
                <a:cs typeface="Arial" panose="020B0604020202020204" pitchFamily="34" charset="0"/>
              </a:rPr>
              <a:t>Y. Kim</a:t>
            </a:r>
          </a:p>
          <a:p>
            <a:pPr marL="457200" indent="-457200"/>
            <a:r>
              <a:rPr lang="en-US" sz="1400" b="1" baseline="0" dirty="0">
                <a:latin typeface="Arial" panose="020B0604020202020204" pitchFamily="34" charset="0"/>
                <a:cs typeface="Arial" panose="020B0604020202020204" pitchFamily="34" charset="0"/>
              </a:rPr>
              <a:t>A. McEvoy</a:t>
            </a:r>
          </a:p>
          <a:p>
            <a:pPr marL="457200" indent="-457200"/>
            <a:r>
              <a:rPr lang="en-US" sz="1400" b="1" baseline="0" dirty="0">
                <a:latin typeface="Arial" panose="020B0604020202020204" pitchFamily="34" charset="0"/>
                <a:cs typeface="Arial" panose="020B0604020202020204" pitchFamily="34" charset="0"/>
              </a:rPr>
              <a:t>Z. Mohamed</a:t>
            </a:r>
          </a:p>
          <a:p>
            <a:pPr marL="457200" indent="-457200"/>
            <a:r>
              <a:rPr lang="en-US" sz="1400" b="1" baseline="0" dirty="0">
                <a:latin typeface="Arial" panose="020B0604020202020204" pitchFamily="34" charset="0"/>
                <a:cs typeface="Arial" panose="020B0604020202020204" pitchFamily="34" charset="0"/>
              </a:rPr>
              <a:t>M. Paris</a:t>
            </a:r>
          </a:p>
          <a:p>
            <a:pPr marL="457200" indent="-457200"/>
            <a:r>
              <a:rPr lang="en-US" sz="1400" b="1" baseline="0" dirty="0">
                <a:latin typeface="Arial" panose="020B0604020202020204" pitchFamily="34" charset="0"/>
                <a:cs typeface="Arial" panose="020B0604020202020204" pitchFamily="34" charset="0"/>
              </a:rPr>
              <a:t>M. Schmitt</a:t>
            </a:r>
          </a:p>
        </p:txBody>
      </p:sp>
      <p:sp>
        <p:nvSpPr>
          <p:cNvPr id="19" name="Rectangle 18"/>
          <p:cNvSpPr/>
          <p:nvPr/>
        </p:nvSpPr>
        <p:spPr>
          <a:xfrm>
            <a:off x="2740964" y="1425406"/>
            <a:ext cx="1600200" cy="3539430"/>
          </a:xfrm>
          <a:prstGeom prst="rect">
            <a:avLst/>
          </a:prstGeom>
        </p:spPr>
        <p:txBody>
          <a:bodyPr wrap="square">
            <a:spAutoFit/>
          </a:bodyPr>
          <a:lstStyle/>
          <a:p>
            <a:pPr marL="457200" indent="-457200"/>
            <a:r>
              <a:rPr lang="en-US" sz="1400" b="1" i="1" baseline="0" dirty="0">
                <a:solidFill>
                  <a:srgbClr val="FF0000"/>
                </a:solidFill>
                <a:latin typeface="Arial" charset="0"/>
                <a:cs typeface="Arial" charset="0"/>
              </a:rPr>
              <a:t>    LLNL</a:t>
            </a:r>
            <a:endParaRPr lang="en-US" sz="1400" b="1" baseline="0" dirty="0">
              <a:latin typeface="Arial" charset="0"/>
              <a:cs typeface="Arial" charset="0"/>
            </a:endParaRPr>
          </a:p>
          <a:p>
            <a:pPr marL="457200" indent="-457200"/>
            <a:r>
              <a:rPr lang="en-US" sz="1400" b="1" baseline="0" dirty="0">
                <a:latin typeface="Arial" panose="020B0604020202020204" pitchFamily="34" charset="0"/>
                <a:cs typeface="Arial" panose="020B0604020202020204" pitchFamily="34" charset="0"/>
              </a:rPr>
              <a:t>A. Zylstra</a:t>
            </a:r>
            <a:endParaRPr lang="en-US" sz="1400" b="1" baseline="0" dirty="0">
              <a:latin typeface="Arial" charset="0"/>
              <a:cs typeface="Arial" charset="0"/>
            </a:endParaRPr>
          </a:p>
          <a:p>
            <a:pPr marL="457200" indent="-457200"/>
            <a:r>
              <a:rPr lang="en-US" sz="1400" b="1" baseline="0" dirty="0">
                <a:latin typeface="Arial" charset="0"/>
                <a:cs typeface="Arial" charset="0"/>
              </a:rPr>
              <a:t>D. Casey</a:t>
            </a:r>
          </a:p>
          <a:p>
            <a:pPr marL="457200" indent="-457200"/>
            <a:r>
              <a:rPr lang="en-US" sz="1400" b="1" baseline="0" dirty="0">
                <a:latin typeface="Arial" panose="020B0604020202020204" pitchFamily="34" charset="0"/>
                <a:cs typeface="Arial" panose="020B0604020202020204" pitchFamily="34" charset="0"/>
              </a:rPr>
              <a:t>M. Hohenberger</a:t>
            </a:r>
          </a:p>
          <a:p>
            <a:pPr marL="457200" indent="-457200"/>
            <a:r>
              <a:rPr lang="en-US" sz="1400" b="1" baseline="0" dirty="0">
                <a:latin typeface="Arial" charset="0"/>
                <a:cs typeface="Arial" charset="0"/>
              </a:rPr>
              <a:t>J. </a:t>
            </a:r>
            <a:r>
              <a:rPr lang="en-US" sz="1400" b="1" baseline="0" dirty="0" err="1">
                <a:latin typeface="Arial" charset="0"/>
                <a:cs typeface="Arial" charset="0"/>
              </a:rPr>
              <a:t>Caggiano</a:t>
            </a:r>
            <a:endParaRPr lang="en-US" sz="1400" b="1" baseline="0" dirty="0">
              <a:latin typeface="Arial" charset="0"/>
              <a:cs typeface="Arial" charset="0"/>
            </a:endParaRPr>
          </a:p>
          <a:p>
            <a:pPr marL="457200" indent="-457200"/>
            <a:r>
              <a:rPr lang="en-US" sz="1400" b="1" baseline="0" dirty="0">
                <a:latin typeface="Arial" charset="0"/>
                <a:cs typeface="Arial" charset="0"/>
              </a:rPr>
              <a:t>C. Cerjan</a:t>
            </a:r>
          </a:p>
          <a:p>
            <a:pPr marL="457200" indent="-457200"/>
            <a:r>
              <a:rPr lang="en-US" sz="1400" b="1" baseline="0" dirty="0">
                <a:latin typeface="Arial" charset="0"/>
                <a:cs typeface="Arial" charset="0"/>
              </a:rPr>
              <a:t>J. Despotopulos</a:t>
            </a:r>
          </a:p>
          <a:p>
            <a:pPr marL="457200" indent="-457200"/>
            <a:r>
              <a:rPr lang="en-US" sz="1400" b="1" baseline="0" dirty="0">
                <a:latin typeface="Arial" charset="0"/>
                <a:cs typeface="Arial" charset="0"/>
              </a:rPr>
              <a:t>L. Ellison</a:t>
            </a:r>
          </a:p>
          <a:p>
            <a:pPr marL="457200" indent="-457200"/>
            <a:r>
              <a:rPr lang="en-US" sz="1400" b="1" baseline="0" dirty="0">
                <a:latin typeface="Arial" charset="0"/>
                <a:cs typeface="Arial" charset="0"/>
              </a:rPr>
              <a:t>J. Escher</a:t>
            </a:r>
          </a:p>
          <a:p>
            <a:pPr marL="457200" indent="-457200"/>
            <a:r>
              <a:rPr lang="en-US" sz="1400" b="1" baseline="0" dirty="0">
                <a:latin typeface="Arial" charset="0"/>
                <a:cs typeface="Arial" charset="0"/>
              </a:rPr>
              <a:t>E. Hartouni</a:t>
            </a:r>
          </a:p>
          <a:p>
            <a:pPr marL="457200" indent="-457200"/>
            <a:r>
              <a:rPr lang="en-US" sz="1400" b="1" baseline="0" dirty="0">
                <a:latin typeface="Arial" charset="0"/>
                <a:cs typeface="Arial" charset="0"/>
              </a:rPr>
              <a:t>R. </a:t>
            </a:r>
            <a:r>
              <a:rPr lang="en-US" sz="1400" b="1" baseline="0" dirty="0" err="1">
                <a:latin typeface="Arial" charset="0"/>
                <a:cs typeface="Arial" charset="0"/>
              </a:rPr>
              <a:t>Hatarik</a:t>
            </a:r>
            <a:endParaRPr lang="en-US" sz="1400" b="1" baseline="0" dirty="0">
              <a:latin typeface="Arial" charset="0"/>
              <a:cs typeface="Arial" charset="0"/>
            </a:endParaRPr>
          </a:p>
          <a:p>
            <a:pPr marL="457200" indent="-457200"/>
            <a:r>
              <a:rPr lang="en-US" sz="1400" b="1" baseline="0" dirty="0">
                <a:latin typeface="Arial" charset="0"/>
                <a:cs typeface="Arial" charset="0"/>
              </a:rPr>
              <a:t>M. Hohensee</a:t>
            </a:r>
          </a:p>
          <a:p>
            <a:pPr marL="457200" indent="-457200"/>
            <a:r>
              <a:rPr lang="en-US" sz="1400" b="1" baseline="0" dirty="0">
                <a:latin typeface="Arial" charset="0"/>
                <a:cs typeface="Arial" charset="0"/>
              </a:rPr>
              <a:t>D. </a:t>
            </a:r>
            <a:r>
              <a:rPr lang="en-US" sz="1400" b="1" baseline="0" dirty="0" err="1">
                <a:latin typeface="Arial" charset="0"/>
                <a:cs typeface="Arial" charset="0"/>
              </a:rPr>
              <a:t>Holunga</a:t>
            </a:r>
            <a:endParaRPr lang="en-US" sz="1400" b="1" baseline="0" dirty="0">
              <a:latin typeface="Arial" charset="0"/>
              <a:cs typeface="Arial" charset="0"/>
            </a:endParaRPr>
          </a:p>
          <a:p>
            <a:pPr marL="457200" indent="-457200"/>
            <a:r>
              <a:rPr lang="en-US" sz="1400" b="1" baseline="0" dirty="0">
                <a:latin typeface="Arial" panose="020B0604020202020204" pitchFamily="34" charset="0"/>
                <a:cs typeface="Arial" panose="020B0604020202020204" pitchFamily="34" charset="0"/>
              </a:rPr>
              <a:t>J. Jeet</a:t>
            </a:r>
            <a:endParaRPr lang="en-US" sz="1400" b="1" baseline="0" dirty="0">
              <a:latin typeface="Arial" charset="0"/>
              <a:cs typeface="Arial" charset="0"/>
            </a:endParaRPr>
          </a:p>
          <a:p>
            <a:pPr marL="457200" indent="-457200"/>
            <a:r>
              <a:rPr lang="en-US" sz="1400" b="1" baseline="0" dirty="0">
                <a:latin typeface="Arial" charset="0"/>
                <a:cs typeface="Arial" charset="0"/>
              </a:rPr>
              <a:t>S. Khan</a:t>
            </a:r>
          </a:p>
          <a:p>
            <a:pPr marL="457200" indent="-457200"/>
            <a:r>
              <a:rPr lang="en-US" sz="1400" b="1" baseline="0" dirty="0">
                <a:latin typeface="Arial" charset="0"/>
                <a:cs typeface="Arial" charset="0"/>
              </a:rPr>
              <a:t>L. Masse</a:t>
            </a:r>
          </a:p>
        </p:txBody>
      </p:sp>
      <p:sp>
        <p:nvSpPr>
          <p:cNvPr id="51" name="Rectangle 6"/>
          <p:cNvSpPr>
            <a:spLocks noChangeArrowheads="1"/>
          </p:cNvSpPr>
          <p:nvPr/>
        </p:nvSpPr>
        <p:spPr bwMode="auto">
          <a:xfrm>
            <a:off x="9421003" y="3407145"/>
            <a:ext cx="1350679" cy="738664"/>
          </a:xfrm>
          <a:prstGeom prst="rect">
            <a:avLst/>
          </a:prstGeom>
          <a:noFill/>
          <a:ln w="9525" algn="ctr">
            <a:noFill/>
            <a:miter lim="800000"/>
            <a:headEnd/>
            <a:tailEnd/>
          </a:ln>
        </p:spPr>
        <p:txBody>
          <a:bodyPr wrap="square">
            <a:spAutoFit/>
          </a:bodyPr>
          <a:lstStyle/>
          <a:p>
            <a:pPr marL="457200" indent="-457200" algn="ctr"/>
            <a:r>
              <a:rPr lang="en-US" sz="1400" b="1" i="1" baseline="0" dirty="0">
                <a:solidFill>
                  <a:srgbClr val="FF0000"/>
                </a:solidFill>
                <a:latin typeface="Arial" panose="020B0604020202020204" pitchFamily="34" charset="0"/>
                <a:cs typeface="Arial" panose="020B0604020202020204" pitchFamily="34" charset="0"/>
              </a:rPr>
              <a:t>Indiana Univ.</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   A. </a:t>
            </a:r>
            <a:r>
              <a:rPr lang="en-US" sz="1400" b="1" baseline="0" dirty="0" err="1">
                <a:latin typeface="Arial" panose="020B0604020202020204" pitchFamily="34" charset="0"/>
                <a:cs typeface="Arial" panose="020B0604020202020204" pitchFamily="34" charset="0"/>
              </a:rPr>
              <a:t>Bacher</a:t>
            </a:r>
            <a:endParaRPr lang="en-US" sz="1400" b="1" baseline="0" dirty="0">
              <a:latin typeface="Arial" panose="020B0604020202020204" pitchFamily="34" charset="0"/>
              <a:cs typeface="Arial" panose="020B0604020202020204" pitchFamily="34" charset="0"/>
            </a:endParaRPr>
          </a:p>
          <a:p>
            <a:pPr marL="457200" indent="-457200" algn="ctr"/>
            <a:endParaRPr lang="en-US" sz="1400" b="1" baseline="0" dirty="0">
              <a:latin typeface="Arial" panose="020B0604020202020204" pitchFamily="34" charset="0"/>
              <a:cs typeface="Arial" panose="020B0604020202020204" pitchFamily="34" charset="0"/>
            </a:endParaRPr>
          </a:p>
        </p:txBody>
      </p:sp>
      <p:sp>
        <p:nvSpPr>
          <p:cNvPr id="26" name="Rectangle 6"/>
          <p:cNvSpPr>
            <a:spLocks noChangeArrowheads="1"/>
          </p:cNvSpPr>
          <p:nvPr/>
        </p:nvSpPr>
        <p:spPr bwMode="auto">
          <a:xfrm>
            <a:off x="7904933" y="3404756"/>
            <a:ext cx="1438746" cy="738664"/>
          </a:xfrm>
          <a:prstGeom prst="rect">
            <a:avLst/>
          </a:prstGeom>
          <a:noFill/>
          <a:ln w="9525" algn="ctr">
            <a:noFill/>
            <a:miter lim="800000"/>
            <a:headEnd/>
            <a:tailEnd/>
          </a:ln>
        </p:spPr>
        <p:txBody>
          <a:bodyPr wrap="square">
            <a:spAutoFit/>
          </a:bodyPr>
          <a:lstStyle/>
          <a:p>
            <a:pPr marL="457200" indent="-457200" algn="ctr"/>
            <a:r>
              <a:rPr lang="en-US" sz="1400" b="1" i="1" baseline="0" dirty="0">
                <a:solidFill>
                  <a:srgbClr val="FF0000"/>
                </a:solidFill>
                <a:latin typeface="Arial" panose="020B0604020202020204" pitchFamily="34" charset="0"/>
                <a:cs typeface="Arial" panose="020B0604020202020204" pitchFamily="34" charset="0"/>
              </a:rPr>
              <a:t>Ohio Univ.</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   C.R. </a:t>
            </a:r>
            <a:r>
              <a:rPr lang="en-US" sz="1400" b="1" baseline="0" dirty="0" err="1">
                <a:latin typeface="Arial" panose="020B0604020202020204" pitchFamily="34" charset="0"/>
                <a:cs typeface="Arial" panose="020B0604020202020204" pitchFamily="34" charset="0"/>
              </a:rPr>
              <a:t>Brune</a:t>
            </a:r>
            <a:endParaRPr lang="en-US" sz="1400" b="1" baseline="0" dirty="0">
              <a:latin typeface="Arial" panose="020B0604020202020204" pitchFamily="34" charset="0"/>
              <a:cs typeface="Arial" panose="020B0604020202020204" pitchFamily="34" charset="0"/>
            </a:endParaRPr>
          </a:p>
          <a:p>
            <a:pPr marL="457200" indent="-457200" algn="ctr"/>
            <a:endParaRPr lang="en-US" sz="1400" b="1" baseline="0" dirty="0">
              <a:latin typeface="Arial" panose="020B0604020202020204" pitchFamily="34" charset="0"/>
              <a:cs typeface="Arial" panose="020B0604020202020204" pitchFamily="34" charset="0"/>
            </a:endParaRPr>
          </a:p>
        </p:txBody>
      </p:sp>
      <p:sp>
        <p:nvSpPr>
          <p:cNvPr id="29" name="Rectangle 6"/>
          <p:cNvSpPr>
            <a:spLocks noChangeArrowheads="1"/>
          </p:cNvSpPr>
          <p:nvPr/>
        </p:nvSpPr>
        <p:spPr bwMode="auto">
          <a:xfrm>
            <a:off x="8022787" y="4314460"/>
            <a:ext cx="1600200" cy="523220"/>
          </a:xfrm>
          <a:prstGeom prst="rect">
            <a:avLst/>
          </a:prstGeom>
          <a:noFill/>
          <a:ln w="9525" algn="ctr">
            <a:noFill/>
            <a:miter lim="800000"/>
            <a:headEnd/>
            <a:tailEnd/>
          </a:ln>
        </p:spPr>
        <p:txBody>
          <a:bodyPr wrap="square">
            <a:spAutoFit/>
          </a:bodyPr>
          <a:lstStyle/>
          <a:p>
            <a:r>
              <a:rPr lang="en-US" sz="1400" b="1" i="1" baseline="0" dirty="0">
                <a:solidFill>
                  <a:srgbClr val="FF0000"/>
                </a:solidFill>
                <a:latin typeface="Arial" panose="020B0604020202020204" pitchFamily="34" charset="0"/>
                <a:cs typeface="Arial" panose="020B0604020202020204" pitchFamily="34" charset="0"/>
              </a:rPr>
              <a:t>AWE</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W. Garbett     </a:t>
            </a:r>
          </a:p>
        </p:txBody>
      </p:sp>
      <p:sp>
        <p:nvSpPr>
          <p:cNvPr id="24" name="Rectangle 6"/>
          <p:cNvSpPr>
            <a:spLocks noChangeArrowheads="1"/>
          </p:cNvSpPr>
          <p:nvPr/>
        </p:nvSpPr>
        <p:spPr bwMode="auto">
          <a:xfrm>
            <a:off x="9486398" y="4316849"/>
            <a:ext cx="1791202" cy="1169551"/>
          </a:xfrm>
          <a:prstGeom prst="rect">
            <a:avLst/>
          </a:prstGeom>
          <a:noFill/>
          <a:ln w="9525" algn="ctr">
            <a:noFill/>
            <a:miter lim="800000"/>
            <a:headEnd/>
            <a:tailEnd/>
          </a:ln>
        </p:spPr>
        <p:txBody>
          <a:bodyPr wrap="square">
            <a:spAutoFit/>
          </a:bodyPr>
          <a:lstStyle/>
          <a:p>
            <a:pPr marL="173038" indent="-173038"/>
            <a:r>
              <a:rPr lang="en-US" sz="1400" b="1" i="1" baseline="0" dirty="0">
                <a:solidFill>
                  <a:srgbClr val="FF0000"/>
                </a:solidFill>
                <a:latin typeface="Arial" panose="020B0604020202020204" pitchFamily="34" charset="0"/>
                <a:cs typeface="Arial" panose="020B0604020202020204" pitchFamily="34" charset="0"/>
              </a:rPr>
              <a:t>CEA</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J.-L. Bourgade</a:t>
            </a:r>
          </a:p>
          <a:p>
            <a:pPr marL="457200" indent="-457200"/>
            <a:r>
              <a:rPr lang="en-US" sz="1400" b="1" baseline="0" dirty="0">
                <a:latin typeface="Arial" panose="020B0604020202020204" pitchFamily="34" charset="0"/>
                <a:cs typeface="Arial" panose="020B0604020202020204" pitchFamily="34" charset="0"/>
              </a:rPr>
              <a:t>O. </a:t>
            </a:r>
            <a:r>
              <a:rPr lang="en-US" sz="1400" b="1" baseline="0" dirty="0" err="1">
                <a:latin typeface="Arial" panose="020B0604020202020204" pitchFamily="34" charset="0"/>
                <a:cs typeface="Arial" panose="020B0604020202020204" pitchFamily="34" charset="0"/>
              </a:rPr>
              <a:t>Landoas</a:t>
            </a:r>
            <a:r>
              <a:rPr lang="en-US" sz="1400" b="1" baseline="0" dirty="0">
                <a:latin typeface="Arial" panose="020B0604020202020204" pitchFamily="34" charset="0"/>
                <a:cs typeface="Arial" panose="020B0604020202020204" pitchFamily="34" charset="0"/>
              </a:rPr>
              <a:t>	</a:t>
            </a:r>
          </a:p>
          <a:p>
            <a:pPr marL="457200" indent="-457200" algn="ctr"/>
            <a:endParaRPr lang="en-US" sz="1400" b="1" baseline="0" dirty="0">
              <a:latin typeface="Arial" panose="020B0604020202020204" pitchFamily="34" charset="0"/>
              <a:cs typeface="Arial" panose="020B0604020202020204" pitchFamily="34" charset="0"/>
            </a:endParaRPr>
          </a:p>
        </p:txBody>
      </p:sp>
      <p:grpSp>
        <p:nvGrpSpPr>
          <p:cNvPr id="3" name="Group 2"/>
          <p:cNvGrpSpPr>
            <a:grpSpLocks noChangeAspect="1"/>
          </p:cNvGrpSpPr>
          <p:nvPr/>
        </p:nvGrpSpPr>
        <p:grpSpPr>
          <a:xfrm>
            <a:off x="914400" y="6375975"/>
            <a:ext cx="3851805" cy="383701"/>
            <a:chOff x="2234595" y="6420496"/>
            <a:chExt cx="3566483" cy="355279"/>
          </a:xfrm>
        </p:grpSpPr>
        <p:pic>
          <p:nvPicPr>
            <p:cNvPr id="27" name="Picture 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2420" y="6466972"/>
              <a:ext cx="411687" cy="27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 name="Object 7"/>
            <p:cNvGraphicFramePr>
              <a:graphicFrameLocks noChangeAspect="1"/>
            </p:cNvGraphicFramePr>
            <p:nvPr/>
          </p:nvGraphicFramePr>
          <p:xfrm>
            <a:off x="2914141" y="6431646"/>
            <a:ext cx="335181" cy="342342"/>
          </p:xfrm>
          <a:graphic>
            <a:graphicData uri="http://schemas.openxmlformats.org/presentationml/2006/ole">
              <mc:AlternateContent xmlns:mc="http://schemas.openxmlformats.org/markup-compatibility/2006">
                <mc:Choice xmlns:v="urn:schemas-microsoft-com:vml" Requires="v">
                  <p:oleObj name="Photo Editor Photo" r:id="rId4" imgW="1571844" imgH="1609524" progId="">
                    <p:embed/>
                  </p:oleObj>
                </mc:Choice>
                <mc:Fallback>
                  <p:oleObj name="Photo Editor Photo" r:id="rId4" imgW="1571844" imgH="1609524" progId="">
                    <p:embed/>
                    <p:pic>
                      <p:nvPicPr>
                        <p:cNvPr id="3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141" y="6431646"/>
                          <a:ext cx="335181" cy="3423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100"/>
            <p:cNvGraphicFramePr>
              <a:graphicFrameLocks noChangeAspect="1"/>
            </p:cNvGraphicFramePr>
            <p:nvPr/>
          </p:nvGraphicFramePr>
          <p:xfrm>
            <a:off x="3301848" y="6437601"/>
            <a:ext cx="673217" cy="338174"/>
          </p:xfrm>
          <a:graphic>
            <a:graphicData uri="http://schemas.openxmlformats.org/presentationml/2006/ole">
              <mc:AlternateContent xmlns:mc="http://schemas.openxmlformats.org/markup-compatibility/2006">
                <mc:Choice xmlns:v="urn:schemas-microsoft-com:vml" Requires="v">
                  <p:oleObj r:id="rId6" imgW="980952" imgH="390580" progId="">
                    <p:embed/>
                  </p:oleObj>
                </mc:Choice>
                <mc:Fallback>
                  <p:oleObj r:id="rId6" imgW="980952" imgH="390580" progId="">
                    <p:embed/>
                    <p:pic>
                      <p:nvPicPr>
                        <p:cNvPr id="31" name="Object 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1848" y="6437601"/>
                          <a:ext cx="673217" cy="338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2"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4595" y="6437598"/>
              <a:ext cx="615232" cy="33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3064" y="6423765"/>
              <a:ext cx="310168" cy="33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10" cstate="print">
              <a:extLst>
                <a:ext uri="{28A0092B-C50C-407E-A947-70E740481C1C}">
                  <a14:useLocalDpi xmlns:a14="http://schemas.microsoft.com/office/drawing/2010/main" val="0"/>
                </a:ext>
              </a:extLst>
            </a:blip>
            <a:srcRect l="72333" t="8116" r="1041" b="5797"/>
            <a:stretch>
              <a:fillRect/>
            </a:stretch>
          </p:blipFill>
          <p:spPr bwMode="auto">
            <a:xfrm>
              <a:off x="4020568" y="6423766"/>
              <a:ext cx="665214" cy="33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1068" y="6420496"/>
              <a:ext cx="260010" cy="34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8152424" y="6350858"/>
            <a:ext cx="2896576" cy="461420"/>
            <a:chOff x="5433568" y="6350858"/>
            <a:chExt cx="2896576" cy="461420"/>
          </a:xfrm>
        </p:grpSpPr>
        <p:pic>
          <p:nvPicPr>
            <p:cNvPr id="40" name="Picture 39" descr="National_Nuclear_Security_Administration_NNSA_logo.jpg"/>
            <p:cNvPicPr>
              <a:picLocks noChangeAspect="1"/>
            </p:cNvPicPr>
            <p:nvPr/>
          </p:nvPicPr>
          <p:blipFill rotWithShape="1">
            <a:blip r:embed="rId12" cstate="print">
              <a:extLst>
                <a:ext uri="{28A0092B-C50C-407E-A947-70E740481C1C}">
                  <a14:useLocalDpi xmlns:a14="http://schemas.microsoft.com/office/drawing/2010/main" val="0"/>
                </a:ext>
              </a:extLst>
            </a:blip>
            <a:srcRect t="27951" b="32298"/>
            <a:stretch/>
          </p:blipFill>
          <p:spPr>
            <a:xfrm>
              <a:off x="5433568" y="6397908"/>
              <a:ext cx="1277530" cy="355487"/>
            </a:xfrm>
            <a:prstGeom prst="rect">
              <a:avLst/>
            </a:prstGeom>
          </p:spPr>
        </p:pic>
        <p:pic>
          <p:nvPicPr>
            <p:cNvPr id="41" name="Picture 40" descr="US-DeptOfEnergy-Seal.ep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7664" y="6350858"/>
              <a:ext cx="457054" cy="457054"/>
            </a:xfrm>
            <a:prstGeom prst="rect">
              <a:avLst/>
            </a:prstGeom>
          </p:spPr>
        </p:pic>
        <p:pic>
          <p:nvPicPr>
            <p:cNvPr id="42" name="Picture 41" descr="ssgf_logo.gi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8295" y="6383658"/>
              <a:ext cx="991849" cy="428620"/>
            </a:xfrm>
            <a:prstGeom prst="rect">
              <a:avLst/>
            </a:prstGeom>
          </p:spPr>
        </p:pic>
      </p:grpSp>
      <p:pic>
        <p:nvPicPr>
          <p:cNvPr id="38" name="Picture 8" descr="Logo CEA 2012 © CE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65764" y="6397771"/>
            <a:ext cx="441276" cy="359974"/>
          </a:xfrm>
          <a:prstGeom prst="rect">
            <a:avLst/>
          </a:prstGeom>
          <a:noFill/>
          <a:extLst>
            <a:ext uri="{909E8E84-426E-40DD-AFC4-6F175D3DCCD1}">
              <a14:hiddenFill xmlns:a14="http://schemas.microsoft.com/office/drawing/2010/main">
                <a:solidFill>
                  <a:srgbClr val="FFFFFF"/>
                </a:solidFill>
              </a14:hiddenFill>
            </a:ext>
          </a:extLst>
        </p:spPr>
      </p:pic>
      <p:pic>
        <p:nvPicPr>
          <p:cNvPr id="42575" name="Picture 591" descr="https://upload.wikimedia.org/wikipedia/en/9/9f/Atomic_Weapons_Establishment_%28logo%29.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99611" y="6375975"/>
            <a:ext cx="560965" cy="3616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419600" y="1423576"/>
            <a:ext cx="1701542" cy="3539430"/>
          </a:xfrm>
          <a:prstGeom prst="rect">
            <a:avLst/>
          </a:prstGeom>
        </p:spPr>
        <p:txBody>
          <a:bodyPr wrap="square">
            <a:spAutoFit/>
          </a:bodyPr>
          <a:lstStyle/>
          <a:p>
            <a:pPr marL="457200" indent="-457200"/>
            <a:r>
              <a:rPr lang="en-US" sz="1400" b="1" i="1" baseline="0" dirty="0">
                <a:solidFill>
                  <a:srgbClr val="FF0000"/>
                </a:solidFill>
                <a:latin typeface="Arial" charset="0"/>
                <a:cs typeface="Arial" charset="0"/>
              </a:rPr>
              <a:t>LLNL </a:t>
            </a:r>
            <a:r>
              <a:rPr lang="en-US" sz="1400" b="1" i="1" baseline="0" dirty="0" err="1">
                <a:solidFill>
                  <a:srgbClr val="FF0000"/>
                </a:solidFill>
                <a:latin typeface="Arial" charset="0"/>
                <a:cs typeface="Arial" charset="0"/>
              </a:rPr>
              <a:t>cont</a:t>
            </a:r>
            <a:r>
              <a:rPr lang="en-US" sz="1400" b="1" i="1" baseline="0" dirty="0">
                <a:solidFill>
                  <a:srgbClr val="FF0000"/>
                </a:solidFill>
                <a:latin typeface="Arial" charset="0"/>
                <a:cs typeface="Arial" charset="0"/>
              </a:rPr>
              <a:t>’</a:t>
            </a:r>
            <a:endParaRPr lang="en-US" sz="1400" b="1" baseline="0" dirty="0">
              <a:latin typeface="Arial" charset="0"/>
              <a:cs typeface="Arial" charset="0"/>
            </a:endParaRPr>
          </a:p>
          <a:p>
            <a:pPr marL="457200" indent="-457200"/>
            <a:r>
              <a:rPr lang="en-US" sz="1400" b="1" baseline="0" dirty="0">
                <a:latin typeface="Arial" charset="0"/>
                <a:cs typeface="Arial" charset="0"/>
              </a:rPr>
              <a:t>D. McNabb</a:t>
            </a:r>
          </a:p>
          <a:p>
            <a:pPr marL="457200" indent="-457200"/>
            <a:r>
              <a:rPr lang="en-US" sz="1400" b="1" baseline="0" dirty="0">
                <a:latin typeface="Arial" panose="020B0604020202020204" pitchFamily="34" charset="0"/>
                <a:cs typeface="Arial" panose="020B0604020202020204" pitchFamily="34" charset="0"/>
              </a:rPr>
              <a:t>A. Nikroo</a:t>
            </a:r>
          </a:p>
          <a:p>
            <a:pPr marL="457200" indent="-457200"/>
            <a:r>
              <a:rPr lang="en-US" sz="1400" b="1" baseline="0" dirty="0">
                <a:latin typeface="Arial" charset="0"/>
                <a:cs typeface="Arial" charset="0"/>
              </a:rPr>
              <a:t>W. Ong</a:t>
            </a:r>
          </a:p>
          <a:p>
            <a:pPr marL="457200" indent="-457200"/>
            <a:r>
              <a:rPr lang="en-US" sz="1400" b="1" baseline="0" dirty="0">
                <a:latin typeface="Arial" charset="0"/>
                <a:cs typeface="Arial" charset="0"/>
              </a:rPr>
              <a:t>J. Pino</a:t>
            </a:r>
          </a:p>
          <a:p>
            <a:pPr marL="457200" indent="-457200"/>
            <a:r>
              <a:rPr lang="en-US" sz="1400" b="1" baseline="0" dirty="0">
                <a:latin typeface="Arial" charset="0"/>
                <a:cs typeface="Arial" charset="0"/>
              </a:rPr>
              <a:t>B. Remington</a:t>
            </a:r>
          </a:p>
          <a:p>
            <a:pPr marL="457200" indent="-457200"/>
            <a:r>
              <a:rPr lang="en-US" sz="1400" b="1" baseline="0" dirty="0">
                <a:latin typeface="Arial" charset="0"/>
                <a:cs typeface="Arial" charset="0"/>
              </a:rPr>
              <a:t>H. Robey</a:t>
            </a:r>
          </a:p>
          <a:p>
            <a:pPr marL="457200" indent="-457200"/>
            <a:r>
              <a:rPr lang="en-US" sz="1400" b="1" baseline="0" dirty="0">
                <a:latin typeface="Arial" panose="020B0604020202020204" pitchFamily="34" charset="0"/>
                <a:cs typeface="Arial" panose="020B0604020202020204" pitchFamily="34" charset="0"/>
              </a:rPr>
              <a:t>M. Rubery</a:t>
            </a:r>
            <a:endParaRPr lang="en-US" sz="1400" b="1" baseline="0" dirty="0">
              <a:latin typeface="Arial" charset="0"/>
              <a:cs typeface="Arial" charset="0"/>
            </a:endParaRPr>
          </a:p>
          <a:p>
            <a:pPr marL="457200" indent="-457200"/>
            <a:r>
              <a:rPr lang="en-US" sz="1400" b="1" baseline="0" dirty="0">
                <a:latin typeface="Arial" charset="0"/>
                <a:cs typeface="Arial" charset="0"/>
              </a:rPr>
              <a:t>J. Sanchez</a:t>
            </a:r>
          </a:p>
          <a:p>
            <a:pPr marL="457200" indent="-457200"/>
            <a:r>
              <a:rPr lang="en-US" sz="1400" b="1" baseline="0" dirty="0">
                <a:latin typeface="Arial" charset="0"/>
                <a:cs typeface="Arial" charset="0"/>
              </a:rPr>
              <a:t>D. Sayre</a:t>
            </a:r>
          </a:p>
          <a:p>
            <a:pPr marL="457200" indent="-457200"/>
            <a:r>
              <a:rPr lang="en-US" sz="1400" b="1" baseline="0" dirty="0">
                <a:latin typeface="Arial" charset="0"/>
                <a:cs typeface="Arial" charset="0"/>
              </a:rPr>
              <a:t>P. Springer</a:t>
            </a:r>
          </a:p>
          <a:p>
            <a:pPr marL="457200" indent="-457200"/>
            <a:r>
              <a:rPr lang="sv-SE" sz="1400" b="1" baseline="0" dirty="0">
                <a:latin typeface="Arial" charset="0"/>
                <a:cs typeface="Arial" charset="0"/>
              </a:rPr>
              <a:t>I. Thompson</a:t>
            </a:r>
            <a:endParaRPr lang="en-US" sz="1400" b="1" baseline="0" dirty="0">
              <a:latin typeface="Arial" charset="0"/>
              <a:cs typeface="Arial" charset="0"/>
            </a:endParaRPr>
          </a:p>
          <a:p>
            <a:pPr marL="457200" indent="-457200"/>
            <a:r>
              <a:rPr lang="en-US" sz="1400" b="1" baseline="0" dirty="0">
                <a:latin typeface="Arial" charset="0"/>
                <a:cs typeface="Arial" charset="0"/>
              </a:rPr>
              <a:t>B. Tipton</a:t>
            </a:r>
          </a:p>
          <a:p>
            <a:pPr marL="457200" indent="-457200"/>
            <a:r>
              <a:rPr lang="en-US" sz="1400" b="1" baseline="0" dirty="0">
                <a:latin typeface="Arial" panose="020B0604020202020204" pitchFamily="34" charset="0"/>
                <a:cs typeface="Arial" panose="020B0604020202020204" pitchFamily="34" charset="0"/>
              </a:rPr>
              <a:t>H. Whitley</a:t>
            </a:r>
            <a:endParaRPr lang="en-US" sz="1400" b="1" baseline="0" dirty="0">
              <a:latin typeface="Arial" charset="0"/>
              <a:cs typeface="Arial" charset="0"/>
            </a:endParaRPr>
          </a:p>
          <a:p>
            <a:pPr marL="457200" indent="-457200"/>
            <a:r>
              <a:rPr lang="sv-SE" sz="1400" b="1" baseline="0" dirty="0">
                <a:latin typeface="Arial" charset="0"/>
                <a:cs typeface="Arial" charset="0"/>
              </a:rPr>
              <a:t>S. Quaglioini</a:t>
            </a:r>
          </a:p>
          <a:p>
            <a:pPr marL="457200" indent="-457200"/>
            <a:r>
              <a:rPr lang="sv-SE" sz="1400" b="1" baseline="0" dirty="0">
                <a:latin typeface="Arial" charset="0"/>
                <a:cs typeface="Arial" charset="0"/>
              </a:rPr>
              <a:t>C. Yeamans</a:t>
            </a:r>
            <a:endParaRPr lang="en-US" sz="1400" baseline="0"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3335638-1A4A-47E8-AC91-5E171E1B0E17}" type="slidenum">
              <a:rPr lang="en-US" smtClean="0"/>
              <a:pPr>
                <a:defRPr/>
              </a:pPr>
              <a:t>3</a:t>
            </a:fld>
            <a:endParaRPr lang="en-US"/>
          </a:p>
        </p:txBody>
      </p:sp>
      <p:sp>
        <p:nvSpPr>
          <p:cNvPr id="36" name="Rectangle 6">
            <a:extLst>
              <a:ext uri="{FF2B5EF4-FFF2-40B4-BE49-F238E27FC236}">
                <a16:creationId xmlns:a16="http://schemas.microsoft.com/office/drawing/2014/main" id="{8DB227EB-FA34-413A-8F9B-E18EEC6C6E8D}"/>
              </a:ext>
            </a:extLst>
          </p:cNvPr>
          <p:cNvSpPr>
            <a:spLocks noChangeArrowheads="1"/>
          </p:cNvSpPr>
          <p:nvPr/>
        </p:nvSpPr>
        <p:spPr bwMode="auto">
          <a:xfrm>
            <a:off x="8022786" y="5141893"/>
            <a:ext cx="1807013" cy="954107"/>
          </a:xfrm>
          <a:prstGeom prst="rect">
            <a:avLst/>
          </a:prstGeom>
          <a:noFill/>
          <a:ln w="9525" algn="ctr">
            <a:noFill/>
            <a:miter lim="800000"/>
            <a:headEnd/>
            <a:tailEnd/>
          </a:ln>
        </p:spPr>
        <p:txBody>
          <a:bodyPr wrap="square">
            <a:spAutoFit/>
          </a:bodyPr>
          <a:lstStyle/>
          <a:p>
            <a:r>
              <a:rPr lang="en-US" sz="1400" b="1" i="1" baseline="0" dirty="0">
                <a:solidFill>
                  <a:srgbClr val="FF0000"/>
                </a:solidFill>
                <a:latin typeface="Arial" panose="020B0604020202020204" pitchFamily="34" charset="0"/>
                <a:cs typeface="Arial" panose="020B0604020202020204" pitchFamily="34" charset="0"/>
              </a:rPr>
              <a:t>Imperial College</a:t>
            </a:r>
            <a:endParaRPr lang="en-US" sz="1400" b="1" baseline="0" dirty="0">
              <a:latin typeface="Arial" panose="020B0604020202020204" pitchFamily="34" charset="0"/>
              <a:cs typeface="Arial" panose="020B0604020202020204" pitchFamily="34" charset="0"/>
            </a:endParaRPr>
          </a:p>
          <a:p>
            <a:pPr marL="457200" indent="-457200"/>
            <a:r>
              <a:rPr lang="en-US" sz="1400" b="1" baseline="0" dirty="0">
                <a:latin typeface="Arial" panose="020B0604020202020204" pitchFamily="34" charset="0"/>
                <a:cs typeface="Arial" panose="020B0604020202020204" pitchFamily="34" charset="0"/>
              </a:rPr>
              <a:t>B. Appelbe</a:t>
            </a:r>
          </a:p>
          <a:p>
            <a:pPr marL="457200" indent="-457200"/>
            <a:r>
              <a:rPr lang="en-US" sz="1400" b="1" baseline="0" dirty="0">
                <a:latin typeface="Arial" panose="020B0604020202020204" pitchFamily="34" charset="0"/>
                <a:cs typeface="Arial" panose="020B0604020202020204" pitchFamily="34" charset="0"/>
              </a:rPr>
              <a:t>A. Crilly</a:t>
            </a:r>
          </a:p>
          <a:p>
            <a:pPr marL="457200" indent="-457200"/>
            <a:r>
              <a:rPr lang="en-US" sz="1400" b="1" baseline="0" dirty="0">
                <a:latin typeface="Arial" panose="020B0604020202020204" pitchFamily="34" charset="0"/>
                <a:cs typeface="Arial" panose="020B0604020202020204" pitchFamily="34" charset="0"/>
              </a:rPr>
              <a:t>I. </a:t>
            </a:r>
            <a:r>
              <a:rPr lang="en-US" sz="1400" b="1" baseline="0" dirty="0" err="1">
                <a:latin typeface="Arial" panose="020B0604020202020204" pitchFamily="34" charset="0"/>
                <a:cs typeface="Arial" panose="020B0604020202020204" pitchFamily="34" charset="0"/>
              </a:rPr>
              <a:t>Garin</a:t>
            </a:r>
            <a:r>
              <a:rPr lang="en-US" sz="1400" b="1" baseline="0" dirty="0">
                <a:latin typeface="Arial" panose="020B0604020202020204" pitchFamily="34" charset="0"/>
                <a:cs typeface="Arial" panose="020B0604020202020204" pitchFamily="34" charset="0"/>
              </a:rPr>
              <a:t>-Fernandez</a:t>
            </a:r>
          </a:p>
        </p:txBody>
      </p:sp>
      <p:pic>
        <p:nvPicPr>
          <p:cNvPr id="4" name="Picture 3">
            <a:extLst>
              <a:ext uri="{FF2B5EF4-FFF2-40B4-BE49-F238E27FC236}">
                <a16:creationId xmlns:a16="http://schemas.microsoft.com/office/drawing/2014/main" id="{92604DFE-9134-4CA8-864E-4B31E04287F6}"/>
              </a:ext>
            </a:extLst>
          </p:cNvPr>
          <p:cNvPicPr>
            <a:picLocks noChangeAspect="1"/>
          </p:cNvPicPr>
          <p:nvPr/>
        </p:nvPicPr>
        <p:blipFill>
          <a:blip r:embed="rId18"/>
          <a:stretch>
            <a:fillRect/>
          </a:stretch>
        </p:blipFill>
        <p:spPr>
          <a:xfrm>
            <a:off x="5896928" y="6406276"/>
            <a:ext cx="728378" cy="333209"/>
          </a:xfrm>
          <a:prstGeom prst="rect">
            <a:avLst/>
          </a:prstGeom>
        </p:spPr>
      </p:pic>
    </p:spTree>
    <p:extLst>
      <p:ext uri="{BB962C8B-B14F-4D97-AF65-F5344CB8AC3E}">
        <p14:creationId xmlns:p14="http://schemas.microsoft.com/office/powerpoint/2010/main" val="2002076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3600" y="211679"/>
            <a:ext cx="10058400"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Next steps in the </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effort are to push to more solar-relevant energies, and to measure the proton spectrum at lower energy</a:t>
            </a:r>
          </a:p>
        </p:txBody>
      </p:sp>
      <p:grpSp>
        <p:nvGrpSpPr>
          <p:cNvPr id="7" name="Group 6"/>
          <p:cNvGrpSpPr/>
          <p:nvPr/>
        </p:nvGrpSpPr>
        <p:grpSpPr>
          <a:xfrm>
            <a:off x="912890" y="2245731"/>
            <a:ext cx="4924435" cy="3727385"/>
            <a:chOff x="6910062" y="1524000"/>
            <a:chExt cx="4924435" cy="3727385"/>
          </a:xfrm>
        </p:grpSpPr>
        <p:pic>
          <p:nvPicPr>
            <p:cNvPr id="38" name="Picture 37"/>
            <p:cNvPicPr/>
            <p:nvPr/>
          </p:nvPicPr>
          <p:blipFill rotWithShape="1">
            <a:blip r:embed="rId3">
              <a:extLst>
                <a:ext uri="{28A0092B-C50C-407E-A947-70E740481C1C}">
                  <a14:useLocalDpi xmlns:a14="http://schemas.microsoft.com/office/drawing/2010/main" val="0"/>
                </a:ext>
              </a:extLst>
            </a:blip>
            <a:srcRect l="2618" t="22223"/>
            <a:stretch/>
          </p:blipFill>
          <p:spPr bwMode="auto">
            <a:xfrm>
              <a:off x="6910062" y="1524000"/>
              <a:ext cx="3401076" cy="3200311"/>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2" name="TextBox 1"/>
            <p:cNvSpPr txBox="1"/>
            <p:nvPr/>
          </p:nvSpPr>
          <p:spPr>
            <a:xfrm>
              <a:off x="7291183" y="4431268"/>
              <a:ext cx="3300617" cy="369332"/>
            </a:xfrm>
            <a:prstGeom prst="rect">
              <a:avLst/>
            </a:prstGeom>
            <a:solidFill>
              <a:schemeClr val="bg1"/>
            </a:solidFill>
          </p:spPr>
          <p:txBody>
            <a:bodyPr wrap="square" rtlCol="0">
              <a:spAutoFit/>
            </a:bodyPr>
            <a:lstStyle/>
            <a:p>
              <a:pPr algn="ctr"/>
              <a:r>
                <a:rPr lang="en-US" sz="1800" baseline="0" dirty="0">
                  <a:cs typeface="Times New Roman" panose="02020603050405020304" pitchFamily="18" charset="0"/>
                </a:rPr>
                <a:t>E</a:t>
              </a:r>
              <a:r>
                <a:rPr lang="en-US" sz="1800" dirty="0">
                  <a:cs typeface="Times New Roman" panose="02020603050405020304" pitchFamily="18" charset="0"/>
                </a:rPr>
                <a:t>CM</a:t>
              </a:r>
              <a:r>
                <a:rPr lang="en-US" sz="1800" baseline="0" dirty="0">
                  <a:cs typeface="Times New Roman" panose="02020603050405020304" pitchFamily="18" charset="0"/>
                </a:rPr>
                <a:t> (MeV)</a:t>
              </a:r>
              <a:endParaRPr lang="en-US" sz="1800" dirty="0">
                <a:cs typeface="Times New Roman" panose="02020603050405020304" pitchFamily="18" charset="0"/>
              </a:endParaRPr>
            </a:p>
          </p:txBody>
        </p:sp>
        <p:grpSp>
          <p:nvGrpSpPr>
            <p:cNvPr id="55" name="Group 54"/>
            <p:cNvGrpSpPr/>
            <p:nvPr/>
          </p:nvGrpSpPr>
          <p:grpSpPr>
            <a:xfrm>
              <a:off x="7488654" y="3787077"/>
              <a:ext cx="4345843" cy="1348891"/>
              <a:chOff x="5568053" y="3863278"/>
              <a:chExt cx="4345843" cy="1348891"/>
            </a:xfrm>
          </p:grpSpPr>
          <p:cxnSp>
            <p:nvCxnSpPr>
              <p:cNvPr id="40" name="Straight Arrow Connector 39"/>
              <p:cNvCxnSpPr/>
              <p:nvPr/>
            </p:nvCxnSpPr>
            <p:spPr>
              <a:xfrm flipH="1" flipV="1">
                <a:off x="7867808" y="4331912"/>
                <a:ext cx="488904" cy="247177"/>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324428" y="4473505"/>
                <a:ext cx="1589468" cy="738664"/>
              </a:xfrm>
              <a:prstGeom prst="rect">
                <a:avLst/>
              </a:prstGeom>
              <a:noFill/>
            </p:spPr>
            <p:txBody>
              <a:bodyPr wrap="square" rtlCol="0">
                <a:spAutoFit/>
              </a:bodyPr>
              <a:lstStyle/>
              <a:p>
                <a:pPr fontAlgn="auto">
                  <a:spcBef>
                    <a:spcPts val="0"/>
                  </a:spcBef>
                  <a:spcAft>
                    <a:spcPts val="0"/>
                  </a:spcAft>
                </a:pPr>
                <a:r>
                  <a:rPr kumimoji="0" lang="en-US" sz="1400" b="1" baseline="0" dirty="0">
                    <a:solidFill>
                      <a:schemeClr val="bg1">
                        <a:lumMod val="65000"/>
                      </a:schemeClr>
                    </a:solidFill>
                    <a:latin typeface="Calibri" panose="020F0502020204030204"/>
                  </a:rPr>
                  <a:t>OMEGA </a:t>
                </a:r>
                <a:r>
                  <a:rPr kumimoji="0" lang="en-US" sz="1400" b="1" baseline="30000" dirty="0">
                    <a:solidFill>
                      <a:schemeClr val="bg1">
                        <a:lumMod val="65000"/>
                      </a:schemeClr>
                    </a:solidFill>
                    <a:latin typeface="Calibri" panose="020F0502020204030204"/>
                  </a:rPr>
                  <a:t>3</a:t>
                </a:r>
                <a:r>
                  <a:rPr kumimoji="0" lang="en-US" sz="1400" b="1" baseline="0" dirty="0">
                    <a:solidFill>
                      <a:schemeClr val="bg1">
                        <a:lumMod val="65000"/>
                      </a:schemeClr>
                    </a:solidFill>
                    <a:latin typeface="Calibri" panose="020F0502020204030204"/>
                  </a:rPr>
                  <a:t>He</a:t>
                </a:r>
                <a:r>
                  <a:rPr kumimoji="0" lang="en-US" sz="1400" b="1" baseline="30000" dirty="0">
                    <a:solidFill>
                      <a:schemeClr val="bg1">
                        <a:lumMod val="65000"/>
                      </a:schemeClr>
                    </a:solidFill>
                    <a:latin typeface="Calibri" panose="020F0502020204030204"/>
                  </a:rPr>
                  <a:t>3</a:t>
                </a:r>
                <a:r>
                  <a:rPr kumimoji="0" lang="en-US" sz="1400" b="1" baseline="0" dirty="0">
                    <a:solidFill>
                      <a:schemeClr val="bg1">
                        <a:lumMod val="65000"/>
                      </a:schemeClr>
                    </a:solidFill>
                    <a:latin typeface="Calibri" panose="020F0502020204030204"/>
                  </a:rPr>
                  <a:t>He experiment (E</a:t>
                </a:r>
                <a:r>
                  <a:rPr kumimoji="0" lang="en-US" sz="1400" b="1" dirty="0">
                    <a:solidFill>
                      <a:schemeClr val="bg1">
                        <a:lumMod val="65000"/>
                      </a:schemeClr>
                    </a:solidFill>
                    <a:latin typeface="Calibri" panose="020F0502020204030204"/>
                  </a:rPr>
                  <a:t>G</a:t>
                </a:r>
                <a:r>
                  <a:rPr kumimoji="0" lang="en-US" sz="1400" b="1" baseline="0" dirty="0">
                    <a:solidFill>
                      <a:schemeClr val="bg1">
                        <a:lumMod val="65000"/>
                      </a:schemeClr>
                    </a:solidFill>
                    <a:latin typeface="Calibri" panose="020F0502020204030204"/>
                  </a:rPr>
                  <a:t>=165 </a:t>
                </a:r>
                <a:r>
                  <a:rPr kumimoji="0" lang="en-US" sz="1400" b="1" baseline="0" dirty="0" err="1">
                    <a:solidFill>
                      <a:schemeClr val="bg1">
                        <a:lumMod val="65000"/>
                      </a:schemeClr>
                    </a:solidFill>
                    <a:latin typeface="Calibri" panose="020F0502020204030204"/>
                  </a:rPr>
                  <a:t>keV</a:t>
                </a:r>
                <a:r>
                  <a:rPr kumimoji="0" lang="en-US" sz="1400" b="1" baseline="0" dirty="0">
                    <a:solidFill>
                      <a:schemeClr val="bg1">
                        <a:lumMod val="65000"/>
                      </a:schemeClr>
                    </a:solidFill>
                    <a:latin typeface="Calibri" panose="020F0502020204030204"/>
                  </a:rPr>
                  <a:t>)</a:t>
                </a:r>
              </a:p>
            </p:txBody>
          </p:sp>
          <p:pic>
            <p:nvPicPr>
              <p:cNvPr id="54" name="Picture 53"/>
              <p:cNvPicPr>
                <a:picLocks noChangeAspect="1"/>
              </p:cNvPicPr>
              <p:nvPr/>
            </p:nvPicPr>
            <p:blipFill>
              <a:blip r:embed="rId4"/>
              <a:stretch>
                <a:fillRect/>
              </a:stretch>
            </p:blipFill>
            <p:spPr>
              <a:xfrm>
                <a:off x="5568053" y="3863278"/>
                <a:ext cx="2694281" cy="438257"/>
              </a:xfrm>
              <a:prstGeom prst="rect">
                <a:avLst/>
              </a:prstGeom>
            </p:spPr>
          </p:pic>
        </p:grpSp>
        <p:pic>
          <p:nvPicPr>
            <p:cNvPr id="51" name="Picture 50"/>
            <p:cNvPicPr>
              <a:picLocks noChangeAspect="1"/>
            </p:cNvPicPr>
            <p:nvPr/>
          </p:nvPicPr>
          <p:blipFill>
            <a:blip r:embed="rId5"/>
            <a:stretch>
              <a:fillRect/>
            </a:stretch>
          </p:blipFill>
          <p:spPr>
            <a:xfrm>
              <a:off x="7493118" y="3657599"/>
              <a:ext cx="2689816" cy="568638"/>
            </a:xfrm>
            <a:prstGeom prst="rect">
              <a:avLst/>
            </a:prstGeom>
          </p:spPr>
        </p:pic>
        <p:cxnSp>
          <p:nvCxnSpPr>
            <p:cNvPr id="58" name="Straight Arrow Connector 57"/>
            <p:cNvCxnSpPr/>
            <p:nvPr/>
          </p:nvCxnSpPr>
          <p:spPr>
            <a:xfrm flipV="1">
              <a:off x="7986049" y="4091153"/>
              <a:ext cx="363185" cy="5754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383402" y="4512721"/>
              <a:ext cx="1109751" cy="738664"/>
            </a:xfrm>
            <a:prstGeom prst="rect">
              <a:avLst/>
            </a:prstGeom>
            <a:noFill/>
          </p:spPr>
          <p:txBody>
            <a:bodyPr wrap="square" rtlCol="0">
              <a:spAutoFit/>
            </a:bodyPr>
            <a:lstStyle/>
            <a:p>
              <a:r>
                <a:rPr lang="en-US" sz="1400" b="1" baseline="0" dirty="0">
                  <a:latin typeface="Calibri" panose="020F0502020204030204" pitchFamily="34" charset="0"/>
                </a:rPr>
                <a:t>Solar Gamow peak</a:t>
              </a:r>
            </a:p>
          </p:txBody>
        </p:sp>
      </p:grpSp>
      <p:cxnSp>
        <p:nvCxnSpPr>
          <p:cNvPr id="6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7" name="Picture 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2AE12BA-8431-43D1-AC26-60EAE7FB2150}" type="slidenum">
              <a:rPr lang="en-US" smtClean="0">
                <a:solidFill>
                  <a:prstClr val="black">
                    <a:tint val="75000"/>
                  </a:prstClr>
                </a:solidFill>
              </a:rPr>
              <a:pPr/>
              <a:t>30</a:t>
            </a:fld>
            <a:endParaRPr lang="en-US" dirty="0">
              <a:solidFill>
                <a:prstClr val="black">
                  <a:tint val="75000"/>
                </a:prstClr>
              </a:solidFill>
            </a:endParaRPr>
          </a:p>
        </p:txBody>
      </p:sp>
      <p:sp>
        <p:nvSpPr>
          <p:cNvPr id="6" name="Rectangle 5"/>
          <p:cNvSpPr/>
          <p:nvPr/>
        </p:nvSpPr>
        <p:spPr>
          <a:xfrm>
            <a:off x="2765828" y="3135077"/>
            <a:ext cx="1347140" cy="32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01910" y="3107983"/>
            <a:ext cx="2763656" cy="830997"/>
          </a:xfrm>
          <a:prstGeom prst="rect">
            <a:avLst/>
          </a:prstGeom>
          <a:noFill/>
        </p:spPr>
        <p:txBody>
          <a:bodyPr wrap="square" rtlCol="0">
            <a:spAutoFit/>
          </a:bodyPr>
          <a:lstStyle/>
          <a:p>
            <a:r>
              <a:rPr lang="en-US" sz="1600" baseline="0" dirty="0">
                <a:solidFill>
                  <a:srgbClr val="FF0000"/>
                </a:solidFill>
                <a:latin typeface="Arial" panose="020B0604020202020204" pitchFamily="34" charset="0"/>
                <a:cs typeface="Arial" panose="020B0604020202020204" pitchFamily="34" charset="0"/>
              </a:rPr>
              <a:t>Bound electron screening </a:t>
            </a:r>
            <a:br>
              <a:rPr lang="en-US" sz="1600" baseline="0" dirty="0">
                <a:solidFill>
                  <a:srgbClr val="FF0000"/>
                </a:solidFill>
                <a:latin typeface="Arial" panose="020B0604020202020204" pitchFamily="34" charset="0"/>
                <a:cs typeface="Arial" panose="020B0604020202020204" pitchFamily="34" charset="0"/>
              </a:rPr>
            </a:br>
            <a:r>
              <a:rPr lang="en-US" sz="1600" baseline="0" dirty="0">
                <a:solidFill>
                  <a:srgbClr val="FF0000"/>
                </a:solidFill>
                <a:latin typeface="Arial" panose="020B0604020202020204" pitchFamily="34" charset="0"/>
                <a:cs typeface="Arial" panose="020B0604020202020204" pitchFamily="34" charset="0"/>
              </a:rPr>
              <a:t>– cannot be avoided in accelerator measurements</a:t>
            </a:r>
          </a:p>
        </p:txBody>
      </p:sp>
      <p:sp>
        <p:nvSpPr>
          <p:cNvPr id="39" name="TextBox 38"/>
          <p:cNvSpPr txBox="1"/>
          <p:nvPr/>
        </p:nvSpPr>
        <p:spPr>
          <a:xfrm>
            <a:off x="1115768" y="2057400"/>
            <a:ext cx="3348399" cy="307777"/>
          </a:xfrm>
          <a:prstGeom prst="rect">
            <a:avLst/>
          </a:prstGeom>
          <a:noFill/>
        </p:spPr>
        <p:txBody>
          <a:bodyPr wrap="square" rtlCol="0">
            <a:spAutoFit/>
          </a:bodyPr>
          <a:lstStyle/>
          <a:p>
            <a:pPr fontAlgn="auto">
              <a:spcBef>
                <a:spcPts val="0"/>
              </a:spcBef>
              <a:spcAft>
                <a:spcPts val="0"/>
              </a:spcAft>
            </a:pPr>
            <a:r>
              <a:rPr kumimoji="0" lang="en-US" sz="1400" baseline="0" dirty="0" err="1">
                <a:solidFill>
                  <a:prstClr val="black"/>
                </a:solidFill>
                <a:latin typeface="Calibri" panose="020F0502020204030204"/>
              </a:rPr>
              <a:t>Adelberger</a:t>
            </a:r>
            <a:r>
              <a:rPr kumimoji="0" lang="en-US" sz="1400" baseline="0" dirty="0">
                <a:solidFill>
                  <a:prstClr val="black"/>
                </a:solidFill>
                <a:latin typeface="Calibri" panose="020F0502020204030204"/>
              </a:rPr>
              <a:t> et al., Rev. Mod. Phys 83, 2011</a:t>
            </a:r>
          </a:p>
        </p:txBody>
      </p:sp>
      <p:sp>
        <p:nvSpPr>
          <p:cNvPr id="10" name="Right Arrow 9"/>
          <p:cNvSpPr/>
          <p:nvPr/>
        </p:nvSpPr>
        <p:spPr bwMode="auto">
          <a:xfrm rot="10800000">
            <a:off x="2789982" y="4625458"/>
            <a:ext cx="770684" cy="20495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5" name="TextBox 24"/>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sp>
        <p:nvSpPr>
          <p:cNvPr id="8" name="Rectangle 7">
            <a:extLst>
              <a:ext uri="{FF2B5EF4-FFF2-40B4-BE49-F238E27FC236}">
                <a16:creationId xmlns:a16="http://schemas.microsoft.com/office/drawing/2014/main" id="{779BED9F-2C5A-44B9-B7AA-96D09BCB8E5E}"/>
              </a:ext>
            </a:extLst>
          </p:cNvPr>
          <p:cNvSpPr/>
          <p:nvPr/>
        </p:nvSpPr>
        <p:spPr>
          <a:xfrm>
            <a:off x="581110" y="1369658"/>
            <a:ext cx="4827580" cy="584775"/>
          </a:xfrm>
          <a:prstGeom prst="rect">
            <a:avLst/>
          </a:prstGeom>
        </p:spPr>
        <p:txBody>
          <a:bodyPr wrap="square">
            <a:spAutoFit/>
          </a:bodyPr>
          <a:lstStyle/>
          <a:p>
            <a:pPr marL="112713" indent="1588" fontAlgn="auto">
              <a:spcBef>
                <a:spcPts val="0"/>
              </a:spcBef>
              <a:spcAft>
                <a:spcPts val="0"/>
              </a:spcAft>
            </a:pPr>
            <a:r>
              <a:rPr kumimoji="0" lang="en-US" sz="1600" b="1" baseline="0" dirty="0">
                <a:latin typeface="Arial" panose="020B0604020202020204" pitchFamily="34" charset="0"/>
                <a:ea typeface="Times New Roman" panose="02020603050405020304" pitchFamily="18" charset="0"/>
                <a:cs typeface="Arial" panose="020B0604020202020204" pitchFamily="34" charset="0"/>
              </a:rPr>
              <a:t>A DS experiment leverages NIF to push towards solar-relevant Gamow-peak energies:</a:t>
            </a:r>
          </a:p>
        </p:txBody>
      </p:sp>
      <p:sp>
        <p:nvSpPr>
          <p:cNvPr id="24" name="Rectangle 23">
            <a:extLst>
              <a:ext uri="{FF2B5EF4-FFF2-40B4-BE49-F238E27FC236}">
                <a16:creationId xmlns:a16="http://schemas.microsoft.com/office/drawing/2014/main" id="{B6C7A1E9-0FC1-468F-BCC6-090098E8670F}"/>
              </a:ext>
            </a:extLst>
          </p:cNvPr>
          <p:cNvSpPr/>
          <p:nvPr/>
        </p:nvSpPr>
        <p:spPr>
          <a:xfrm>
            <a:off x="6629400" y="1369658"/>
            <a:ext cx="5119724" cy="584775"/>
          </a:xfrm>
          <a:prstGeom prst="rect">
            <a:avLst/>
          </a:prstGeom>
        </p:spPr>
        <p:txBody>
          <a:bodyPr wrap="square">
            <a:spAutoFit/>
          </a:bodyPr>
          <a:lstStyle/>
          <a:p>
            <a:pPr marL="112713" indent="1588" fontAlgn="auto">
              <a:spcBef>
                <a:spcPts val="0"/>
              </a:spcBef>
              <a:spcAft>
                <a:spcPts val="0"/>
              </a:spcAft>
            </a:pPr>
            <a:r>
              <a:rPr kumimoji="0" lang="en-US" sz="1600" b="1" baseline="0" dirty="0">
                <a:latin typeface="Arial" panose="020B0604020202020204" pitchFamily="34" charset="0"/>
                <a:ea typeface="Times New Roman" panose="02020603050405020304" pitchFamily="18" charset="0"/>
                <a:cs typeface="Arial" panose="020B0604020202020204" pitchFamily="34" charset="0"/>
              </a:rPr>
              <a:t>An OMEGA experiment leverages new detector technology to push to lower proton energy:</a:t>
            </a:r>
          </a:p>
        </p:txBody>
      </p:sp>
      <p:pic>
        <p:nvPicPr>
          <p:cNvPr id="26" name="Picture 25">
            <a:extLst>
              <a:ext uri="{FF2B5EF4-FFF2-40B4-BE49-F238E27FC236}">
                <a16:creationId xmlns:a16="http://schemas.microsoft.com/office/drawing/2014/main" id="{6D28774E-BCFB-4942-BDB8-1B245D58FC9E}"/>
              </a:ext>
            </a:extLst>
          </p:cNvPr>
          <p:cNvPicPr>
            <a:picLocks noChangeAspect="1"/>
          </p:cNvPicPr>
          <p:nvPr/>
        </p:nvPicPr>
        <p:blipFill rotWithShape="1">
          <a:blip r:embed="rId7"/>
          <a:srcRect b="10025"/>
          <a:stretch/>
        </p:blipFill>
        <p:spPr>
          <a:xfrm>
            <a:off x="7341354" y="2059557"/>
            <a:ext cx="3507402" cy="2377627"/>
          </a:xfrm>
          <a:prstGeom prst="rect">
            <a:avLst/>
          </a:prstGeom>
        </p:spPr>
      </p:pic>
      <p:sp>
        <p:nvSpPr>
          <p:cNvPr id="27" name="Rectangle 26">
            <a:extLst>
              <a:ext uri="{FF2B5EF4-FFF2-40B4-BE49-F238E27FC236}">
                <a16:creationId xmlns:a16="http://schemas.microsoft.com/office/drawing/2014/main" id="{4D61CE6F-C31B-46BB-AE95-E5B33155FD0B}"/>
              </a:ext>
            </a:extLst>
          </p:cNvPr>
          <p:cNvSpPr/>
          <p:nvPr/>
        </p:nvSpPr>
        <p:spPr bwMode="auto">
          <a:xfrm>
            <a:off x="5789754" y="2238617"/>
            <a:ext cx="388099" cy="1981588"/>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TextBox 27">
            <a:extLst>
              <a:ext uri="{FF2B5EF4-FFF2-40B4-BE49-F238E27FC236}">
                <a16:creationId xmlns:a16="http://schemas.microsoft.com/office/drawing/2014/main" id="{3175A9A6-F344-4EB6-8D7F-C3EACB0F04AA}"/>
              </a:ext>
            </a:extLst>
          </p:cNvPr>
          <p:cNvSpPr txBox="1"/>
          <p:nvPr/>
        </p:nvSpPr>
        <p:spPr>
          <a:xfrm rot="16200000">
            <a:off x="6470606" y="2757130"/>
            <a:ext cx="1559745" cy="33855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rPr>
              <a:t>Yield / MeV</a:t>
            </a:r>
          </a:p>
        </p:txBody>
      </p:sp>
      <p:sp>
        <p:nvSpPr>
          <p:cNvPr id="29" name="TextBox 28">
            <a:extLst>
              <a:ext uri="{FF2B5EF4-FFF2-40B4-BE49-F238E27FC236}">
                <a16:creationId xmlns:a16="http://schemas.microsoft.com/office/drawing/2014/main" id="{D4A2E6DD-2FB4-4B60-A755-84FD3F4C6552}"/>
              </a:ext>
            </a:extLst>
          </p:cNvPr>
          <p:cNvSpPr txBox="1"/>
          <p:nvPr/>
        </p:nvSpPr>
        <p:spPr>
          <a:xfrm>
            <a:off x="8410356" y="4411344"/>
            <a:ext cx="2217927" cy="33855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rPr>
              <a:t>Proton energy (MeV)</a:t>
            </a:r>
          </a:p>
        </p:txBody>
      </p:sp>
      <p:sp>
        <p:nvSpPr>
          <p:cNvPr id="32" name="Rectangle 31">
            <a:extLst>
              <a:ext uri="{FF2B5EF4-FFF2-40B4-BE49-F238E27FC236}">
                <a16:creationId xmlns:a16="http://schemas.microsoft.com/office/drawing/2014/main" id="{0A366C40-7F68-4E63-A08B-210DD432FAC9}"/>
              </a:ext>
            </a:extLst>
          </p:cNvPr>
          <p:cNvSpPr/>
          <p:nvPr/>
        </p:nvSpPr>
        <p:spPr>
          <a:xfrm>
            <a:off x="7752910" y="2283304"/>
            <a:ext cx="1452332" cy="1933194"/>
          </a:xfrm>
          <a:prstGeom prst="rect">
            <a:avLst/>
          </a:prstGeom>
          <a:solidFill>
            <a:srgbClr val="5B9BD5">
              <a:alpha val="47059"/>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8C09066-2993-4F68-9417-4D45D68668A9}"/>
              </a:ext>
            </a:extLst>
          </p:cNvPr>
          <p:cNvPicPr>
            <a:picLocks noChangeAspect="1"/>
          </p:cNvPicPr>
          <p:nvPr/>
        </p:nvPicPr>
        <p:blipFill>
          <a:blip r:embed="rId8"/>
          <a:stretch>
            <a:fillRect/>
          </a:stretch>
        </p:blipFill>
        <p:spPr>
          <a:xfrm>
            <a:off x="6629400" y="4923638"/>
            <a:ext cx="2696718" cy="1559746"/>
          </a:xfrm>
          <a:prstGeom prst="rect">
            <a:avLst/>
          </a:prstGeom>
        </p:spPr>
      </p:pic>
      <p:pic>
        <p:nvPicPr>
          <p:cNvPr id="11" name="Picture 10">
            <a:extLst>
              <a:ext uri="{FF2B5EF4-FFF2-40B4-BE49-F238E27FC236}">
                <a16:creationId xmlns:a16="http://schemas.microsoft.com/office/drawing/2014/main" id="{B17963D7-5BDA-406B-A06C-26FCC692B1DD}"/>
              </a:ext>
            </a:extLst>
          </p:cNvPr>
          <p:cNvPicPr>
            <a:picLocks noChangeAspect="1"/>
          </p:cNvPicPr>
          <p:nvPr/>
        </p:nvPicPr>
        <p:blipFill>
          <a:blip r:embed="rId9"/>
          <a:stretch>
            <a:fillRect/>
          </a:stretch>
        </p:blipFill>
        <p:spPr>
          <a:xfrm>
            <a:off x="9402019" y="4746904"/>
            <a:ext cx="2648536" cy="1843357"/>
          </a:xfrm>
          <a:prstGeom prst="rect">
            <a:avLst/>
          </a:prstGeom>
        </p:spPr>
      </p:pic>
      <p:sp>
        <p:nvSpPr>
          <p:cNvPr id="12" name="TextBox 11">
            <a:extLst>
              <a:ext uri="{FF2B5EF4-FFF2-40B4-BE49-F238E27FC236}">
                <a16:creationId xmlns:a16="http://schemas.microsoft.com/office/drawing/2014/main" id="{C9A5C666-C8A2-4BA9-8DCB-6DDC98B22023}"/>
              </a:ext>
            </a:extLst>
          </p:cNvPr>
          <p:cNvSpPr txBox="1"/>
          <p:nvPr/>
        </p:nvSpPr>
        <p:spPr>
          <a:xfrm>
            <a:off x="9382855" y="5916601"/>
            <a:ext cx="1066800" cy="369332"/>
          </a:xfrm>
          <a:prstGeom prst="rect">
            <a:avLst/>
          </a:prstGeom>
          <a:noFill/>
        </p:spPr>
        <p:txBody>
          <a:bodyPr wrap="square" rtlCol="0">
            <a:spAutoFit/>
          </a:bodyPr>
          <a:lstStyle/>
          <a:p>
            <a:r>
              <a:rPr lang="en-US" sz="1800" baseline="0" dirty="0" err="1">
                <a:latin typeface="Calibri" panose="020F0502020204030204" pitchFamily="34" charset="0"/>
              </a:rPr>
              <a:t>MagSpec</a:t>
            </a:r>
            <a:endParaRPr lang="en-US" sz="1800" baseline="0" dirty="0">
              <a:latin typeface="Calibri" panose="020F0502020204030204" pitchFamily="34" charset="0"/>
            </a:endParaRPr>
          </a:p>
        </p:txBody>
      </p:sp>
    </p:spTree>
    <p:extLst>
      <p:ext uri="{BB962C8B-B14F-4D97-AF65-F5344CB8AC3E}">
        <p14:creationId xmlns:p14="http://schemas.microsoft.com/office/powerpoint/2010/main" val="1207329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8854" y="146200"/>
            <a:ext cx="10504621"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NIF experiments leverage the higher laser energy available at NIF to drive larger capsules, producing enough yield at lower </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4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ion</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4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cm</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6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7"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2AE12BA-8431-43D1-AC26-60EAE7FB2150}" type="slidenum">
              <a:rPr lang="en-US" smtClean="0">
                <a:solidFill>
                  <a:prstClr val="black">
                    <a:tint val="75000"/>
                  </a:prstClr>
                </a:solidFill>
              </a:rPr>
              <a:pPr/>
              <a:t>31</a:t>
            </a:fld>
            <a:endParaRPr lang="en-US" dirty="0">
              <a:solidFill>
                <a:prstClr val="black">
                  <a:tint val="75000"/>
                </a:prstClr>
              </a:solidFill>
            </a:endParaRPr>
          </a:p>
        </p:txBody>
      </p:sp>
      <p:sp>
        <p:nvSpPr>
          <p:cNvPr id="25" name="TextBox 24"/>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grpSp>
        <p:nvGrpSpPr>
          <p:cNvPr id="26" name="Group 25">
            <a:extLst>
              <a:ext uri="{FF2B5EF4-FFF2-40B4-BE49-F238E27FC236}">
                <a16:creationId xmlns:a16="http://schemas.microsoft.com/office/drawing/2014/main" id="{32FD839B-6304-4C19-81B2-2D7011984211}"/>
              </a:ext>
            </a:extLst>
          </p:cNvPr>
          <p:cNvGrpSpPr/>
          <p:nvPr/>
        </p:nvGrpSpPr>
        <p:grpSpPr>
          <a:xfrm>
            <a:off x="2195073" y="1543573"/>
            <a:ext cx="4103156" cy="4206431"/>
            <a:chOff x="1626661" y="4912331"/>
            <a:chExt cx="3068638" cy="3286494"/>
          </a:xfrm>
        </p:grpSpPr>
        <p:sp>
          <p:nvSpPr>
            <p:cNvPr id="31" name="Pie 16">
              <a:extLst>
                <a:ext uri="{FF2B5EF4-FFF2-40B4-BE49-F238E27FC236}">
                  <a16:creationId xmlns:a16="http://schemas.microsoft.com/office/drawing/2014/main" id="{C6DC9E5C-55EA-4894-BA06-6CC3B486AF92}"/>
                </a:ext>
              </a:extLst>
            </p:cNvPr>
            <p:cNvSpPr>
              <a:spLocks noChangeAspect="1"/>
            </p:cNvSpPr>
            <p:nvPr/>
          </p:nvSpPr>
          <p:spPr bwMode="auto">
            <a:xfrm flipH="1">
              <a:off x="1626661" y="5130187"/>
              <a:ext cx="3068638" cy="3068638"/>
            </a:xfrm>
            <a:prstGeom prst="pie">
              <a:avLst>
                <a:gd name="adj1" fmla="val 14385756"/>
                <a:gd name="adj2" fmla="val 18019409"/>
              </a:avLst>
            </a:prstGeom>
            <a:solidFill>
              <a:srgbClr val="C00000"/>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sp>
          <p:nvSpPr>
            <p:cNvPr id="32" name="Pie 17">
              <a:extLst>
                <a:ext uri="{FF2B5EF4-FFF2-40B4-BE49-F238E27FC236}">
                  <a16:creationId xmlns:a16="http://schemas.microsoft.com/office/drawing/2014/main" id="{881AEABC-1700-46B0-953F-7DC977344DAF}"/>
                </a:ext>
              </a:extLst>
            </p:cNvPr>
            <p:cNvSpPr>
              <a:spLocks noChangeAspect="1"/>
            </p:cNvSpPr>
            <p:nvPr/>
          </p:nvSpPr>
          <p:spPr bwMode="auto">
            <a:xfrm flipH="1">
              <a:off x="1795479" y="5299005"/>
              <a:ext cx="2731003" cy="2731003"/>
            </a:xfrm>
            <a:prstGeom prst="pie">
              <a:avLst>
                <a:gd name="adj1" fmla="val 14385756"/>
                <a:gd name="adj2" fmla="val 18019409"/>
              </a:avLst>
            </a:prstGeom>
            <a:solidFill>
              <a:srgbClr val="FFFFFF"/>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grpSp>
          <p:nvGrpSpPr>
            <p:cNvPr id="33" name="Group 32">
              <a:extLst>
                <a:ext uri="{FF2B5EF4-FFF2-40B4-BE49-F238E27FC236}">
                  <a16:creationId xmlns:a16="http://schemas.microsoft.com/office/drawing/2014/main" id="{00769BFE-4F0F-4FDF-8776-7A18180B72A8}"/>
                </a:ext>
              </a:extLst>
            </p:cNvPr>
            <p:cNvGrpSpPr/>
            <p:nvPr/>
          </p:nvGrpSpPr>
          <p:grpSpPr>
            <a:xfrm>
              <a:off x="2281201" y="4912331"/>
              <a:ext cx="2067254" cy="1817777"/>
              <a:chOff x="2281201" y="4912331"/>
              <a:chExt cx="2067254" cy="1817777"/>
            </a:xfrm>
          </p:grpSpPr>
          <p:cxnSp>
            <p:nvCxnSpPr>
              <p:cNvPr id="34" name="Straight Connector 37">
                <a:extLst>
                  <a:ext uri="{FF2B5EF4-FFF2-40B4-BE49-F238E27FC236}">
                    <a16:creationId xmlns:a16="http://schemas.microsoft.com/office/drawing/2014/main" id="{B82C597C-6939-4085-916C-31DCB8B4B191}"/>
                  </a:ext>
                </a:extLst>
              </p:cNvPr>
              <p:cNvCxnSpPr>
                <a:cxnSpLocks noChangeShapeType="1"/>
              </p:cNvCxnSpPr>
              <p:nvPr/>
            </p:nvCxnSpPr>
            <p:spPr bwMode="auto">
              <a:xfrm>
                <a:off x="2331108" y="5380044"/>
                <a:ext cx="762631" cy="132091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8">
                <a:extLst>
                  <a:ext uri="{FF2B5EF4-FFF2-40B4-BE49-F238E27FC236}">
                    <a16:creationId xmlns:a16="http://schemas.microsoft.com/office/drawing/2014/main" id="{E1CD01AD-8FB0-4E72-BCBE-7591357E62C8}"/>
                  </a:ext>
                </a:extLst>
              </p:cNvPr>
              <p:cNvCxnSpPr>
                <a:cxnSpLocks noChangeShapeType="1"/>
              </p:cNvCxnSpPr>
              <p:nvPr/>
            </p:nvCxnSpPr>
            <p:spPr bwMode="auto">
              <a:xfrm rot="19800000" flipH="1">
                <a:off x="2281201" y="537276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9">
                <a:extLst>
                  <a:ext uri="{FF2B5EF4-FFF2-40B4-BE49-F238E27FC236}">
                    <a16:creationId xmlns:a16="http://schemas.microsoft.com/office/drawing/2014/main" id="{B766924D-9C6E-4508-AB41-D17AA542BD14}"/>
                  </a:ext>
                </a:extLst>
              </p:cNvPr>
              <p:cNvCxnSpPr>
                <a:cxnSpLocks noChangeShapeType="1"/>
              </p:cNvCxnSpPr>
              <p:nvPr/>
            </p:nvCxnSpPr>
            <p:spPr bwMode="auto">
              <a:xfrm rot="19800000" flipH="1">
                <a:off x="3067496" y="673010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41">
                <a:extLst>
                  <a:ext uri="{FF2B5EF4-FFF2-40B4-BE49-F238E27FC236}">
                    <a16:creationId xmlns:a16="http://schemas.microsoft.com/office/drawing/2014/main" id="{E364CDA4-080B-45B6-A1F7-EC6B3AF198EB}"/>
                  </a:ext>
                </a:extLst>
              </p:cNvPr>
              <p:cNvCxnSpPr>
                <a:cxnSpLocks noChangeShapeType="1"/>
              </p:cNvCxnSpPr>
              <p:nvPr/>
            </p:nvCxnSpPr>
            <p:spPr bwMode="auto">
              <a:xfrm rot="1800000">
                <a:off x="3877791" y="5525279"/>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2">
                <a:extLst>
                  <a:ext uri="{FF2B5EF4-FFF2-40B4-BE49-F238E27FC236}">
                    <a16:creationId xmlns:a16="http://schemas.microsoft.com/office/drawing/2014/main" id="{B1563E05-7115-417E-A18E-1866037A4EFB}"/>
                  </a:ext>
                </a:extLst>
              </p:cNvPr>
              <p:cNvCxnSpPr>
                <a:cxnSpLocks noChangeShapeType="1"/>
              </p:cNvCxnSpPr>
              <p:nvPr/>
            </p:nvCxnSpPr>
            <p:spPr bwMode="auto">
              <a:xfrm rot="1800000">
                <a:off x="3958041" y="5380255"/>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 name="TextBox 42">
                <a:extLst>
                  <a:ext uri="{FF2B5EF4-FFF2-40B4-BE49-F238E27FC236}">
                    <a16:creationId xmlns:a16="http://schemas.microsoft.com/office/drawing/2014/main" id="{561F4812-0C6E-4102-9E44-6D1197056479}"/>
                  </a:ext>
                </a:extLst>
              </p:cNvPr>
              <p:cNvSpPr txBox="1"/>
              <p:nvPr/>
            </p:nvSpPr>
            <p:spPr bwMode="auto">
              <a:xfrm rot="3581172">
                <a:off x="2171191" y="5925931"/>
                <a:ext cx="784189" cy="276999"/>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pPr>
                <a:r>
                  <a:rPr kumimoji="0" lang="en-US" sz="1200" baseline="0" dirty="0">
                    <a:solidFill>
                      <a:srgbClr val="000000"/>
                    </a:solidFill>
                    <a:latin typeface="Arial" charset="0"/>
                  </a:rPr>
                  <a:t>1500 µm</a:t>
                </a:r>
              </a:p>
            </p:txBody>
          </p:sp>
          <p:sp>
            <p:nvSpPr>
              <p:cNvPr id="44" name="TextBox 43">
                <a:extLst>
                  <a:ext uri="{FF2B5EF4-FFF2-40B4-BE49-F238E27FC236}">
                    <a16:creationId xmlns:a16="http://schemas.microsoft.com/office/drawing/2014/main" id="{E0F41EE2-CF92-446F-B2C4-0E3A1052510F}"/>
                  </a:ext>
                </a:extLst>
              </p:cNvPr>
              <p:cNvSpPr txBox="1"/>
              <p:nvPr/>
            </p:nvSpPr>
            <p:spPr bwMode="auto">
              <a:xfrm>
                <a:off x="2952607" y="5402099"/>
                <a:ext cx="436338" cy="369332"/>
              </a:xfrm>
              <a:prstGeom prst="rect">
                <a:avLst/>
              </a:prstGeom>
              <a:noFill/>
            </p:spPr>
            <p:txBody>
              <a:bodyPr wrap="none">
                <a:spAutoFit/>
              </a:bodyPr>
              <a:lstStyle/>
              <a:p>
                <a:pPr defTabSz="1005840" fontAlgn="auto">
                  <a:spcBef>
                    <a:spcPts val="0"/>
                  </a:spcBef>
                  <a:spcAft>
                    <a:spcPts val="0"/>
                  </a:spcAft>
                  <a:defRPr/>
                </a:pPr>
                <a:r>
                  <a:rPr kumimoji="0" lang="en-US" sz="1800" b="1" kern="0" baseline="0" dirty="0">
                    <a:solidFill>
                      <a:srgbClr val="CC9900"/>
                    </a:solidFill>
                    <a:latin typeface="Arial" charset="0"/>
                  </a:rPr>
                  <a:t>D</a:t>
                </a:r>
                <a:r>
                  <a:rPr kumimoji="0" lang="en-US" sz="1800" b="1" kern="0" dirty="0">
                    <a:solidFill>
                      <a:srgbClr val="CC9900"/>
                    </a:solidFill>
                    <a:latin typeface="Arial" charset="0"/>
                  </a:rPr>
                  <a:t>2</a:t>
                </a:r>
              </a:p>
            </p:txBody>
          </p:sp>
          <p:sp>
            <p:nvSpPr>
              <p:cNvPr id="45" name="TextBox 44">
                <a:extLst>
                  <a:ext uri="{FF2B5EF4-FFF2-40B4-BE49-F238E27FC236}">
                    <a16:creationId xmlns:a16="http://schemas.microsoft.com/office/drawing/2014/main" id="{41C7A16E-DCED-46A3-8DFD-DB4A4CAA00F3}"/>
                  </a:ext>
                </a:extLst>
              </p:cNvPr>
              <p:cNvSpPr txBox="1"/>
              <p:nvPr/>
            </p:nvSpPr>
            <p:spPr bwMode="auto">
              <a:xfrm>
                <a:off x="3769450" y="5064731"/>
                <a:ext cx="579005" cy="261610"/>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pPr>
                <a:r>
                  <a:rPr kumimoji="0" lang="en-US" sz="1100" baseline="0" dirty="0">
                    <a:solidFill>
                      <a:srgbClr val="000000"/>
                    </a:solidFill>
                    <a:latin typeface="Arial" charset="0"/>
                  </a:rPr>
                  <a:t>18 </a:t>
                </a:r>
                <a:r>
                  <a:rPr kumimoji="0" lang="en-US" sz="1050" baseline="0" dirty="0">
                    <a:solidFill>
                      <a:srgbClr val="000000"/>
                    </a:solidFill>
                    <a:latin typeface="Arial" charset="0"/>
                  </a:rPr>
                  <a:t>µm</a:t>
                </a:r>
                <a:endParaRPr kumimoji="0" lang="en-US" sz="1100" baseline="0" dirty="0">
                  <a:solidFill>
                    <a:srgbClr val="000000"/>
                  </a:solidFill>
                  <a:latin typeface="Arial" charset="0"/>
                </a:endParaRPr>
              </a:p>
            </p:txBody>
          </p:sp>
          <p:cxnSp>
            <p:nvCxnSpPr>
              <p:cNvPr id="46" name="Straight Connector 37">
                <a:extLst>
                  <a:ext uri="{FF2B5EF4-FFF2-40B4-BE49-F238E27FC236}">
                    <a16:creationId xmlns:a16="http://schemas.microsoft.com/office/drawing/2014/main" id="{513250C2-7E35-44D8-84D9-0F96844B905A}"/>
                  </a:ext>
                </a:extLst>
              </p:cNvPr>
              <p:cNvCxnSpPr>
                <a:cxnSpLocks noChangeShapeType="1"/>
              </p:cNvCxnSpPr>
              <p:nvPr/>
            </p:nvCxnSpPr>
            <p:spPr bwMode="auto">
              <a:xfrm flipH="1">
                <a:off x="3919355" y="5390121"/>
                <a:ext cx="76717" cy="13287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7" name="TextBox 46">
                <a:extLst>
                  <a:ext uri="{FF2B5EF4-FFF2-40B4-BE49-F238E27FC236}">
                    <a16:creationId xmlns:a16="http://schemas.microsoft.com/office/drawing/2014/main" id="{08823A17-E53C-44FD-8363-1BBAC4D4D467}"/>
                  </a:ext>
                </a:extLst>
              </p:cNvPr>
              <p:cNvSpPr txBox="1"/>
              <p:nvPr/>
            </p:nvSpPr>
            <p:spPr bwMode="auto">
              <a:xfrm>
                <a:off x="2965185" y="4912331"/>
                <a:ext cx="389850" cy="261610"/>
              </a:xfrm>
              <a:prstGeom prst="rect">
                <a:avLst/>
              </a:prstGeom>
              <a:noFill/>
            </p:spPr>
            <p:txBody>
              <a:bodyPr wrap="none">
                <a:spAutoFit/>
              </a:bodyPr>
              <a:lstStyle/>
              <a:p>
                <a:pPr algn="ctr" defTabSz="1005840" fontAlgn="auto">
                  <a:spcBef>
                    <a:spcPts val="0"/>
                  </a:spcBef>
                  <a:spcAft>
                    <a:spcPts val="0"/>
                  </a:spcAft>
                  <a:defRPr/>
                </a:pPr>
                <a:r>
                  <a:rPr kumimoji="0" lang="en-US" sz="1100" b="1" kern="0" baseline="0" dirty="0">
                    <a:solidFill>
                      <a:srgbClr val="000000"/>
                    </a:solidFill>
                    <a:latin typeface="Arial" charset="0"/>
                  </a:rPr>
                  <a:t>CH</a:t>
                </a:r>
                <a:endParaRPr kumimoji="0" lang="en-US" sz="1100" b="1" kern="0" dirty="0">
                  <a:solidFill>
                    <a:srgbClr val="000000"/>
                  </a:solidFill>
                  <a:latin typeface="Arial" charset="0"/>
                </a:endParaRPr>
              </a:p>
            </p:txBody>
          </p:sp>
        </p:grpSp>
      </p:grpSp>
      <p:pic>
        <p:nvPicPr>
          <p:cNvPr id="48" name="Picture 47">
            <a:extLst>
              <a:ext uri="{FF2B5EF4-FFF2-40B4-BE49-F238E27FC236}">
                <a16:creationId xmlns:a16="http://schemas.microsoft.com/office/drawing/2014/main" id="{93A61F5F-8E12-48C8-96D5-8997B7E6DCAA}"/>
              </a:ext>
            </a:extLst>
          </p:cNvPr>
          <p:cNvPicPr>
            <a:picLocks noChangeAspect="1"/>
          </p:cNvPicPr>
          <p:nvPr/>
        </p:nvPicPr>
        <p:blipFill>
          <a:blip r:embed="rId4"/>
          <a:stretch>
            <a:fillRect/>
          </a:stretch>
        </p:blipFill>
        <p:spPr>
          <a:xfrm>
            <a:off x="795968" y="1640666"/>
            <a:ext cx="2222793" cy="1609781"/>
          </a:xfrm>
          <a:prstGeom prst="rect">
            <a:avLst/>
          </a:prstGeom>
        </p:spPr>
      </p:pic>
      <p:sp>
        <p:nvSpPr>
          <p:cNvPr id="49" name="TextBox 48">
            <a:extLst>
              <a:ext uri="{FF2B5EF4-FFF2-40B4-BE49-F238E27FC236}">
                <a16:creationId xmlns:a16="http://schemas.microsoft.com/office/drawing/2014/main" id="{E0DBE2C3-E416-4E5B-BD5D-3D1E14B38A41}"/>
              </a:ext>
            </a:extLst>
          </p:cNvPr>
          <p:cNvSpPr txBox="1"/>
          <p:nvPr/>
        </p:nvSpPr>
        <p:spPr>
          <a:xfrm>
            <a:off x="1419928" y="4466196"/>
            <a:ext cx="3103382" cy="369332"/>
          </a:xfrm>
          <a:prstGeom prst="rect">
            <a:avLst/>
          </a:prstGeom>
          <a:solidFill>
            <a:srgbClr val="FBE5D6"/>
          </a:solidFill>
        </p:spPr>
        <p:txBody>
          <a:bodyPr wrap="square" rtlCol="0">
            <a:spAutoFit/>
          </a:bodyPr>
          <a:lstStyle/>
          <a:p>
            <a:r>
              <a:rPr lang="en-US" sz="1800" baseline="0" dirty="0">
                <a:latin typeface="Calibri" panose="020F0502020204030204" pitchFamily="34" charset="0"/>
              </a:rPr>
              <a:t>Y </a:t>
            </a:r>
            <a:r>
              <a:rPr lang="en-US" sz="1800" baseline="0" dirty="0">
                <a:latin typeface="Calibri" panose="020F0502020204030204" pitchFamily="34" charset="0"/>
                <a:sym typeface="Symbol" panose="05050102010706020507" pitchFamily="18" charset="2"/>
              </a:rPr>
              <a:t></a:t>
            </a:r>
            <a:r>
              <a:rPr lang="en-US" sz="1800" baseline="0" dirty="0">
                <a:latin typeface="Calibri" panose="020F0502020204030204" pitchFamily="34" charset="0"/>
              </a:rPr>
              <a:t> n</a:t>
            </a:r>
            <a:r>
              <a:rPr lang="en-US" sz="1800" dirty="0">
                <a:latin typeface="Calibri" panose="020F0502020204030204" pitchFamily="34" charset="0"/>
              </a:rPr>
              <a:t>1</a:t>
            </a:r>
            <a:r>
              <a:rPr lang="en-US" sz="1800" baseline="0" dirty="0">
                <a:latin typeface="Calibri" panose="020F0502020204030204" pitchFamily="34" charset="0"/>
              </a:rPr>
              <a:t> </a:t>
            </a:r>
            <a:r>
              <a:rPr lang="en-US" sz="1800" baseline="0" dirty="0">
                <a:latin typeface="Calibri" panose="020F0502020204030204" pitchFamily="34" charset="0"/>
                <a:sym typeface="Symbol" panose="05050102010706020507" pitchFamily="18" charset="2"/>
              </a:rPr>
              <a:t> n</a:t>
            </a:r>
            <a:r>
              <a:rPr lang="en-US" sz="1800" dirty="0">
                <a:latin typeface="Calibri" panose="020F0502020204030204" pitchFamily="34" charset="0"/>
                <a:sym typeface="Symbol" panose="05050102010706020507" pitchFamily="18" charset="2"/>
              </a:rPr>
              <a:t>2</a:t>
            </a:r>
            <a:r>
              <a:rPr lang="en-US" sz="1800" baseline="0" dirty="0">
                <a:latin typeface="Calibri" panose="020F0502020204030204" pitchFamily="34" charset="0"/>
                <a:sym typeface="Symbol" panose="05050102010706020507" pitchFamily="18" charset="2"/>
              </a:rPr>
              <a:t>  v(</a:t>
            </a:r>
            <a:r>
              <a:rPr lang="en-US" sz="1800" baseline="0" dirty="0" err="1">
                <a:latin typeface="Calibri" panose="020F0502020204030204" pitchFamily="34" charset="0"/>
                <a:sym typeface="Symbol" panose="05050102010706020507" pitchFamily="18" charset="2"/>
              </a:rPr>
              <a:t>T</a:t>
            </a:r>
            <a:r>
              <a:rPr lang="en-US" sz="1800" dirty="0" err="1">
                <a:latin typeface="Calibri" panose="020F0502020204030204" pitchFamily="34" charset="0"/>
                <a:sym typeface="Symbol" panose="05050102010706020507" pitchFamily="18" charset="2"/>
              </a:rPr>
              <a:t>ion</a:t>
            </a:r>
            <a:r>
              <a:rPr lang="en-US" sz="1800" baseline="0" dirty="0">
                <a:latin typeface="Calibri" panose="020F0502020204030204" pitchFamily="34" charset="0"/>
                <a:sym typeface="Symbol" panose="05050102010706020507" pitchFamily="18" charset="2"/>
              </a:rPr>
              <a:t>)  V  t</a:t>
            </a:r>
            <a:r>
              <a:rPr lang="en-US" sz="1800" dirty="0">
                <a:latin typeface="Calibri" panose="020F0502020204030204" pitchFamily="34" charset="0"/>
                <a:sym typeface="Symbol" panose="05050102010706020507" pitchFamily="18" charset="2"/>
              </a:rPr>
              <a:t> </a:t>
            </a:r>
            <a:endParaRPr lang="en-US" sz="1800" dirty="0">
              <a:latin typeface="Calibri" panose="020F0502020204030204" pitchFamily="34" charset="0"/>
            </a:endParaRPr>
          </a:p>
        </p:txBody>
      </p:sp>
      <p:sp>
        <p:nvSpPr>
          <p:cNvPr id="50" name="TextBox 49">
            <a:extLst>
              <a:ext uri="{FF2B5EF4-FFF2-40B4-BE49-F238E27FC236}">
                <a16:creationId xmlns:a16="http://schemas.microsoft.com/office/drawing/2014/main" id="{0FB52661-4B2E-4C6D-8316-205227C086EF}"/>
              </a:ext>
            </a:extLst>
          </p:cNvPr>
          <p:cNvSpPr txBox="1"/>
          <p:nvPr/>
        </p:nvSpPr>
        <p:spPr>
          <a:xfrm>
            <a:off x="96819" y="6477000"/>
            <a:ext cx="5715000" cy="307777"/>
          </a:xfrm>
          <a:prstGeom prst="rect">
            <a:avLst/>
          </a:prstGeom>
          <a:noFill/>
        </p:spPr>
        <p:txBody>
          <a:bodyPr wrap="square" rtlCol="0">
            <a:spAutoFit/>
          </a:bodyPr>
          <a:lstStyle/>
          <a:p>
            <a:r>
              <a:rPr lang="en-US" sz="1400" baseline="0" dirty="0">
                <a:latin typeface="Arial" panose="020B0604020202020204" pitchFamily="34" charset="0"/>
                <a:cs typeface="Arial" panose="020B0604020202020204" pitchFamily="34" charset="0"/>
              </a:rPr>
              <a:t>Gatu Johnson et al., Phys. Plasmas (2018)</a:t>
            </a:r>
          </a:p>
        </p:txBody>
      </p:sp>
    </p:spTree>
    <p:extLst>
      <p:ext uri="{BB962C8B-B14F-4D97-AF65-F5344CB8AC3E}">
        <p14:creationId xmlns:p14="http://schemas.microsoft.com/office/powerpoint/2010/main" val="3732785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8854" y="146200"/>
            <a:ext cx="10504621"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NIF experiments leverage the higher laser energy available at NIF to drive larger capsules, producing enough yield at lower </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4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ion</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4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cm</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6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7"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2AE12BA-8431-43D1-AC26-60EAE7FB2150}" type="slidenum">
              <a:rPr lang="en-US" smtClean="0">
                <a:solidFill>
                  <a:prstClr val="black">
                    <a:tint val="75000"/>
                  </a:prstClr>
                </a:solidFill>
              </a:rPr>
              <a:pPr/>
              <a:t>32</a:t>
            </a:fld>
            <a:endParaRPr lang="en-US" dirty="0">
              <a:solidFill>
                <a:prstClr val="black">
                  <a:tint val="75000"/>
                </a:prstClr>
              </a:solidFill>
            </a:endParaRPr>
          </a:p>
        </p:txBody>
      </p:sp>
      <p:sp>
        <p:nvSpPr>
          <p:cNvPr id="25" name="TextBox 24"/>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grpSp>
        <p:nvGrpSpPr>
          <p:cNvPr id="26" name="Group 25">
            <a:extLst>
              <a:ext uri="{FF2B5EF4-FFF2-40B4-BE49-F238E27FC236}">
                <a16:creationId xmlns:a16="http://schemas.microsoft.com/office/drawing/2014/main" id="{32FD839B-6304-4C19-81B2-2D7011984211}"/>
              </a:ext>
            </a:extLst>
          </p:cNvPr>
          <p:cNvGrpSpPr/>
          <p:nvPr/>
        </p:nvGrpSpPr>
        <p:grpSpPr>
          <a:xfrm>
            <a:off x="2195073" y="1543573"/>
            <a:ext cx="4103156" cy="4206431"/>
            <a:chOff x="1626661" y="4912331"/>
            <a:chExt cx="3068638" cy="3286494"/>
          </a:xfrm>
        </p:grpSpPr>
        <p:sp>
          <p:nvSpPr>
            <p:cNvPr id="31" name="Pie 16">
              <a:extLst>
                <a:ext uri="{FF2B5EF4-FFF2-40B4-BE49-F238E27FC236}">
                  <a16:creationId xmlns:a16="http://schemas.microsoft.com/office/drawing/2014/main" id="{C6DC9E5C-55EA-4894-BA06-6CC3B486AF92}"/>
                </a:ext>
              </a:extLst>
            </p:cNvPr>
            <p:cNvSpPr>
              <a:spLocks noChangeAspect="1"/>
            </p:cNvSpPr>
            <p:nvPr/>
          </p:nvSpPr>
          <p:spPr bwMode="auto">
            <a:xfrm flipH="1">
              <a:off x="1626661" y="5130187"/>
              <a:ext cx="3068638" cy="3068638"/>
            </a:xfrm>
            <a:prstGeom prst="pie">
              <a:avLst>
                <a:gd name="adj1" fmla="val 14385756"/>
                <a:gd name="adj2" fmla="val 18019409"/>
              </a:avLst>
            </a:prstGeom>
            <a:solidFill>
              <a:srgbClr val="C00000"/>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sp>
          <p:nvSpPr>
            <p:cNvPr id="32" name="Pie 17">
              <a:extLst>
                <a:ext uri="{FF2B5EF4-FFF2-40B4-BE49-F238E27FC236}">
                  <a16:creationId xmlns:a16="http://schemas.microsoft.com/office/drawing/2014/main" id="{881AEABC-1700-46B0-953F-7DC977344DAF}"/>
                </a:ext>
              </a:extLst>
            </p:cNvPr>
            <p:cNvSpPr>
              <a:spLocks noChangeAspect="1"/>
            </p:cNvSpPr>
            <p:nvPr/>
          </p:nvSpPr>
          <p:spPr bwMode="auto">
            <a:xfrm flipH="1">
              <a:off x="1795479" y="5299005"/>
              <a:ext cx="2731003" cy="2731003"/>
            </a:xfrm>
            <a:prstGeom prst="pie">
              <a:avLst>
                <a:gd name="adj1" fmla="val 14385756"/>
                <a:gd name="adj2" fmla="val 18019409"/>
              </a:avLst>
            </a:prstGeom>
            <a:solidFill>
              <a:srgbClr val="FFFFFF"/>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grpSp>
          <p:nvGrpSpPr>
            <p:cNvPr id="33" name="Group 32">
              <a:extLst>
                <a:ext uri="{FF2B5EF4-FFF2-40B4-BE49-F238E27FC236}">
                  <a16:creationId xmlns:a16="http://schemas.microsoft.com/office/drawing/2014/main" id="{00769BFE-4F0F-4FDF-8776-7A18180B72A8}"/>
                </a:ext>
              </a:extLst>
            </p:cNvPr>
            <p:cNvGrpSpPr/>
            <p:nvPr/>
          </p:nvGrpSpPr>
          <p:grpSpPr>
            <a:xfrm>
              <a:off x="2281201" y="4912331"/>
              <a:ext cx="2067254" cy="1817777"/>
              <a:chOff x="2281201" y="4912331"/>
              <a:chExt cx="2067254" cy="1817777"/>
            </a:xfrm>
          </p:grpSpPr>
          <p:cxnSp>
            <p:nvCxnSpPr>
              <p:cNvPr id="34" name="Straight Connector 37">
                <a:extLst>
                  <a:ext uri="{FF2B5EF4-FFF2-40B4-BE49-F238E27FC236}">
                    <a16:creationId xmlns:a16="http://schemas.microsoft.com/office/drawing/2014/main" id="{B82C597C-6939-4085-916C-31DCB8B4B191}"/>
                  </a:ext>
                </a:extLst>
              </p:cNvPr>
              <p:cNvCxnSpPr>
                <a:cxnSpLocks noChangeShapeType="1"/>
              </p:cNvCxnSpPr>
              <p:nvPr/>
            </p:nvCxnSpPr>
            <p:spPr bwMode="auto">
              <a:xfrm>
                <a:off x="2331108" y="5380044"/>
                <a:ext cx="762631" cy="132091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8">
                <a:extLst>
                  <a:ext uri="{FF2B5EF4-FFF2-40B4-BE49-F238E27FC236}">
                    <a16:creationId xmlns:a16="http://schemas.microsoft.com/office/drawing/2014/main" id="{E1CD01AD-8FB0-4E72-BCBE-7591357E62C8}"/>
                  </a:ext>
                </a:extLst>
              </p:cNvPr>
              <p:cNvCxnSpPr>
                <a:cxnSpLocks noChangeShapeType="1"/>
              </p:cNvCxnSpPr>
              <p:nvPr/>
            </p:nvCxnSpPr>
            <p:spPr bwMode="auto">
              <a:xfrm rot="19800000" flipH="1">
                <a:off x="2281201" y="537276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9">
                <a:extLst>
                  <a:ext uri="{FF2B5EF4-FFF2-40B4-BE49-F238E27FC236}">
                    <a16:creationId xmlns:a16="http://schemas.microsoft.com/office/drawing/2014/main" id="{B766924D-9C6E-4508-AB41-D17AA542BD14}"/>
                  </a:ext>
                </a:extLst>
              </p:cNvPr>
              <p:cNvCxnSpPr>
                <a:cxnSpLocks noChangeShapeType="1"/>
              </p:cNvCxnSpPr>
              <p:nvPr/>
            </p:nvCxnSpPr>
            <p:spPr bwMode="auto">
              <a:xfrm rot="19800000" flipH="1">
                <a:off x="3067496" y="673010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41">
                <a:extLst>
                  <a:ext uri="{FF2B5EF4-FFF2-40B4-BE49-F238E27FC236}">
                    <a16:creationId xmlns:a16="http://schemas.microsoft.com/office/drawing/2014/main" id="{E364CDA4-080B-45B6-A1F7-EC6B3AF198EB}"/>
                  </a:ext>
                </a:extLst>
              </p:cNvPr>
              <p:cNvCxnSpPr>
                <a:cxnSpLocks noChangeShapeType="1"/>
              </p:cNvCxnSpPr>
              <p:nvPr/>
            </p:nvCxnSpPr>
            <p:spPr bwMode="auto">
              <a:xfrm rot="1800000">
                <a:off x="3877791" y="5525279"/>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2">
                <a:extLst>
                  <a:ext uri="{FF2B5EF4-FFF2-40B4-BE49-F238E27FC236}">
                    <a16:creationId xmlns:a16="http://schemas.microsoft.com/office/drawing/2014/main" id="{B1563E05-7115-417E-A18E-1866037A4EFB}"/>
                  </a:ext>
                </a:extLst>
              </p:cNvPr>
              <p:cNvCxnSpPr>
                <a:cxnSpLocks noChangeShapeType="1"/>
              </p:cNvCxnSpPr>
              <p:nvPr/>
            </p:nvCxnSpPr>
            <p:spPr bwMode="auto">
              <a:xfrm rot="1800000">
                <a:off x="3958041" y="5380255"/>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 name="TextBox 42">
                <a:extLst>
                  <a:ext uri="{FF2B5EF4-FFF2-40B4-BE49-F238E27FC236}">
                    <a16:creationId xmlns:a16="http://schemas.microsoft.com/office/drawing/2014/main" id="{561F4812-0C6E-4102-9E44-6D1197056479}"/>
                  </a:ext>
                </a:extLst>
              </p:cNvPr>
              <p:cNvSpPr txBox="1"/>
              <p:nvPr/>
            </p:nvSpPr>
            <p:spPr bwMode="auto">
              <a:xfrm rot="3581172">
                <a:off x="2171191" y="5925931"/>
                <a:ext cx="784189" cy="276999"/>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pPr>
                <a:r>
                  <a:rPr kumimoji="0" lang="en-US" sz="1200" baseline="0" dirty="0">
                    <a:solidFill>
                      <a:srgbClr val="000000"/>
                    </a:solidFill>
                    <a:latin typeface="Arial" charset="0"/>
                  </a:rPr>
                  <a:t>1500 µm</a:t>
                </a:r>
              </a:p>
            </p:txBody>
          </p:sp>
          <p:sp>
            <p:nvSpPr>
              <p:cNvPr id="44" name="TextBox 43">
                <a:extLst>
                  <a:ext uri="{FF2B5EF4-FFF2-40B4-BE49-F238E27FC236}">
                    <a16:creationId xmlns:a16="http://schemas.microsoft.com/office/drawing/2014/main" id="{E0F41EE2-CF92-446F-B2C4-0E3A1052510F}"/>
                  </a:ext>
                </a:extLst>
              </p:cNvPr>
              <p:cNvSpPr txBox="1"/>
              <p:nvPr/>
            </p:nvSpPr>
            <p:spPr bwMode="auto">
              <a:xfrm>
                <a:off x="2952607" y="5402099"/>
                <a:ext cx="436338" cy="369332"/>
              </a:xfrm>
              <a:prstGeom prst="rect">
                <a:avLst/>
              </a:prstGeom>
              <a:noFill/>
            </p:spPr>
            <p:txBody>
              <a:bodyPr wrap="none">
                <a:spAutoFit/>
              </a:bodyPr>
              <a:lstStyle/>
              <a:p>
                <a:pPr defTabSz="1005840" fontAlgn="auto">
                  <a:spcBef>
                    <a:spcPts val="0"/>
                  </a:spcBef>
                  <a:spcAft>
                    <a:spcPts val="0"/>
                  </a:spcAft>
                  <a:defRPr/>
                </a:pPr>
                <a:r>
                  <a:rPr kumimoji="0" lang="en-US" sz="1800" b="1" kern="0" baseline="0" dirty="0">
                    <a:solidFill>
                      <a:srgbClr val="CC9900"/>
                    </a:solidFill>
                    <a:latin typeface="Arial" charset="0"/>
                  </a:rPr>
                  <a:t>D</a:t>
                </a:r>
                <a:r>
                  <a:rPr kumimoji="0" lang="en-US" sz="1800" b="1" kern="0" dirty="0">
                    <a:solidFill>
                      <a:srgbClr val="CC9900"/>
                    </a:solidFill>
                    <a:latin typeface="Arial" charset="0"/>
                  </a:rPr>
                  <a:t>2</a:t>
                </a:r>
              </a:p>
            </p:txBody>
          </p:sp>
          <p:sp>
            <p:nvSpPr>
              <p:cNvPr id="45" name="TextBox 44">
                <a:extLst>
                  <a:ext uri="{FF2B5EF4-FFF2-40B4-BE49-F238E27FC236}">
                    <a16:creationId xmlns:a16="http://schemas.microsoft.com/office/drawing/2014/main" id="{41C7A16E-DCED-46A3-8DFD-DB4A4CAA00F3}"/>
                  </a:ext>
                </a:extLst>
              </p:cNvPr>
              <p:cNvSpPr txBox="1"/>
              <p:nvPr/>
            </p:nvSpPr>
            <p:spPr bwMode="auto">
              <a:xfrm>
                <a:off x="3769450" y="5064731"/>
                <a:ext cx="579005" cy="261610"/>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pPr>
                <a:r>
                  <a:rPr kumimoji="0" lang="en-US" sz="1100" baseline="0" dirty="0">
                    <a:solidFill>
                      <a:srgbClr val="000000"/>
                    </a:solidFill>
                    <a:latin typeface="Arial" charset="0"/>
                  </a:rPr>
                  <a:t>18 </a:t>
                </a:r>
                <a:r>
                  <a:rPr kumimoji="0" lang="en-US" sz="1050" baseline="0" dirty="0">
                    <a:solidFill>
                      <a:srgbClr val="000000"/>
                    </a:solidFill>
                    <a:latin typeface="Arial" charset="0"/>
                  </a:rPr>
                  <a:t>µm</a:t>
                </a:r>
                <a:endParaRPr kumimoji="0" lang="en-US" sz="1100" baseline="0" dirty="0">
                  <a:solidFill>
                    <a:srgbClr val="000000"/>
                  </a:solidFill>
                  <a:latin typeface="Arial" charset="0"/>
                </a:endParaRPr>
              </a:p>
            </p:txBody>
          </p:sp>
          <p:cxnSp>
            <p:nvCxnSpPr>
              <p:cNvPr id="46" name="Straight Connector 37">
                <a:extLst>
                  <a:ext uri="{FF2B5EF4-FFF2-40B4-BE49-F238E27FC236}">
                    <a16:creationId xmlns:a16="http://schemas.microsoft.com/office/drawing/2014/main" id="{513250C2-7E35-44D8-84D9-0F96844B905A}"/>
                  </a:ext>
                </a:extLst>
              </p:cNvPr>
              <p:cNvCxnSpPr>
                <a:cxnSpLocks noChangeShapeType="1"/>
              </p:cNvCxnSpPr>
              <p:nvPr/>
            </p:nvCxnSpPr>
            <p:spPr bwMode="auto">
              <a:xfrm flipH="1">
                <a:off x="3919355" y="5390121"/>
                <a:ext cx="76717" cy="13287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7" name="TextBox 46">
                <a:extLst>
                  <a:ext uri="{FF2B5EF4-FFF2-40B4-BE49-F238E27FC236}">
                    <a16:creationId xmlns:a16="http://schemas.microsoft.com/office/drawing/2014/main" id="{08823A17-E53C-44FD-8363-1BBAC4D4D467}"/>
                  </a:ext>
                </a:extLst>
              </p:cNvPr>
              <p:cNvSpPr txBox="1"/>
              <p:nvPr/>
            </p:nvSpPr>
            <p:spPr bwMode="auto">
              <a:xfrm>
                <a:off x="2965185" y="4912331"/>
                <a:ext cx="389850" cy="261610"/>
              </a:xfrm>
              <a:prstGeom prst="rect">
                <a:avLst/>
              </a:prstGeom>
              <a:noFill/>
            </p:spPr>
            <p:txBody>
              <a:bodyPr wrap="none">
                <a:spAutoFit/>
              </a:bodyPr>
              <a:lstStyle/>
              <a:p>
                <a:pPr algn="ctr" defTabSz="1005840" fontAlgn="auto">
                  <a:spcBef>
                    <a:spcPts val="0"/>
                  </a:spcBef>
                  <a:spcAft>
                    <a:spcPts val="0"/>
                  </a:spcAft>
                  <a:defRPr/>
                </a:pPr>
                <a:r>
                  <a:rPr kumimoji="0" lang="en-US" sz="1100" b="1" kern="0" baseline="0" dirty="0">
                    <a:solidFill>
                      <a:srgbClr val="000000"/>
                    </a:solidFill>
                    <a:latin typeface="Arial" charset="0"/>
                  </a:rPr>
                  <a:t>CH</a:t>
                </a:r>
                <a:endParaRPr kumimoji="0" lang="en-US" sz="1100" b="1" kern="0" dirty="0">
                  <a:solidFill>
                    <a:srgbClr val="000000"/>
                  </a:solidFill>
                  <a:latin typeface="Arial" charset="0"/>
                </a:endParaRPr>
              </a:p>
            </p:txBody>
          </p:sp>
        </p:grpSp>
      </p:grpSp>
      <p:pic>
        <p:nvPicPr>
          <p:cNvPr id="48" name="Picture 47">
            <a:extLst>
              <a:ext uri="{FF2B5EF4-FFF2-40B4-BE49-F238E27FC236}">
                <a16:creationId xmlns:a16="http://schemas.microsoft.com/office/drawing/2014/main" id="{93A61F5F-8E12-48C8-96D5-8997B7E6DCAA}"/>
              </a:ext>
            </a:extLst>
          </p:cNvPr>
          <p:cNvPicPr>
            <a:picLocks noChangeAspect="1"/>
          </p:cNvPicPr>
          <p:nvPr/>
        </p:nvPicPr>
        <p:blipFill>
          <a:blip r:embed="rId4"/>
          <a:stretch>
            <a:fillRect/>
          </a:stretch>
        </p:blipFill>
        <p:spPr>
          <a:xfrm>
            <a:off x="795968" y="1640666"/>
            <a:ext cx="2222793" cy="1609781"/>
          </a:xfrm>
          <a:prstGeom prst="rect">
            <a:avLst/>
          </a:prstGeom>
        </p:spPr>
      </p:pic>
      <p:sp>
        <p:nvSpPr>
          <p:cNvPr id="49" name="TextBox 48">
            <a:extLst>
              <a:ext uri="{FF2B5EF4-FFF2-40B4-BE49-F238E27FC236}">
                <a16:creationId xmlns:a16="http://schemas.microsoft.com/office/drawing/2014/main" id="{E0DBE2C3-E416-4E5B-BD5D-3D1E14B38A41}"/>
              </a:ext>
            </a:extLst>
          </p:cNvPr>
          <p:cNvSpPr txBox="1"/>
          <p:nvPr/>
        </p:nvSpPr>
        <p:spPr>
          <a:xfrm>
            <a:off x="1419928" y="4466196"/>
            <a:ext cx="3103382" cy="369332"/>
          </a:xfrm>
          <a:prstGeom prst="rect">
            <a:avLst/>
          </a:prstGeom>
          <a:solidFill>
            <a:srgbClr val="FBE5D6"/>
          </a:solidFill>
        </p:spPr>
        <p:txBody>
          <a:bodyPr wrap="square" rtlCol="0">
            <a:spAutoFit/>
          </a:bodyPr>
          <a:lstStyle/>
          <a:p>
            <a:r>
              <a:rPr lang="en-US" sz="1800" baseline="0" dirty="0">
                <a:latin typeface="Calibri" panose="020F0502020204030204" pitchFamily="34" charset="0"/>
              </a:rPr>
              <a:t>Y </a:t>
            </a:r>
            <a:r>
              <a:rPr lang="en-US" sz="1800" baseline="0" dirty="0">
                <a:latin typeface="Calibri" panose="020F0502020204030204" pitchFamily="34" charset="0"/>
                <a:sym typeface="Symbol" panose="05050102010706020507" pitchFamily="18" charset="2"/>
              </a:rPr>
              <a:t></a:t>
            </a:r>
            <a:r>
              <a:rPr lang="en-US" sz="1800" baseline="0" dirty="0">
                <a:latin typeface="Calibri" panose="020F0502020204030204" pitchFamily="34" charset="0"/>
              </a:rPr>
              <a:t> n</a:t>
            </a:r>
            <a:r>
              <a:rPr lang="en-US" sz="1800" dirty="0">
                <a:latin typeface="Calibri" panose="020F0502020204030204" pitchFamily="34" charset="0"/>
              </a:rPr>
              <a:t>1</a:t>
            </a:r>
            <a:r>
              <a:rPr lang="en-US" sz="1800" baseline="0" dirty="0">
                <a:latin typeface="Calibri" panose="020F0502020204030204" pitchFamily="34" charset="0"/>
              </a:rPr>
              <a:t> </a:t>
            </a:r>
            <a:r>
              <a:rPr lang="en-US" sz="1800" baseline="0" dirty="0">
                <a:latin typeface="Calibri" panose="020F0502020204030204" pitchFamily="34" charset="0"/>
                <a:sym typeface="Symbol" panose="05050102010706020507" pitchFamily="18" charset="2"/>
              </a:rPr>
              <a:t> n</a:t>
            </a:r>
            <a:r>
              <a:rPr lang="en-US" sz="1800" dirty="0">
                <a:latin typeface="Calibri" panose="020F0502020204030204" pitchFamily="34" charset="0"/>
                <a:sym typeface="Symbol" panose="05050102010706020507" pitchFamily="18" charset="2"/>
              </a:rPr>
              <a:t>2</a:t>
            </a:r>
            <a:r>
              <a:rPr lang="en-US" sz="1800" baseline="0" dirty="0">
                <a:latin typeface="Calibri" panose="020F0502020204030204" pitchFamily="34" charset="0"/>
                <a:sym typeface="Symbol" panose="05050102010706020507" pitchFamily="18" charset="2"/>
              </a:rPr>
              <a:t>  v(</a:t>
            </a:r>
            <a:r>
              <a:rPr lang="en-US" sz="1800" baseline="0" dirty="0" err="1">
                <a:latin typeface="Calibri" panose="020F0502020204030204" pitchFamily="34" charset="0"/>
                <a:sym typeface="Symbol" panose="05050102010706020507" pitchFamily="18" charset="2"/>
              </a:rPr>
              <a:t>T</a:t>
            </a:r>
            <a:r>
              <a:rPr lang="en-US" sz="1800" dirty="0" err="1">
                <a:latin typeface="Calibri" panose="020F0502020204030204" pitchFamily="34" charset="0"/>
                <a:sym typeface="Symbol" panose="05050102010706020507" pitchFamily="18" charset="2"/>
              </a:rPr>
              <a:t>ion</a:t>
            </a:r>
            <a:r>
              <a:rPr lang="en-US" sz="1800" baseline="0" dirty="0">
                <a:latin typeface="Calibri" panose="020F0502020204030204" pitchFamily="34" charset="0"/>
                <a:sym typeface="Symbol" panose="05050102010706020507" pitchFamily="18" charset="2"/>
              </a:rPr>
              <a:t>)  V  t</a:t>
            </a:r>
            <a:r>
              <a:rPr lang="en-US" sz="1800" dirty="0">
                <a:latin typeface="Calibri" panose="020F0502020204030204" pitchFamily="34" charset="0"/>
                <a:sym typeface="Symbol" panose="05050102010706020507" pitchFamily="18" charset="2"/>
              </a:rPr>
              <a:t> </a:t>
            </a:r>
            <a:endParaRPr lang="en-US" sz="1800" dirty="0">
              <a:latin typeface="Calibri" panose="020F0502020204030204" pitchFamily="34" charset="0"/>
            </a:endParaRPr>
          </a:p>
        </p:txBody>
      </p:sp>
      <p:sp>
        <p:nvSpPr>
          <p:cNvPr id="50" name="TextBox 49">
            <a:extLst>
              <a:ext uri="{FF2B5EF4-FFF2-40B4-BE49-F238E27FC236}">
                <a16:creationId xmlns:a16="http://schemas.microsoft.com/office/drawing/2014/main" id="{0FB52661-4B2E-4C6D-8316-205227C086EF}"/>
              </a:ext>
            </a:extLst>
          </p:cNvPr>
          <p:cNvSpPr txBox="1"/>
          <p:nvPr/>
        </p:nvSpPr>
        <p:spPr>
          <a:xfrm>
            <a:off x="96819" y="6477000"/>
            <a:ext cx="5715000" cy="307777"/>
          </a:xfrm>
          <a:prstGeom prst="rect">
            <a:avLst/>
          </a:prstGeom>
          <a:noFill/>
        </p:spPr>
        <p:txBody>
          <a:bodyPr wrap="square" rtlCol="0">
            <a:spAutoFit/>
          </a:bodyPr>
          <a:lstStyle/>
          <a:p>
            <a:r>
              <a:rPr lang="en-US" sz="1400" baseline="0" dirty="0">
                <a:latin typeface="Arial" panose="020B0604020202020204" pitchFamily="34" charset="0"/>
                <a:cs typeface="Arial" panose="020B0604020202020204" pitchFamily="34" charset="0"/>
              </a:rPr>
              <a:t>Gatu Johnson et al., Phys. Plasmas (2018)</a:t>
            </a:r>
          </a:p>
        </p:txBody>
      </p:sp>
      <p:graphicFrame>
        <p:nvGraphicFramePr>
          <p:cNvPr id="58" name="Chart 57">
            <a:extLst>
              <a:ext uri="{FF2B5EF4-FFF2-40B4-BE49-F238E27FC236}">
                <a16:creationId xmlns:a16="http://schemas.microsoft.com/office/drawing/2014/main" id="{26C7F208-CF29-4B4D-8876-C110204B9507}"/>
              </a:ext>
            </a:extLst>
          </p:cNvPr>
          <p:cNvGraphicFramePr>
            <a:graphicFrameLocks/>
          </p:cNvGraphicFramePr>
          <p:nvPr>
            <p:extLst>
              <p:ext uri="{D42A27DB-BD31-4B8C-83A1-F6EECF244321}">
                <p14:modId xmlns:p14="http://schemas.microsoft.com/office/powerpoint/2010/main" val="4184723385"/>
              </p:ext>
            </p:extLst>
          </p:nvPr>
        </p:nvGraphicFramePr>
        <p:xfrm>
          <a:off x="5961997" y="1955575"/>
          <a:ext cx="5095876" cy="3258322"/>
        </p:xfrm>
        <a:graphic>
          <a:graphicData uri="http://schemas.openxmlformats.org/drawingml/2006/chart">
            <c:chart xmlns:c="http://schemas.openxmlformats.org/drawingml/2006/chart" xmlns:r="http://schemas.openxmlformats.org/officeDocument/2006/relationships" r:id="rId5"/>
          </a:graphicData>
        </a:graphic>
      </p:graphicFrame>
      <p:sp>
        <p:nvSpPr>
          <p:cNvPr id="60" name="Rectangle 59">
            <a:extLst>
              <a:ext uri="{FF2B5EF4-FFF2-40B4-BE49-F238E27FC236}">
                <a16:creationId xmlns:a16="http://schemas.microsoft.com/office/drawing/2014/main" id="{79EC6F77-11E8-4F53-96F8-D82BFFC565B6}"/>
              </a:ext>
            </a:extLst>
          </p:cNvPr>
          <p:cNvSpPr/>
          <p:nvPr/>
        </p:nvSpPr>
        <p:spPr>
          <a:xfrm>
            <a:off x="7111779" y="4045833"/>
            <a:ext cx="1420822" cy="307777"/>
          </a:xfrm>
          <a:prstGeom prst="rect">
            <a:avLst/>
          </a:prstGeom>
        </p:spPr>
        <p:txBody>
          <a:bodyPr wrap="square">
            <a:spAutoFit/>
          </a:bodyPr>
          <a:lstStyle/>
          <a:p>
            <a:pPr fontAlgn="auto">
              <a:spcBef>
                <a:spcPts val="0"/>
              </a:spcBef>
              <a:spcAft>
                <a:spcPts val="0"/>
              </a:spcAft>
            </a:pPr>
            <a:r>
              <a:rPr kumimoji="0" lang="en-US" sz="1400" b="1" baseline="0" dirty="0" err="1">
                <a:solidFill>
                  <a:srgbClr val="0000FF"/>
                </a:solidFill>
                <a:latin typeface="Arial"/>
                <a:sym typeface="Symbol" panose="05050102010706020507" pitchFamily="18" charset="2"/>
              </a:rPr>
              <a:t>T</a:t>
            </a:r>
            <a:r>
              <a:rPr kumimoji="0" lang="en-US" sz="1400" b="1" dirty="0" err="1">
                <a:solidFill>
                  <a:srgbClr val="0000FF"/>
                </a:solidFill>
                <a:latin typeface="Arial"/>
                <a:sym typeface="Symbol" panose="05050102010706020507" pitchFamily="18" charset="2"/>
              </a:rPr>
              <a:t>ion</a:t>
            </a:r>
            <a:r>
              <a:rPr kumimoji="0" lang="en-US" sz="1400" b="1" baseline="0" dirty="0">
                <a:solidFill>
                  <a:srgbClr val="0000FF"/>
                </a:solidFill>
                <a:latin typeface="Arial"/>
                <a:sym typeface="Symbol" panose="05050102010706020507" pitchFamily="18" charset="2"/>
              </a:rPr>
              <a:t>=8-11 </a:t>
            </a:r>
            <a:r>
              <a:rPr kumimoji="0" lang="en-US" sz="1400" b="1" baseline="0" dirty="0" err="1">
                <a:solidFill>
                  <a:srgbClr val="0000FF"/>
                </a:solidFill>
                <a:latin typeface="Arial"/>
                <a:sym typeface="Symbol" panose="05050102010706020507" pitchFamily="18" charset="2"/>
              </a:rPr>
              <a:t>keV</a:t>
            </a:r>
            <a:endParaRPr kumimoji="0" lang="en-US" sz="1400" b="1" baseline="0" dirty="0">
              <a:solidFill>
                <a:srgbClr val="0000FF"/>
              </a:solidFill>
              <a:latin typeface="Arial"/>
              <a:sym typeface="Symbol" panose="05050102010706020507" pitchFamily="18" charset="2"/>
            </a:endParaRPr>
          </a:p>
        </p:txBody>
      </p:sp>
      <p:sp>
        <p:nvSpPr>
          <p:cNvPr id="63" name="Rectangle 62">
            <a:extLst>
              <a:ext uri="{FF2B5EF4-FFF2-40B4-BE49-F238E27FC236}">
                <a16:creationId xmlns:a16="http://schemas.microsoft.com/office/drawing/2014/main" id="{AF498B10-E803-4DD9-8A2A-EE73BF1C229A}"/>
              </a:ext>
            </a:extLst>
          </p:cNvPr>
          <p:cNvSpPr/>
          <p:nvPr/>
        </p:nvSpPr>
        <p:spPr>
          <a:xfrm>
            <a:off x="7947144" y="3040696"/>
            <a:ext cx="1554368" cy="307777"/>
          </a:xfrm>
          <a:prstGeom prst="rect">
            <a:avLst/>
          </a:prstGeom>
        </p:spPr>
        <p:txBody>
          <a:bodyPr wrap="square">
            <a:spAutoFit/>
          </a:bodyPr>
          <a:lstStyle/>
          <a:p>
            <a:pPr fontAlgn="auto">
              <a:spcBef>
                <a:spcPts val="0"/>
              </a:spcBef>
              <a:spcAft>
                <a:spcPts val="0"/>
              </a:spcAft>
            </a:pPr>
            <a:r>
              <a:rPr kumimoji="0" lang="en-US" sz="1400" b="1" baseline="0" dirty="0" err="1">
                <a:solidFill>
                  <a:srgbClr val="C00000"/>
                </a:solidFill>
                <a:latin typeface="Arial"/>
                <a:sym typeface="Symbol" panose="05050102010706020507" pitchFamily="18" charset="2"/>
              </a:rPr>
              <a:t>T</a:t>
            </a:r>
            <a:r>
              <a:rPr kumimoji="0" lang="en-US" sz="1400" b="1" dirty="0" err="1">
                <a:solidFill>
                  <a:srgbClr val="C00000"/>
                </a:solidFill>
                <a:latin typeface="Arial"/>
                <a:sym typeface="Symbol" panose="05050102010706020507" pitchFamily="18" charset="2"/>
              </a:rPr>
              <a:t>ion</a:t>
            </a:r>
            <a:r>
              <a:rPr kumimoji="0" lang="en-US" sz="1400" b="1" baseline="0" dirty="0">
                <a:solidFill>
                  <a:srgbClr val="C00000"/>
                </a:solidFill>
                <a:latin typeface="Arial"/>
                <a:sym typeface="Symbol" panose="05050102010706020507" pitchFamily="18" charset="2"/>
              </a:rPr>
              <a:t>=7.3-7.8 </a:t>
            </a:r>
            <a:r>
              <a:rPr kumimoji="0" lang="en-US" sz="1400" b="1" baseline="0" dirty="0" err="1">
                <a:solidFill>
                  <a:srgbClr val="C00000"/>
                </a:solidFill>
                <a:latin typeface="Arial"/>
                <a:sym typeface="Symbol" panose="05050102010706020507" pitchFamily="18" charset="2"/>
              </a:rPr>
              <a:t>keV</a:t>
            </a:r>
            <a:endParaRPr kumimoji="0" lang="en-US" sz="1400" b="1" baseline="0" dirty="0">
              <a:solidFill>
                <a:srgbClr val="C00000"/>
              </a:solidFill>
              <a:latin typeface="Arial"/>
              <a:sym typeface="Symbol" panose="05050102010706020507" pitchFamily="18" charset="2"/>
            </a:endParaRPr>
          </a:p>
        </p:txBody>
      </p:sp>
      <p:cxnSp>
        <p:nvCxnSpPr>
          <p:cNvPr id="64" name="Straight Arrow Connector 63">
            <a:extLst>
              <a:ext uri="{FF2B5EF4-FFF2-40B4-BE49-F238E27FC236}">
                <a16:creationId xmlns:a16="http://schemas.microsoft.com/office/drawing/2014/main" id="{DF8FF658-E37E-425B-A44C-468023521034}"/>
              </a:ext>
            </a:extLst>
          </p:cNvPr>
          <p:cNvCxnSpPr/>
          <p:nvPr/>
        </p:nvCxnSpPr>
        <p:spPr>
          <a:xfrm>
            <a:off x="8724328" y="3640719"/>
            <a:ext cx="0" cy="80864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C0C98EB-3394-475C-8286-905CE8A5316C}"/>
              </a:ext>
            </a:extLst>
          </p:cNvPr>
          <p:cNvSpPr txBox="1"/>
          <p:nvPr/>
        </p:nvSpPr>
        <p:spPr>
          <a:xfrm>
            <a:off x="8196270" y="3781955"/>
            <a:ext cx="794061" cy="400110"/>
          </a:xfrm>
          <a:prstGeom prst="rect">
            <a:avLst/>
          </a:prstGeom>
          <a:noFill/>
        </p:spPr>
        <p:txBody>
          <a:bodyPr wrap="square" rtlCol="0">
            <a:spAutoFit/>
          </a:bodyPr>
          <a:lstStyle/>
          <a:p>
            <a:r>
              <a:rPr lang="en-US" baseline="0" dirty="0">
                <a:latin typeface="Calibri" panose="020F0502020204030204" pitchFamily="34" charset="0"/>
              </a:rPr>
              <a:t>20x</a:t>
            </a:r>
          </a:p>
        </p:txBody>
      </p:sp>
      <p:cxnSp>
        <p:nvCxnSpPr>
          <p:cNvPr id="68" name="Straight Connector 67">
            <a:extLst>
              <a:ext uri="{FF2B5EF4-FFF2-40B4-BE49-F238E27FC236}">
                <a16:creationId xmlns:a16="http://schemas.microsoft.com/office/drawing/2014/main" id="{ABF10881-62BB-4F3C-BCB0-BB426FED08EA}"/>
              </a:ext>
            </a:extLst>
          </p:cNvPr>
          <p:cNvCxnSpPr/>
          <p:nvPr/>
        </p:nvCxnSpPr>
        <p:spPr>
          <a:xfrm>
            <a:off x="8627586" y="3640719"/>
            <a:ext cx="5334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CCFDAF7-AC7B-4F64-9181-B507DE9DC5FE}"/>
              </a:ext>
            </a:extLst>
          </p:cNvPr>
          <p:cNvCxnSpPr/>
          <p:nvPr/>
        </p:nvCxnSpPr>
        <p:spPr>
          <a:xfrm>
            <a:off x="8318233" y="4449367"/>
            <a:ext cx="5334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054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899973" y="1588253"/>
            <a:ext cx="4924435" cy="3727385"/>
            <a:chOff x="6910062" y="1524000"/>
            <a:chExt cx="4924435" cy="3727385"/>
          </a:xfrm>
        </p:grpSpPr>
        <p:pic>
          <p:nvPicPr>
            <p:cNvPr id="38" name="Picture 37"/>
            <p:cNvPicPr/>
            <p:nvPr/>
          </p:nvPicPr>
          <p:blipFill rotWithShape="1">
            <a:blip r:embed="rId3">
              <a:extLst>
                <a:ext uri="{28A0092B-C50C-407E-A947-70E740481C1C}">
                  <a14:useLocalDpi xmlns:a14="http://schemas.microsoft.com/office/drawing/2010/main" val="0"/>
                </a:ext>
              </a:extLst>
            </a:blip>
            <a:srcRect l="2618" t="22223"/>
            <a:stretch/>
          </p:blipFill>
          <p:spPr bwMode="auto">
            <a:xfrm>
              <a:off x="6910062" y="1524000"/>
              <a:ext cx="3401076" cy="3200311"/>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2" name="TextBox 1"/>
            <p:cNvSpPr txBox="1"/>
            <p:nvPr/>
          </p:nvSpPr>
          <p:spPr>
            <a:xfrm>
              <a:off x="7291183" y="4431268"/>
              <a:ext cx="3300617" cy="369332"/>
            </a:xfrm>
            <a:prstGeom prst="rect">
              <a:avLst/>
            </a:prstGeom>
            <a:solidFill>
              <a:schemeClr val="bg1"/>
            </a:solidFill>
          </p:spPr>
          <p:txBody>
            <a:bodyPr wrap="square" rtlCol="0">
              <a:spAutoFit/>
            </a:bodyPr>
            <a:lstStyle/>
            <a:p>
              <a:pPr algn="ctr"/>
              <a:r>
                <a:rPr lang="en-US" sz="1800" baseline="0" dirty="0">
                  <a:cs typeface="Times New Roman" panose="02020603050405020304" pitchFamily="18" charset="0"/>
                </a:rPr>
                <a:t>E</a:t>
              </a:r>
              <a:r>
                <a:rPr lang="en-US" sz="1800" dirty="0">
                  <a:cs typeface="Times New Roman" panose="02020603050405020304" pitchFamily="18" charset="0"/>
                </a:rPr>
                <a:t>CM</a:t>
              </a:r>
              <a:r>
                <a:rPr lang="en-US" sz="1800" baseline="0" dirty="0">
                  <a:cs typeface="Times New Roman" panose="02020603050405020304" pitchFamily="18" charset="0"/>
                </a:rPr>
                <a:t> (MeV)</a:t>
              </a:r>
              <a:endParaRPr lang="en-US" sz="1800" dirty="0">
                <a:cs typeface="Times New Roman" panose="02020603050405020304" pitchFamily="18" charset="0"/>
              </a:endParaRPr>
            </a:p>
          </p:txBody>
        </p:sp>
        <p:grpSp>
          <p:nvGrpSpPr>
            <p:cNvPr id="55" name="Group 54"/>
            <p:cNvGrpSpPr/>
            <p:nvPr/>
          </p:nvGrpSpPr>
          <p:grpSpPr>
            <a:xfrm>
              <a:off x="7488654" y="3787077"/>
              <a:ext cx="4345843" cy="1348891"/>
              <a:chOff x="5568053" y="3863278"/>
              <a:chExt cx="4345843" cy="1348891"/>
            </a:xfrm>
          </p:grpSpPr>
          <p:cxnSp>
            <p:nvCxnSpPr>
              <p:cNvPr id="40" name="Straight Arrow Connector 39"/>
              <p:cNvCxnSpPr/>
              <p:nvPr/>
            </p:nvCxnSpPr>
            <p:spPr>
              <a:xfrm flipH="1" flipV="1">
                <a:off x="7867808" y="4331912"/>
                <a:ext cx="488904" cy="247177"/>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324428" y="4473505"/>
                <a:ext cx="1589468" cy="738664"/>
              </a:xfrm>
              <a:prstGeom prst="rect">
                <a:avLst/>
              </a:prstGeom>
              <a:noFill/>
            </p:spPr>
            <p:txBody>
              <a:bodyPr wrap="square" rtlCol="0">
                <a:spAutoFit/>
              </a:bodyPr>
              <a:lstStyle/>
              <a:p>
                <a:pPr fontAlgn="auto">
                  <a:spcBef>
                    <a:spcPts val="0"/>
                  </a:spcBef>
                  <a:spcAft>
                    <a:spcPts val="0"/>
                  </a:spcAft>
                </a:pPr>
                <a:r>
                  <a:rPr kumimoji="0" lang="en-US" sz="1400" b="1" baseline="0" dirty="0">
                    <a:solidFill>
                      <a:schemeClr val="bg1">
                        <a:lumMod val="65000"/>
                      </a:schemeClr>
                    </a:solidFill>
                    <a:latin typeface="Calibri" panose="020F0502020204030204"/>
                  </a:rPr>
                  <a:t>OMEGA </a:t>
                </a:r>
                <a:r>
                  <a:rPr kumimoji="0" lang="en-US" sz="1400" b="1" baseline="30000" dirty="0">
                    <a:solidFill>
                      <a:schemeClr val="bg1">
                        <a:lumMod val="65000"/>
                      </a:schemeClr>
                    </a:solidFill>
                    <a:latin typeface="Calibri" panose="020F0502020204030204"/>
                  </a:rPr>
                  <a:t>3</a:t>
                </a:r>
                <a:r>
                  <a:rPr kumimoji="0" lang="en-US" sz="1400" b="1" baseline="0" dirty="0">
                    <a:solidFill>
                      <a:schemeClr val="bg1">
                        <a:lumMod val="65000"/>
                      </a:schemeClr>
                    </a:solidFill>
                    <a:latin typeface="Calibri" panose="020F0502020204030204"/>
                  </a:rPr>
                  <a:t>He</a:t>
                </a:r>
                <a:r>
                  <a:rPr kumimoji="0" lang="en-US" sz="1400" b="1" baseline="30000" dirty="0">
                    <a:solidFill>
                      <a:schemeClr val="bg1">
                        <a:lumMod val="65000"/>
                      </a:schemeClr>
                    </a:solidFill>
                    <a:latin typeface="Calibri" panose="020F0502020204030204"/>
                  </a:rPr>
                  <a:t>3</a:t>
                </a:r>
                <a:r>
                  <a:rPr kumimoji="0" lang="en-US" sz="1400" b="1" baseline="0" dirty="0">
                    <a:solidFill>
                      <a:schemeClr val="bg1">
                        <a:lumMod val="65000"/>
                      </a:schemeClr>
                    </a:solidFill>
                    <a:latin typeface="Calibri" panose="020F0502020204030204"/>
                  </a:rPr>
                  <a:t>He experiment (E</a:t>
                </a:r>
                <a:r>
                  <a:rPr kumimoji="0" lang="en-US" sz="1400" b="1" dirty="0">
                    <a:solidFill>
                      <a:schemeClr val="bg1">
                        <a:lumMod val="65000"/>
                      </a:schemeClr>
                    </a:solidFill>
                    <a:latin typeface="Calibri" panose="020F0502020204030204"/>
                  </a:rPr>
                  <a:t>G</a:t>
                </a:r>
                <a:r>
                  <a:rPr kumimoji="0" lang="en-US" sz="1400" b="1" baseline="0" dirty="0">
                    <a:solidFill>
                      <a:schemeClr val="bg1">
                        <a:lumMod val="65000"/>
                      </a:schemeClr>
                    </a:solidFill>
                    <a:latin typeface="Calibri" panose="020F0502020204030204"/>
                  </a:rPr>
                  <a:t>=165 </a:t>
                </a:r>
                <a:r>
                  <a:rPr kumimoji="0" lang="en-US" sz="1400" b="1" baseline="0" dirty="0" err="1">
                    <a:solidFill>
                      <a:schemeClr val="bg1">
                        <a:lumMod val="65000"/>
                      </a:schemeClr>
                    </a:solidFill>
                    <a:latin typeface="Calibri" panose="020F0502020204030204"/>
                  </a:rPr>
                  <a:t>keV</a:t>
                </a:r>
                <a:r>
                  <a:rPr kumimoji="0" lang="en-US" sz="1400" b="1" baseline="0" dirty="0">
                    <a:solidFill>
                      <a:schemeClr val="bg1">
                        <a:lumMod val="65000"/>
                      </a:schemeClr>
                    </a:solidFill>
                    <a:latin typeface="Calibri" panose="020F0502020204030204"/>
                  </a:rPr>
                  <a:t>)</a:t>
                </a:r>
              </a:p>
            </p:txBody>
          </p:sp>
          <p:pic>
            <p:nvPicPr>
              <p:cNvPr id="54" name="Picture 53"/>
              <p:cNvPicPr>
                <a:picLocks noChangeAspect="1"/>
              </p:cNvPicPr>
              <p:nvPr/>
            </p:nvPicPr>
            <p:blipFill>
              <a:blip r:embed="rId4"/>
              <a:stretch>
                <a:fillRect/>
              </a:stretch>
            </p:blipFill>
            <p:spPr>
              <a:xfrm>
                <a:off x="5568053" y="3863278"/>
                <a:ext cx="2694281" cy="438257"/>
              </a:xfrm>
              <a:prstGeom prst="rect">
                <a:avLst/>
              </a:prstGeom>
            </p:spPr>
          </p:pic>
        </p:grpSp>
        <p:pic>
          <p:nvPicPr>
            <p:cNvPr id="51" name="Picture 50"/>
            <p:cNvPicPr>
              <a:picLocks noChangeAspect="1"/>
            </p:cNvPicPr>
            <p:nvPr/>
          </p:nvPicPr>
          <p:blipFill>
            <a:blip r:embed="rId5"/>
            <a:stretch>
              <a:fillRect/>
            </a:stretch>
          </p:blipFill>
          <p:spPr>
            <a:xfrm>
              <a:off x="7493118" y="3657599"/>
              <a:ext cx="2689816" cy="568638"/>
            </a:xfrm>
            <a:prstGeom prst="rect">
              <a:avLst/>
            </a:prstGeom>
          </p:spPr>
        </p:pic>
        <p:cxnSp>
          <p:nvCxnSpPr>
            <p:cNvPr id="58" name="Straight Arrow Connector 57"/>
            <p:cNvCxnSpPr/>
            <p:nvPr/>
          </p:nvCxnSpPr>
          <p:spPr>
            <a:xfrm flipV="1">
              <a:off x="7986049" y="4091153"/>
              <a:ext cx="363185" cy="5754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383402" y="4512721"/>
              <a:ext cx="1109751" cy="738664"/>
            </a:xfrm>
            <a:prstGeom prst="rect">
              <a:avLst/>
            </a:prstGeom>
            <a:noFill/>
          </p:spPr>
          <p:txBody>
            <a:bodyPr wrap="square" rtlCol="0">
              <a:spAutoFit/>
            </a:bodyPr>
            <a:lstStyle/>
            <a:p>
              <a:r>
                <a:rPr lang="en-US" sz="1400" b="1" baseline="0" dirty="0">
                  <a:latin typeface="Calibri" panose="020F0502020204030204" pitchFamily="34" charset="0"/>
                </a:rPr>
                <a:t>Solar Gamow peak</a:t>
              </a:r>
            </a:p>
          </p:txBody>
        </p:sp>
      </p:grpSp>
      <p:cxnSp>
        <p:nvCxnSpPr>
          <p:cNvPr id="27" name="Straight Arrow Connector 26"/>
          <p:cNvCxnSpPr/>
          <p:nvPr/>
        </p:nvCxnSpPr>
        <p:spPr>
          <a:xfrm flipH="1" flipV="1">
            <a:off x="8414571" y="4335520"/>
            <a:ext cx="2" cy="1260421"/>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936999" y="4314665"/>
            <a:ext cx="2" cy="1260421"/>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8262171" y="4317026"/>
            <a:ext cx="2" cy="12604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8138347" y="4317026"/>
            <a:ext cx="2" cy="12604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48854" y="146200"/>
            <a:ext cx="10504621"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NIF experiments leverage the higher laser energy available at NIF to drive larger capsules, producing enough yield at lower </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4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ion</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r>
              <a:rPr kumimoji="0" lang="en-US" sz="24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4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cm</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66"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7" name="Picture 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2AE12BA-8431-43D1-AC26-60EAE7FB2150}" type="slidenum">
              <a:rPr lang="en-US" smtClean="0">
                <a:solidFill>
                  <a:prstClr val="black">
                    <a:tint val="75000"/>
                  </a:prstClr>
                </a:solidFill>
              </a:rPr>
              <a:pPr/>
              <a:t>33</a:t>
            </a:fld>
            <a:endParaRPr lang="en-US" dirty="0">
              <a:solidFill>
                <a:prstClr val="black">
                  <a:tint val="75000"/>
                </a:prstClr>
              </a:solidFill>
            </a:endParaRPr>
          </a:p>
        </p:txBody>
      </p:sp>
      <p:sp>
        <p:nvSpPr>
          <p:cNvPr id="6" name="Rectangle 5"/>
          <p:cNvSpPr/>
          <p:nvPr/>
        </p:nvSpPr>
        <p:spPr>
          <a:xfrm>
            <a:off x="7752911" y="2477599"/>
            <a:ext cx="1347140" cy="32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088993" y="2450505"/>
            <a:ext cx="2763656" cy="830997"/>
          </a:xfrm>
          <a:prstGeom prst="rect">
            <a:avLst/>
          </a:prstGeom>
          <a:noFill/>
        </p:spPr>
        <p:txBody>
          <a:bodyPr wrap="square" rtlCol="0">
            <a:spAutoFit/>
          </a:bodyPr>
          <a:lstStyle/>
          <a:p>
            <a:r>
              <a:rPr lang="en-US" sz="1600" baseline="0" dirty="0">
                <a:solidFill>
                  <a:srgbClr val="FF0000"/>
                </a:solidFill>
                <a:latin typeface="Arial" panose="020B0604020202020204" pitchFamily="34" charset="0"/>
                <a:cs typeface="Arial" panose="020B0604020202020204" pitchFamily="34" charset="0"/>
              </a:rPr>
              <a:t>Bound electron screening </a:t>
            </a:r>
            <a:br>
              <a:rPr lang="en-US" sz="1600" baseline="0" dirty="0">
                <a:solidFill>
                  <a:srgbClr val="FF0000"/>
                </a:solidFill>
                <a:latin typeface="Arial" panose="020B0604020202020204" pitchFamily="34" charset="0"/>
                <a:cs typeface="Arial" panose="020B0604020202020204" pitchFamily="34" charset="0"/>
              </a:rPr>
            </a:br>
            <a:r>
              <a:rPr lang="en-US" sz="1600" baseline="0" dirty="0">
                <a:solidFill>
                  <a:srgbClr val="FF0000"/>
                </a:solidFill>
                <a:latin typeface="Arial" panose="020B0604020202020204" pitchFamily="34" charset="0"/>
                <a:cs typeface="Arial" panose="020B0604020202020204" pitchFamily="34" charset="0"/>
              </a:rPr>
              <a:t>– cannot be avoided in accelerator measurements</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8787" y="1163993"/>
            <a:ext cx="1978333" cy="1319235"/>
          </a:xfrm>
          <a:prstGeom prst="rect">
            <a:avLst/>
          </a:prstGeom>
        </p:spPr>
      </p:pic>
      <p:sp>
        <p:nvSpPr>
          <p:cNvPr id="39" name="TextBox 38"/>
          <p:cNvSpPr txBox="1"/>
          <p:nvPr/>
        </p:nvSpPr>
        <p:spPr>
          <a:xfrm>
            <a:off x="6102851" y="1399922"/>
            <a:ext cx="3348399" cy="307777"/>
          </a:xfrm>
          <a:prstGeom prst="rect">
            <a:avLst/>
          </a:prstGeom>
          <a:noFill/>
        </p:spPr>
        <p:txBody>
          <a:bodyPr wrap="square" rtlCol="0">
            <a:spAutoFit/>
          </a:bodyPr>
          <a:lstStyle/>
          <a:p>
            <a:pPr fontAlgn="auto">
              <a:spcBef>
                <a:spcPts val="0"/>
              </a:spcBef>
              <a:spcAft>
                <a:spcPts val="0"/>
              </a:spcAft>
            </a:pPr>
            <a:r>
              <a:rPr kumimoji="0" lang="en-US" sz="1400" baseline="0" dirty="0" err="1">
                <a:solidFill>
                  <a:prstClr val="black"/>
                </a:solidFill>
                <a:latin typeface="Calibri" panose="020F0502020204030204"/>
              </a:rPr>
              <a:t>Adelberger</a:t>
            </a:r>
            <a:r>
              <a:rPr kumimoji="0" lang="en-US" sz="1400" baseline="0" dirty="0">
                <a:solidFill>
                  <a:prstClr val="black"/>
                </a:solidFill>
                <a:latin typeface="Calibri" panose="020F0502020204030204"/>
              </a:rPr>
              <a:t> et al., Rev. Mod. Phys 83, 2011</a:t>
            </a:r>
          </a:p>
        </p:txBody>
      </p:sp>
      <p:sp>
        <p:nvSpPr>
          <p:cNvPr id="25" name="TextBox 24"/>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sp>
        <p:nvSpPr>
          <p:cNvPr id="9" name="TextBox 8"/>
          <p:cNvSpPr txBox="1"/>
          <p:nvPr/>
        </p:nvSpPr>
        <p:spPr>
          <a:xfrm>
            <a:off x="7250006" y="5579809"/>
            <a:ext cx="2057400" cy="369332"/>
          </a:xfrm>
          <a:prstGeom prst="rect">
            <a:avLst/>
          </a:prstGeom>
          <a:noFill/>
        </p:spPr>
        <p:txBody>
          <a:bodyPr wrap="square" rtlCol="0">
            <a:spAutoFit/>
          </a:bodyPr>
          <a:lstStyle/>
          <a:p>
            <a:r>
              <a:rPr lang="en-US" sz="1800" b="1" baseline="0" dirty="0">
                <a:solidFill>
                  <a:srgbClr val="C00000"/>
                </a:solidFill>
                <a:latin typeface="Calibri" panose="020F0502020204030204" pitchFamily="34" charset="0"/>
              </a:rPr>
              <a:t>NIF measurements</a:t>
            </a:r>
          </a:p>
        </p:txBody>
      </p:sp>
      <p:grpSp>
        <p:nvGrpSpPr>
          <p:cNvPr id="26" name="Group 25">
            <a:extLst>
              <a:ext uri="{FF2B5EF4-FFF2-40B4-BE49-F238E27FC236}">
                <a16:creationId xmlns:a16="http://schemas.microsoft.com/office/drawing/2014/main" id="{32FD839B-6304-4C19-81B2-2D7011984211}"/>
              </a:ext>
            </a:extLst>
          </p:cNvPr>
          <p:cNvGrpSpPr/>
          <p:nvPr/>
        </p:nvGrpSpPr>
        <p:grpSpPr>
          <a:xfrm>
            <a:off x="2195073" y="1543573"/>
            <a:ext cx="4103156" cy="4206431"/>
            <a:chOff x="1626661" y="4912331"/>
            <a:chExt cx="3068638" cy="3286494"/>
          </a:xfrm>
        </p:grpSpPr>
        <p:sp>
          <p:nvSpPr>
            <p:cNvPr id="31" name="Pie 16">
              <a:extLst>
                <a:ext uri="{FF2B5EF4-FFF2-40B4-BE49-F238E27FC236}">
                  <a16:creationId xmlns:a16="http://schemas.microsoft.com/office/drawing/2014/main" id="{C6DC9E5C-55EA-4894-BA06-6CC3B486AF92}"/>
                </a:ext>
              </a:extLst>
            </p:cNvPr>
            <p:cNvSpPr>
              <a:spLocks noChangeAspect="1"/>
            </p:cNvSpPr>
            <p:nvPr/>
          </p:nvSpPr>
          <p:spPr bwMode="auto">
            <a:xfrm flipH="1">
              <a:off x="1626661" y="5130187"/>
              <a:ext cx="3068638" cy="3068638"/>
            </a:xfrm>
            <a:prstGeom prst="pie">
              <a:avLst>
                <a:gd name="adj1" fmla="val 14385756"/>
                <a:gd name="adj2" fmla="val 18019409"/>
              </a:avLst>
            </a:prstGeom>
            <a:solidFill>
              <a:srgbClr val="C00000"/>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sp>
          <p:nvSpPr>
            <p:cNvPr id="32" name="Pie 17">
              <a:extLst>
                <a:ext uri="{FF2B5EF4-FFF2-40B4-BE49-F238E27FC236}">
                  <a16:creationId xmlns:a16="http://schemas.microsoft.com/office/drawing/2014/main" id="{881AEABC-1700-46B0-953F-7DC977344DAF}"/>
                </a:ext>
              </a:extLst>
            </p:cNvPr>
            <p:cNvSpPr>
              <a:spLocks noChangeAspect="1"/>
            </p:cNvSpPr>
            <p:nvPr/>
          </p:nvSpPr>
          <p:spPr bwMode="auto">
            <a:xfrm flipH="1">
              <a:off x="1795479" y="5299005"/>
              <a:ext cx="2731003" cy="2731003"/>
            </a:xfrm>
            <a:prstGeom prst="pie">
              <a:avLst>
                <a:gd name="adj1" fmla="val 14385756"/>
                <a:gd name="adj2" fmla="val 18019409"/>
              </a:avLst>
            </a:prstGeom>
            <a:solidFill>
              <a:srgbClr val="FFFFFF"/>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grpSp>
          <p:nvGrpSpPr>
            <p:cNvPr id="33" name="Group 32">
              <a:extLst>
                <a:ext uri="{FF2B5EF4-FFF2-40B4-BE49-F238E27FC236}">
                  <a16:creationId xmlns:a16="http://schemas.microsoft.com/office/drawing/2014/main" id="{00769BFE-4F0F-4FDF-8776-7A18180B72A8}"/>
                </a:ext>
              </a:extLst>
            </p:cNvPr>
            <p:cNvGrpSpPr/>
            <p:nvPr/>
          </p:nvGrpSpPr>
          <p:grpSpPr>
            <a:xfrm>
              <a:off x="2281201" y="4912331"/>
              <a:ext cx="2067254" cy="1817777"/>
              <a:chOff x="2281201" y="4912331"/>
              <a:chExt cx="2067254" cy="1817777"/>
            </a:xfrm>
          </p:grpSpPr>
          <p:cxnSp>
            <p:nvCxnSpPr>
              <p:cNvPr id="34" name="Straight Connector 37">
                <a:extLst>
                  <a:ext uri="{FF2B5EF4-FFF2-40B4-BE49-F238E27FC236}">
                    <a16:creationId xmlns:a16="http://schemas.microsoft.com/office/drawing/2014/main" id="{B82C597C-6939-4085-916C-31DCB8B4B191}"/>
                  </a:ext>
                </a:extLst>
              </p:cNvPr>
              <p:cNvCxnSpPr>
                <a:cxnSpLocks noChangeShapeType="1"/>
              </p:cNvCxnSpPr>
              <p:nvPr/>
            </p:nvCxnSpPr>
            <p:spPr bwMode="auto">
              <a:xfrm>
                <a:off x="2331108" y="5380044"/>
                <a:ext cx="762631" cy="132091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8">
                <a:extLst>
                  <a:ext uri="{FF2B5EF4-FFF2-40B4-BE49-F238E27FC236}">
                    <a16:creationId xmlns:a16="http://schemas.microsoft.com/office/drawing/2014/main" id="{E1CD01AD-8FB0-4E72-BCBE-7591357E62C8}"/>
                  </a:ext>
                </a:extLst>
              </p:cNvPr>
              <p:cNvCxnSpPr>
                <a:cxnSpLocks noChangeShapeType="1"/>
              </p:cNvCxnSpPr>
              <p:nvPr/>
            </p:nvCxnSpPr>
            <p:spPr bwMode="auto">
              <a:xfrm rot="19800000" flipH="1">
                <a:off x="2281201" y="537276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9">
                <a:extLst>
                  <a:ext uri="{FF2B5EF4-FFF2-40B4-BE49-F238E27FC236}">
                    <a16:creationId xmlns:a16="http://schemas.microsoft.com/office/drawing/2014/main" id="{B766924D-9C6E-4508-AB41-D17AA542BD14}"/>
                  </a:ext>
                </a:extLst>
              </p:cNvPr>
              <p:cNvCxnSpPr>
                <a:cxnSpLocks noChangeShapeType="1"/>
              </p:cNvCxnSpPr>
              <p:nvPr/>
            </p:nvCxnSpPr>
            <p:spPr bwMode="auto">
              <a:xfrm rot="19800000" flipH="1">
                <a:off x="3067496" y="673010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41">
                <a:extLst>
                  <a:ext uri="{FF2B5EF4-FFF2-40B4-BE49-F238E27FC236}">
                    <a16:creationId xmlns:a16="http://schemas.microsoft.com/office/drawing/2014/main" id="{E364CDA4-080B-45B6-A1F7-EC6B3AF198EB}"/>
                  </a:ext>
                </a:extLst>
              </p:cNvPr>
              <p:cNvCxnSpPr>
                <a:cxnSpLocks noChangeShapeType="1"/>
              </p:cNvCxnSpPr>
              <p:nvPr/>
            </p:nvCxnSpPr>
            <p:spPr bwMode="auto">
              <a:xfrm rot="1800000">
                <a:off x="3877791" y="5525279"/>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2">
                <a:extLst>
                  <a:ext uri="{FF2B5EF4-FFF2-40B4-BE49-F238E27FC236}">
                    <a16:creationId xmlns:a16="http://schemas.microsoft.com/office/drawing/2014/main" id="{B1563E05-7115-417E-A18E-1866037A4EFB}"/>
                  </a:ext>
                </a:extLst>
              </p:cNvPr>
              <p:cNvCxnSpPr>
                <a:cxnSpLocks noChangeShapeType="1"/>
              </p:cNvCxnSpPr>
              <p:nvPr/>
            </p:nvCxnSpPr>
            <p:spPr bwMode="auto">
              <a:xfrm rot="1800000">
                <a:off x="3958041" y="5380255"/>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 name="TextBox 42">
                <a:extLst>
                  <a:ext uri="{FF2B5EF4-FFF2-40B4-BE49-F238E27FC236}">
                    <a16:creationId xmlns:a16="http://schemas.microsoft.com/office/drawing/2014/main" id="{561F4812-0C6E-4102-9E44-6D1197056479}"/>
                  </a:ext>
                </a:extLst>
              </p:cNvPr>
              <p:cNvSpPr txBox="1"/>
              <p:nvPr/>
            </p:nvSpPr>
            <p:spPr bwMode="auto">
              <a:xfrm rot="3581172">
                <a:off x="2171191" y="5925931"/>
                <a:ext cx="784189" cy="276999"/>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pPr>
                <a:r>
                  <a:rPr kumimoji="0" lang="en-US" sz="1200" baseline="0" dirty="0">
                    <a:solidFill>
                      <a:srgbClr val="000000"/>
                    </a:solidFill>
                    <a:latin typeface="Arial" charset="0"/>
                  </a:rPr>
                  <a:t>1500 µm</a:t>
                </a:r>
              </a:p>
            </p:txBody>
          </p:sp>
          <p:sp>
            <p:nvSpPr>
              <p:cNvPr id="44" name="TextBox 43">
                <a:extLst>
                  <a:ext uri="{FF2B5EF4-FFF2-40B4-BE49-F238E27FC236}">
                    <a16:creationId xmlns:a16="http://schemas.microsoft.com/office/drawing/2014/main" id="{E0F41EE2-CF92-446F-B2C4-0E3A1052510F}"/>
                  </a:ext>
                </a:extLst>
              </p:cNvPr>
              <p:cNvSpPr txBox="1"/>
              <p:nvPr/>
            </p:nvSpPr>
            <p:spPr bwMode="auto">
              <a:xfrm>
                <a:off x="2952607" y="5402099"/>
                <a:ext cx="436338" cy="369332"/>
              </a:xfrm>
              <a:prstGeom prst="rect">
                <a:avLst/>
              </a:prstGeom>
              <a:noFill/>
            </p:spPr>
            <p:txBody>
              <a:bodyPr wrap="none">
                <a:spAutoFit/>
              </a:bodyPr>
              <a:lstStyle/>
              <a:p>
                <a:pPr defTabSz="1005840" fontAlgn="auto">
                  <a:spcBef>
                    <a:spcPts val="0"/>
                  </a:spcBef>
                  <a:spcAft>
                    <a:spcPts val="0"/>
                  </a:spcAft>
                  <a:defRPr/>
                </a:pPr>
                <a:r>
                  <a:rPr kumimoji="0" lang="en-US" sz="1800" b="1" kern="0" baseline="0" dirty="0">
                    <a:solidFill>
                      <a:srgbClr val="CC9900"/>
                    </a:solidFill>
                    <a:latin typeface="Arial" charset="0"/>
                  </a:rPr>
                  <a:t>D</a:t>
                </a:r>
                <a:r>
                  <a:rPr kumimoji="0" lang="en-US" sz="1800" b="1" kern="0" dirty="0">
                    <a:solidFill>
                      <a:srgbClr val="CC9900"/>
                    </a:solidFill>
                    <a:latin typeface="Arial" charset="0"/>
                  </a:rPr>
                  <a:t>2</a:t>
                </a:r>
              </a:p>
            </p:txBody>
          </p:sp>
          <p:sp>
            <p:nvSpPr>
              <p:cNvPr id="45" name="TextBox 44">
                <a:extLst>
                  <a:ext uri="{FF2B5EF4-FFF2-40B4-BE49-F238E27FC236}">
                    <a16:creationId xmlns:a16="http://schemas.microsoft.com/office/drawing/2014/main" id="{41C7A16E-DCED-46A3-8DFD-DB4A4CAA00F3}"/>
                  </a:ext>
                </a:extLst>
              </p:cNvPr>
              <p:cNvSpPr txBox="1"/>
              <p:nvPr/>
            </p:nvSpPr>
            <p:spPr bwMode="auto">
              <a:xfrm>
                <a:off x="3769450" y="5064731"/>
                <a:ext cx="579005" cy="261610"/>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pPr>
                <a:r>
                  <a:rPr kumimoji="0" lang="en-US" sz="1100" baseline="0" dirty="0">
                    <a:solidFill>
                      <a:srgbClr val="000000"/>
                    </a:solidFill>
                    <a:latin typeface="Arial" charset="0"/>
                  </a:rPr>
                  <a:t>18 </a:t>
                </a:r>
                <a:r>
                  <a:rPr kumimoji="0" lang="en-US" sz="1050" baseline="0" dirty="0">
                    <a:solidFill>
                      <a:srgbClr val="000000"/>
                    </a:solidFill>
                    <a:latin typeface="Arial" charset="0"/>
                  </a:rPr>
                  <a:t>µm</a:t>
                </a:r>
                <a:endParaRPr kumimoji="0" lang="en-US" sz="1100" baseline="0" dirty="0">
                  <a:solidFill>
                    <a:srgbClr val="000000"/>
                  </a:solidFill>
                  <a:latin typeface="Arial" charset="0"/>
                </a:endParaRPr>
              </a:p>
            </p:txBody>
          </p:sp>
          <p:cxnSp>
            <p:nvCxnSpPr>
              <p:cNvPr id="46" name="Straight Connector 37">
                <a:extLst>
                  <a:ext uri="{FF2B5EF4-FFF2-40B4-BE49-F238E27FC236}">
                    <a16:creationId xmlns:a16="http://schemas.microsoft.com/office/drawing/2014/main" id="{513250C2-7E35-44D8-84D9-0F96844B905A}"/>
                  </a:ext>
                </a:extLst>
              </p:cNvPr>
              <p:cNvCxnSpPr>
                <a:cxnSpLocks noChangeShapeType="1"/>
              </p:cNvCxnSpPr>
              <p:nvPr/>
            </p:nvCxnSpPr>
            <p:spPr bwMode="auto">
              <a:xfrm flipH="1">
                <a:off x="3919355" y="5390121"/>
                <a:ext cx="76717" cy="13287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7" name="TextBox 46">
                <a:extLst>
                  <a:ext uri="{FF2B5EF4-FFF2-40B4-BE49-F238E27FC236}">
                    <a16:creationId xmlns:a16="http://schemas.microsoft.com/office/drawing/2014/main" id="{08823A17-E53C-44FD-8363-1BBAC4D4D467}"/>
                  </a:ext>
                </a:extLst>
              </p:cNvPr>
              <p:cNvSpPr txBox="1"/>
              <p:nvPr/>
            </p:nvSpPr>
            <p:spPr bwMode="auto">
              <a:xfrm>
                <a:off x="2965185" y="4912331"/>
                <a:ext cx="389850" cy="261610"/>
              </a:xfrm>
              <a:prstGeom prst="rect">
                <a:avLst/>
              </a:prstGeom>
              <a:noFill/>
            </p:spPr>
            <p:txBody>
              <a:bodyPr wrap="none">
                <a:spAutoFit/>
              </a:bodyPr>
              <a:lstStyle/>
              <a:p>
                <a:pPr algn="ctr" defTabSz="1005840" fontAlgn="auto">
                  <a:spcBef>
                    <a:spcPts val="0"/>
                  </a:spcBef>
                  <a:spcAft>
                    <a:spcPts val="0"/>
                  </a:spcAft>
                  <a:defRPr/>
                </a:pPr>
                <a:r>
                  <a:rPr kumimoji="0" lang="en-US" sz="1100" b="1" kern="0" baseline="0" dirty="0">
                    <a:solidFill>
                      <a:srgbClr val="000000"/>
                    </a:solidFill>
                    <a:latin typeface="Arial" charset="0"/>
                  </a:rPr>
                  <a:t>CH</a:t>
                </a:r>
                <a:endParaRPr kumimoji="0" lang="en-US" sz="1100" b="1" kern="0" dirty="0">
                  <a:solidFill>
                    <a:srgbClr val="000000"/>
                  </a:solidFill>
                  <a:latin typeface="Arial" charset="0"/>
                </a:endParaRPr>
              </a:p>
            </p:txBody>
          </p:sp>
        </p:grpSp>
      </p:grpSp>
      <p:pic>
        <p:nvPicPr>
          <p:cNvPr id="48" name="Picture 47">
            <a:extLst>
              <a:ext uri="{FF2B5EF4-FFF2-40B4-BE49-F238E27FC236}">
                <a16:creationId xmlns:a16="http://schemas.microsoft.com/office/drawing/2014/main" id="{93A61F5F-8E12-48C8-96D5-8997B7E6DCAA}"/>
              </a:ext>
            </a:extLst>
          </p:cNvPr>
          <p:cNvPicPr>
            <a:picLocks noChangeAspect="1"/>
          </p:cNvPicPr>
          <p:nvPr/>
        </p:nvPicPr>
        <p:blipFill>
          <a:blip r:embed="rId8"/>
          <a:stretch>
            <a:fillRect/>
          </a:stretch>
        </p:blipFill>
        <p:spPr>
          <a:xfrm>
            <a:off x="795968" y="1640666"/>
            <a:ext cx="2222793" cy="1609781"/>
          </a:xfrm>
          <a:prstGeom prst="rect">
            <a:avLst/>
          </a:prstGeom>
        </p:spPr>
      </p:pic>
      <p:sp>
        <p:nvSpPr>
          <p:cNvPr id="49" name="TextBox 48">
            <a:extLst>
              <a:ext uri="{FF2B5EF4-FFF2-40B4-BE49-F238E27FC236}">
                <a16:creationId xmlns:a16="http://schemas.microsoft.com/office/drawing/2014/main" id="{E0DBE2C3-E416-4E5B-BD5D-3D1E14B38A41}"/>
              </a:ext>
            </a:extLst>
          </p:cNvPr>
          <p:cNvSpPr txBox="1"/>
          <p:nvPr/>
        </p:nvSpPr>
        <p:spPr>
          <a:xfrm>
            <a:off x="1419928" y="4466196"/>
            <a:ext cx="3103382" cy="369332"/>
          </a:xfrm>
          <a:prstGeom prst="rect">
            <a:avLst/>
          </a:prstGeom>
          <a:solidFill>
            <a:srgbClr val="FBE5D6"/>
          </a:solidFill>
        </p:spPr>
        <p:txBody>
          <a:bodyPr wrap="square" rtlCol="0">
            <a:spAutoFit/>
          </a:bodyPr>
          <a:lstStyle/>
          <a:p>
            <a:r>
              <a:rPr lang="en-US" sz="1800" baseline="0" dirty="0">
                <a:latin typeface="Calibri" panose="020F0502020204030204" pitchFamily="34" charset="0"/>
              </a:rPr>
              <a:t>Y </a:t>
            </a:r>
            <a:r>
              <a:rPr lang="en-US" sz="1800" baseline="0" dirty="0">
                <a:latin typeface="Calibri" panose="020F0502020204030204" pitchFamily="34" charset="0"/>
                <a:sym typeface="Symbol" panose="05050102010706020507" pitchFamily="18" charset="2"/>
              </a:rPr>
              <a:t></a:t>
            </a:r>
            <a:r>
              <a:rPr lang="en-US" sz="1800" baseline="0" dirty="0">
                <a:latin typeface="Calibri" panose="020F0502020204030204" pitchFamily="34" charset="0"/>
              </a:rPr>
              <a:t> n</a:t>
            </a:r>
            <a:r>
              <a:rPr lang="en-US" sz="1800" dirty="0">
                <a:latin typeface="Calibri" panose="020F0502020204030204" pitchFamily="34" charset="0"/>
              </a:rPr>
              <a:t>1</a:t>
            </a:r>
            <a:r>
              <a:rPr lang="en-US" sz="1800" baseline="0" dirty="0">
                <a:latin typeface="Calibri" panose="020F0502020204030204" pitchFamily="34" charset="0"/>
              </a:rPr>
              <a:t> </a:t>
            </a:r>
            <a:r>
              <a:rPr lang="en-US" sz="1800" baseline="0" dirty="0">
                <a:latin typeface="Calibri" panose="020F0502020204030204" pitchFamily="34" charset="0"/>
                <a:sym typeface="Symbol" panose="05050102010706020507" pitchFamily="18" charset="2"/>
              </a:rPr>
              <a:t> n</a:t>
            </a:r>
            <a:r>
              <a:rPr lang="en-US" sz="1800" dirty="0">
                <a:latin typeface="Calibri" panose="020F0502020204030204" pitchFamily="34" charset="0"/>
                <a:sym typeface="Symbol" panose="05050102010706020507" pitchFamily="18" charset="2"/>
              </a:rPr>
              <a:t>2</a:t>
            </a:r>
            <a:r>
              <a:rPr lang="en-US" sz="1800" baseline="0" dirty="0">
                <a:latin typeface="Calibri" panose="020F0502020204030204" pitchFamily="34" charset="0"/>
                <a:sym typeface="Symbol" panose="05050102010706020507" pitchFamily="18" charset="2"/>
              </a:rPr>
              <a:t>  v(</a:t>
            </a:r>
            <a:r>
              <a:rPr lang="en-US" sz="1800" baseline="0" dirty="0" err="1">
                <a:latin typeface="Calibri" panose="020F0502020204030204" pitchFamily="34" charset="0"/>
                <a:sym typeface="Symbol" panose="05050102010706020507" pitchFamily="18" charset="2"/>
              </a:rPr>
              <a:t>T</a:t>
            </a:r>
            <a:r>
              <a:rPr lang="en-US" sz="1800" dirty="0" err="1">
                <a:latin typeface="Calibri" panose="020F0502020204030204" pitchFamily="34" charset="0"/>
                <a:sym typeface="Symbol" panose="05050102010706020507" pitchFamily="18" charset="2"/>
              </a:rPr>
              <a:t>ion</a:t>
            </a:r>
            <a:r>
              <a:rPr lang="en-US" sz="1800" baseline="0" dirty="0">
                <a:latin typeface="Calibri" panose="020F0502020204030204" pitchFamily="34" charset="0"/>
                <a:sym typeface="Symbol" panose="05050102010706020507" pitchFamily="18" charset="2"/>
              </a:rPr>
              <a:t>)  V  t</a:t>
            </a:r>
            <a:r>
              <a:rPr lang="en-US" sz="1800" dirty="0">
                <a:latin typeface="Calibri" panose="020F0502020204030204" pitchFamily="34" charset="0"/>
                <a:sym typeface="Symbol" panose="05050102010706020507" pitchFamily="18" charset="2"/>
              </a:rPr>
              <a:t> </a:t>
            </a:r>
            <a:endParaRPr lang="en-US" sz="1800" dirty="0">
              <a:latin typeface="Calibri" panose="020F0502020204030204" pitchFamily="34" charset="0"/>
            </a:endParaRPr>
          </a:p>
        </p:txBody>
      </p:sp>
      <p:sp>
        <p:nvSpPr>
          <p:cNvPr id="50" name="TextBox 49">
            <a:extLst>
              <a:ext uri="{FF2B5EF4-FFF2-40B4-BE49-F238E27FC236}">
                <a16:creationId xmlns:a16="http://schemas.microsoft.com/office/drawing/2014/main" id="{0FB52661-4B2E-4C6D-8316-205227C086EF}"/>
              </a:ext>
            </a:extLst>
          </p:cNvPr>
          <p:cNvSpPr txBox="1"/>
          <p:nvPr/>
        </p:nvSpPr>
        <p:spPr>
          <a:xfrm>
            <a:off x="96819" y="6477000"/>
            <a:ext cx="5715000" cy="307777"/>
          </a:xfrm>
          <a:prstGeom prst="rect">
            <a:avLst/>
          </a:prstGeom>
          <a:noFill/>
        </p:spPr>
        <p:txBody>
          <a:bodyPr wrap="square" rtlCol="0">
            <a:spAutoFit/>
          </a:bodyPr>
          <a:lstStyle/>
          <a:p>
            <a:r>
              <a:rPr lang="en-US" sz="1400" baseline="0" dirty="0">
                <a:latin typeface="Arial" panose="020B0604020202020204" pitchFamily="34" charset="0"/>
                <a:cs typeface="Arial" panose="020B0604020202020204" pitchFamily="34" charset="0"/>
              </a:rPr>
              <a:t>Gatu Johnson et al., Phys. Plasmas (2018)</a:t>
            </a:r>
          </a:p>
        </p:txBody>
      </p:sp>
      <p:sp>
        <p:nvSpPr>
          <p:cNvPr id="52" name="TextBox 51">
            <a:extLst>
              <a:ext uri="{FF2B5EF4-FFF2-40B4-BE49-F238E27FC236}">
                <a16:creationId xmlns:a16="http://schemas.microsoft.com/office/drawing/2014/main" id="{689AB8CC-702D-42BA-8426-2396544A705D}"/>
              </a:ext>
            </a:extLst>
          </p:cNvPr>
          <p:cNvSpPr txBox="1"/>
          <p:nvPr/>
        </p:nvSpPr>
        <p:spPr>
          <a:xfrm>
            <a:off x="6909138" y="5910895"/>
            <a:ext cx="2871523" cy="584775"/>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a:ea typeface="+mn-ea"/>
                <a:cs typeface="+mn-cs"/>
              </a:rPr>
              <a:t>Experiments relied on WRF as the primary diagnostic</a:t>
            </a:r>
          </a:p>
        </p:txBody>
      </p:sp>
    </p:spTree>
    <p:extLst>
      <p:ext uri="{BB962C8B-B14F-4D97-AF65-F5344CB8AC3E}">
        <p14:creationId xmlns:p14="http://schemas.microsoft.com/office/powerpoint/2010/main" val="3662443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6D41AA-AD0E-4238-B5E7-D1AEF840DC28}"/>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34</a:t>
            </a:fld>
            <a:endParaRPr lang="en-US">
              <a:solidFill>
                <a:srgbClr val="FFFFFF">
                  <a:lumMod val="50000"/>
                </a:srgbClr>
              </a:solidFill>
            </a:endParaRPr>
          </a:p>
        </p:txBody>
      </p:sp>
      <p:sp>
        <p:nvSpPr>
          <p:cNvPr id="3" name="TextBox 2">
            <a:extLst>
              <a:ext uri="{FF2B5EF4-FFF2-40B4-BE49-F238E27FC236}">
                <a16:creationId xmlns:a16="http://schemas.microsoft.com/office/drawing/2014/main" id="{7A81D2DA-6BEB-42EB-85A7-8FEEE4A8E7A9}"/>
              </a:ext>
            </a:extLst>
          </p:cNvPr>
          <p:cNvSpPr txBox="1"/>
          <p:nvPr/>
        </p:nvSpPr>
        <p:spPr>
          <a:xfrm>
            <a:off x="848855" y="146200"/>
            <a:ext cx="9819146"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more recent OMEGA experiments were specifically intended to obtain proton data at lower energy using new detectors </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a:extLst>
              <a:ext uri="{FF2B5EF4-FFF2-40B4-BE49-F238E27FC236}">
                <a16:creationId xmlns:a16="http://schemas.microsoft.com/office/drawing/2014/main" id="{66FB5742-694B-459C-8CB0-DED2F3477327}"/>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474FEEA3-15BE-43A5-BF75-A600BF8595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E521773-CC70-42B5-8F71-47EB439F07B8}"/>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sp>
        <p:nvSpPr>
          <p:cNvPr id="45" name="Rectangle 44">
            <a:extLst>
              <a:ext uri="{FF2B5EF4-FFF2-40B4-BE49-F238E27FC236}">
                <a16:creationId xmlns:a16="http://schemas.microsoft.com/office/drawing/2014/main" id="{0869CA2D-FF39-45AF-AD8A-503D8B170A40}"/>
              </a:ext>
            </a:extLst>
          </p:cNvPr>
          <p:cNvSpPr/>
          <p:nvPr/>
        </p:nvSpPr>
        <p:spPr>
          <a:xfrm>
            <a:off x="685800" y="1319958"/>
            <a:ext cx="3458027" cy="2422929"/>
          </a:xfrm>
          <a:prstGeom prst="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2661AD5A-9755-41E5-8DC2-1BABC47F1C4D}"/>
              </a:ext>
            </a:extLst>
          </p:cNvPr>
          <p:cNvGrpSpPr/>
          <p:nvPr/>
        </p:nvGrpSpPr>
        <p:grpSpPr>
          <a:xfrm>
            <a:off x="685800" y="1319958"/>
            <a:ext cx="1775558" cy="1926741"/>
            <a:chOff x="1626661" y="4652498"/>
            <a:chExt cx="3268061" cy="3546327"/>
          </a:xfrm>
        </p:grpSpPr>
        <p:sp>
          <p:nvSpPr>
            <p:cNvPr id="47" name="Pie 14">
              <a:extLst>
                <a:ext uri="{FF2B5EF4-FFF2-40B4-BE49-F238E27FC236}">
                  <a16:creationId xmlns:a16="http://schemas.microsoft.com/office/drawing/2014/main" id="{5293765E-B8CF-48BD-80B6-589F1AC0B815}"/>
                </a:ext>
              </a:extLst>
            </p:cNvPr>
            <p:cNvSpPr>
              <a:spLocks noChangeAspect="1"/>
            </p:cNvSpPr>
            <p:nvPr/>
          </p:nvSpPr>
          <p:spPr bwMode="auto">
            <a:xfrm flipH="1">
              <a:off x="1626661" y="5130187"/>
              <a:ext cx="3068638" cy="3068638"/>
            </a:xfrm>
            <a:prstGeom prst="pie">
              <a:avLst>
                <a:gd name="adj1" fmla="val 14385756"/>
                <a:gd name="adj2" fmla="val 18019409"/>
              </a:avLst>
            </a:prstGeom>
            <a:solidFill>
              <a:srgbClr val="0070C0"/>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sp>
          <p:nvSpPr>
            <p:cNvPr id="48" name="Pie 16">
              <a:extLst>
                <a:ext uri="{FF2B5EF4-FFF2-40B4-BE49-F238E27FC236}">
                  <a16:creationId xmlns:a16="http://schemas.microsoft.com/office/drawing/2014/main" id="{FCCBEA75-46A7-46AF-8220-9AE01E001779}"/>
                </a:ext>
              </a:extLst>
            </p:cNvPr>
            <p:cNvSpPr>
              <a:spLocks noChangeAspect="1"/>
            </p:cNvSpPr>
            <p:nvPr/>
          </p:nvSpPr>
          <p:spPr bwMode="auto">
            <a:xfrm flipH="1">
              <a:off x="1795479" y="5299005"/>
              <a:ext cx="2731003" cy="2731003"/>
            </a:xfrm>
            <a:prstGeom prst="pie">
              <a:avLst>
                <a:gd name="adj1" fmla="val 14385756"/>
                <a:gd name="adj2" fmla="val 18019409"/>
              </a:avLst>
            </a:prstGeom>
            <a:solidFill>
              <a:srgbClr val="FFFFFF"/>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grpSp>
          <p:nvGrpSpPr>
            <p:cNvPr id="49" name="Group 48">
              <a:extLst>
                <a:ext uri="{FF2B5EF4-FFF2-40B4-BE49-F238E27FC236}">
                  <a16:creationId xmlns:a16="http://schemas.microsoft.com/office/drawing/2014/main" id="{AC9BD407-AB0A-487B-B8B0-FAC3ADE3BB02}"/>
                </a:ext>
              </a:extLst>
            </p:cNvPr>
            <p:cNvGrpSpPr/>
            <p:nvPr/>
          </p:nvGrpSpPr>
          <p:grpSpPr>
            <a:xfrm>
              <a:off x="2281201" y="4652498"/>
              <a:ext cx="2613521" cy="2111253"/>
              <a:chOff x="2281201" y="4652498"/>
              <a:chExt cx="2613521" cy="2111253"/>
            </a:xfrm>
          </p:grpSpPr>
          <p:cxnSp>
            <p:nvCxnSpPr>
              <p:cNvPr id="50" name="Straight Connector 37">
                <a:extLst>
                  <a:ext uri="{FF2B5EF4-FFF2-40B4-BE49-F238E27FC236}">
                    <a16:creationId xmlns:a16="http://schemas.microsoft.com/office/drawing/2014/main" id="{33943578-7269-4EF2-B040-39E872085521}"/>
                  </a:ext>
                </a:extLst>
              </p:cNvPr>
              <p:cNvCxnSpPr>
                <a:cxnSpLocks noChangeShapeType="1"/>
              </p:cNvCxnSpPr>
              <p:nvPr/>
            </p:nvCxnSpPr>
            <p:spPr bwMode="auto">
              <a:xfrm>
                <a:off x="2331108" y="5380044"/>
                <a:ext cx="762631" cy="132091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38">
                <a:extLst>
                  <a:ext uri="{FF2B5EF4-FFF2-40B4-BE49-F238E27FC236}">
                    <a16:creationId xmlns:a16="http://schemas.microsoft.com/office/drawing/2014/main" id="{06C36893-5CA7-4F1A-8DDC-224B686F9625}"/>
                  </a:ext>
                </a:extLst>
              </p:cNvPr>
              <p:cNvCxnSpPr>
                <a:cxnSpLocks noChangeShapeType="1"/>
              </p:cNvCxnSpPr>
              <p:nvPr/>
            </p:nvCxnSpPr>
            <p:spPr bwMode="auto">
              <a:xfrm rot="19800000" flipH="1">
                <a:off x="2281201" y="537276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39">
                <a:extLst>
                  <a:ext uri="{FF2B5EF4-FFF2-40B4-BE49-F238E27FC236}">
                    <a16:creationId xmlns:a16="http://schemas.microsoft.com/office/drawing/2014/main" id="{8C14A354-59DE-4388-8895-7B03E8DC337B}"/>
                  </a:ext>
                </a:extLst>
              </p:cNvPr>
              <p:cNvCxnSpPr>
                <a:cxnSpLocks noChangeShapeType="1"/>
              </p:cNvCxnSpPr>
              <p:nvPr/>
            </p:nvCxnSpPr>
            <p:spPr bwMode="auto">
              <a:xfrm rot="19800000" flipH="1">
                <a:off x="3067496" y="673010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41">
                <a:extLst>
                  <a:ext uri="{FF2B5EF4-FFF2-40B4-BE49-F238E27FC236}">
                    <a16:creationId xmlns:a16="http://schemas.microsoft.com/office/drawing/2014/main" id="{935BE6F4-2275-48C8-9C9F-0CF36A6FB18A}"/>
                  </a:ext>
                </a:extLst>
              </p:cNvPr>
              <p:cNvCxnSpPr>
                <a:cxnSpLocks noChangeShapeType="1"/>
              </p:cNvCxnSpPr>
              <p:nvPr/>
            </p:nvCxnSpPr>
            <p:spPr bwMode="auto">
              <a:xfrm rot="1800000">
                <a:off x="3877791" y="5525279"/>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42">
                <a:extLst>
                  <a:ext uri="{FF2B5EF4-FFF2-40B4-BE49-F238E27FC236}">
                    <a16:creationId xmlns:a16="http://schemas.microsoft.com/office/drawing/2014/main" id="{DB225D90-14AD-4DC7-B850-0972B6895553}"/>
                  </a:ext>
                </a:extLst>
              </p:cNvPr>
              <p:cNvCxnSpPr>
                <a:cxnSpLocks noChangeShapeType="1"/>
              </p:cNvCxnSpPr>
              <p:nvPr/>
            </p:nvCxnSpPr>
            <p:spPr bwMode="auto">
              <a:xfrm rot="1800000">
                <a:off x="3958041" y="5380255"/>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5" name="TextBox 54">
                <a:extLst>
                  <a:ext uri="{FF2B5EF4-FFF2-40B4-BE49-F238E27FC236}">
                    <a16:creationId xmlns:a16="http://schemas.microsoft.com/office/drawing/2014/main" id="{8B9F105E-2918-4984-A387-657469E977D7}"/>
                  </a:ext>
                </a:extLst>
              </p:cNvPr>
              <p:cNvSpPr txBox="1"/>
              <p:nvPr/>
            </p:nvSpPr>
            <p:spPr bwMode="auto">
              <a:xfrm rot="3581172">
                <a:off x="1893822" y="5865336"/>
                <a:ext cx="1286991" cy="509839"/>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defRPr/>
                </a:pPr>
                <a:r>
                  <a:rPr kumimoji="0" lang="en-US" sz="1200" baseline="0" dirty="0">
                    <a:solidFill>
                      <a:srgbClr val="000000"/>
                    </a:solidFill>
                    <a:latin typeface="Arial" charset="0"/>
                  </a:rPr>
                  <a:t>500 µm</a:t>
                </a:r>
              </a:p>
            </p:txBody>
          </p:sp>
          <p:sp>
            <p:nvSpPr>
              <p:cNvPr id="56" name="TextBox 55">
                <a:extLst>
                  <a:ext uri="{FF2B5EF4-FFF2-40B4-BE49-F238E27FC236}">
                    <a16:creationId xmlns:a16="http://schemas.microsoft.com/office/drawing/2014/main" id="{4D2756E9-0D0E-4BBF-8799-4BB55F9A36A0}"/>
                  </a:ext>
                </a:extLst>
              </p:cNvPr>
              <p:cNvSpPr txBox="1"/>
              <p:nvPr/>
            </p:nvSpPr>
            <p:spPr bwMode="auto">
              <a:xfrm>
                <a:off x="2657006" y="5299003"/>
                <a:ext cx="1140499" cy="679786"/>
              </a:xfrm>
              <a:prstGeom prst="rect">
                <a:avLst/>
              </a:prstGeom>
              <a:noFill/>
            </p:spPr>
            <p:txBody>
              <a:bodyPr wrap="square">
                <a:spAutoFit/>
              </a:bodyPr>
              <a:lstStyle/>
              <a:p>
                <a:pPr defTabSz="1005840" fontAlgn="auto">
                  <a:spcBef>
                    <a:spcPts val="0"/>
                  </a:spcBef>
                  <a:spcAft>
                    <a:spcPts val="0"/>
                  </a:spcAft>
                  <a:defRPr/>
                </a:pPr>
                <a:r>
                  <a:rPr kumimoji="0" lang="en-US" sz="1800" b="1" kern="0" baseline="30000" dirty="0">
                    <a:solidFill>
                      <a:srgbClr val="CC9900"/>
                    </a:solidFill>
                    <a:latin typeface="Arial" charset="0"/>
                  </a:rPr>
                  <a:t>3</a:t>
                </a:r>
                <a:r>
                  <a:rPr kumimoji="0" lang="en-US" sz="1800" b="1" kern="0" baseline="0" dirty="0">
                    <a:solidFill>
                      <a:srgbClr val="CC9900"/>
                    </a:solidFill>
                    <a:latin typeface="Arial" charset="0"/>
                  </a:rPr>
                  <a:t>He</a:t>
                </a:r>
                <a:endParaRPr kumimoji="0" lang="en-US" sz="1800" b="1" kern="0" baseline="30000" dirty="0">
                  <a:solidFill>
                    <a:srgbClr val="CC9900"/>
                  </a:solidFill>
                  <a:latin typeface="Arial" charset="0"/>
                </a:endParaRPr>
              </a:p>
            </p:txBody>
          </p:sp>
          <p:sp>
            <p:nvSpPr>
              <p:cNvPr id="57" name="TextBox 56">
                <a:extLst>
                  <a:ext uri="{FF2B5EF4-FFF2-40B4-BE49-F238E27FC236}">
                    <a16:creationId xmlns:a16="http://schemas.microsoft.com/office/drawing/2014/main" id="{186E01A2-47EC-49CD-B5CF-FBAE561F383E}"/>
                  </a:ext>
                </a:extLst>
              </p:cNvPr>
              <p:cNvSpPr txBox="1"/>
              <p:nvPr/>
            </p:nvSpPr>
            <p:spPr bwMode="auto">
              <a:xfrm>
                <a:off x="3991291" y="5282239"/>
                <a:ext cx="903431" cy="481515"/>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defRPr/>
                </a:pPr>
                <a:r>
                  <a:rPr kumimoji="0" lang="en-US" sz="1100" baseline="0" dirty="0">
                    <a:solidFill>
                      <a:srgbClr val="000000"/>
                    </a:solidFill>
                    <a:latin typeface="Arial" charset="0"/>
                  </a:rPr>
                  <a:t>3 </a:t>
                </a:r>
                <a:r>
                  <a:rPr kumimoji="0" lang="en-US" sz="1050" baseline="0" dirty="0">
                    <a:solidFill>
                      <a:srgbClr val="000000"/>
                    </a:solidFill>
                    <a:latin typeface="Arial" charset="0"/>
                  </a:rPr>
                  <a:t>µm</a:t>
                </a:r>
                <a:endParaRPr kumimoji="0" lang="en-US" sz="1100" baseline="0" dirty="0">
                  <a:solidFill>
                    <a:srgbClr val="000000"/>
                  </a:solidFill>
                  <a:latin typeface="Arial" charset="0"/>
                </a:endParaRPr>
              </a:p>
            </p:txBody>
          </p:sp>
          <p:cxnSp>
            <p:nvCxnSpPr>
              <p:cNvPr id="58" name="Straight Connector 37">
                <a:extLst>
                  <a:ext uri="{FF2B5EF4-FFF2-40B4-BE49-F238E27FC236}">
                    <a16:creationId xmlns:a16="http://schemas.microsoft.com/office/drawing/2014/main" id="{97741BF7-230F-4504-A6BE-D26BB050403B}"/>
                  </a:ext>
                </a:extLst>
              </p:cNvPr>
              <p:cNvCxnSpPr>
                <a:cxnSpLocks noChangeShapeType="1"/>
              </p:cNvCxnSpPr>
              <p:nvPr/>
            </p:nvCxnSpPr>
            <p:spPr bwMode="auto">
              <a:xfrm flipH="1">
                <a:off x="3919355" y="5390121"/>
                <a:ext cx="76717" cy="13287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TextBox 58">
                <a:extLst>
                  <a:ext uri="{FF2B5EF4-FFF2-40B4-BE49-F238E27FC236}">
                    <a16:creationId xmlns:a16="http://schemas.microsoft.com/office/drawing/2014/main" id="{97DBDACE-3FD8-4A96-A330-C9ED44E9C153}"/>
                  </a:ext>
                </a:extLst>
              </p:cNvPr>
              <p:cNvSpPr txBox="1"/>
              <p:nvPr/>
            </p:nvSpPr>
            <p:spPr bwMode="auto">
              <a:xfrm>
                <a:off x="2979060" y="4652498"/>
                <a:ext cx="479617" cy="261610"/>
              </a:xfrm>
              <a:prstGeom prst="rect">
                <a:avLst/>
              </a:prstGeom>
              <a:noFill/>
            </p:spPr>
            <p:txBody>
              <a:bodyPr wrap="none">
                <a:spAutoFit/>
              </a:bodyPr>
              <a:lstStyle/>
              <a:p>
                <a:pPr algn="ctr" defTabSz="1005840" fontAlgn="auto">
                  <a:spcBef>
                    <a:spcPts val="0"/>
                  </a:spcBef>
                  <a:spcAft>
                    <a:spcPts val="0"/>
                  </a:spcAft>
                  <a:defRPr/>
                </a:pPr>
                <a:r>
                  <a:rPr kumimoji="0" lang="en-US" sz="1100" b="1" kern="0" baseline="0" dirty="0">
                    <a:solidFill>
                      <a:srgbClr val="000000"/>
                    </a:solidFill>
                    <a:latin typeface="Arial" charset="0"/>
                  </a:rPr>
                  <a:t>SiO</a:t>
                </a:r>
                <a:r>
                  <a:rPr kumimoji="0" lang="en-US" sz="1100" b="1" kern="0" dirty="0">
                    <a:solidFill>
                      <a:srgbClr val="000000"/>
                    </a:solidFill>
                    <a:latin typeface="Arial" charset="0"/>
                  </a:rPr>
                  <a:t>2</a:t>
                </a:r>
              </a:p>
            </p:txBody>
          </p:sp>
        </p:grpSp>
      </p:grpSp>
      <p:grpSp>
        <p:nvGrpSpPr>
          <p:cNvPr id="60" name="Group 59">
            <a:extLst>
              <a:ext uri="{FF2B5EF4-FFF2-40B4-BE49-F238E27FC236}">
                <a16:creationId xmlns:a16="http://schemas.microsoft.com/office/drawing/2014/main" id="{9BA74984-509B-4033-90E1-94E50050FE23}"/>
              </a:ext>
            </a:extLst>
          </p:cNvPr>
          <p:cNvGrpSpPr/>
          <p:nvPr/>
        </p:nvGrpSpPr>
        <p:grpSpPr>
          <a:xfrm>
            <a:off x="685800" y="2539158"/>
            <a:ext cx="1775558" cy="1926741"/>
            <a:chOff x="1626661" y="4652498"/>
            <a:chExt cx="3268061" cy="3546326"/>
          </a:xfrm>
        </p:grpSpPr>
        <p:sp>
          <p:nvSpPr>
            <p:cNvPr id="61" name="Pie 14">
              <a:extLst>
                <a:ext uri="{FF2B5EF4-FFF2-40B4-BE49-F238E27FC236}">
                  <a16:creationId xmlns:a16="http://schemas.microsoft.com/office/drawing/2014/main" id="{CB56B667-465A-419B-8645-73E9F9CDE021}"/>
                </a:ext>
              </a:extLst>
            </p:cNvPr>
            <p:cNvSpPr>
              <a:spLocks noChangeAspect="1"/>
            </p:cNvSpPr>
            <p:nvPr/>
          </p:nvSpPr>
          <p:spPr bwMode="auto">
            <a:xfrm flipH="1">
              <a:off x="1626661" y="5130186"/>
              <a:ext cx="3068638" cy="3068638"/>
            </a:xfrm>
            <a:prstGeom prst="pie">
              <a:avLst>
                <a:gd name="adj1" fmla="val 14385756"/>
                <a:gd name="adj2" fmla="val 18019409"/>
              </a:avLst>
            </a:prstGeom>
            <a:solidFill>
              <a:srgbClr val="0070C0"/>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sp>
          <p:nvSpPr>
            <p:cNvPr id="62" name="Pie 16">
              <a:extLst>
                <a:ext uri="{FF2B5EF4-FFF2-40B4-BE49-F238E27FC236}">
                  <a16:creationId xmlns:a16="http://schemas.microsoft.com/office/drawing/2014/main" id="{0DA18217-9AEF-430A-A0C7-6C75B622D334}"/>
                </a:ext>
              </a:extLst>
            </p:cNvPr>
            <p:cNvSpPr>
              <a:spLocks noChangeAspect="1"/>
            </p:cNvSpPr>
            <p:nvPr/>
          </p:nvSpPr>
          <p:spPr bwMode="auto">
            <a:xfrm flipH="1">
              <a:off x="1795479" y="5299005"/>
              <a:ext cx="2731003" cy="2731003"/>
            </a:xfrm>
            <a:prstGeom prst="pie">
              <a:avLst>
                <a:gd name="adj1" fmla="val 14385756"/>
                <a:gd name="adj2" fmla="val 18019409"/>
              </a:avLst>
            </a:prstGeom>
            <a:solidFill>
              <a:srgbClr val="FFFFFF"/>
            </a:solidFill>
            <a:ln w="9525" cap="flat" cmpd="sng" algn="ctr">
              <a:solidFill>
                <a:srgbClr val="000000"/>
              </a:solidFill>
              <a:prstDash val="solid"/>
              <a:round/>
              <a:headEnd type="none" w="med" len="med"/>
              <a:tailEnd type="none" w="med" len="med"/>
            </a:ln>
            <a:effectLst/>
          </p:spPr>
          <p:txBody>
            <a:bodyPr/>
            <a:lstStyle/>
            <a:p>
              <a:pPr defTabSz="1005740" eaLnBrk="0" fontAlgn="auto" hangingPunct="0">
                <a:spcBef>
                  <a:spcPts val="0"/>
                </a:spcBef>
                <a:spcAft>
                  <a:spcPts val="0"/>
                </a:spcAft>
                <a:defRPr/>
              </a:pPr>
              <a:endParaRPr kumimoji="0" lang="en-US" sz="1800" kern="0" baseline="0">
                <a:solidFill>
                  <a:srgbClr val="000000"/>
                </a:solidFill>
                <a:latin typeface="Arial" charset="0"/>
              </a:endParaRPr>
            </a:p>
          </p:txBody>
        </p:sp>
        <p:grpSp>
          <p:nvGrpSpPr>
            <p:cNvPr id="63" name="Group 62">
              <a:extLst>
                <a:ext uri="{FF2B5EF4-FFF2-40B4-BE49-F238E27FC236}">
                  <a16:creationId xmlns:a16="http://schemas.microsoft.com/office/drawing/2014/main" id="{AE6E8DA0-6E3F-4494-8349-A21E3E0734D6}"/>
                </a:ext>
              </a:extLst>
            </p:cNvPr>
            <p:cNvGrpSpPr/>
            <p:nvPr/>
          </p:nvGrpSpPr>
          <p:grpSpPr>
            <a:xfrm>
              <a:off x="2281201" y="4652498"/>
              <a:ext cx="2613521" cy="2111253"/>
              <a:chOff x="2281201" y="4652498"/>
              <a:chExt cx="2613521" cy="2111253"/>
            </a:xfrm>
          </p:grpSpPr>
          <p:cxnSp>
            <p:nvCxnSpPr>
              <p:cNvPr id="64" name="Straight Connector 37">
                <a:extLst>
                  <a:ext uri="{FF2B5EF4-FFF2-40B4-BE49-F238E27FC236}">
                    <a16:creationId xmlns:a16="http://schemas.microsoft.com/office/drawing/2014/main" id="{99B7B65A-B554-4E8C-AE72-B389699CD818}"/>
                  </a:ext>
                </a:extLst>
              </p:cNvPr>
              <p:cNvCxnSpPr>
                <a:cxnSpLocks noChangeShapeType="1"/>
              </p:cNvCxnSpPr>
              <p:nvPr/>
            </p:nvCxnSpPr>
            <p:spPr bwMode="auto">
              <a:xfrm>
                <a:off x="2331108" y="5380044"/>
                <a:ext cx="762631" cy="132091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Connector 38">
                <a:extLst>
                  <a:ext uri="{FF2B5EF4-FFF2-40B4-BE49-F238E27FC236}">
                    <a16:creationId xmlns:a16="http://schemas.microsoft.com/office/drawing/2014/main" id="{CB50241E-0559-4580-96E3-33C7D18FC94C}"/>
                  </a:ext>
                </a:extLst>
              </p:cNvPr>
              <p:cNvCxnSpPr>
                <a:cxnSpLocks noChangeShapeType="1"/>
              </p:cNvCxnSpPr>
              <p:nvPr/>
            </p:nvCxnSpPr>
            <p:spPr bwMode="auto">
              <a:xfrm rot="19800000" flipH="1">
                <a:off x="2281201" y="537276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39">
                <a:extLst>
                  <a:ext uri="{FF2B5EF4-FFF2-40B4-BE49-F238E27FC236}">
                    <a16:creationId xmlns:a16="http://schemas.microsoft.com/office/drawing/2014/main" id="{ED31FD22-5E59-46A8-9D08-1BA0ED0CC704}"/>
                  </a:ext>
                </a:extLst>
              </p:cNvPr>
              <p:cNvCxnSpPr>
                <a:cxnSpLocks noChangeShapeType="1"/>
              </p:cNvCxnSpPr>
              <p:nvPr/>
            </p:nvCxnSpPr>
            <p:spPr bwMode="auto">
              <a:xfrm rot="19800000" flipH="1">
                <a:off x="3067496" y="6730108"/>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41">
                <a:extLst>
                  <a:ext uri="{FF2B5EF4-FFF2-40B4-BE49-F238E27FC236}">
                    <a16:creationId xmlns:a16="http://schemas.microsoft.com/office/drawing/2014/main" id="{FCBD1E99-068A-461C-AD08-BC5B976EF4EE}"/>
                  </a:ext>
                </a:extLst>
              </p:cNvPr>
              <p:cNvCxnSpPr>
                <a:cxnSpLocks noChangeShapeType="1"/>
              </p:cNvCxnSpPr>
              <p:nvPr/>
            </p:nvCxnSpPr>
            <p:spPr bwMode="auto">
              <a:xfrm rot="1800000">
                <a:off x="3877791" y="5525279"/>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Connector 42">
                <a:extLst>
                  <a:ext uri="{FF2B5EF4-FFF2-40B4-BE49-F238E27FC236}">
                    <a16:creationId xmlns:a16="http://schemas.microsoft.com/office/drawing/2014/main" id="{97DD60C1-91A3-4573-8582-DABC6F4FC854}"/>
                  </a:ext>
                </a:extLst>
              </p:cNvPr>
              <p:cNvCxnSpPr>
                <a:cxnSpLocks noChangeShapeType="1"/>
              </p:cNvCxnSpPr>
              <p:nvPr/>
            </p:nvCxnSpPr>
            <p:spPr bwMode="auto">
              <a:xfrm rot="1800000">
                <a:off x="3958041" y="5380255"/>
                <a:ext cx="83063"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9" name="TextBox 68">
                <a:extLst>
                  <a:ext uri="{FF2B5EF4-FFF2-40B4-BE49-F238E27FC236}">
                    <a16:creationId xmlns:a16="http://schemas.microsoft.com/office/drawing/2014/main" id="{E33D3565-DEEA-4F43-9A97-F2C6F1BA4326}"/>
                  </a:ext>
                </a:extLst>
              </p:cNvPr>
              <p:cNvSpPr txBox="1"/>
              <p:nvPr/>
            </p:nvSpPr>
            <p:spPr bwMode="auto">
              <a:xfrm rot="3581172">
                <a:off x="1893822" y="5865336"/>
                <a:ext cx="1286991" cy="509839"/>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defRPr/>
                </a:pPr>
                <a:r>
                  <a:rPr kumimoji="0" lang="en-US" sz="1200" baseline="0" dirty="0">
                    <a:solidFill>
                      <a:srgbClr val="000000"/>
                    </a:solidFill>
                    <a:latin typeface="Arial" charset="0"/>
                  </a:rPr>
                  <a:t>500 µm</a:t>
                </a:r>
              </a:p>
            </p:txBody>
          </p:sp>
          <p:sp>
            <p:nvSpPr>
              <p:cNvPr id="70" name="TextBox 69">
                <a:extLst>
                  <a:ext uri="{FF2B5EF4-FFF2-40B4-BE49-F238E27FC236}">
                    <a16:creationId xmlns:a16="http://schemas.microsoft.com/office/drawing/2014/main" id="{1FF5A451-1EFC-47CE-BB61-CC77AC77BBA4}"/>
                  </a:ext>
                </a:extLst>
              </p:cNvPr>
              <p:cNvSpPr txBox="1"/>
              <p:nvPr/>
            </p:nvSpPr>
            <p:spPr bwMode="auto">
              <a:xfrm>
                <a:off x="2502106" y="5313166"/>
                <a:ext cx="1341781" cy="679786"/>
              </a:xfrm>
              <a:prstGeom prst="rect">
                <a:avLst/>
              </a:prstGeom>
              <a:noFill/>
            </p:spPr>
            <p:txBody>
              <a:bodyPr wrap="square">
                <a:spAutoFit/>
              </a:bodyPr>
              <a:lstStyle/>
              <a:p>
                <a:pPr defTabSz="1005840" fontAlgn="auto">
                  <a:spcBef>
                    <a:spcPts val="0"/>
                  </a:spcBef>
                  <a:spcAft>
                    <a:spcPts val="0"/>
                  </a:spcAft>
                  <a:defRPr/>
                </a:pPr>
                <a:r>
                  <a:rPr kumimoji="0" lang="en-US" sz="1800" b="1" kern="0" baseline="0" dirty="0">
                    <a:solidFill>
                      <a:srgbClr val="C00000"/>
                    </a:solidFill>
                    <a:latin typeface="Arial" charset="0"/>
                  </a:rPr>
                  <a:t>D</a:t>
                </a:r>
                <a:r>
                  <a:rPr kumimoji="0" lang="en-US" sz="1800" b="1" kern="0" baseline="30000" dirty="0">
                    <a:solidFill>
                      <a:srgbClr val="C00000"/>
                    </a:solidFill>
                    <a:latin typeface="Arial" charset="0"/>
                  </a:rPr>
                  <a:t>3</a:t>
                </a:r>
                <a:r>
                  <a:rPr kumimoji="0" lang="en-US" sz="1800" b="1" kern="0" baseline="0" dirty="0">
                    <a:solidFill>
                      <a:srgbClr val="C00000"/>
                    </a:solidFill>
                    <a:latin typeface="Arial" charset="0"/>
                  </a:rPr>
                  <a:t>He</a:t>
                </a:r>
                <a:endParaRPr kumimoji="0" lang="en-US" sz="1800" b="1" kern="0" baseline="30000" dirty="0">
                  <a:solidFill>
                    <a:srgbClr val="C00000"/>
                  </a:solidFill>
                  <a:latin typeface="Arial" charset="0"/>
                </a:endParaRPr>
              </a:p>
            </p:txBody>
          </p:sp>
          <p:sp>
            <p:nvSpPr>
              <p:cNvPr id="71" name="TextBox 70">
                <a:extLst>
                  <a:ext uri="{FF2B5EF4-FFF2-40B4-BE49-F238E27FC236}">
                    <a16:creationId xmlns:a16="http://schemas.microsoft.com/office/drawing/2014/main" id="{77AAFD20-38E2-4C21-9245-3DE97C7D5935}"/>
                  </a:ext>
                </a:extLst>
              </p:cNvPr>
              <p:cNvSpPr txBox="1"/>
              <p:nvPr/>
            </p:nvSpPr>
            <p:spPr bwMode="auto">
              <a:xfrm>
                <a:off x="3991291" y="5282239"/>
                <a:ext cx="903431" cy="481515"/>
              </a:xfrm>
              <a:prstGeom prst="rect">
                <a:avLst/>
              </a:prstGeom>
              <a:noFill/>
            </p:spPr>
            <p:txBody>
              <a:bodyPr wrap="none">
                <a:spAutoFit/>
              </a:bodyPr>
              <a:lstStyle>
                <a:lvl1pPr defTabSz="1004888" eaLnBrk="0" hangingPunct="0">
                  <a:defRPr>
                    <a:solidFill>
                      <a:schemeClr val="tx1"/>
                    </a:solidFill>
                    <a:latin typeface="Calibri" charset="0"/>
                    <a:ea typeface="ＭＳ Ｐゴシック" charset="0"/>
                    <a:cs typeface="Arial" charset="0"/>
                  </a:defRPr>
                </a:lvl1pPr>
                <a:lvl2pPr defTabSz="1004888" eaLnBrk="0" hangingPunct="0">
                  <a:defRPr>
                    <a:solidFill>
                      <a:schemeClr val="tx1"/>
                    </a:solidFill>
                    <a:latin typeface="Calibri" charset="0"/>
                    <a:ea typeface="Arial" charset="0"/>
                    <a:cs typeface="Arial" charset="0"/>
                  </a:defRPr>
                </a:lvl2pPr>
                <a:lvl3pPr defTabSz="1004888" eaLnBrk="0" hangingPunct="0">
                  <a:defRPr>
                    <a:solidFill>
                      <a:schemeClr val="tx1"/>
                    </a:solidFill>
                    <a:latin typeface="Calibri" charset="0"/>
                    <a:ea typeface="Arial" charset="0"/>
                    <a:cs typeface="Arial" charset="0"/>
                  </a:defRPr>
                </a:lvl3pPr>
                <a:lvl4pPr defTabSz="1004888" eaLnBrk="0" hangingPunct="0">
                  <a:defRPr>
                    <a:solidFill>
                      <a:schemeClr val="tx1"/>
                    </a:solidFill>
                    <a:latin typeface="Calibri" charset="0"/>
                    <a:ea typeface="Arial" charset="0"/>
                    <a:cs typeface="Arial" charset="0"/>
                  </a:defRPr>
                </a:lvl4pPr>
                <a:lvl5pPr defTabSz="1004888" eaLnBrk="0" hangingPunct="0">
                  <a:defRPr>
                    <a:solidFill>
                      <a:schemeClr val="tx1"/>
                    </a:solidFill>
                    <a:latin typeface="Calibri" charset="0"/>
                    <a:ea typeface="Arial" charset="0"/>
                    <a:cs typeface="Arial" charset="0"/>
                  </a:defRPr>
                </a:lvl5pPr>
                <a:lvl6pPr marL="2284413" indent="1588" defTabSz="1004888" eaLnBrk="0" fontAlgn="base" hangingPunct="0">
                  <a:spcBef>
                    <a:spcPct val="0"/>
                  </a:spcBef>
                  <a:spcAft>
                    <a:spcPct val="0"/>
                  </a:spcAft>
                  <a:defRPr>
                    <a:solidFill>
                      <a:schemeClr val="tx1"/>
                    </a:solidFill>
                    <a:latin typeface="Calibri" charset="0"/>
                    <a:ea typeface="Arial" charset="0"/>
                    <a:cs typeface="Arial" charset="0"/>
                  </a:defRPr>
                </a:lvl6pPr>
                <a:lvl7pPr marL="2741613" indent="1588" defTabSz="1004888" eaLnBrk="0" fontAlgn="base" hangingPunct="0">
                  <a:spcBef>
                    <a:spcPct val="0"/>
                  </a:spcBef>
                  <a:spcAft>
                    <a:spcPct val="0"/>
                  </a:spcAft>
                  <a:defRPr>
                    <a:solidFill>
                      <a:schemeClr val="tx1"/>
                    </a:solidFill>
                    <a:latin typeface="Calibri" charset="0"/>
                    <a:ea typeface="Arial" charset="0"/>
                    <a:cs typeface="Arial" charset="0"/>
                  </a:defRPr>
                </a:lvl7pPr>
                <a:lvl8pPr marL="3198813" indent="1588" defTabSz="1004888" eaLnBrk="0" fontAlgn="base" hangingPunct="0">
                  <a:spcBef>
                    <a:spcPct val="0"/>
                  </a:spcBef>
                  <a:spcAft>
                    <a:spcPct val="0"/>
                  </a:spcAft>
                  <a:defRPr>
                    <a:solidFill>
                      <a:schemeClr val="tx1"/>
                    </a:solidFill>
                    <a:latin typeface="Calibri" charset="0"/>
                    <a:ea typeface="Arial" charset="0"/>
                    <a:cs typeface="Arial" charset="0"/>
                  </a:defRPr>
                </a:lvl8pPr>
                <a:lvl9pPr marL="3656013" indent="1588" defTabSz="1004888"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auto" hangingPunct="1">
                  <a:spcBef>
                    <a:spcPts val="0"/>
                  </a:spcBef>
                  <a:spcAft>
                    <a:spcPts val="0"/>
                  </a:spcAft>
                  <a:defRPr/>
                </a:pPr>
                <a:r>
                  <a:rPr kumimoji="0" lang="en-US" sz="1100" baseline="0" dirty="0">
                    <a:solidFill>
                      <a:srgbClr val="000000"/>
                    </a:solidFill>
                    <a:latin typeface="Arial" charset="0"/>
                  </a:rPr>
                  <a:t>3 </a:t>
                </a:r>
                <a:r>
                  <a:rPr kumimoji="0" lang="en-US" sz="1050" baseline="0" dirty="0">
                    <a:solidFill>
                      <a:srgbClr val="000000"/>
                    </a:solidFill>
                    <a:latin typeface="Arial" charset="0"/>
                  </a:rPr>
                  <a:t>µm</a:t>
                </a:r>
                <a:endParaRPr kumimoji="0" lang="en-US" sz="1100" baseline="0" dirty="0">
                  <a:solidFill>
                    <a:srgbClr val="000000"/>
                  </a:solidFill>
                  <a:latin typeface="Arial" charset="0"/>
                </a:endParaRPr>
              </a:p>
            </p:txBody>
          </p:sp>
          <p:cxnSp>
            <p:nvCxnSpPr>
              <p:cNvPr id="72" name="Straight Connector 37">
                <a:extLst>
                  <a:ext uri="{FF2B5EF4-FFF2-40B4-BE49-F238E27FC236}">
                    <a16:creationId xmlns:a16="http://schemas.microsoft.com/office/drawing/2014/main" id="{72A8EAAC-03D7-443E-AC1F-E9B05A7876D6}"/>
                  </a:ext>
                </a:extLst>
              </p:cNvPr>
              <p:cNvCxnSpPr>
                <a:cxnSpLocks noChangeShapeType="1"/>
              </p:cNvCxnSpPr>
              <p:nvPr/>
            </p:nvCxnSpPr>
            <p:spPr bwMode="auto">
              <a:xfrm flipH="1">
                <a:off x="3919355" y="5390121"/>
                <a:ext cx="76717" cy="132876"/>
              </a:xfrm>
              <a:prstGeom prst="line">
                <a:avLst/>
              </a:prstGeom>
              <a:noFill/>
              <a:ln w="9525">
                <a:solidFill>
                  <a:srgbClr val="000000"/>
                </a:solidFill>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3" name="TextBox 72">
                <a:extLst>
                  <a:ext uri="{FF2B5EF4-FFF2-40B4-BE49-F238E27FC236}">
                    <a16:creationId xmlns:a16="http://schemas.microsoft.com/office/drawing/2014/main" id="{8FAB2A16-ED2A-4BAB-93DD-1F4C25F31816}"/>
                  </a:ext>
                </a:extLst>
              </p:cNvPr>
              <p:cNvSpPr txBox="1"/>
              <p:nvPr/>
            </p:nvSpPr>
            <p:spPr bwMode="auto">
              <a:xfrm>
                <a:off x="2979060" y="4652498"/>
                <a:ext cx="479617" cy="261610"/>
              </a:xfrm>
              <a:prstGeom prst="rect">
                <a:avLst/>
              </a:prstGeom>
              <a:noFill/>
            </p:spPr>
            <p:txBody>
              <a:bodyPr wrap="none">
                <a:spAutoFit/>
              </a:bodyPr>
              <a:lstStyle/>
              <a:p>
                <a:pPr algn="ctr" defTabSz="1005840" fontAlgn="auto">
                  <a:spcBef>
                    <a:spcPts val="0"/>
                  </a:spcBef>
                  <a:spcAft>
                    <a:spcPts val="0"/>
                  </a:spcAft>
                  <a:defRPr/>
                </a:pPr>
                <a:r>
                  <a:rPr kumimoji="0" lang="en-US" sz="1100" b="1" kern="0" baseline="0" dirty="0">
                    <a:solidFill>
                      <a:srgbClr val="000000"/>
                    </a:solidFill>
                    <a:latin typeface="Arial" charset="0"/>
                  </a:rPr>
                  <a:t>SiO</a:t>
                </a:r>
                <a:r>
                  <a:rPr kumimoji="0" lang="en-US" sz="1100" b="1" kern="0" dirty="0">
                    <a:solidFill>
                      <a:srgbClr val="000000"/>
                    </a:solidFill>
                    <a:latin typeface="Arial" charset="0"/>
                  </a:rPr>
                  <a:t>2</a:t>
                </a:r>
              </a:p>
            </p:txBody>
          </p:sp>
        </p:grpSp>
      </p:grpSp>
      <p:cxnSp>
        <p:nvCxnSpPr>
          <p:cNvPr id="74" name="Straight Arrow Connector 73">
            <a:extLst>
              <a:ext uri="{FF2B5EF4-FFF2-40B4-BE49-F238E27FC236}">
                <a16:creationId xmlns:a16="http://schemas.microsoft.com/office/drawing/2014/main" id="{F4CE1872-E253-48AC-AB4C-173D1048609F}"/>
              </a:ext>
            </a:extLst>
          </p:cNvPr>
          <p:cNvCxnSpPr/>
          <p:nvPr/>
        </p:nvCxnSpPr>
        <p:spPr>
          <a:xfrm>
            <a:off x="2353010" y="2014241"/>
            <a:ext cx="461250" cy="0"/>
          </a:xfrm>
          <a:prstGeom prst="straightConnector1">
            <a:avLst/>
          </a:prstGeom>
          <a:noFill/>
          <a:ln w="6350" cap="flat" cmpd="sng" algn="ctr">
            <a:solidFill>
              <a:sysClr val="windowText" lastClr="000000"/>
            </a:solidFill>
            <a:prstDash val="solid"/>
            <a:miter lim="800000"/>
            <a:tailEnd type="triangle"/>
          </a:ln>
          <a:effectLst/>
        </p:spPr>
      </p:cxnSp>
      <p:cxnSp>
        <p:nvCxnSpPr>
          <p:cNvPr id="75" name="Straight Arrow Connector 74">
            <a:extLst>
              <a:ext uri="{FF2B5EF4-FFF2-40B4-BE49-F238E27FC236}">
                <a16:creationId xmlns:a16="http://schemas.microsoft.com/office/drawing/2014/main" id="{B9DA0C75-5160-4581-A736-BFE2ECD3A777}"/>
              </a:ext>
            </a:extLst>
          </p:cNvPr>
          <p:cNvCxnSpPr/>
          <p:nvPr/>
        </p:nvCxnSpPr>
        <p:spPr>
          <a:xfrm>
            <a:off x="2353010" y="3191286"/>
            <a:ext cx="461250" cy="0"/>
          </a:xfrm>
          <a:prstGeom prst="straightConnector1">
            <a:avLst/>
          </a:prstGeom>
          <a:noFill/>
          <a:ln w="6350" cap="flat" cmpd="sng" algn="ctr">
            <a:solidFill>
              <a:sysClr val="windowText" lastClr="000000"/>
            </a:solidFill>
            <a:prstDash val="solid"/>
            <a:miter lim="800000"/>
            <a:tailEnd type="triangle"/>
          </a:ln>
          <a:effectLst/>
        </p:spPr>
      </p:cxnSp>
      <p:sp>
        <p:nvSpPr>
          <p:cNvPr id="76" name="TextBox 75">
            <a:extLst>
              <a:ext uri="{FF2B5EF4-FFF2-40B4-BE49-F238E27FC236}">
                <a16:creationId xmlns:a16="http://schemas.microsoft.com/office/drawing/2014/main" id="{2BDCB79D-6AF9-43EE-96BD-A02104E4EAC6}"/>
              </a:ext>
            </a:extLst>
          </p:cNvPr>
          <p:cNvSpPr txBox="1"/>
          <p:nvPr/>
        </p:nvSpPr>
        <p:spPr>
          <a:xfrm>
            <a:off x="2924627" y="1686597"/>
            <a:ext cx="1524000" cy="707886"/>
          </a:xfrm>
          <a:prstGeom prst="rect">
            <a:avLst/>
          </a:prstGeom>
          <a:noFill/>
        </p:spPr>
        <p:txBody>
          <a:bodyPr wrap="square" rtlCol="0">
            <a:spAutoFit/>
          </a:bodyPr>
          <a:lstStyle/>
          <a:p>
            <a:pPr>
              <a:defRPr/>
            </a:pPr>
            <a:r>
              <a:rPr lang="en-US" baseline="30000" dirty="0">
                <a:solidFill>
                  <a:prstClr val="black"/>
                </a:solidFill>
                <a:latin typeface="Calibri" panose="020F0502020204030204"/>
              </a:rPr>
              <a:t>3</a:t>
            </a:r>
            <a:r>
              <a:rPr lang="en-US" baseline="0" dirty="0">
                <a:solidFill>
                  <a:prstClr val="black"/>
                </a:solidFill>
                <a:latin typeface="Calibri" panose="020F0502020204030204"/>
              </a:rPr>
              <a:t>He</a:t>
            </a:r>
            <a:r>
              <a:rPr lang="en-US" baseline="30000" dirty="0">
                <a:solidFill>
                  <a:prstClr val="black"/>
                </a:solidFill>
                <a:latin typeface="Calibri" panose="020F0502020204030204"/>
              </a:rPr>
              <a:t>3</a:t>
            </a:r>
            <a:r>
              <a:rPr lang="en-US" baseline="0" dirty="0">
                <a:solidFill>
                  <a:prstClr val="black"/>
                </a:solidFill>
                <a:latin typeface="Calibri" panose="020F0502020204030204"/>
              </a:rPr>
              <a:t>He spectrum</a:t>
            </a:r>
          </a:p>
        </p:txBody>
      </p:sp>
      <p:sp>
        <p:nvSpPr>
          <p:cNvPr id="77" name="TextBox 76">
            <a:extLst>
              <a:ext uri="{FF2B5EF4-FFF2-40B4-BE49-F238E27FC236}">
                <a16:creationId xmlns:a16="http://schemas.microsoft.com/office/drawing/2014/main" id="{68055022-5FC2-4F0E-9FC4-8BCB0ACF2771}"/>
              </a:ext>
            </a:extLst>
          </p:cNvPr>
          <p:cNvSpPr txBox="1"/>
          <p:nvPr/>
        </p:nvSpPr>
        <p:spPr>
          <a:xfrm>
            <a:off x="2924627" y="2996358"/>
            <a:ext cx="1524000" cy="400110"/>
          </a:xfrm>
          <a:prstGeom prst="rect">
            <a:avLst/>
          </a:prstGeom>
          <a:noFill/>
        </p:spPr>
        <p:txBody>
          <a:bodyPr wrap="square" rtlCol="0">
            <a:spAutoFit/>
          </a:bodyPr>
          <a:lstStyle/>
          <a:p>
            <a:pPr>
              <a:defRPr/>
            </a:pPr>
            <a:r>
              <a:rPr lang="en-US" i="1" baseline="0" dirty="0" err="1">
                <a:solidFill>
                  <a:prstClr val="black"/>
                </a:solidFill>
                <a:latin typeface="Calibri" panose="020F0502020204030204"/>
              </a:rPr>
              <a:t>T</a:t>
            </a:r>
            <a:r>
              <a:rPr lang="en-US" dirty="0" err="1">
                <a:solidFill>
                  <a:prstClr val="black"/>
                </a:solidFill>
                <a:latin typeface="Calibri" panose="020F0502020204030204"/>
              </a:rPr>
              <a:t>ion</a:t>
            </a:r>
            <a:endParaRPr lang="en-US" dirty="0">
              <a:solidFill>
                <a:prstClr val="black"/>
              </a:solidFill>
              <a:latin typeface="Calibri" panose="020F0502020204030204"/>
            </a:endParaRPr>
          </a:p>
        </p:txBody>
      </p:sp>
      <p:graphicFrame>
        <p:nvGraphicFramePr>
          <p:cNvPr id="79" name="Table 78">
            <a:extLst>
              <a:ext uri="{FF2B5EF4-FFF2-40B4-BE49-F238E27FC236}">
                <a16:creationId xmlns:a16="http://schemas.microsoft.com/office/drawing/2014/main" id="{EDB7C82E-9B13-4FBC-AA88-1D17F043E808}"/>
              </a:ext>
            </a:extLst>
          </p:cNvPr>
          <p:cNvGraphicFramePr>
            <a:graphicFrameLocks noGrp="1"/>
          </p:cNvGraphicFramePr>
          <p:nvPr>
            <p:extLst>
              <p:ext uri="{D42A27DB-BD31-4B8C-83A1-F6EECF244321}">
                <p14:modId xmlns:p14="http://schemas.microsoft.com/office/powerpoint/2010/main" val="2342327106"/>
              </p:ext>
            </p:extLst>
          </p:nvPr>
        </p:nvGraphicFramePr>
        <p:xfrm>
          <a:off x="5828367" y="1923710"/>
          <a:ext cx="5642502" cy="3108960"/>
        </p:xfrm>
        <a:graphic>
          <a:graphicData uri="http://schemas.openxmlformats.org/drawingml/2006/table">
            <a:tbl>
              <a:tblPr firstRow="1" bandRow="1">
                <a:tableStyleId>{5C22544A-7EE6-4342-B048-85BDC9FD1C3A}</a:tableStyleId>
              </a:tblPr>
              <a:tblGrid>
                <a:gridCol w="1018785">
                  <a:extLst>
                    <a:ext uri="{9D8B030D-6E8A-4147-A177-3AD203B41FA5}">
                      <a16:colId xmlns:a16="http://schemas.microsoft.com/office/drawing/2014/main" val="1880221513"/>
                    </a:ext>
                  </a:extLst>
                </a:gridCol>
                <a:gridCol w="783681">
                  <a:extLst>
                    <a:ext uri="{9D8B030D-6E8A-4147-A177-3AD203B41FA5}">
                      <a16:colId xmlns:a16="http://schemas.microsoft.com/office/drawing/2014/main" val="1852538398"/>
                    </a:ext>
                  </a:extLst>
                </a:gridCol>
                <a:gridCol w="941427">
                  <a:extLst>
                    <a:ext uri="{9D8B030D-6E8A-4147-A177-3AD203B41FA5}">
                      <a16:colId xmlns:a16="http://schemas.microsoft.com/office/drawing/2014/main" val="312014465"/>
                    </a:ext>
                  </a:extLst>
                </a:gridCol>
                <a:gridCol w="913707">
                  <a:extLst>
                    <a:ext uri="{9D8B030D-6E8A-4147-A177-3AD203B41FA5}">
                      <a16:colId xmlns:a16="http://schemas.microsoft.com/office/drawing/2014/main" val="3000474797"/>
                    </a:ext>
                  </a:extLst>
                </a:gridCol>
                <a:gridCol w="914400">
                  <a:extLst>
                    <a:ext uri="{9D8B030D-6E8A-4147-A177-3AD203B41FA5}">
                      <a16:colId xmlns:a16="http://schemas.microsoft.com/office/drawing/2014/main" val="3106086962"/>
                    </a:ext>
                  </a:extLst>
                </a:gridCol>
                <a:gridCol w="1070502">
                  <a:extLst>
                    <a:ext uri="{9D8B030D-6E8A-4147-A177-3AD203B41FA5}">
                      <a16:colId xmlns:a16="http://schemas.microsoft.com/office/drawing/2014/main" val="1976517366"/>
                    </a:ext>
                  </a:extLst>
                </a:gridCol>
              </a:tblGrid>
              <a:tr h="597799">
                <a:tc>
                  <a:txBody>
                    <a:bodyPr/>
                    <a:lstStyle/>
                    <a:p>
                      <a:r>
                        <a:rPr lang="en-US" dirty="0"/>
                        <a:t>Shot #</a:t>
                      </a:r>
                    </a:p>
                  </a:txBody>
                  <a:tcPr/>
                </a:tc>
                <a:tc>
                  <a:txBody>
                    <a:bodyPr/>
                    <a:lstStyle/>
                    <a:p>
                      <a:r>
                        <a:rPr lang="en-US" dirty="0"/>
                        <a:t>Fill</a:t>
                      </a:r>
                      <a:r>
                        <a:rPr lang="en-US" baseline="0" dirty="0"/>
                        <a:t> type</a:t>
                      </a:r>
                      <a:endParaRPr lang="en-US" dirty="0"/>
                    </a:p>
                  </a:txBody>
                  <a:tcPr/>
                </a:tc>
                <a:tc>
                  <a:txBody>
                    <a:bodyPr/>
                    <a:lstStyle/>
                    <a:p>
                      <a:r>
                        <a:rPr lang="en-US" baseline="0" dirty="0"/>
                        <a:t>6-11 MeV</a:t>
                      </a:r>
                      <a:r>
                        <a:rPr lang="en-US" dirty="0"/>
                        <a:t> yield*</a:t>
                      </a:r>
                    </a:p>
                  </a:txBody>
                  <a:tcPr/>
                </a:tc>
                <a:tc>
                  <a:txBody>
                    <a:bodyPr/>
                    <a:lstStyle/>
                    <a:p>
                      <a:r>
                        <a:rPr lang="en-US" dirty="0"/>
                        <a:t>D</a:t>
                      </a:r>
                      <a:r>
                        <a:rPr lang="en-US" baseline="30000" dirty="0"/>
                        <a:t>3</a:t>
                      </a:r>
                      <a:r>
                        <a:rPr lang="en-US" dirty="0"/>
                        <a:t>He yield*</a:t>
                      </a:r>
                    </a:p>
                  </a:txBody>
                  <a:tcPr/>
                </a:tc>
                <a:tc>
                  <a:txBody>
                    <a:bodyPr/>
                    <a:lstStyle/>
                    <a:p>
                      <a:r>
                        <a:rPr lang="en-US" dirty="0"/>
                        <a:t>DD yield**</a:t>
                      </a:r>
                    </a:p>
                  </a:txBody>
                  <a:tcPr/>
                </a:tc>
                <a:tc>
                  <a:txBody>
                    <a:bodyPr/>
                    <a:lstStyle/>
                    <a:p>
                      <a:r>
                        <a:rPr lang="en-US" dirty="0"/>
                        <a:t>DD </a:t>
                      </a:r>
                      <a:r>
                        <a:rPr lang="en-US" dirty="0" err="1"/>
                        <a:t>T</a:t>
                      </a:r>
                      <a:r>
                        <a:rPr lang="en-US" baseline="-25000" dirty="0" err="1"/>
                        <a:t>ion</a:t>
                      </a:r>
                      <a:r>
                        <a:rPr lang="en-US" baseline="-25000" dirty="0"/>
                        <a:t> </a:t>
                      </a:r>
                      <a:r>
                        <a:rPr lang="en-US" dirty="0"/>
                        <a:t>(keV)</a:t>
                      </a:r>
                    </a:p>
                  </a:txBody>
                  <a:tcPr/>
                </a:tc>
                <a:extLst>
                  <a:ext uri="{0D108BD9-81ED-4DB2-BD59-A6C34878D82A}">
                    <a16:rowId xmlns:a16="http://schemas.microsoft.com/office/drawing/2014/main" val="2667393553"/>
                  </a:ext>
                </a:extLst>
              </a:tr>
              <a:tr h="341599">
                <a:tc>
                  <a:txBody>
                    <a:bodyPr/>
                    <a:lstStyle/>
                    <a:p>
                      <a:r>
                        <a:rPr lang="en-US" dirty="0"/>
                        <a:t>101917</a:t>
                      </a:r>
                    </a:p>
                  </a:txBody>
                  <a:tcPr/>
                </a:tc>
                <a:tc>
                  <a:txBody>
                    <a:bodyPr/>
                    <a:lstStyle/>
                    <a:p>
                      <a:r>
                        <a:rPr lang="en-US" baseline="30000" dirty="0"/>
                        <a:t>3</a:t>
                      </a:r>
                      <a:r>
                        <a:rPr lang="en-US" dirty="0"/>
                        <a:t>He</a:t>
                      </a:r>
                    </a:p>
                  </a:txBody>
                  <a:tcPr/>
                </a:tc>
                <a:tc>
                  <a:txBody>
                    <a:bodyPr/>
                    <a:lstStyle/>
                    <a:p>
                      <a:r>
                        <a:rPr lang="en-US" dirty="0"/>
                        <a:t>2.0e7</a:t>
                      </a:r>
                    </a:p>
                  </a:txBody>
                  <a:tcPr/>
                </a:tc>
                <a:tc>
                  <a:txBody>
                    <a:bodyPr/>
                    <a:lstStyle/>
                    <a:p>
                      <a:r>
                        <a:rPr lang="en-US" dirty="0"/>
                        <a:t>-</a:t>
                      </a:r>
                    </a:p>
                  </a:txBody>
                  <a:tcPr/>
                </a:tc>
                <a:tc>
                  <a:txBody>
                    <a:bodyPr/>
                    <a:lstStyle/>
                    <a:p>
                      <a:r>
                        <a:rPr lang="en-US" dirty="0"/>
                        <a:t>-</a:t>
                      </a:r>
                    </a:p>
                  </a:txBody>
                  <a:tcPr/>
                </a:tc>
                <a:tc>
                  <a:txBody>
                    <a:bodyPr/>
                    <a:lstStyle/>
                    <a:p>
                      <a:endParaRPr lang="en-US" dirty="0"/>
                    </a:p>
                  </a:txBody>
                  <a:tcPr/>
                </a:tc>
                <a:extLst>
                  <a:ext uri="{0D108BD9-81ED-4DB2-BD59-A6C34878D82A}">
                    <a16:rowId xmlns:a16="http://schemas.microsoft.com/office/drawing/2014/main" val="991409082"/>
                  </a:ext>
                </a:extLst>
              </a:tr>
              <a:tr h="341599">
                <a:tc>
                  <a:txBody>
                    <a:bodyPr/>
                    <a:lstStyle/>
                    <a:p>
                      <a:r>
                        <a:rPr lang="en-US" dirty="0"/>
                        <a:t>101918</a:t>
                      </a:r>
                    </a:p>
                  </a:txBody>
                  <a:tcPr/>
                </a:tc>
                <a:tc>
                  <a:txBody>
                    <a:bodyPr/>
                    <a:lstStyle/>
                    <a:p>
                      <a:r>
                        <a:rPr lang="en-US" baseline="30000" dirty="0"/>
                        <a:t>3</a:t>
                      </a:r>
                      <a:r>
                        <a:rPr lang="en-US" dirty="0"/>
                        <a:t>He</a:t>
                      </a:r>
                    </a:p>
                  </a:txBody>
                  <a:tcPr/>
                </a:tc>
                <a:tc>
                  <a:txBody>
                    <a:bodyPr/>
                    <a:lstStyle/>
                    <a:p>
                      <a:r>
                        <a:rPr lang="en-US" dirty="0"/>
                        <a:t>2.2e7</a:t>
                      </a:r>
                    </a:p>
                  </a:txBody>
                  <a:tcPr/>
                </a:tc>
                <a:tc>
                  <a:txBody>
                    <a:bodyPr/>
                    <a:lstStyle/>
                    <a:p>
                      <a:r>
                        <a:rPr lang="en-US" dirty="0"/>
                        <a:t>-</a:t>
                      </a:r>
                    </a:p>
                  </a:txBody>
                  <a:tcPr/>
                </a:tc>
                <a:tc>
                  <a:txBody>
                    <a:bodyPr/>
                    <a:lstStyle/>
                    <a:p>
                      <a:r>
                        <a:rPr lang="en-US" dirty="0"/>
                        <a:t>-</a:t>
                      </a:r>
                    </a:p>
                  </a:txBody>
                  <a:tcPr/>
                </a:tc>
                <a:tc>
                  <a:txBody>
                    <a:bodyPr/>
                    <a:lstStyle/>
                    <a:p>
                      <a:endParaRPr lang="en-US" dirty="0"/>
                    </a:p>
                  </a:txBody>
                  <a:tcPr/>
                </a:tc>
                <a:extLst>
                  <a:ext uri="{0D108BD9-81ED-4DB2-BD59-A6C34878D82A}">
                    <a16:rowId xmlns:a16="http://schemas.microsoft.com/office/drawing/2014/main" val="1557486409"/>
                  </a:ext>
                </a:extLst>
              </a:tr>
              <a:tr h="341599">
                <a:tc>
                  <a:txBody>
                    <a:bodyPr/>
                    <a:lstStyle/>
                    <a:p>
                      <a:r>
                        <a:rPr lang="en-US" dirty="0"/>
                        <a:t>101919</a:t>
                      </a:r>
                    </a:p>
                  </a:txBody>
                  <a:tcPr/>
                </a:tc>
                <a:tc>
                  <a:txBody>
                    <a:bodyPr/>
                    <a:lstStyle/>
                    <a:p>
                      <a:r>
                        <a:rPr lang="en-US" baseline="30000" dirty="0"/>
                        <a:t>3</a:t>
                      </a:r>
                      <a:r>
                        <a:rPr lang="en-US" dirty="0"/>
                        <a:t>He</a:t>
                      </a:r>
                    </a:p>
                  </a:txBody>
                  <a:tcPr/>
                </a:tc>
                <a:tc>
                  <a:txBody>
                    <a:bodyPr/>
                    <a:lstStyle/>
                    <a:p>
                      <a:r>
                        <a:rPr lang="en-US" dirty="0"/>
                        <a:t>1.0e8</a:t>
                      </a:r>
                    </a:p>
                  </a:txBody>
                  <a:tcPr/>
                </a:tc>
                <a:tc>
                  <a:txBody>
                    <a:bodyPr/>
                    <a:lstStyle/>
                    <a:p>
                      <a:r>
                        <a:rPr lang="en-US" dirty="0"/>
                        <a:t>-</a:t>
                      </a:r>
                    </a:p>
                  </a:txBody>
                  <a:tcPr/>
                </a:tc>
                <a:tc>
                  <a:txBody>
                    <a:bodyPr/>
                    <a:lstStyle/>
                    <a:p>
                      <a:r>
                        <a:rPr lang="en-US" dirty="0"/>
                        <a:t>-</a:t>
                      </a:r>
                    </a:p>
                  </a:txBody>
                  <a:tcPr/>
                </a:tc>
                <a:tc>
                  <a:txBody>
                    <a:bodyPr/>
                    <a:lstStyle/>
                    <a:p>
                      <a:endParaRPr lang="en-US" dirty="0"/>
                    </a:p>
                  </a:txBody>
                  <a:tcPr/>
                </a:tc>
                <a:extLst>
                  <a:ext uri="{0D108BD9-81ED-4DB2-BD59-A6C34878D82A}">
                    <a16:rowId xmlns:a16="http://schemas.microsoft.com/office/drawing/2014/main" val="4214419441"/>
                  </a:ext>
                </a:extLst>
              </a:tr>
              <a:tr h="341599">
                <a:tc>
                  <a:txBody>
                    <a:bodyPr/>
                    <a:lstStyle/>
                    <a:p>
                      <a:r>
                        <a:rPr lang="en-US" dirty="0"/>
                        <a:t>101921</a:t>
                      </a:r>
                    </a:p>
                  </a:txBody>
                  <a:tcPr/>
                </a:tc>
                <a:tc>
                  <a:txBody>
                    <a:bodyPr/>
                    <a:lstStyle/>
                    <a:p>
                      <a:r>
                        <a:rPr lang="en-US" baseline="30000" dirty="0"/>
                        <a:t>3</a:t>
                      </a:r>
                      <a:r>
                        <a:rPr lang="en-US" dirty="0"/>
                        <a:t>He</a:t>
                      </a:r>
                    </a:p>
                  </a:txBody>
                  <a:tcPr/>
                </a:tc>
                <a:tc>
                  <a:txBody>
                    <a:bodyPr/>
                    <a:lstStyle/>
                    <a:p>
                      <a:r>
                        <a:rPr lang="en-US" dirty="0"/>
                        <a:t>7.4e7</a:t>
                      </a:r>
                    </a:p>
                  </a:txBody>
                  <a:tcPr/>
                </a:tc>
                <a:tc>
                  <a:txBody>
                    <a:bodyPr/>
                    <a:lstStyle/>
                    <a:p>
                      <a:r>
                        <a:rPr lang="en-US" dirty="0"/>
                        <a:t>-</a:t>
                      </a:r>
                    </a:p>
                  </a:txBody>
                  <a:tcPr/>
                </a:tc>
                <a:tc>
                  <a:txBody>
                    <a:bodyPr/>
                    <a:lstStyle/>
                    <a:p>
                      <a:r>
                        <a:rPr lang="en-US" dirty="0"/>
                        <a:t>-</a:t>
                      </a:r>
                    </a:p>
                  </a:txBody>
                  <a:tcPr/>
                </a:tc>
                <a:tc>
                  <a:txBody>
                    <a:bodyPr/>
                    <a:lstStyle/>
                    <a:p>
                      <a:endParaRPr lang="en-US" dirty="0"/>
                    </a:p>
                  </a:txBody>
                  <a:tcPr/>
                </a:tc>
                <a:extLst>
                  <a:ext uri="{0D108BD9-81ED-4DB2-BD59-A6C34878D82A}">
                    <a16:rowId xmlns:a16="http://schemas.microsoft.com/office/drawing/2014/main" val="1252644353"/>
                  </a:ext>
                </a:extLst>
              </a:tr>
              <a:tr h="341599">
                <a:tc>
                  <a:txBody>
                    <a:bodyPr/>
                    <a:lstStyle/>
                    <a:p>
                      <a:r>
                        <a:rPr lang="en-US" dirty="0"/>
                        <a:t>101922</a:t>
                      </a:r>
                    </a:p>
                  </a:txBody>
                  <a:tcPr/>
                </a:tc>
                <a:tc>
                  <a:txBody>
                    <a:bodyPr/>
                    <a:lstStyle/>
                    <a:p>
                      <a:r>
                        <a:rPr lang="en-US" dirty="0"/>
                        <a:t>D</a:t>
                      </a:r>
                      <a:r>
                        <a:rPr lang="en-US" baseline="30000" dirty="0"/>
                        <a:t>3</a:t>
                      </a:r>
                      <a:r>
                        <a:rPr lang="en-US" dirty="0"/>
                        <a:t>He</a:t>
                      </a:r>
                    </a:p>
                  </a:txBody>
                  <a:tcPr/>
                </a:tc>
                <a:tc>
                  <a:txBody>
                    <a:bodyPr/>
                    <a:lstStyle/>
                    <a:p>
                      <a:r>
                        <a:rPr lang="en-US" dirty="0"/>
                        <a:t>-</a:t>
                      </a:r>
                    </a:p>
                  </a:txBody>
                  <a:tcPr/>
                </a:tc>
                <a:tc>
                  <a:txBody>
                    <a:bodyPr/>
                    <a:lstStyle/>
                    <a:p>
                      <a:r>
                        <a:rPr lang="en-US" dirty="0"/>
                        <a:t>2.4e10</a:t>
                      </a:r>
                    </a:p>
                  </a:txBody>
                  <a:tcPr/>
                </a:tc>
                <a:tc>
                  <a:txBody>
                    <a:bodyPr/>
                    <a:lstStyle/>
                    <a:p>
                      <a:r>
                        <a:rPr lang="en-US" dirty="0"/>
                        <a:t>~1e9</a:t>
                      </a:r>
                    </a:p>
                  </a:txBody>
                  <a:tcPr/>
                </a:tc>
                <a:tc>
                  <a:txBody>
                    <a:bodyPr/>
                    <a:lstStyle/>
                    <a:p>
                      <a:endParaRPr lang="en-US" dirty="0"/>
                    </a:p>
                  </a:txBody>
                  <a:tcPr/>
                </a:tc>
                <a:extLst>
                  <a:ext uri="{0D108BD9-81ED-4DB2-BD59-A6C34878D82A}">
                    <a16:rowId xmlns:a16="http://schemas.microsoft.com/office/drawing/2014/main" val="314502188"/>
                  </a:ext>
                </a:extLst>
              </a:tr>
              <a:tr h="341599">
                <a:tc>
                  <a:txBody>
                    <a:bodyPr/>
                    <a:lstStyle/>
                    <a:p>
                      <a:r>
                        <a:rPr lang="en-US" dirty="0"/>
                        <a:t>101923</a:t>
                      </a:r>
                    </a:p>
                  </a:txBody>
                  <a:tcPr/>
                </a:tc>
                <a:tc>
                  <a:txBody>
                    <a:bodyPr/>
                    <a:lstStyle/>
                    <a:p>
                      <a:r>
                        <a:rPr lang="en-US" dirty="0"/>
                        <a:t>D</a:t>
                      </a:r>
                      <a:r>
                        <a:rPr lang="en-US" baseline="30000" dirty="0"/>
                        <a:t>3</a:t>
                      </a:r>
                      <a:r>
                        <a:rPr lang="en-US" dirty="0"/>
                        <a:t>He</a:t>
                      </a:r>
                    </a:p>
                  </a:txBody>
                  <a:tcPr/>
                </a:tc>
                <a:tc>
                  <a:txBody>
                    <a:bodyPr/>
                    <a:lstStyle/>
                    <a:p>
                      <a:r>
                        <a:rPr lang="en-US" dirty="0"/>
                        <a:t>-</a:t>
                      </a:r>
                    </a:p>
                  </a:txBody>
                  <a:tcPr/>
                </a:tc>
                <a:tc>
                  <a:txBody>
                    <a:bodyPr/>
                    <a:lstStyle/>
                    <a:p>
                      <a:r>
                        <a:rPr lang="en-US" dirty="0"/>
                        <a:t>2.7e10</a:t>
                      </a:r>
                    </a:p>
                  </a:txBody>
                  <a:tcPr/>
                </a:tc>
                <a:tc>
                  <a:txBody>
                    <a:bodyPr/>
                    <a:lstStyle/>
                    <a:p>
                      <a:r>
                        <a:rPr lang="en-US" dirty="0"/>
                        <a:t>~1e9</a:t>
                      </a:r>
                    </a:p>
                  </a:txBody>
                  <a:tcPr/>
                </a:tc>
                <a:tc>
                  <a:txBody>
                    <a:bodyPr/>
                    <a:lstStyle/>
                    <a:p>
                      <a:r>
                        <a:rPr lang="en-US" dirty="0"/>
                        <a:t>16.5±0.5</a:t>
                      </a:r>
                    </a:p>
                  </a:txBody>
                  <a:tcPr/>
                </a:tc>
                <a:extLst>
                  <a:ext uri="{0D108BD9-81ED-4DB2-BD59-A6C34878D82A}">
                    <a16:rowId xmlns:a16="http://schemas.microsoft.com/office/drawing/2014/main" val="3939676981"/>
                  </a:ext>
                </a:extLst>
              </a:tr>
            </a:tbl>
          </a:graphicData>
        </a:graphic>
      </p:graphicFrame>
      <p:sp>
        <p:nvSpPr>
          <p:cNvPr id="80" name="TextBox 79">
            <a:extLst>
              <a:ext uri="{FF2B5EF4-FFF2-40B4-BE49-F238E27FC236}">
                <a16:creationId xmlns:a16="http://schemas.microsoft.com/office/drawing/2014/main" id="{92757BC7-9C3C-472B-828A-677136BE5052}"/>
              </a:ext>
            </a:extLst>
          </p:cNvPr>
          <p:cNvSpPr txBox="1"/>
          <p:nvPr/>
        </p:nvSpPr>
        <p:spPr>
          <a:xfrm>
            <a:off x="5828367" y="5039020"/>
            <a:ext cx="5642500" cy="646331"/>
          </a:xfrm>
          <a:prstGeom prst="rect">
            <a:avLst/>
          </a:prstGeom>
          <a:noFill/>
        </p:spPr>
        <p:txBody>
          <a:bodyPr wrap="square" rtlCol="0">
            <a:spAutoFit/>
          </a:bodyPr>
          <a:lstStyle/>
          <a:p>
            <a:r>
              <a:rPr lang="en-US" sz="1200" baseline="0" dirty="0"/>
              <a:t>*Based on average of TIM2 POS4 and POS12 WRF data, fielded 26cm from TCC</a:t>
            </a:r>
          </a:p>
          <a:p>
            <a:r>
              <a:rPr lang="en-US" sz="1200" baseline="0" dirty="0"/>
              <a:t>**Yield lower than predicted </a:t>
            </a:r>
            <a:r>
              <a:rPr lang="en-US" sz="1200" baseline="0" dirty="0">
                <a:sym typeface="Wingdings" panose="05000000000000000000" pitchFamily="2" charset="2"/>
              </a:rPr>
              <a:t> larger uncertainty, and </a:t>
            </a:r>
            <a:r>
              <a:rPr lang="en-US" sz="1200" baseline="0" dirty="0" err="1">
                <a:sym typeface="Wingdings" panose="05000000000000000000" pitchFamily="2" charset="2"/>
              </a:rPr>
              <a:t>T</a:t>
            </a:r>
            <a:r>
              <a:rPr lang="en-US" sz="1200" dirty="0" err="1">
                <a:sym typeface="Wingdings" panose="05000000000000000000" pitchFamily="2" charset="2"/>
              </a:rPr>
              <a:t>ion</a:t>
            </a:r>
            <a:r>
              <a:rPr lang="en-US" sz="1200" baseline="0" dirty="0">
                <a:sym typeface="Wingdings" panose="05000000000000000000" pitchFamily="2" charset="2"/>
              </a:rPr>
              <a:t> measurement only worked on 101923</a:t>
            </a:r>
            <a:endParaRPr lang="en-US" sz="1200" baseline="0" dirty="0"/>
          </a:p>
        </p:txBody>
      </p:sp>
      <p:graphicFrame>
        <p:nvGraphicFramePr>
          <p:cNvPr id="81" name="Group 229">
            <a:extLst>
              <a:ext uri="{FF2B5EF4-FFF2-40B4-BE49-F238E27FC236}">
                <a16:creationId xmlns:a16="http://schemas.microsoft.com/office/drawing/2014/main" id="{B2B5F437-451B-4C42-82AA-830D023090FE}"/>
              </a:ext>
            </a:extLst>
          </p:cNvPr>
          <p:cNvGraphicFramePr>
            <a:graphicFrameLocks noGrp="1"/>
          </p:cNvGraphicFramePr>
          <p:nvPr>
            <p:extLst>
              <p:ext uri="{D42A27DB-BD31-4B8C-83A1-F6EECF244321}">
                <p14:modId xmlns:p14="http://schemas.microsoft.com/office/powerpoint/2010/main" val="1792579070"/>
              </p:ext>
            </p:extLst>
          </p:nvPr>
        </p:nvGraphicFramePr>
        <p:xfrm>
          <a:off x="1072535" y="3886200"/>
          <a:ext cx="2772234" cy="2563501"/>
        </p:xfrm>
        <a:graphic>
          <a:graphicData uri="http://schemas.openxmlformats.org/drawingml/2006/table">
            <a:tbl>
              <a:tblPr/>
              <a:tblGrid>
                <a:gridCol w="714014">
                  <a:extLst>
                    <a:ext uri="{9D8B030D-6E8A-4147-A177-3AD203B41FA5}">
                      <a16:colId xmlns:a16="http://schemas.microsoft.com/office/drawing/2014/main" val="3244564121"/>
                    </a:ext>
                  </a:extLst>
                </a:gridCol>
                <a:gridCol w="2058220">
                  <a:extLst>
                    <a:ext uri="{9D8B030D-6E8A-4147-A177-3AD203B41FA5}">
                      <a16:colId xmlns:a16="http://schemas.microsoft.com/office/drawing/2014/main" val="20000"/>
                    </a:ext>
                  </a:extLst>
                </a:gridCol>
              </a:tblGrid>
              <a:tr h="2318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TIM</a:t>
                      </a:r>
                    </a:p>
                  </a:txBody>
                  <a:tcPr marT="45716" marB="45716"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Diag</a:t>
                      </a:r>
                      <a:r>
                        <a:rPr kumimoji="0" lang="en-US" sz="14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3He</a:t>
                      </a:r>
                      <a:r>
                        <a:rPr kumimoji="0" lang="en-US" sz="1400" b="0" i="0" u="none" strike="noStrike" cap="none" normalizeH="0" baseline="0" dirty="0">
                          <a:ln>
                            <a:noFill/>
                          </a:ln>
                          <a:solidFill>
                            <a:srgbClr val="0000FF"/>
                          </a:solidFill>
                          <a:effectLst/>
                          <a:latin typeface="Arial" panose="020B0604020202020204" pitchFamily="34" charset="0"/>
                          <a:ea typeface="ＭＳ Ｐゴシック" charset="0"/>
                          <a:cs typeface="Arial" panose="020B0604020202020204" pitchFamily="34" charset="0"/>
                        </a:rPr>
                        <a:t>/D3He</a:t>
                      </a:r>
                      <a:r>
                        <a:rPr kumimoji="0" lang="en-US" sz="14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T="45716" marB="45716"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60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TIM1</a:t>
                      </a:r>
                    </a:p>
                  </a:txBody>
                  <a:tcPr marT="45716" marB="45716"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Framing camera</a:t>
                      </a:r>
                    </a:p>
                  </a:txBody>
                  <a:tcPr marT="45716" marB="45716"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04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TIM2</a:t>
                      </a:r>
                    </a:p>
                  </a:txBody>
                  <a:tcPr marT="45716" marB="45716"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Trident: </a:t>
                      </a:r>
                      <a:r>
                        <a:rPr kumimoji="0" lang="en-US" sz="14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WRFx2, </a:t>
                      </a:r>
                      <a:r>
                        <a:rPr kumimoji="0" lang="en-US" sz="1400" b="1" i="0" u="none" strike="noStrike" cap="none" normalizeH="0" baseline="0" dirty="0">
                          <a:ln>
                            <a:noFill/>
                          </a:ln>
                          <a:solidFill>
                            <a:srgbClr val="00B050"/>
                          </a:solidFill>
                          <a:effectLst/>
                          <a:latin typeface="Arial" panose="020B0604020202020204" pitchFamily="34" charset="0"/>
                          <a:ea typeface="ＭＳ Ｐゴシック" charset="0"/>
                          <a:cs typeface="Arial" panose="020B0604020202020204" pitchFamily="34" charset="0"/>
                        </a:rPr>
                        <a:t>SRF</a:t>
                      </a:r>
                      <a:endParaRPr kumimoji="0" lang="en-US" sz="1400" b="0" i="0" u="none" strike="noStrike" cap="none" normalizeH="0" baseline="0" dirty="0">
                        <a:ln>
                          <a:noFill/>
                        </a:ln>
                        <a:solidFill>
                          <a:srgbClr val="00B050"/>
                        </a:solidFill>
                        <a:effectLst/>
                        <a:latin typeface="Arial" panose="020B0604020202020204" pitchFamily="34" charset="0"/>
                        <a:ea typeface="ＭＳ Ｐゴシック" charset="0"/>
                        <a:cs typeface="Arial" panose="020B0604020202020204" pitchFamily="34" charset="0"/>
                      </a:endParaRPr>
                    </a:p>
                  </a:txBody>
                  <a:tcPr marT="45716" marB="45716"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TIM3</a:t>
                      </a:r>
                    </a:p>
                  </a:txBody>
                  <a:tcPr marT="45716" marB="45716"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cap="none" normalizeH="0" baseline="0" dirty="0" err="1">
                          <a:ln>
                            <a:noFill/>
                          </a:ln>
                          <a:solidFill>
                            <a:srgbClr val="00B050"/>
                          </a:solidFill>
                          <a:effectLst/>
                          <a:latin typeface="Arial" panose="020B0604020202020204" pitchFamily="34" charset="0"/>
                          <a:ea typeface="ＭＳ Ｐゴシック" charset="0"/>
                          <a:cs typeface="Arial" panose="020B0604020202020204" pitchFamily="34" charset="0"/>
                        </a:rPr>
                        <a:t>MagSpec</a:t>
                      </a:r>
                      <a:endParaRPr kumimoji="0" lang="en-US" sz="1400" b="1" i="0" u="none" strike="noStrike" cap="none" normalizeH="0" baseline="0" dirty="0">
                        <a:ln>
                          <a:noFill/>
                        </a:ln>
                        <a:solidFill>
                          <a:srgbClr val="00B050"/>
                        </a:solidFill>
                        <a:effectLst/>
                        <a:latin typeface="Arial" panose="020B0604020202020204" pitchFamily="34" charset="0"/>
                        <a:ea typeface="ＭＳ Ｐゴシック" charset="0"/>
                        <a:cs typeface="Arial" panose="020B0604020202020204" pitchFamily="34" charset="0"/>
                      </a:endParaRPr>
                    </a:p>
                  </a:txBody>
                  <a:tcPr marT="45716" marB="45716"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22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TIM4</a:t>
                      </a:r>
                    </a:p>
                  </a:txBody>
                  <a:tcPr marT="45716" marB="45716"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WRF</a:t>
                      </a:r>
                    </a:p>
                  </a:txBody>
                  <a:tcPr marT="45716" marB="45716"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67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TIM5</a:t>
                      </a:r>
                    </a:p>
                  </a:txBody>
                  <a:tcPr marT="45716" marB="45716"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B050"/>
                          </a:solidFill>
                          <a:effectLst/>
                          <a:latin typeface="Arial" panose="020B0604020202020204" pitchFamily="34" charset="0"/>
                          <a:ea typeface="ＭＳ Ｐゴシック" charset="0"/>
                          <a:cs typeface="Arial" panose="020B0604020202020204" pitchFamily="34" charset="0"/>
                        </a:rPr>
                        <a:t>SRF</a:t>
                      </a:r>
                      <a:r>
                        <a:rPr kumimoji="0" lang="en-US" sz="1400" b="0" i="0" u="none" strike="noStrike" cap="none" normalizeH="0" baseline="0" dirty="0">
                          <a:ln>
                            <a:noFill/>
                          </a:ln>
                          <a:solidFill>
                            <a:srgbClr val="0000FF"/>
                          </a:solidFill>
                          <a:effectLst/>
                          <a:latin typeface="Arial" panose="020B0604020202020204" pitchFamily="34" charset="0"/>
                          <a:ea typeface="ＭＳ Ｐゴシック" charset="0"/>
                          <a:cs typeface="Arial" panose="020B0604020202020204" pitchFamily="34" charset="0"/>
                        </a:rPr>
                        <a:t>/PXTD</a:t>
                      </a:r>
                    </a:p>
                  </a:txBody>
                  <a:tcPr marT="45716" marB="45716"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22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TIM6</a:t>
                      </a:r>
                    </a:p>
                  </a:txBody>
                  <a:tcPr marT="45716" marB="45716"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B050"/>
                          </a:solidFill>
                          <a:effectLst/>
                          <a:latin typeface="Arial" panose="020B0604020202020204" pitchFamily="34" charset="0"/>
                          <a:ea typeface="ＭＳ Ｐゴシック" charset="0"/>
                          <a:cs typeface="Arial" panose="020B0604020202020204" pitchFamily="34" charset="0"/>
                        </a:rPr>
                        <a:t>SRF</a:t>
                      </a:r>
                      <a:r>
                        <a:rPr kumimoji="0" lang="en-US" sz="1400" b="0" i="0" u="none" strike="noStrike" cap="none" normalizeH="0" baseline="0" dirty="0">
                          <a:ln>
                            <a:noFill/>
                          </a:ln>
                          <a:solidFill>
                            <a:srgbClr val="0000FF"/>
                          </a:solidFill>
                          <a:effectLst/>
                          <a:latin typeface="Arial" panose="020B0604020202020204" pitchFamily="34" charset="0"/>
                          <a:ea typeface="ＭＳ Ｐゴシック" charset="0"/>
                          <a:cs typeface="Arial" panose="020B0604020202020204" pitchFamily="34" charset="0"/>
                        </a:rPr>
                        <a:t>/Clear LOS</a:t>
                      </a:r>
                    </a:p>
                  </a:txBody>
                  <a:tcPr marT="45716" marB="45716"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4" name="TextBox 83">
            <a:extLst>
              <a:ext uri="{FF2B5EF4-FFF2-40B4-BE49-F238E27FC236}">
                <a16:creationId xmlns:a16="http://schemas.microsoft.com/office/drawing/2014/main" id="{E82D78EE-AECF-497D-A741-CD9F281D83CA}"/>
              </a:ext>
            </a:extLst>
          </p:cNvPr>
          <p:cNvSpPr txBox="1"/>
          <p:nvPr/>
        </p:nvSpPr>
        <p:spPr>
          <a:xfrm>
            <a:off x="5799928" y="1292662"/>
            <a:ext cx="5373033" cy="646331"/>
          </a:xfrm>
          <a:prstGeom prst="rect">
            <a:avLst/>
          </a:prstGeom>
          <a:noFill/>
        </p:spPr>
        <p:txBody>
          <a:bodyPr wrap="square" rtlCol="0">
            <a:spAutoFit/>
          </a:bodyPr>
          <a:lstStyle/>
          <a:p>
            <a:r>
              <a:rPr lang="en-US" sz="1800" baseline="0" dirty="0">
                <a:latin typeface="Calibri" panose="020F0502020204030204" pitchFamily="34" charset="0"/>
              </a:rPr>
              <a:t>Implosion platform optimized for high yield and minimal spectral distortion</a:t>
            </a:r>
            <a:r>
              <a:rPr lang="en-US" sz="1800" baseline="30000" dirty="0">
                <a:latin typeface="Calibri" panose="020F0502020204030204" pitchFamily="34" charset="0"/>
              </a:rPr>
              <a:t>1)</a:t>
            </a:r>
          </a:p>
        </p:txBody>
      </p:sp>
      <p:sp>
        <p:nvSpPr>
          <p:cNvPr id="85" name="TextBox 84">
            <a:extLst>
              <a:ext uri="{FF2B5EF4-FFF2-40B4-BE49-F238E27FC236}">
                <a16:creationId xmlns:a16="http://schemas.microsoft.com/office/drawing/2014/main" id="{6468F7B3-3754-48AD-BCBD-965628080F97}"/>
              </a:ext>
            </a:extLst>
          </p:cNvPr>
          <p:cNvSpPr txBox="1"/>
          <p:nvPr/>
        </p:nvSpPr>
        <p:spPr>
          <a:xfrm>
            <a:off x="6324600" y="6518349"/>
            <a:ext cx="3941781" cy="307777"/>
          </a:xfrm>
          <a:prstGeom prst="rect">
            <a:avLst/>
          </a:prstGeom>
          <a:noFill/>
        </p:spPr>
        <p:txBody>
          <a:bodyPr wrap="square" rtlCol="0">
            <a:spAutoFit/>
          </a:bodyPr>
          <a:lstStyle/>
          <a:p>
            <a:r>
              <a:rPr lang="en-US" sz="1400" baseline="30000" dirty="0">
                <a:latin typeface="Arial" panose="020B0604020202020204" pitchFamily="34" charset="0"/>
                <a:cs typeface="Arial" panose="020B0604020202020204" pitchFamily="34" charset="0"/>
              </a:rPr>
              <a:t>1)</a:t>
            </a:r>
            <a:r>
              <a:rPr lang="en-US" sz="1400" baseline="0" dirty="0">
                <a:latin typeface="Arial" panose="020B0604020202020204" pitchFamily="34" charset="0"/>
                <a:cs typeface="Arial" panose="020B0604020202020204" pitchFamily="34" charset="0"/>
              </a:rPr>
              <a:t>Gatu Johnson et al., Phys. Plasmas (2017)</a:t>
            </a:r>
          </a:p>
        </p:txBody>
      </p:sp>
    </p:spTree>
    <p:extLst>
      <p:ext uri="{BB962C8B-B14F-4D97-AF65-F5344CB8AC3E}">
        <p14:creationId xmlns:p14="http://schemas.microsoft.com/office/powerpoint/2010/main" val="3958205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4DD626-19F2-42F2-8150-BF89AD2076D3}"/>
              </a:ext>
            </a:extLst>
          </p:cNvPr>
          <p:cNvSpPr>
            <a:spLocks noGrp="1"/>
          </p:cNvSpPr>
          <p:nvPr>
            <p:ph type="sldNum" sz="quarter" idx="12"/>
          </p:nvPr>
        </p:nvSpPr>
        <p:spPr/>
        <p:txBody>
          <a:bodyPr/>
          <a:lstStyle/>
          <a:p>
            <a:pPr>
              <a:defRPr/>
            </a:pPr>
            <a:fld id="{422BF25A-E652-47C5-8F3E-3B504B030B84}" type="slidenum">
              <a:rPr lang="en-US" smtClean="0">
                <a:solidFill>
                  <a:srgbClr val="FFFFFF">
                    <a:lumMod val="50000"/>
                  </a:srgbClr>
                </a:solidFill>
              </a:rPr>
              <a:pPr>
                <a:defRPr/>
              </a:pPr>
              <a:t>35</a:t>
            </a:fld>
            <a:endParaRPr lang="en-US">
              <a:solidFill>
                <a:srgbClr val="FFFFFF">
                  <a:lumMod val="50000"/>
                </a:srgbClr>
              </a:solidFill>
            </a:endParaRPr>
          </a:p>
        </p:txBody>
      </p:sp>
      <p:sp>
        <p:nvSpPr>
          <p:cNvPr id="3" name="TextBox 2">
            <a:extLst>
              <a:ext uri="{FF2B5EF4-FFF2-40B4-BE49-F238E27FC236}">
                <a16:creationId xmlns:a16="http://schemas.microsoft.com/office/drawing/2014/main" id="{8206D096-61C0-4BCD-98C8-75B428AFC26E}"/>
              </a:ext>
            </a:extLst>
          </p:cNvPr>
          <p:cNvSpPr txBox="1"/>
          <p:nvPr/>
        </p:nvSpPr>
        <p:spPr>
          <a:xfrm>
            <a:off x="863600" y="211679"/>
            <a:ext cx="10058400" cy="830997"/>
          </a:xfrm>
          <a:prstGeom prst="rect">
            <a:avLst/>
          </a:prstGeom>
          <a:noFill/>
        </p:spPr>
        <p:txBody>
          <a:bodyPr wrap="square" rtlCol="0">
            <a:spAutoFit/>
          </a:bodyPr>
          <a:lstStyle/>
          <a:p>
            <a:pPr marL="112713" indent="1588"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Three high-efficiency proton spectrometers are being leveraged to measure the </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a:t>
            </a:r>
            <a:r>
              <a:rPr kumimoji="0" lang="en-US" sz="24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proton energy spectrum</a:t>
            </a:r>
          </a:p>
        </p:txBody>
      </p:sp>
      <p:cxnSp>
        <p:nvCxnSpPr>
          <p:cNvPr id="4" name="Straight Connector 16">
            <a:extLst>
              <a:ext uri="{FF2B5EF4-FFF2-40B4-BE49-F238E27FC236}">
                <a16:creationId xmlns:a16="http://schemas.microsoft.com/office/drawing/2014/main" id="{1FC374CA-FE2A-45E7-937E-650B6006512A}"/>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D4CDAC7E-29A7-4AC3-AC22-7A1C212853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522E6AA-5577-4646-A8CA-15478181485A}"/>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grpSp>
        <p:nvGrpSpPr>
          <p:cNvPr id="7" name="Group 6">
            <a:extLst>
              <a:ext uri="{FF2B5EF4-FFF2-40B4-BE49-F238E27FC236}">
                <a16:creationId xmlns:a16="http://schemas.microsoft.com/office/drawing/2014/main" id="{BE9B5577-112A-4D7C-BC4C-69F66BBF9415}"/>
              </a:ext>
            </a:extLst>
          </p:cNvPr>
          <p:cNvGrpSpPr/>
          <p:nvPr/>
        </p:nvGrpSpPr>
        <p:grpSpPr>
          <a:xfrm>
            <a:off x="190961" y="1884275"/>
            <a:ext cx="3512522" cy="2368530"/>
            <a:chOff x="2185885" y="4016225"/>
            <a:chExt cx="3444419" cy="2243447"/>
          </a:xfrm>
        </p:grpSpPr>
        <p:pic>
          <p:nvPicPr>
            <p:cNvPr id="8" name="Picture 7">
              <a:extLst>
                <a:ext uri="{FF2B5EF4-FFF2-40B4-BE49-F238E27FC236}">
                  <a16:creationId xmlns:a16="http://schemas.microsoft.com/office/drawing/2014/main" id="{90D556E6-DFA2-4D64-80F0-B7F0BB254B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885" y="4016225"/>
              <a:ext cx="3365171" cy="2243447"/>
            </a:xfrm>
            <a:prstGeom prst="rect">
              <a:avLst/>
            </a:prstGeom>
          </p:spPr>
        </p:pic>
        <p:sp>
          <p:nvSpPr>
            <p:cNvPr id="9" name="TextBox 8">
              <a:extLst>
                <a:ext uri="{FF2B5EF4-FFF2-40B4-BE49-F238E27FC236}">
                  <a16:creationId xmlns:a16="http://schemas.microsoft.com/office/drawing/2014/main" id="{AB774C10-90BE-49C1-9587-80940A0335CF}"/>
                </a:ext>
              </a:extLst>
            </p:cNvPr>
            <p:cNvSpPr txBox="1"/>
            <p:nvPr/>
          </p:nvSpPr>
          <p:spPr>
            <a:xfrm>
              <a:off x="4063632" y="5774887"/>
              <a:ext cx="1566672" cy="369332"/>
            </a:xfrm>
            <a:prstGeom prst="rect">
              <a:avLst/>
            </a:prstGeom>
            <a:noFill/>
          </p:spPr>
          <p:txBody>
            <a:bodyPr wrap="square" rtlCol="0">
              <a:spAutoFit/>
            </a:bodyPr>
            <a:lstStyle/>
            <a:p>
              <a:pPr fontAlgn="auto">
                <a:spcBef>
                  <a:spcPts val="0"/>
                </a:spcBef>
                <a:spcAft>
                  <a:spcPts val="0"/>
                </a:spcAft>
              </a:pPr>
              <a:r>
                <a:rPr kumimoji="0" lang="en-US" sz="1800" baseline="0" dirty="0">
                  <a:solidFill>
                    <a:prstClr val="black"/>
                  </a:solidFill>
                  <a:latin typeface="Arial"/>
                </a:rPr>
                <a:t>WRF</a:t>
              </a:r>
            </a:p>
          </p:txBody>
        </p:sp>
        <p:cxnSp>
          <p:nvCxnSpPr>
            <p:cNvPr id="10" name="Straight Arrow Connector 9">
              <a:extLst>
                <a:ext uri="{FF2B5EF4-FFF2-40B4-BE49-F238E27FC236}">
                  <a16:creationId xmlns:a16="http://schemas.microsoft.com/office/drawing/2014/main" id="{D7ADBC28-3299-426D-9694-525159F404CE}"/>
                </a:ext>
              </a:extLst>
            </p:cNvPr>
            <p:cNvCxnSpPr/>
            <p:nvPr/>
          </p:nvCxnSpPr>
          <p:spPr>
            <a:xfrm flipH="1" flipV="1">
              <a:off x="3356496" y="5916788"/>
              <a:ext cx="786384" cy="74564"/>
            </a:xfrm>
            <a:prstGeom prst="straightConnector1">
              <a:avLst/>
            </a:prstGeom>
            <a:noFill/>
            <a:ln w="19050" cap="flat" cmpd="sng" algn="ctr">
              <a:solidFill>
                <a:srgbClr val="FFFF00"/>
              </a:solidFill>
              <a:prstDash val="solid"/>
              <a:tailEnd type="triangle"/>
            </a:ln>
            <a:effectLst/>
          </p:spPr>
        </p:cxnSp>
        <p:cxnSp>
          <p:nvCxnSpPr>
            <p:cNvPr id="11" name="Straight Arrow Connector 10">
              <a:extLst>
                <a:ext uri="{FF2B5EF4-FFF2-40B4-BE49-F238E27FC236}">
                  <a16:creationId xmlns:a16="http://schemas.microsoft.com/office/drawing/2014/main" id="{4C1947D7-4F2A-4922-87BB-823783C6AF3E}"/>
                </a:ext>
              </a:extLst>
            </p:cNvPr>
            <p:cNvCxnSpPr/>
            <p:nvPr/>
          </p:nvCxnSpPr>
          <p:spPr>
            <a:xfrm flipH="1" flipV="1">
              <a:off x="3057792" y="5703666"/>
              <a:ext cx="1085088" cy="226106"/>
            </a:xfrm>
            <a:prstGeom prst="straightConnector1">
              <a:avLst/>
            </a:prstGeom>
            <a:noFill/>
            <a:ln w="19050" cap="flat" cmpd="sng" algn="ctr">
              <a:solidFill>
                <a:srgbClr val="FFFF00"/>
              </a:solidFill>
              <a:prstDash val="solid"/>
              <a:tailEnd type="triangle"/>
            </a:ln>
            <a:effectLst/>
          </p:spPr>
        </p:cxnSp>
      </p:grpSp>
      <p:pic>
        <p:nvPicPr>
          <p:cNvPr id="12" name="Picture 11">
            <a:extLst>
              <a:ext uri="{FF2B5EF4-FFF2-40B4-BE49-F238E27FC236}">
                <a16:creationId xmlns:a16="http://schemas.microsoft.com/office/drawing/2014/main" id="{240570BB-8E9A-4C0E-AD1E-22639EE8FFB4}"/>
              </a:ext>
            </a:extLst>
          </p:cNvPr>
          <p:cNvPicPr>
            <a:picLocks noChangeAspect="1"/>
          </p:cNvPicPr>
          <p:nvPr/>
        </p:nvPicPr>
        <p:blipFill>
          <a:blip r:embed="rId4"/>
          <a:stretch>
            <a:fillRect/>
          </a:stretch>
        </p:blipFill>
        <p:spPr>
          <a:xfrm>
            <a:off x="5505142" y="1812551"/>
            <a:ext cx="2340903" cy="2318364"/>
          </a:xfrm>
          <a:prstGeom prst="rect">
            <a:avLst/>
          </a:prstGeom>
        </p:spPr>
      </p:pic>
      <p:sp>
        <p:nvSpPr>
          <p:cNvPr id="13" name="TextBox 12">
            <a:extLst>
              <a:ext uri="{FF2B5EF4-FFF2-40B4-BE49-F238E27FC236}">
                <a16:creationId xmlns:a16="http://schemas.microsoft.com/office/drawing/2014/main" id="{466ED9A2-B750-46F3-8908-8272AD939B10}"/>
              </a:ext>
            </a:extLst>
          </p:cNvPr>
          <p:cNvSpPr txBox="1"/>
          <p:nvPr/>
        </p:nvSpPr>
        <p:spPr>
          <a:xfrm>
            <a:off x="3875683" y="1829595"/>
            <a:ext cx="1813726"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 optimized Step Range Filter (SRF) design:*</a:t>
            </a:r>
          </a:p>
        </p:txBody>
      </p:sp>
      <p:cxnSp>
        <p:nvCxnSpPr>
          <p:cNvPr id="14" name="Straight Arrow Connector 13">
            <a:extLst>
              <a:ext uri="{FF2B5EF4-FFF2-40B4-BE49-F238E27FC236}">
                <a16:creationId xmlns:a16="http://schemas.microsoft.com/office/drawing/2014/main" id="{8F51EF15-4BF6-4684-8328-93F977177834}"/>
              </a:ext>
            </a:extLst>
          </p:cNvPr>
          <p:cNvCxnSpPr>
            <a:cxnSpLocks/>
          </p:cNvCxnSpPr>
          <p:nvPr/>
        </p:nvCxnSpPr>
        <p:spPr>
          <a:xfrm flipV="1">
            <a:off x="5124155" y="2891845"/>
            <a:ext cx="751845" cy="326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D0D3AE-987C-4BFB-8E5F-B51C80162482}"/>
              </a:ext>
            </a:extLst>
          </p:cNvPr>
          <p:cNvCxnSpPr>
            <a:cxnSpLocks/>
          </p:cNvCxnSpPr>
          <p:nvPr/>
        </p:nvCxnSpPr>
        <p:spPr>
          <a:xfrm flipV="1">
            <a:off x="5134114" y="3214869"/>
            <a:ext cx="741886" cy="173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7C2507-7236-4C0F-9D12-AB5F6D393F37}"/>
              </a:ext>
            </a:extLst>
          </p:cNvPr>
          <p:cNvSpPr txBox="1"/>
          <p:nvPr/>
        </p:nvSpPr>
        <p:spPr>
          <a:xfrm>
            <a:off x="3867849" y="3120445"/>
            <a:ext cx="1360080"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Tantalum steps fielded in front of CR39</a:t>
            </a:r>
          </a:p>
        </p:txBody>
      </p:sp>
      <p:pic>
        <p:nvPicPr>
          <p:cNvPr id="17" name="Picture 16">
            <a:extLst>
              <a:ext uri="{FF2B5EF4-FFF2-40B4-BE49-F238E27FC236}">
                <a16:creationId xmlns:a16="http://schemas.microsoft.com/office/drawing/2014/main" id="{55500494-7526-48AE-BB79-463CC1B3EC70}"/>
              </a:ext>
            </a:extLst>
          </p:cNvPr>
          <p:cNvPicPr>
            <a:picLocks noChangeAspect="1"/>
          </p:cNvPicPr>
          <p:nvPr/>
        </p:nvPicPr>
        <p:blipFill>
          <a:blip r:embed="rId5"/>
          <a:stretch>
            <a:fillRect/>
          </a:stretch>
        </p:blipFill>
        <p:spPr>
          <a:xfrm>
            <a:off x="8135107" y="1620657"/>
            <a:ext cx="4160635" cy="2895765"/>
          </a:xfrm>
          <a:prstGeom prst="rect">
            <a:avLst/>
          </a:prstGeom>
        </p:spPr>
      </p:pic>
      <p:sp>
        <p:nvSpPr>
          <p:cNvPr id="18" name="TextBox 17">
            <a:extLst>
              <a:ext uri="{FF2B5EF4-FFF2-40B4-BE49-F238E27FC236}">
                <a16:creationId xmlns:a16="http://schemas.microsoft.com/office/drawing/2014/main" id="{31E16DB6-95E9-447D-A7B0-5E3108C279F1}"/>
              </a:ext>
            </a:extLst>
          </p:cNvPr>
          <p:cNvSpPr txBox="1"/>
          <p:nvPr/>
        </p:nvSpPr>
        <p:spPr>
          <a:xfrm>
            <a:off x="381000" y="1295400"/>
            <a:ext cx="2743200" cy="369332"/>
          </a:xfrm>
          <a:prstGeom prst="rect">
            <a:avLst/>
          </a:prstGeom>
          <a:noFill/>
        </p:spPr>
        <p:txBody>
          <a:bodyPr wrap="square" rtlCol="0">
            <a:spAutoFit/>
          </a:bodyPr>
          <a:lstStyle/>
          <a:p>
            <a:r>
              <a:rPr lang="en-US" sz="1800" b="1" baseline="0" dirty="0">
                <a:latin typeface="Calibri" panose="020F0502020204030204" pitchFamily="34" charset="0"/>
              </a:rPr>
              <a:t>Wedge-range-filters (WRF)</a:t>
            </a:r>
          </a:p>
        </p:txBody>
      </p:sp>
      <p:sp>
        <p:nvSpPr>
          <p:cNvPr id="19" name="TextBox 18">
            <a:extLst>
              <a:ext uri="{FF2B5EF4-FFF2-40B4-BE49-F238E27FC236}">
                <a16:creationId xmlns:a16="http://schemas.microsoft.com/office/drawing/2014/main" id="{DEE2A34C-208F-4650-928F-456E1949276B}"/>
              </a:ext>
            </a:extLst>
          </p:cNvPr>
          <p:cNvSpPr txBox="1"/>
          <p:nvPr/>
        </p:nvSpPr>
        <p:spPr>
          <a:xfrm>
            <a:off x="4381500" y="1291867"/>
            <a:ext cx="2743200" cy="369332"/>
          </a:xfrm>
          <a:prstGeom prst="rect">
            <a:avLst/>
          </a:prstGeom>
          <a:noFill/>
        </p:spPr>
        <p:txBody>
          <a:bodyPr wrap="square" rtlCol="0">
            <a:spAutoFit/>
          </a:bodyPr>
          <a:lstStyle/>
          <a:p>
            <a:r>
              <a:rPr lang="en-US" sz="1800" b="1" baseline="0" dirty="0">
                <a:latin typeface="Calibri" panose="020F0502020204030204" pitchFamily="34" charset="0"/>
              </a:rPr>
              <a:t>Step-range-filters (SRF)</a:t>
            </a:r>
          </a:p>
        </p:txBody>
      </p:sp>
      <p:sp>
        <p:nvSpPr>
          <p:cNvPr id="20" name="TextBox 19">
            <a:extLst>
              <a:ext uri="{FF2B5EF4-FFF2-40B4-BE49-F238E27FC236}">
                <a16:creationId xmlns:a16="http://schemas.microsoft.com/office/drawing/2014/main" id="{42872D47-559C-4CEB-8971-6212EA8B2173}"/>
              </a:ext>
            </a:extLst>
          </p:cNvPr>
          <p:cNvSpPr txBox="1"/>
          <p:nvPr/>
        </p:nvSpPr>
        <p:spPr>
          <a:xfrm>
            <a:off x="8280400" y="1231601"/>
            <a:ext cx="3728366" cy="369332"/>
          </a:xfrm>
          <a:prstGeom prst="rect">
            <a:avLst/>
          </a:prstGeom>
          <a:noFill/>
        </p:spPr>
        <p:txBody>
          <a:bodyPr wrap="square" rtlCol="0">
            <a:spAutoFit/>
          </a:bodyPr>
          <a:lstStyle/>
          <a:p>
            <a:r>
              <a:rPr lang="en-US" sz="1800" b="1" baseline="0" dirty="0">
                <a:latin typeface="Calibri" panose="020F0502020204030204" pitchFamily="34" charset="0"/>
              </a:rPr>
              <a:t>Magnetic Spectrometer (</a:t>
            </a:r>
            <a:r>
              <a:rPr lang="en-US" sz="1800" b="1" baseline="0" dirty="0" err="1">
                <a:latin typeface="Calibri" panose="020F0502020204030204" pitchFamily="34" charset="0"/>
              </a:rPr>
              <a:t>MagSpec</a:t>
            </a:r>
            <a:r>
              <a:rPr lang="en-US" sz="1800" b="1" baseline="0" dirty="0">
                <a:latin typeface="Calibri" panose="020F0502020204030204" pitchFamily="34" charset="0"/>
              </a:rPr>
              <a:t>)</a:t>
            </a:r>
          </a:p>
        </p:txBody>
      </p:sp>
      <p:sp>
        <p:nvSpPr>
          <p:cNvPr id="21" name="TextBox 20">
            <a:extLst>
              <a:ext uri="{FF2B5EF4-FFF2-40B4-BE49-F238E27FC236}">
                <a16:creationId xmlns:a16="http://schemas.microsoft.com/office/drawing/2014/main" id="{4020A2A1-0619-462C-AEE6-6725DD6761DD}"/>
              </a:ext>
            </a:extLst>
          </p:cNvPr>
          <p:cNvSpPr txBox="1"/>
          <p:nvPr/>
        </p:nvSpPr>
        <p:spPr>
          <a:xfrm>
            <a:off x="340030" y="1534270"/>
            <a:ext cx="2863241" cy="369332"/>
          </a:xfrm>
          <a:prstGeom prst="rect">
            <a:avLst/>
          </a:prstGeom>
          <a:noFill/>
        </p:spPr>
        <p:txBody>
          <a:bodyPr wrap="square" rtlCol="0">
            <a:spAutoFit/>
          </a:bodyPr>
          <a:lstStyle/>
          <a:p>
            <a:r>
              <a:rPr lang="en-US" sz="1800" b="1" baseline="0" dirty="0">
                <a:solidFill>
                  <a:srgbClr val="FF0000"/>
                </a:solidFill>
                <a:latin typeface="Calibri" panose="020F0502020204030204" pitchFamily="34" charset="0"/>
              </a:rPr>
              <a:t>Low-energy cut-off: </a:t>
            </a:r>
            <a:r>
              <a:rPr lang="en-US" sz="1800" b="1" baseline="0" dirty="0">
                <a:solidFill>
                  <a:srgbClr val="FF0000"/>
                </a:solidFill>
                <a:latin typeface="Calibri" panose="020F0502020204030204" pitchFamily="34" charset="0"/>
                <a:sym typeface="Symbol" panose="05050102010706020507" pitchFamily="18" charset="2"/>
              </a:rPr>
              <a:t></a:t>
            </a:r>
            <a:r>
              <a:rPr lang="en-US" sz="1800" b="1" baseline="0" dirty="0">
                <a:solidFill>
                  <a:srgbClr val="FF0000"/>
                </a:solidFill>
                <a:latin typeface="Calibri" panose="020F0502020204030204" pitchFamily="34" charset="0"/>
              </a:rPr>
              <a:t>5 MeV</a:t>
            </a:r>
          </a:p>
        </p:txBody>
      </p:sp>
      <p:sp>
        <p:nvSpPr>
          <p:cNvPr id="23" name="TextBox 22">
            <a:extLst>
              <a:ext uri="{FF2B5EF4-FFF2-40B4-BE49-F238E27FC236}">
                <a16:creationId xmlns:a16="http://schemas.microsoft.com/office/drawing/2014/main" id="{5EB376C3-24DB-424B-BC00-E08218D43160}"/>
              </a:ext>
            </a:extLst>
          </p:cNvPr>
          <p:cNvSpPr txBox="1"/>
          <p:nvPr/>
        </p:nvSpPr>
        <p:spPr>
          <a:xfrm>
            <a:off x="85589" y="6329568"/>
            <a:ext cx="4076239" cy="523220"/>
          </a:xfrm>
          <a:prstGeom prst="rect">
            <a:avLst/>
          </a:prstGeom>
          <a:noFill/>
        </p:spPr>
        <p:txBody>
          <a:bodyPr wrap="square" rtlCol="0">
            <a:spAutoFit/>
          </a:bodyPr>
          <a:lstStyle/>
          <a:p>
            <a:r>
              <a:rPr lang="en-US" sz="1400" baseline="0" dirty="0">
                <a:latin typeface="Calibri" panose="020F0502020204030204" pitchFamily="34" charset="0"/>
              </a:rPr>
              <a:t>WRF analysis for NIF shots: </a:t>
            </a:r>
            <a:br>
              <a:rPr lang="en-US" sz="1400" baseline="0" dirty="0">
                <a:latin typeface="Calibri" panose="020F0502020204030204" pitchFamily="34" charset="0"/>
              </a:rPr>
            </a:br>
            <a:r>
              <a:rPr lang="en-US" sz="1400" baseline="0" dirty="0">
                <a:latin typeface="Calibri" panose="020F0502020204030204" pitchFamily="34" charset="0"/>
              </a:rPr>
              <a:t>Brandon Lahmann and Justin Kunimune</a:t>
            </a:r>
          </a:p>
        </p:txBody>
      </p:sp>
    </p:spTree>
    <p:extLst>
      <p:ext uri="{BB962C8B-B14F-4D97-AF65-F5344CB8AC3E}">
        <p14:creationId xmlns:p14="http://schemas.microsoft.com/office/powerpoint/2010/main" val="1265863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7743ED-6A46-4858-AF85-C20BD465B141}"/>
              </a:ext>
            </a:extLst>
          </p:cNvPr>
          <p:cNvPicPr>
            <a:picLocks noChangeAspect="1"/>
          </p:cNvPicPr>
          <p:nvPr/>
        </p:nvPicPr>
        <p:blipFill>
          <a:blip r:embed="rId3">
            <a:extLst>
              <a:ext uri="{28A0092B-C50C-407E-A947-70E740481C1C}">
                <a14:useLocalDpi xmlns:a14="http://schemas.microsoft.com/office/drawing/2010/main" val="0"/>
              </a:ext>
            </a:extLst>
          </a:blip>
          <a:srcRect l="4016" r="4016"/>
          <a:stretch/>
        </p:blipFill>
        <p:spPr>
          <a:xfrm>
            <a:off x="0" y="0"/>
            <a:ext cx="12252960" cy="6909408"/>
          </a:xfrm>
          <a:prstGeom prst="rect">
            <a:avLst/>
          </a:prstGeom>
        </p:spPr>
      </p:pic>
      <p:sp>
        <p:nvSpPr>
          <p:cNvPr id="2" name="Slide Number Placeholder 1"/>
          <p:cNvSpPr>
            <a:spLocks noGrp="1"/>
          </p:cNvSpPr>
          <p:nvPr>
            <p:ph type="sldNum" sz="quarter" idx="12"/>
          </p:nvPr>
        </p:nvSpPr>
        <p:spPr/>
        <p:txBody>
          <a:bodyPr/>
          <a:lstStyle/>
          <a:p>
            <a:fld id="{92AE12BA-8431-43D1-AC26-60EAE7FB2150}" type="slidenum">
              <a:rPr lang="en-US" smtClean="0">
                <a:solidFill>
                  <a:prstClr val="black">
                    <a:tint val="75000"/>
                  </a:prstClr>
                </a:solidFill>
              </a:rPr>
              <a:pPr/>
              <a:t>36</a:t>
            </a:fld>
            <a:endParaRPr lang="en-US" dirty="0">
              <a:solidFill>
                <a:prstClr val="black">
                  <a:tint val="75000"/>
                </a:prstClr>
              </a:solidFill>
            </a:endParaRPr>
          </a:p>
        </p:txBody>
      </p:sp>
      <p:sp>
        <p:nvSpPr>
          <p:cNvPr id="3" name="TextBox 2"/>
          <p:cNvSpPr txBox="1"/>
          <p:nvPr/>
        </p:nvSpPr>
        <p:spPr>
          <a:xfrm>
            <a:off x="3581400" y="5611505"/>
            <a:ext cx="6248400" cy="830997"/>
          </a:xfrm>
          <a:prstGeom prst="rect">
            <a:avLst/>
          </a:prstGeom>
          <a:solidFill>
            <a:srgbClr val="FBE5D6">
              <a:alpha val="67059"/>
            </a:srgbClr>
          </a:solidFill>
        </p:spPr>
        <p:txBody>
          <a:bodyPr wrap="square" rtlCol="0">
            <a:spAutoFit/>
          </a:bodyPr>
          <a:lstStyle/>
          <a:p>
            <a:pPr marL="112713" fontAlgn="auto">
              <a:spcBef>
                <a:spcPts val="0"/>
              </a:spcBef>
              <a:spcAft>
                <a:spcPts val="0"/>
              </a:spcAft>
            </a:pPr>
            <a:r>
              <a:rPr lang="en-US" sz="2400" b="1" baseline="0" dirty="0">
                <a:solidFill>
                  <a:srgbClr val="660033"/>
                </a:solidFill>
                <a:latin typeface="Arial" panose="020B0604020202020204" pitchFamily="34" charset="0"/>
                <a:cs typeface="Arial" panose="020B0604020202020204" pitchFamily="34" charset="0"/>
              </a:rPr>
              <a:t>Proton spectrometer response is being tested on our MIT HED accelerator </a:t>
            </a:r>
            <a:endPar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2BA14A5-DE9F-4101-A329-F6705BCE0E81}"/>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r>
              <a:rPr kumimoji="0" lang="en-US" sz="1200" b="1" baseline="30000" dirty="0">
                <a:solidFill>
                  <a:schemeClr val="bg1"/>
                </a:solidFill>
                <a:latin typeface="Arial" charset="0"/>
              </a:rPr>
              <a:t>3</a:t>
            </a:r>
            <a:r>
              <a:rPr kumimoji="0" lang="en-US" sz="1200" b="1" baseline="0" dirty="0">
                <a:solidFill>
                  <a:schemeClr val="bg1"/>
                </a:solidFill>
                <a:latin typeface="Arial" charset="0"/>
              </a:rPr>
              <a:t>He</a:t>
            </a:r>
          </a:p>
        </p:txBody>
      </p:sp>
    </p:spTree>
    <p:extLst>
      <p:ext uri="{BB962C8B-B14F-4D97-AF65-F5344CB8AC3E}">
        <p14:creationId xmlns:p14="http://schemas.microsoft.com/office/powerpoint/2010/main" val="444589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E12BA-8431-43D1-AC26-60EAE7FB2150}" type="slidenum">
              <a:rPr kumimoji="1" lang="en-US" sz="1200" b="0" i="0" u="none" strike="noStrike" kern="1200" cap="none" spc="0" normalizeH="0" baseline="-2500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sz="1200" b="0" i="0" u="none" strike="noStrike" kern="1200" cap="none" spc="0" normalizeH="0" baseline="-25000" noProof="0" dirty="0">
              <a:ln>
                <a:noFill/>
              </a:ln>
              <a:solidFill>
                <a:prstClr val="black">
                  <a:tint val="75000"/>
                </a:prstClr>
              </a:solidFill>
              <a:effectLst/>
              <a:uLnTx/>
              <a:uFillTx/>
              <a:latin typeface="Times New Roman" pitchFamily="18" charset="0"/>
              <a:ea typeface="+mn-ea"/>
              <a:cs typeface="+mn-cs"/>
            </a:endParaRPr>
          </a:p>
        </p:txBody>
      </p:sp>
      <p:sp>
        <p:nvSpPr>
          <p:cNvPr id="3" name="TextBox 2"/>
          <p:cNvSpPr txBox="1"/>
          <p:nvPr/>
        </p:nvSpPr>
        <p:spPr>
          <a:xfrm>
            <a:off x="855480" y="198596"/>
            <a:ext cx="10193520" cy="830997"/>
          </a:xfrm>
          <a:prstGeom prst="rect">
            <a:avLst/>
          </a:prstGeom>
          <a:noFill/>
        </p:spPr>
        <p:txBody>
          <a:bodyPr wrap="square" rtlCol="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rPr>
              <a:t>WRF spectrometers have been used as a workhorse for many years, but recent data raise questions about impact of x-rays on response</a:t>
            </a:r>
            <a:endPar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p:cNvCxnSpPr>
            <a:cxnSpLocks noChangeShapeType="1"/>
          </p:cNvCxnSpPr>
          <p:nvPr/>
        </p:nvCxnSpPr>
        <p:spPr bwMode="auto">
          <a:xfrm>
            <a:off x="0" y="10668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44043BE-A542-40C4-89ED-3A0FF7F9FA81}"/>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p>
        </p:txBody>
      </p:sp>
      <p:graphicFrame>
        <p:nvGraphicFramePr>
          <p:cNvPr id="15" name="Chart 14">
            <a:extLst>
              <a:ext uri="{FF2B5EF4-FFF2-40B4-BE49-F238E27FC236}">
                <a16:creationId xmlns:a16="http://schemas.microsoft.com/office/drawing/2014/main" id="{3615E167-3F9A-48D2-B841-D88D5F6761C6}"/>
              </a:ext>
            </a:extLst>
          </p:cNvPr>
          <p:cNvGraphicFramePr>
            <a:graphicFrameLocks/>
          </p:cNvGraphicFramePr>
          <p:nvPr>
            <p:extLst>
              <p:ext uri="{D42A27DB-BD31-4B8C-83A1-F6EECF244321}">
                <p14:modId xmlns:p14="http://schemas.microsoft.com/office/powerpoint/2010/main" val="3918634829"/>
              </p:ext>
            </p:extLst>
          </p:nvPr>
        </p:nvGraphicFramePr>
        <p:xfrm>
          <a:off x="685800" y="1244372"/>
          <a:ext cx="5020561" cy="289559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B60E965-029A-46FA-B494-4EDFA1C2E638}"/>
              </a:ext>
            </a:extLst>
          </p:cNvPr>
          <p:cNvSpPr txBox="1"/>
          <p:nvPr/>
        </p:nvSpPr>
        <p:spPr>
          <a:xfrm>
            <a:off x="2014799" y="1436241"/>
            <a:ext cx="932390" cy="369332"/>
          </a:xfrm>
          <a:prstGeom prst="rect">
            <a:avLst/>
          </a:prstGeom>
          <a:noFill/>
        </p:spPr>
        <p:txBody>
          <a:bodyPr wrap="square" rtlCol="0">
            <a:spAutoFit/>
          </a:bodyPr>
          <a:lstStyle/>
          <a:p>
            <a:r>
              <a:rPr lang="en-US" sz="1800" baseline="0" dirty="0">
                <a:solidFill>
                  <a:srgbClr val="002060"/>
                </a:solidFill>
                <a:latin typeface="+mn-lt"/>
              </a:rPr>
              <a:t>26cm </a:t>
            </a:r>
          </a:p>
        </p:txBody>
      </p:sp>
      <p:sp>
        <p:nvSpPr>
          <p:cNvPr id="17" name="TextBox 16">
            <a:extLst>
              <a:ext uri="{FF2B5EF4-FFF2-40B4-BE49-F238E27FC236}">
                <a16:creationId xmlns:a16="http://schemas.microsoft.com/office/drawing/2014/main" id="{60ADCEEA-147E-4D90-9B92-B6C76CB5145A}"/>
              </a:ext>
            </a:extLst>
          </p:cNvPr>
          <p:cNvSpPr txBox="1"/>
          <p:nvPr/>
        </p:nvSpPr>
        <p:spPr>
          <a:xfrm>
            <a:off x="4224599" y="2539772"/>
            <a:ext cx="932390" cy="369332"/>
          </a:xfrm>
          <a:prstGeom prst="rect">
            <a:avLst/>
          </a:prstGeom>
          <a:noFill/>
        </p:spPr>
        <p:txBody>
          <a:bodyPr wrap="square" rtlCol="0">
            <a:spAutoFit/>
          </a:bodyPr>
          <a:lstStyle/>
          <a:p>
            <a:r>
              <a:rPr lang="en-US" sz="1800" baseline="0" dirty="0">
                <a:solidFill>
                  <a:srgbClr val="C00000"/>
                </a:solidFill>
                <a:latin typeface="+mn-lt"/>
              </a:rPr>
              <a:t>10.5cm </a:t>
            </a:r>
          </a:p>
        </p:txBody>
      </p:sp>
      <p:cxnSp>
        <p:nvCxnSpPr>
          <p:cNvPr id="8" name="Straight Arrow Connector 7">
            <a:extLst>
              <a:ext uri="{FF2B5EF4-FFF2-40B4-BE49-F238E27FC236}">
                <a16:creationId xmlns:a16="http://schemas.microsoft.com/office/drawing/2014/main" id="{C365B62C-83A1-4A69-B7B1-1A5578AB64C1}"/>
              </a:ext>
            </a:extLst>
          </p:cNvPr>
          <p:cNvCxnSpPr>
            <a:cxnSpLocks/>
            <a:stCxn id="17" idx="1"/>
          </p:cNvCxnSpPr>
          <p:nvPr/>
        </p:nvCxnSpPr>
        <p:spPr>
          <a:xfrm flipH="1">
            <a:off x="3614999" y="2724438"/>
            <a:ext cx="609600" cy="9602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EF4278-B767-4A5C-8443-AE4AC399FD9D}"/>
              </a:ext>
            </a:extLst>
          </p:cNvPr>
          <p:cNvCxnSpPr>
            <a:cxnSpLocks/>
          </p:cNvCxnSpPr>
          <p:nvPr/>
        </p:nvCxnSpPr>
        <p:spPr>
          <a:xfrm flipH="1">
            <a:off x="3614999" y="2820462"/>
            <a:ext cx="609600" cy="40511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17A9892-5EF5-4D1B-9CC3-51B1CE658C13}"/>
              </a:ext>
            </a:extLst>
          </p:cNvPr>
          <p:cNvSpPr txBox="1"/>
          <p:nvPr/>
        </p:nvSpPr>
        <p:spPr>
          <a:xfrm>
            <a:off x="85589" y="6329568"/>
            <a:ext cx="4076239" cy="523220"/>
          </a:xfrm>
          <a:prstGeom prst="rect">
            <a:avLst/>
          </a:prstGeom>
          <a:noFill/>
        </p:spPr>
        <p:txBody>
          <a:bodyPr wrap="square" rtlCol="0">
            <a:spAutoFit/>
          </a:bodyPr>
          <a:lstStyle/>
          <a:p>
            <a:r>
              <a:rPr lang="en-US" sz="1400" baseline="0" dirty="0">
                <a:latin typeface="Calibri" panose="020F0502020204030204" pitchFamily="34" charset="0"/>
              </a:rPr>
              <a:t>WRF analysis for NIF shots: </a:t>
            </a:r>
            <a:br>
              <a:rPr lang="en-US" sz="1400" baseline="0" dirty="0">
                <a:latin typeface="Calibri" panose="020F0502020204030204" pitchFamily="34" charset="0"/>
              </a:rPr>
            </a:br>
            <a:r>
              <a:rPr lang="en-US" sz="1400" baseline="0" dirty="0">
                <a:latin typeface="Calibri" panose="020F0502020204030204" pitchFamily="34" charset="0"/>
              </a:rPr>
              <a:t>Brandon Lahmann and Justin Kunimune</a:t>
            </a:r>
          </a:p>
        </p:txBody>
      </p:sp>
      <p:sp>
        <p:nvSpPr>
          <p:cNvPr id="20" name="TextBox 19">
            <a:extLst>
              <a:ext uri="{FF2B5EF4-FFF2-40B4-BE49-F238E27FC236}">
                <a16:creationId xmlns:a16="http://schemas.microsoft.com/office/drawing/2014/main" id="{1003D507-8449-48C2-B05F-C10D7E253C2E}"/>
              </a:ext>
            </a:extLst>
          </p:cNvPr>
          <p:cNvSpPr txBox="1"/>
          <p:nvPr/>
        </p:nvSpPr>
        <p:spPr>
          <a:xfrm>
            <a:off x="4073717" y="1398073"/>
            <a:ext cx="1447800" cy="400110"/>
          </a:xfrm>
          <a:prstGeom prst="rect">
            <a:avLst/>
          </a:prstGeom>
          <a:noFill/>
        </p:spPr>
        <p:txBody>
          <a:bodyPr wrap="square" rtlCol="0">
            <a:spAutoFit/>
          </a:bodyPr>
          <a:lstStyle/>
          <a:p>
            <a:r>
              <a:rPr lang="en-US" baseline="0" dirty="0">
                <a:latin typeface="+mn-lt"/>
              </a:rPr>
              <a:t>Shot 77957</a:t>
            </a:r>
          </a:p>
        </p:txBody>
      </p:sp>
    </p:spTree>
    <p:extLst>
      <p:ext uri="{BB962C8B-B14F-4D97-AF65-F5344CB8AC3E}">
        <p14:creationId xmlns:p14="http://schemas.microsoft.com/office/powerpoint/2010/main" val="3409936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E12BA-8431-43D1-AC26-60EAE7FB2150}" type="slidenum">
              <a:rPr kumimoji="1" lang="en-US" sz="1200" b="0" i="0" u="none" strike="noStrike" kern="1200" cap="none" spc="0" normalizeH="0" baseline="-2500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sz="1200" b="0" i="0" u="none" strike="noStrike" kern="1200" cap="none" spc="0" normalizeH="0" baseline="-25000" noProof="0" dirty="0">
              <a:ln>
                <a:noFill/>
              </a:ln>
              <a:solidFill>
                <a:prstClr val="black">
                  <a:tint val="75000"/>
                </a:prstClr>
              </a:solidFill>
              <a:effectLst/>
              <a:uLnTx/>
              <a:uFillTx/>
              <a:latin typeface="Times New Roman" pitchFamily="18" charset="0"/>
              <a:ea typeface="+mn-ea"/>
              <a:cs typeface="+mn-cs"/>
            </a:endParaRPr>
          </a:p>
        </p:txBody>
      </p:sp>
      <p:sp>
        <p:nvSpPr>
          <p:cNvPr id="3" name="TextBox 2"/>
          <p:cNvSpPr txBox="1"/>
          <p:nvPr/>
        </p:nvSpPr>
        <p:spPr>
          <a:xfrm>
            <a:off x="855480" y="198596"/>
            <a:ext cx="10193520" cy="830997"/>
          </a:xfrm>
          <a:prstGeom prst="rect">
            <a:avLst/>
          </a:prstGeom>
          <a:noFill/>
        </p:spPr>
        <p:txBody>
          <a:bodyPr wrap="square" rtlCol="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rPr>
              <a:t>WRF spectrometers have been used as a workhorse for many years, but recent data raise questions about impact of x-rays on response</a:t>
            </a:r>
            <a:endPar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p:cNvCxnSpPr>
            <a:cxnSpLocks noChangeShapeType="1"/>
          </p:cNvCxnSpPr>
          <p:nvPr/>
        </p:nvCxnSpPr>
        <p:spPr bwMode="auto">
          <a:xfrm>
            <a:off x="0" y="10668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44043BE-A542-40C4-89ED-3A0FF7F9FA81}"/>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p>
        </p:txBody>
      </p:sp>
      <p:graphicFrame>
        <p:nvGraphicFramePr>
          <p:cNvPr id="15" name="Chart 14">
            <a:extLst>
              <a:ext uri="{FF2B5EF4-FFF2-40B4-BE49-F238E27FC236}">
                <a16:creationId xmlns:a16="http://schemas.microsoft.com/office/drawing/2014/main" id="{3615E167-3F9A-48D2-B841-D88D5F6761C6}"/>
              </a:ext>
            </a:extLst>
          </p:cNvPr>
          <p:cNvGraphicFramePr>
            <a:graphicFrameLocks/>
          </p:cNvGraphicFramePr>
          <p:nvPr/>
        </p:nvGraphicFramePr>
        <p:xfrm>
          <a:off x="685800" y="1244372"/>
          <a:ext cx="5020561" cy="289559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B60E965-029A-46FA-B494-4EDFA1C2E638}"/>
              </a:ext>
            </a:extLst>
          </p:cNvPr>
          <p:cNvSpPr txBox="1"/>
          <p:nvPr/>
        </p:nvSpPr>
        <p:spPr>
          <a:xfrm>
            <a:off x="2014799" y="1436241"/>
            <a:ext cx="932390" cy="369332"/>
          </a:xfrm>
          <a:prstGeom prst="rect">
            <a:avLst/>
          </a:prstGeom>
          <a:noFill/>
        </p:spPr>
        <p:txBody>
          <a:bodyPr wrap="square" rtlCol="0">
            <a:spAutoFit/>
          </a:bodyPr>
          <a:lstStyle/>
          <a:p>
            <a:r>
              <a:rPr lang="en-US" sz="1800" baseline="0" dirty="0">
                <a:solidFill>
                  <a:srgbClr val="002060"/>
                </a:solidFill>
                <a:latin typeface="+mn-lt"/>
              </a:rPr>
              <a:t>26cm </a:t>
            </a:r>
          </a:p>
        </p:txBody>
      </p:sp>
      <p:sp>
        <p:nvSpPr>
          <p:cNvPr id="17" name="TextBox 16">
            <a:extLst>
              <a:ext uri="{FF2B5EF4-FFF2-40B4-BE49-F238E27FC236}">
                <a16:creationId xmlns:a16="http://schemas.microsoft.com/office/drawing/2014/main" id="{60ADCEEA-147E-4D90-9B92-B6C76CB5145A}"/>
              </a:ext>
            </a:extLst>
          </p:cNvPr>
          <p:cNvSpPr txBox="1"/>
          <p:nvPr/>
        </p:nvSpPr>
        <p:spPr>
          <a:xfrm>
            <a:off x="4224599" y="2539772"/>
            <a:ext cx="932390" cy="369332"/>
          </a:xfrm>
          <a:prstGeom prst="rect">
            <a:avLst/>
          </a:prstGeom>
          <a:noFill/>
        </p:spPr>
        <p:txBody>
          <a:bodyPr wrap="square" rtlCol="0">
            <a:spAutoFit/>
          </a:bodyPr>
          <a:lstStyle/>
          <a:p>
            <a:r>
              <a:rPr lang="en-US" sz="1800" baseline="0" dirty="0">
                <a:solidFill>
                  <a:srgbClr val="C00000"/>
                </a:solidFill>
                <a:latin typeface="+mn-lt"/>
              </a:rPr>
              <a:t>10.5cm </a:t>
            </a:r>
          </a:p>
        </p:txBody>
      </p:sp>
      <p:cxnSp>
        <p:nvCxnSpPr>
          <p:cNvPr id="8" name="Straight Arrow Connector 7">
            <a:extLst>
              <a:ext uri="{FF2B5EF4-FFF2-40B4-BE49-F238E27FC236}">
                <a16:creationId xmlns:a16="http://schemas.microsoft.com/office/drawing/2014/main" id="{C365B62C-83A1-4A69-B7B1-1A5578AB64C1}"/>
              </a:ext>
            </a:extLst>
          </p:cNvPr>
          <p:cNvCxnSpPr>
            <a:cxnSpLocks/>
            <a:stCxn id="17" idx="1"/>
          </p:cNvCxnSpPr>
          <p:nvPr/>
        </p:nvCxnSpPr>
        <p:spPr>
          <a:xfrm flipH="1">
            <a:off x="3614999" y="2724438"/>
            <a:ext cx="609600" cy="9602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EF4278-B767-4A5C-8443-AE4AC399FD9D}"/>
              </a:ext>
            </a:extLst>
          </p:cNvPr>
          <p:cNvCxnSpPr>
            <a:cxnSpLocks/>
          </p:cNvCxnSpPr>
          <p:nvPr/>
        </p:nvCxnSpPr>
        <p:spPr>
          <a:xfrm flipH="1">
            <a:off x="3614999" y="2820462"/>
            <a:ext cx="609600" cy="40511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24F06EE-F610-4B4A-8346-133A9C3D46A6}"/>
              </a:ext>
            </a:extLst>
          </p:cNvPr>
          <p:cNvPicPr>
            <a:picLocks noChangeAspect="1"/>
          </p:cNvPicPr>
          <p:nvPr/>
        </p:nvPicPr>
        <p:blipFill>
          <a:blip r:embed="rId5"/>
          <a:stretch>
            <a:fillRect/>
          </a:stretch>
        </p:blipFill>
        <p:spPr>
          <a:xfrm>
            <a:off x="1814442" y="4452970"/>
            <a:ext cx="3332307" cy="1981199"/>
          </a:xfrm>
          <a:prstGeom prst="rect">
            <a:avLst/>
          </a:prstGeom>
        </p:spPr>
      </p:pic>
      <p:sp>
        <p:nvSpPr>
          <p:cNvPr id="19" name="Rectangle 18">
            <a:extLst>
              <a:ext uri="{FF2B5EF4-FFF2-40B4-BE49-F238E27FC236}">
                <a16:creationId xmlns:a16="http://schemas.microsoft.com/office/drawing/2014/main" id="{BD06B232-7DAD-456E-A1DA-DBF901D4B1CB}"/>
              </a:ext>
            </a:extLst>
          </p:cNvPr>
          <p:cNvSpPr/>
          <p:nvPr/>
        </p:nvSpPr>
        <p:spPr>
          <a:xfrm>
            <a:off x="1764655" y="4139744"/>
            <a:ext cx="3756862" cy="338554"/>
          </a:xfrm>
          <a:prstGeom prst="rect">
            <a:avLst/>
          </a:prstGeom>
        </p:spPr>
        <p:txBody>
          <a:bodyPr wrap="none">
            <a:spAutoFit/>
          </a:bodyPr>
          <a:lstStyle/>
          <a:p>
            <a:r>
              <a:rPr lang="en-US" sz="1600" baseline="0" dirty="0">
                <a:latin typeface="+mn-lt"/>
              </a:rPr>
              <a:t>Rinderknecht et al., RSI 86, 123511 (2015):</a:t>
            </a:r>
          </a:p>
        </p:txBody>
      </p:sp>
      <p:sp>
        <p:nvSpPr>
          <p:cNvPr id="53" name="TextBox 52">
            <a:extLst>
              <a:ext uri="{FF2B5EF4-FFF2-40B4-BE49-F238E27FC236}">
                <a16:creationId xmlns:a16="http://schemas.microsoft.com/office/drawing/2014/main" id="{B17A9892-5EF5-4D1B-9CC3-51B1CE658C13}"/>
              </a:ext>
            </a:extLst>
          </p:cNvPr>
          <p:cNvSpPr txBox="1"/>
          <p:nvPr/>
        </p:nvSpPr>
        <p:spPr>
          <a:xfrm>
            <a:off x="85589" y="6329568"/>
            <a:ext cx="4076239" cy="523220"/>
          </a:xfrm>
          <a:prstGeom prst="rect">
            <a:avLst/>
          </a:prstGeom>
          <a:noFill/>
        </p:spPr>
        <p:txBody>
          <a:bodyPr wrap="square" rtlCol="0">
            <a:spAutoFit/>
          </a:bodyPr>
          <a:lstStyle/>
          <a:p>
            <a:r>
              <a:rPr lang="en-US" sz="1400" baseline="0" dirty="0">
                <a:latin typeface="Calibri" panose="020F0502020204030204" pitchFamily="34" charset="0"/>
              </a:rPr>
              <a:t>WRF analysis for NIF shots: </a:t>
            </a:r>
            <a:br>
              <a:rPr lang="en-US" sz="1400" baseline="0" dirty="0">
                <a:latin typeface="Calibri" panose="020F0502020204030204" pitchFamily="34" charset="0"/>
              </a:rPr>
            </a:br>
            <a:r>
              <a:rPr lang="en-US" sz="1400" baseline="0" dirty="0">
                <a:latin typeface="Calibri" panose="020F0502020204030204" pitchFamily="34" charset="0"/>
              </a:rPr>
              <a:t>Brandon Lahmann and Justin Kunimune</a:t>
            </a:r>
          </a:p>
        </p:txBody>
      </p:sp>
      <p:sp>
        <p:nvSpPr>
          <p:cNvPr id="20" name="TextBox 19">
            <a:extLst>
              <a:ext uri="{FF2B5EF4-FFF2-40B4-BE49-F238E27FC236}">
                <a16:creationId xmlns:a16="http://schemas.microsoft.com/office/drawing/2014/main" id="{1003D507-8449-48C2-B05F-C10D7E253C2E}"/>
              </a:ext>
            </a:extLst>
          </p:cNvPr>
          <p:cNvSpPr txBox="1"/>
          <p:nvPr/>
        </p:nvSpPr>
        <p:spPr>
          <a:xfrm>
            <a:off x="4073717" y="1398073"/>
            <a:ext cx="1447800" cy="400110"/>
          </a:xfrm>
          <a:prstGeom prst="rect">
            <a:avLst/>
          </a:prstGeom>
          <a:noFill/>
        </p:spPr>
        <p:txBody>
          <a:bodyPr wrap="square" rtlCol="0">
            <a:spAutoFit/>
          </a:bodyPr>
          <a:lstStyle/>
          <a:p>
            <a:r>
              <a:rPr lang="en-US" baseline="0" dirty="0">
                <a:latin typeface="+mn-lt"/>
              </a:rPr>
              <a:t>Shot 77957</a:t>
            </a:r>
          </a:p>
        </p:txBody>
      </p:sp>
    </p:spTree>
    <p:extLst>
      <p:ext uri="{BB962C8B-B14F-4D97-AF65-F5344CB8AC3E}">
        <p14:creationId xmlns:p14="http://schemas.microsoft.com/office/powerpoint/2010/main" val="2228199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E12BA-8431-43D1-AC26-60EAE7FB2150}" type="slidenum">
              <a:rPr kumimoji="1" lang="en-US" sz="1200" b="0" i="0" u="none" strike="noStrike" kern="1200" cap="none" spc="0" normalizeH="0" baseline="-2500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en-US" sz="1200" b="0" i="0" u="none" strike="noStrike" kern="1200" cap="none" spc="0" normalizeH="0" baseline="-25000" noProof="0" dirty="0">
              <a:ln>
                <a:noFill/>
              </a:ln>
              <a:solidFill>
                <a:prstClr val="black">
                  <a:tint val="75000"/>
                </a:prstClr>
              </a:solidFill>
              <a:effectLst/>
              <a:uLnTx/>
              <a:uFillTx/>
              <a:latin typeface="Times New Roman" pitchFamily="18" charset="0"/>
              <a:ea typeface="+mn-ea"/>
              <a:cs typeface="+mn-cs"/>
            </a:endParaRPr>
          </a:p>
        </p:txBody>
      </p:sp>
      <p:sp>
        <p:nvSpPr>
          <p:cNvPr id="3" name="TextBox 2"/>
          <p:cNvSpPr txBox="1"/>
          <p:nvPr/>
        </p:nvSpPr>
        <p:spPr>
          <a:xfrm>
            <a:off x="855480" y="198596"/>
            <a:ext cx="10193520" cy="830997"/>
          </a:xfrm>
          <a:prstGeom prst="rect">
            <a:avLst/>
          </a:prstGeom>
          <a:noFill/>
        </p:spPr>
        <p:txBody>
          <a:bodyPr wrap="square" rtlCol="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rPr>
              <a:t>WRF spectrometers have been used as a workhorse for many years, but recent data raise questions about impact of x-rays on response</a:t>
            </a:r>
            <a:endPar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p:cNvCxnSpPr>
            <a:cxnSpLocks noChangeShapeType="1"/>
          </p:cNvCxnSpPr>
          <p:nvPr/>
        </p:nvCxnSpPr>
        <p:spPr bwMode="auto">
          <a:xfrm>
            <a:off x="0" y="10668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44043BE-A542-40C4-89ED-3A0FF7F9FA81}"/>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p>
        </p:txBody>
      </p:sp>
      <p:graphicFrame>
        <p:nvGraphicFramePr>
          <p:cNvPr id="15" name="Chart 14">
            <a:extLst>
              <a:ext uri="{FF2B5EF4-FFF2-40B4-BE49-F238E27FC236}">
                <a16:creationId xmlns:a16="http://schemas.microsoft.com/office/drawing/2014/main" id="{3615E167-3F9A-48D2-B841-D88D5F6761C6}"/>
              </a:ext>
            </a:extLst>
          </p:cNvPr>
          <p:cNvGraphicFramePr>
            <a:graphicFrameLocks/>
          </p:cNvGraphicFramePr>
          <p:nvPr/>
        </p:nvGraphicFramePr>
        <p:xfrm>
          <a:off x="685800" y="1244372"/>
          <a:ext cx="5020561" cy="289559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B60E965-029A-46FA-B494-4EDFA1C2E638}"/>
              </a:ext>
            </a:extLst>
          </p:cNvPr>
          <p:cNvSpPr txBox="1"/>
          <p:nvPr/>
        </p:nvSpPr>
        <p:spPr>
          <a:xfrm>
            <a:off x="2014799" y="1436241"/>
            <a:ext cx="932390" cy="369332"/>
          </a:xfrm>
          <a:prstGeom prst="rect">
            <a:avLst/>
          </a:prstGeom>
          <a:noFill/>
        </p:spPr>
        <p:txBody>
          <a:bodyPr wrap="square" rtlCol="0">
            <a:spAutoFit/>
          </a:bodyPr>
          <a:lstStyle/>
          <a:p>
            <a:r>
              <a:rPr lang="en-US" sz="1800" baseline="0" dirty="0">
                <a:solidFill>
                  <a:srgbClr val="002060"/>
                </a:solidFill>
                <a:latin typeface="+mn-lt"/>
              </a:rPr>
              <a:t>26cm </a:t>
            </a:r>
          </a:p>
        </p:txBody>
      </p:sp>
      <p:sp>
        <p:nvSpPr>
          <p:cNvPr id="17" name="TextBox 16">
            <a:extLst>
              <a:ext uri="{FF2B5EF4-FFF2-40B4-BE49-F238E27FC236}">
                <a16:creationId xmlns:a16="http://schemas.microsoft.com/office/drawing/2014/main" id="{60ADCEEA-147E-4D90-9B92-B6C76CB5145A}"/>
              </a:ext>
            </a:extLst>
          </p:cNvPr>
          <p:cNvSpPr txBox="1"/>
          <p:nvPr/>
        </p:nvSpPr>
        <p:spPr>
          <a:xfrm>
            <a:off x="4224599" y="2539772"/>
            <a:ext cx="932390" cy="369332"/>
          </a:xfrm>
          <a:prstGeom prst="rect">
            <a:avLst/>
          </a:prstGeom>
          <a:noFill/>
        </p:spPr>
        <p:txBody>
          <a:bodyPr wrap="square" rtlCol="0">
            <a:spAutoFit/>
          </a:bodyPr>
          <a:lstStyle/>
          <a:p>
            <a:r>
              <a:rPr lang="en-US" sz="1800" baseline="0" dirty="0">
                <a:solidFill>
                  <a:srgbClr val="C00000"/>
                </a:solidFill>
                <a:latin typeface="+mn-lt"/>
              </a:rPr>
              <a:t>10.5cm </a:t>
            </a:r>
          </a:p>
        </p:txBody>
      </p:sp>
      <p:cxnSp>
        <p:nvCxnSpPr>
          <p:cNvPr id="8" name="Straight Arrow Connector 7">
            <a:extLst>
              <a:ext uri="{FF2B5EF4-FFF2-40B4-BE49-F238E27FC236}">
                <a16:creationId xmlns:a16="http://schemas.microsoft.com/office/drawing/2014/main" id="{C365B62C-83A1-4A69-B7B1-1A5578AB64C1}"/>
              </a:ext>
            </a:extLst>
          </p:cNvPr>
          <p:cNvCxnSpPr>
            <a:cxnSpLocks/>
            <a:stCxn id="17" idx="1"/>
          </p:cNvCxnSpPr>
          <p:nvPr/>
        </p:nvCxnSpPr>
        <p:spPr>
          <a:xfrm flipH="1">
            <a:off x="3614999" y="2724438"/>
            <a:ext cx="609600" cy="9602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EF4278-B767-4A5C-8443-AE4AC399FD9D}"/>
              </a:ext>
            </a:extLst>
          </p:cNvPr>
          <p:cNvCxnSpPr>
            <a:cxnSpLocks/>
          </p:cNvCxnSpPr>
          <p:nvPr/>
        </p:nvCxnSpPr>
        <p:spPr>
          <a:xfrm flipH="1">
            <a:off x="3614999" y="2820462"/>
            <a:ext cx="609600" cy="40511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24F06EE-F610-4B4A-8346-133A9C3D46A6}"/>
              </a:ext>
            </a:extLst>
          </p:cNvPr>
          <p:cNvPicPr>
            <a:picLocks noChangeAspect="1"/>
          </p:cNvPicPr>
          <p:nvPr/>
        </p:nvPicPr>
        <p:blipFill>
          <a:blip r:embed="rId5"/>
          <a:stretch>
            <a:fillRect/>
          </a:stretch>
        </p:blipFill>
        <p:spPr>
          <a:xfrm>
            <a:off x="1814442" y="4452970"/>
            <a:ext cx="3332307" cy="1981199"/>
          </a:xfrm>
          <a:prstGeom prst="rect">
            <a:avLst/>
          </a:prstGeom>
        </p:spPr>
      </p:pic>
      <p:sp>
        <p:nvSpPr>
          <p:cNvPr id="19" name="Rectangle 18">
            <a:extLst>
              <a:ext uri="{FF2B5EF4-FFF2-40B4-BE49-F238E27FC236}">
                <a16:creationId xmlns:a16="http://schemas.microsoft.com/office/drawing/2014/main" id="{BD06B232-7DAD-456E-A1DA-DBF901D4B1CB}"/>
              </a:ext>
            </a:extLst>
          </p:cNvPr>
          <p:cNvSpPr/>
          <p:nvPr/>
        </p:nvSpPr>
        <p:spPr>
          <a:xfrm>
            <a:off x="1764655" y="4139744"/>
            <a:ext cx="3756862" cy="338554"/>
          </a:xfrm>
          <a:prstGeom prst="rect">
            <a:avLst/>
          </a:prstGeom>
        </p:spPr>
        <p:txBody>
          <a:bodyPr wrap="none">
            <a:spAutoFit/>
          </a:bodyPr>
          <a:lstStyle/>
          <a:p>
            <a:r>
              <a:rPr lang="en-US" sz="1600" baseline="0" dirty="0">
                <a:latin typeface="+mn-lt"/>
              </a:rPr>
              <a:t>Rinderknecht et al., RSI 86, 123511 (2015):</a:t>
            </a:r>
          </a:p>
        </p:txBody>
      </p:sp>
      <p:pic>
        <p:nvPicPr>
          <p:cNvPr id="40" name="Picture 39">
            <a:extLst>
              <a:ext uri="{FF2B5EF4-FFF2-40B4-BE49-F238E27FC236}">
                <a16:creationId xmlns:a16="http://schemas.microsoft.com/office/drawing/2014/main" id="{1A6D0FF6-109D-4745-AB19-A11C3ADBB2ED}"/>
              </a:ext>
            </a:extLst>
          </p:cNvPr>
          <p:cNvPicPr>
            <a:picLocks noChangeAspect="1"/>
          </p:cNvPicPr>
          <p:nvPr/>
        </p:nvPicPr>
        <p:blipFill>
          <a:blip r:embed="rId6"/>
          <a:stretch>
            <a:fillRect/>
          </a:stretch>
        </p:blipFill>
        <p:spPr>
          <a:xfrm>
            <a:off x="6428499" y="2676961"/>
            <a:ext cx="4085230" cy="2773847"/>
          </a:xfrm>
          <a:prstGeom prst="rect">
            <a:avLst/>
          </a:prstGeom>
        </p:spPr>
      </p:pic>
      <p:sp>
        <p:nvSpPr>
          <p:cNvPr id="41" name="TextBox 40">
            <a:extLst>
              <a:ext uri="{FF2B5EF4-FFF2-40B4-BE49-F238E27FC236}">
                <a16:creationId xmlns:a16="http://schemas.microsoft.com/office/drawing/2014/main" id="{46A1B19C-8DF3-4364-91BA-B0F0DD264772}"/>
              </a:ext>
            </a:extLst>
          </p:cNvPr>
          <p:cNvSpPr txBox="1"/>
          <p:nvPr/>
        </p:nvSpPr>
        <p:spPr>
          <a:xfrm>
            <a:off x="7966026" y="2314233"/>
            <a:ext cx="1459524" cy="369332"/>
          </a:xfrm>
          <a:prstGeom prst="rect">
            <a:avLst/>
          </a:prstGeom>
          <a:noFill/>
        </p:spPr>
        <p:txBody>
          <a:bodyPr wrap="square" rtlCol="0">
            <a:spAutoFit/>
          </a:bodyPr>
          <a:lstStyle/>
          <a:p>
            <a:pPr fontAlgn="auto">
              <a:spcBef>
                <a:spcPts val="0"/>
              </a:spcBef>
              <a:spcAft>
                <a:spcPts val="0"/>
              </a:spcAft>
            </a:pPr>
            <a:r>
              <a:rPr kumimoji="0" lang="en-US" sz="1800" baseline="0" dirty="0">
                <a:solidFill>
                  <a:prstClr val="black"/>
                </a:solidFill>
                <a:latin typeface="Calibri" panose="020F0502020204030204"/>
              </a:rPr>
              <a:t>Dose at 50cm</a:t>
            </a:r>
          </a:p>
        </p:txBody>
      </p:sp>
      <p:sp>
        <p:nvSpPr>
          <p:cNvPr id="42" name="TextBox 41">
            <a:extLst>
              <a:ext uri="{FF2B5EF4-FFF2-40B4-BE49-F238E27FC236}">
                <a16:creationId xmlns:a16="http://schemas.microsoft.com/office/drawing/2014/main" id="{1C1FB9FC-100F-4641-8F6B-B19DBFB0AFC3}"/>
              </a:ext>
            </a:extLst>
          </p:cNvPr>
          <p:cNvSpPr txBox="1"/>
          <p:nvPr/>
        </p:nvSpPr>
        <p:spPr>
          <a:xfrm>
            <a:off x="6923646" y="2934123"/>
            <a:ext cx="1156189" cy="523220"/>
          </a:xfrm>
          <a:prstGeom prst="rect">
            <a:avLst/>
          </a:prstGeom>
          <a:noFill/>
        </p:spPr>
        <p:txBody>
          <a:bodyPr wrap="square" rtlCol="0">
            <a:spAutoFit/>
          </a:bodyPr>
          <a:lstStyle/>
          <a:p>
            <a:pPr fontAlgn="auto">
              <a:spcBef>
                <a:spcPts val="0"/>
              </a:spcBef>
              <a:spcAft>
                <a:spcPts val="0"/>
              </a:spcAft>
            </a:pPr>
            <a:r>
              <a:rPr kumimoji="0" lang="en-US" sz="1400" b="1" baseline="0" dirty="0">
                <a:solidFill>
                  <a:prstClr val="black"/>
                </a:solidFill>
                <a:latin typeface="Calibri" panose="020F0502020204030204"/>
              </a:rPr>
              <a:t>PCIS spectrum</a:t>
            </a:r>
          </a:p>
        </p:txBody>
      </p:sp>
      <p:sp>
        <p:nvSpPr>
          <p:cNvPr id="43" name="TextBox 42">
            <a:extLst>
              <a:ext uri="{FF2B5EF4-FFF2-40B4-BE49-F238E27FC236}">
                <a16:creationId xmlns:a16="http://schemas.microsoft.com/office/drawing/2014/main" id="{A35B5CB3-EDA1-4ED4-BBC7-0CE6F9CFA84F}"/>
              </a:ext>
            </a:extLst>
          </p:cNvPr>
          <p:cNvSpPr txBox="1"/>
          <p:nvPr/>
        </p:nvSpPr>
        <p:spPr>
          <a:xfrm>
            <a:off x="8079835" y="3365285"/>
            <a:ext cx="1507880" cy="307777"/>
          </a:xfrm>
          <a:prstGeom prst="rect">
            <a:avLst/>
          </a:prstGeom>
          <a:noFill/>
        </p:spPr>
        <p:txBody>
          <a:bodyPr wrap="square" rtlCol="0">
            <a:spAutoFit/>
          </a:bodyPr>
          <a:lstStyle/>
          <a:p>
            <a:pPr fontAlgn="auto">
              <a:spcBef>
                <a:spcPts val="0"/>
              </a:spcBef>
              <a:spcAft>
                <a:spcPts val="0"/>
              </a:spcAft>
            </a:pPr>
            <a:r>
              <a:rPr kumimoji="0" lang="en-US" sz="1400" b="1" baseline="0" dirty="0">
                <a:solidFill>
                  <a:srgbClr val="FF0000"/>
                </a:solidFill>
                <a:latin typeface="Calibri" panose="020F0502020204030204"/>
              </a:rPr>
              <a:t>After 100</a:t>
            </a:r>
            <a:r>
              <a:rPr kumimoji="0" lang="en-US" sz="1400" b="1" baseline="0" dirty="0">
                <a:solidFill>
                  <a:srgbClr val="FF0000"/>
                </a:solidFill>
                <a:latin typeface="Calibri" panose="020F0502020204030204"/>
                <a:sym typeface="Symbol" panose="05050102010706020507" pitchFamily="18" charset="2"/>
              </a:rPr>
              <a:t>m Al</a:t>
            </a:r>
            <a:endParaRPr kumimoji="0" lang="en-US" sz="1400" b="1" baseline="0" dirty="0">
              <a:solidFill>
                <a:srgbClr val="FF0000"/>
              </a:solidFill>
              <a:latin typeface="Calibri" panose="020F0502020204030204"/>
            </a:endParaRPr>
          </a:p>
        </p:txBody>
      </p:sp>
      <p:sp>
        <p:nvSpPr>
          <p:cNvPr id="44" name="TextBox 43">
            <a:extLst>
              <a:ext uri="{FF2B5EF4-FFF2-40B4-BE49-F238E27FC236}">
                <a16:creationId xmlns:a16="http://schemas.microsoft.com/office/drawing/2014/main" id="{98EDAAF2-D6C4-45B0-9667-D0331F3C3686}"/>
              </a:ext>
            </a:extLst>
          </p:cNvPr>
          <p:cNvSpPr txBox="1"/>
          <p:nvPr/>
        </p:nvSpPr>
        <p:spPr>
          <a:xfrm>
            <a:off x="8526045" y="4139744"/>
            <a:ext cx="1156189" cy="523220"/>
          </a:xfrm>
          <a:prstGeom prst="rect">
            <a:avLst/>
          </a:prstGeom>
          <a:noFill/>
        </p:spPr>
        <p:txBody>
          <a:bodyPr wrap="square" rtlCol="0">
            <a:spAutoFit/>
          </a:bodyPr>
          <a:lstStyle/>
          <a:p>
            <a:pPr fontAlgn="auto">
              <a:spcBef>
                <a:spcPts val="0"/>
              </a:spcBef>
              <a:spcAft>
                <a:spcPts val="0"/>
              </a:spcAft>
            </a:pPr>
            <a:r>
              <a:rPr kumimoji="0" lang="en-US" sz="1400" b="1" baseline="0" dirty="0">
                <a:solidFill>
                  <a:srgbClr val="FF0000"/>
                </a:solidFill>
                <a:latin typeface="Calibri" panose="020F0502020204030204"/>
              </a:rPr>
              <a:t>Absorbed in CR39</a:t>
            </a:r>
          </a:p>
        </p:txBody>
      </p:sp>
      <p:sp>
        <p:nvSpPr>
          <p:cNvPr id="45" name="TextBox 44">
            <a:extLst>
              <a:ext uri="{FF2B5EF4-FFF2-40B4-BE49-F238E27FC236}">
                <a16:creationId xmlns:a16="http://schemas.microsoft.com/office/drawing/2014/main" id="{161E04BA-28AE-49F0-8E39-5F6F2FE8DF5C}"/>
              </a:ext>
            </a:extLst>
          </p:cNvPr>
          <p:cNvSpPr txBox="1"/>
          <p:nvPr/>
        </p:nvSpPr>
        <p:spPr>
          <a:xfrm>
            <a:off x="6833384" y="5450808"/>
            <a:ext cx="3554432" cy="646331"/>
          </a:xfrm>
          <a:prstGeom prst="rect">
            <a:avLst/>
          </a:prstGeom>
          <a:noFill/>
        </p:spPr>
        <p:txBody>
          <a:bodyPr wrap="square" rtlCol="0">
            <a:spAutoFit/>
          </a:bodyPr>
          <a:lstStyle/>
          <a:p>
            <a:pPr algn="ctr" fontAlgn="auto">
              <a:spcBef>
                <a:spcPts val="0"/>
              </a:spcBef>
              <a:spcAft>
                <a:spcPts val="0"/>
              </a:spcAft>
            </a:pPr>
            <a:r>
              <a:rPr kumimoji="0" lang="en-US" sz="1800" baseline="0" dirty="0">
                <a:solidFill>
                  <a:prstClr val="black"/>
                </a:solidFill>
                <a:latin typeface="Calibri" panose="020F0502020204030204"/>
              </a:rPr>
              <a:t>Total dose 11.0 </a:t>
            </a:r>
            <a:r>
              <a:rPr kumimoji="0" lang="en-US" sz="1800" baseline="0" dirty="0" err="1">
                <a:solidFill>
                  <a:prstClr val="black"/>
                </a:solidFill>
                <a:latin typeface="Calibri" panose="020F0502020204030204"/>
              </a:rPr>
              <a:t>Gy</a:t>
            </a:r>
            <a:endParaRPr kumimoji="0" lang="en-US" sz="1800" baseline="0" dirty="0">
              <a:solidFill>
                <a:prstClr val="black"/>
              </a:solidFill>
              <a:latin typeface="Calibri" panose="020F0502020204030204"/>
            </a:endParaRPr>
          </a:p>
          <a:p>
            <a:pPr algn="ctr" fontAlgn="auto">
              <a:spcBef>
                <a:spcPts val="0"/>
              </a:spcBef>
              <a:spcAft>
                <a:spcPts val="0"/>
              </a:spcAft>
            </a:pPr>
            <a:r>
              <a:rPr kumimoji="0" lang="en-US" sz="1800" baseline="0" dirty="0">
                <a:solidFill>
                  <a:prstClr val="black"/>
                </a:solidFill>
                <a:latin typeface="Calibri" panose="020F0502020204030204"/>
              </a:rPr>
              <a:t>(Total dose at 10cm: 275 </a:t>
            </a:r>
            <a:r>
              <a:rPr kumimoji="0" lang="en-US" sz="1800" baseline="0" dirty="0" err="1">
                <a:solidFill>
                  <a:prstClr val="black"/>
                </a:solidFill>
                <a:latin typeface="Calibri" panose="020F0502020204030204"/>
              </a:rPr>
              <a:t>Gy</a:t>
            </a:r>
            <a:r>
              <a:rPr kumimoji="0" lang="en-US" sz="1800" baseline="0" dirty="0">
                <a:solidFill>
                  <a:prstClr val="black"/>
                </a:solidFill>
                <a:latin typeface="Calibri" panose="020F0502020204030204"/>
              </a:rPr>
              <a:t>)</a:t>
            </a:r>
          </a:p>
        </p:txBody>
      </p:sp>
      <p:sp>
        <p:nvSpPr>
          <p:cNvPr id="46" name="Rectangle 45">
            <a:extLst>
              <a:ext uri="{FF2B5EF4-FFF2-40B4-BE49-F238E27FC236}">
                <a16:creationId xmlns:a16="http://schemas.microsoft.com/office/drawing/2014/main" id="{AB1BA547-D020-4015-BA45-0EA257E130FC}"/>
              </a:ext>
            </a:extLst>
          </p:cNvPr>
          <p:cNvSpPr/>
          <p:nvPr/>
        </p:nvSpPr>
        <p:spPr>
          <a:xfrm>
            <a:off x="6450318" y="1249390"/>
            <a:ext cx="4751082" cy="584775"/>
          </a:xfrm>
          <a:prstGeom prst="rect">
            <a:avLst/>
          </a:prstGeom>
        </p:spPr>
        <p:txBody>
          <a:bodyPr wrap="square">
            <a:spAutoFit/>
          </a:bodyPr>
          <a:lstStyle/>
          <a:p>
            <a:r>
              <a:rPr lang="en-US" sz="1600" baseline="0" dirty="0">
                <a:latin typeface="+mn-lt"/>
              </a:rPr>
              <a:t>X-ray dose and energy spectrum inferred from x-ray penumbral imaging (PCIS) data obtained on NIF shots:</a:t>
            </a:r>
          </a:p>
        </p:txBody>
      </p:sp>
      <p:grpSp>
        <p:nvGrpSpPr>
          <p:cNvPr id="47" name="Group 46">
            <a:extLst>
              <a:ext uri="{FF2B5EF4-FFF2-40B4-BE49-F238E27FC236}">
                <a16:creationId xmlns:a16="http://schemas.microsoft.com/office/drawing/2014/main" id="{42167249-7137-4505-9590-79ED93E230A3}"/>
              </a:ext>
            </a:extLst>
          </p:cNvPr>
          <p:cNvGrpSpPr>
            <a:grpSpLocks noChangeAspect="1"/>
          </p:cNvGrpSpPr>
          <p:nvPr/>
        </p:nvGrpSpPr>
        <p:grpSpPr>
          <a:xfrm>
            <a:off x="9525000" y="1846324"/>
            <a:ext cx="2743200" cy="2057400"/>
            <a:chOff x="135685" y="-202770"/>
            <a:chExt cx="9640711" cy="7230534"/>
          </a:xfrm>
        </p:grpSpPr>
        <p:pic>
          <p:nvPicPr>
            <p:cNvPr id="48" name="Picture 47">
              <a:extLst>
                <a:ext uri="{FF2B5EF4-FFF2-40B4-BE49-F238E27FC236}">
                  <a16:creationId xmlns:a16="http://schemas.microsoft.com/office/drawing/2014/main" id="{75231A33-8D8A-4A5B-8265-035842B48D98}"/>
                </a:ext>
              </a:extLst>
            </p:cNvPr>
            <p:cNvPicPr>
              <a:picLocks noChangeAspect="1"/>
            </p:cNvPicPr>
            <p:nvPr/>
          </p:nvPicPr>
          <p:blipFill>
            <a:blip r:embed="rId7"/>
            <a:stretch>
              <a:fillRect/>
            </a:stretch>
          </p:blipFill>
          <p:spPr>
            <a:xfrm>
              <a:off x="135685" y="-202770"/>
              <a:ext cx="9640711" cy="7230534"/>
            </a:xfrm>
            <a:prstGeom prst="rect">
              <a:avLst/>
            </a:prstGeom>
          </p:spPr>
        </p:pic>
        <p:sp>
          <p:nvSpPr>
            <p:cNvPr id="49" name="TextBox 48">
              <a:extLst>
                <a:ext uri="{FF2B5EF4-FFF2-40B4-BE49-F238E27FC236}">
                  <a16:creationId xmlns:a16="http://schemas.microsoft.com/office/drawing/2014/main" id="{F0D9B4CE-FCF6-42D7-9DAB-95F1D0F6BE0C}"/>
                </a:ext>
              </a:extLst>
            </p:cNvPr>
            <p:cNvSpPr txBox="1"/>
            <p:nvPr/>
          </p:nvSpPr>
          <p:spPr>
            <a:xfrm>
              <a:off x="1486643" y="4793914"/>
              <a:ext cx="2056418" cy="973486"/>
            </a:xfrm>
            <a:prstGeom prst="rect">
              <a:avLst/>
            </a:prstGeom>
            <a:noFill/>
          </p:spPr>
          <p:txBody>
            <a:bodyPr wrap="square" rtlCol="0">
              <a:spAutoFit/>
            </a:bodyPr>
            <a:lstStyle/>
            <a:p>
              <a:pPr algn="ctr" fontAlgn="auto">
                <a:spcBef>
                  <a:spcPts val="0"/>
                </a:spcBef>
                <a:spcAft>
                  <a:spcPts val="0"/>
                </a:spcAft>
              </a:pPr>
              <a:r>
                <a:rPr kumimoji="0" lang="en-US" sz="1200" b="1" baseline="0" dirty="0">
                  <a:solidFill>
                    <a:prstClr val="white"/>
                  </a:solidFill>
                  <a:latin typeface="Calibri" panose="020F0502020204030204"/>
                </a:rPr>
                <a:t>400 </a:t>
              </a:r>
              <a:r>
                <a:rPr kumimoji="0" lang="en-US" sz="1200" b="1" baseline="0" dirty="0" err="1">
                  <a:solidFill>
                    <a:prstClr val="white"/>
                  </a:solidFill>
                  <a:latin typeface="Calibri" panose="020F0502020204030204"/>
                </a:rPr>
                <a:t>Ti</a:t>
              </a:r>
              <a:endParaRPr kumimoji="0" lang="en-US" sz="1200" b="1" baseline="0" dirty="0">
                <a:solidFill>
                  <a:prstClr val="white"/>
                </a:solidFill>
                <a:latin typeface="Calibri" panose="020F0502020204030204"/>
              </a:endParaRPr>
            </a:p>
          </p:txBody>
        </p:sp>
        <p:sp>
          <p:nvSpPr>
            <p:cNvPr id="50" name="TextBox 49">
              <a:extLst>
                <a:ext uri="{FF2B5EF4-FFF2-40B4-BE49-F238E27FC236}">
                  <a16:creationId xmlns:a16="http://schemas.microsoft.com/office/drawing/2014/main" id="{9EA43B73-BCBE-45AA-84ED-044497F00981}"/>
                </a:ext>
              </a:extLst>
            </p:cNvPr>
            <p:cNvSpPr txBox="1"/>
            <p:nvPr/>
          </p:nvSpPr>
          <p:spPr>
            <a:xfrm>
              <a:off x="5653660" y="4729892"/>
              <a:ext cx="2056418" cy="973486"/>
            </a:xfrm>
            <a:prstGeom prst="rect">
              <a:avLst/>
            </a:prstGeom>
            <a:noFill/>
          </p:spPr>
          <p:txBody>
            <a:bodyPr wrap="square" rtlCol="0">
              <a:spAutoFit/>
            </a:bodyPr>
            <a:lstStyle/>
            <a:p>
              <a:pPr algn="ctr" fontAlgn="auto">
                <a:spcBef>
                  <a:spcPts val="0"/>
                </a:spcBef>
                <a:spcAft>
                  <a:spcPts val="0"/>
                </a:spcAft>
              </a:pPr>
              <a:r>
                <a:rPr kumimoji="0" lang="en-US" sz="1200" b="1" baseline="0" dirty="0">
                  <a:solidFill>
                    <a:prstClr val="white"/>
                  </a:solidFill>
                  <a:latin typeface="Calibri" panose="020F0502020204030204"/>
                </a:rPr>
                <a:t>500 </a:t>
              </a:r>
              <a:r>
                <a:rPr kumimoji="0" lang="en-US" sz="1200" b="1" baseline="0" dirty="0" err="1">
                  <a:solidFill>
                    <a:prstClr val="white"/>
                  </a:solidFill>
                  <a:latin typeface="Calibri" panose="020F0502020204030204"/>
                </a:rPr>
                <a:t>Ti</a:t>
              </a:r>
              <a:endParaRPr kumimoji="0" lang="en-US" sz="1200" b="1" baseline="0" dirty="0">
                <a:solidFill>
                  <a:prstClr val="white"/>
                </a:solidFill>
                <a:latin typeface="Calibri" panose="020F0502020204030204"/>
              </a:endParaRPr>
            </a:p>
          </p:txBody>
        </p:sp>
        <p:sp>
          <p:nvSpPr>
            <p:cNvPr id="51" name="TextBox 50">
              <a:extLst>
                <a:ext uri="{FF2B5EF4-FFF2-40B4-BE49-F238E27FC236}">
                  <a16:creationId xmlns:a16="http://schemas.microsoft.com/office/drawing/2014/main" id="{976F5D0E-F6C0-4CFF-BD1F-C78AF574E94C}"/>
                </a:ext>
              </a:extLst>
            </p:cNvPr>
            <p:cNvSpPr txBox="1"/>
            <p:nvPr/>
          </p:nvSpPr>
          <p:spPr>
            <a:xfrm>
              <a:off x="1463564" y="354720"/>
              <a:ext cx="2056418" cy="973486"/>
            </a:xfrm>
            <a:prstGeom prst="rect">
              <a:avLst/>
            </a:prstGeom>
            <a:noFill/>
          </p:spPr>
          <p:txBody>
            <a:bodyPr wrap="square" rtlCol="0">
              <a:spAutoFit/>
            </a:bodyPr>
            <a:lstStyle/>
            <a:p>
              <a:pPr algn="ctr" fontAlgn="auto">
                <a:spcBef>
                  <a:spcPts val="0"/>
                </a:spcBef>
                <a:spcAft>
                  <a:spcPts val="0"/>
                </a:spcAft>
              </a:pPr>
              <a:r>
                <a:rPr kumimoji="0" lang="en-US" sz="1200" b="1" baseline="0" dirty="0">
                  <a:solidFill>
                    <a:prstClr val="white"/>
                  </a:solidFill>
                  <a:latin typeface="Calibri" panose="020F0502020204030204"/>
                </a:rPr>
                <a:t>750 </a:t>
              </a:r>
              <a:r>
                <a:rPr kumimoji="0" lang="en-US" sz="1200" b="1" baseline="0" dirty="0" err="1">
                  <a:solidFill>
                    <a:prstClr val="white"/>
                  </a:solidFill>
                  <a:latin typeface="Calibri" panose="020F0502020204030204"/>
                </a:rPr>
                <a:t>Ti</a:t>
              </a:r>
              <a:endParaRPr kumimoji="0" lang="en-US" sz="1200" b="1" baseline="0" dirty="0">
                <a:solidFill>
                  <a:prstClr val="white"/>
                </a:solidFill>
                <a:latin typeface="Calibri" panose="020F0502020204030204"/>
              </a:endParaRPr>
            </a:p>
          </p:txBody>
        </p:sp>
        <p:sp>
          <p:nvSpPr>
            <p:cNvPr id="52" name="TextBox 51">
              <a:extLst>
                <a:ext uri="{FF2B5EF4-FFF2-40B4-BE49-F238E27FC236}">
                  <a16:creationId xmlns:a16="http://schemas.microsoft.com/office/drawing/2014/main" id="{31FDDFB5-C8CA-4442-80B6-948723DAE9A8}"/>
                </a:ext>
              </a:extLst>
            </p:cNvPr>
            <p:cNvSpPr txBox="1"/>
            <p:nvPr/>
          </p:nvSpPr>
          <p:spPr>
            <a:xfrm>
              <a:off x="5506452" y="389136"/>
              <a:ext cx="2056418" cy="973486"/>
            </a:xfrm>
            <a:prstGeom prst="rect">
              <a:avLst/>
            </a:prstGeom>
            <a:noFill/>
          </p:spPr>
          <p:txBody>
            <a:bodyPr wrap="square" rtlCol="0">
              <a:spAutoFit/>
            </a:bodyPr>
            <a:lstStyle/>
            <a:p>
              <a:pPr algn="ctr" fontAlgn="auto">
                <a:spcBef>
                  <a:spcPts val="0"/>
                </a:spcBef>
                <a:spcAft>
                  <a:spcPts val="0"/>
                </a:spcAft>
              </a:pPr>
              <a:r>
                <a:rPr kumimoji="0" lang="en-US" sz="1200" b="1" baseline="0" dirty="0">
                  <a:solidFill>
                    <a:prstClr val="white"/>
                  </a:solidFill>
                  <a:latin typeface="Calibri" panose="020F0502020204030204"/>
                </a:rPr>
                <a:t>600 </a:t>
              </a:r>
              <a:r>
                <a:rPr kumimoji="0" lang="en-US" sz="1200" b="1" baseline="0" dirty="0" err="1">
                  <a:solidFill>
                    <a:prstClr val="white"/>
                  </a:solidFill>
                  <a:latin typeface="Calibri" panose="020F0502020204030204"/>
                </a:rPr>
                <a:t>Ti</a:t>
              </a:r>
              <a:endParaRPr kumimoji="0" lang="en-US" sz="1200" b="1" baseline="0" dirty="0">
                <a:solidFill>
                  <a:prstClr val="white"/>
                </a:solidFill>
                <a:latin typeface="Calibri" panose="020F0502020204030204"/>
              </a:endParaRPr>
            </a:p>
          </p:txBody>
        </p:sp>
      </p:grpSp>
      <p:sp>
        <p:nvSpPr>
          <p:cNvPr id="53" name="TextBox 52">
            <a:extLst>
              <a:ext uri="{FF2B5EF4-FFF2-40B4-BE49-F238E27FC236}">
                <a16:creationId xmlns:a16="http://schemas.microsoft.com/office/drawing/2014/main" id="{B17A9892-5EF5-4D1B-9CC3-51B1CE658C13}"/>
              </a:ext>
            </a:extLst>
          </p:cNvPr>
          <p:cNvSpPr txBox="1"/>
          <p:nvPr/>
        </p:nvSpPr>
        <p:spPr>
          <a:xfrm>
            <a:off x="85589" y="6329568"/>
            <a:ext cx="4076239" cy="523220"/>
          </a:xfrm>
          <a:prstGeom prst="rect">
            <a:avLst/>
          </a:prstGeom>
          <a:noFill/>
        </p:spPr>
        <p:txBody>
          <a:bodyPr wrap="square" rtlCol="0">
            <a:spAutoFit/>
          </a:bodyPr>
          <a:lstStyle/>
          <a:p>
            <a:r>
              <a:rPr lang="en-US" sz="1400" baseline="0" dirty="0">
                <a:latin typeface="Calibri" panose="020F0502020204030204" pitchFamily="34" charset="0"/>
              </a:rPr>
              <a:t>WRF analysis for NIF shots: </a:t>
            </a:r>
            <a:br>
              <a:rPr lang="en-US" sz="1400" baseline="0" dirty="0">
                <a:latin typeface="Calibri" panose="020F0502020204030204" pitchFamily="34" charset="0"/>
              </a:rPr>
            </a:br>
            <a:r>
              <a:rPr lang="en-US" sz="1400" baseline="0" dirty="0">
                <a:latin typeface="Calibri" panose="020F0502020204030204" pitchFamily="34" charset="0"/>
              </a:rPr>
              <a:t>Brandon Lahmann and Justin Kunimune</a:t>
            </a:r>
          </a:p>
        </p:txBody>
      </p:sp>
      <p:sp>
        <p:nvSpPr>
          <p:cNvPr id="20" name="TextBox 19">
            <a:extLst>
              <a:ext uri="{FF2B5EF4-FFF2-40B4-BE49-F238E27FC236}">
                <a16:creationId xmlns:a16="http://schemas.microsoft.com/office/drawing/2014/main" id="{1003D507-8449-48C2-B05F-C10D7E253C2E}"/>
              </a:ext>
            </a:extLst>
          </p:cNvPr>
          <p:cNvSpPr txBox="1"/>
          <p:nvPr/>
        </p:nvSpPr>
        <p:spPr>
          <a:xfrm>
            <a:off x="4073717" y="1398073"/>
            <a:ext cx="1447800" cy="400110"/>
          </a:xfrm>
          <a:prstGeom prst="rect">
            <a:avLst/>
          </a:prstGeom>
          <a:noFill/>
        </p:spPr>
        <p:txBody>
          <a:bodyPr wrap="square" rtlCol="0">
            <a:spAutoFit/>
          </a:bodyPr>
          <a:lstStyle/>
          <a:p>
            <a:r>
              <a:rPr lang="en-US" baseline="0" dirty="0">
                <a:latin typeface="+mn-lt"/>
              </a:rPr>
              <a:t>Shot 77957</a:t>
            </a:r>
          </a:p>
        </p:txBody>
      </p:sp>
    </p:spTree>
    <p:extLst>
      <p:ext uri="{BB962C8B-B14F-4D97-AF65-F5344CB8AC3E}">
        <p14:creationId xmlns:p14="http://schemas.microsoft.com/office/powerpoint/2010/main" val="21038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sp>
        <p:nvSpPr>
          <p:cNvPr id="15" name="Content Placeholder 13"/>
          <p:cNvSpPr txBox="1">
            <a:spLocks/>
          </p:cNvSpPr>
          <p:nvPr/>
        </p:nvSpPr>
        <p:spPr>
          <a:xfrm>
            <a:off x="304800" y="1384995"/>
            <a:ext cx="11658600" cy="4648200"/>
          </a:xfrm>
          <a:prstGeom prst="rect">
            <a:avLst/>
          </a:prstGeom>
        </p:spPr>
        <p:txBody>
          <a:bodyPr/>
          <a:lstStyle/>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Recent experiments have provided the first exciting results on the solar </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BBN-relevant T+</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and complementary T+T reactions</a:t>
            </a:r>
          </a:p>
          <a:p>
            <a:pPr marL="341313" indent="-341313">
              <a:spcBef>
                <a:spcPts val="1200"/>
              </a:spcBef>
              <a:spcAft>
                <a:spcPts val="1200"/>
              </a:spcAft>
              <a:buFont typeface="Arial" charset="0"/>
              <a:buChar char="•"/>
              <a:defRPr/>
            </a:pPr>
            <a:r>
              <a:rPr lang="en-US" baseline="0" dirty="0">
                <a:latin typeface="Arial" charset="0"/>
                <a:cs typeface="Arial" charset="0"/>
              </a:rPr>
              <a:t>Ongoing efforts focus on probing the solar </a:t>
            </a:r>
            <a:r>
              <a:rPr lang="en-US" baseline="30000" dirty="0">
                <a:latin typeface="Arial" charset="0"/>
                <a:cs typeface="Arial" charset="0"/>
              </a:rPr>
              <a:t>3</a:t>
            </a:r>
            <a:r>
              <a:rPr lang="en-US" baseline="0" dirty="0">
                <a:latin typeface="Arial" charset="0"/>
                <a:cs typeface="Arial" charset="0"/>
              </a:rPr>
              <a:t>He</a:t>
            </a:r>
            <a:r>
              <a:rPr lang="en-US" baseline="30000" dirty="0">
                <a:latin typeface="Arial" charset="0"/>
                <a:cs typeface="Arial" charset="0"/>
              </a:rPr>
              <a:t>3</a:t>
            </a:r>
            <a:r>
              <a:rPr lang="en-US" baseline="0" dirty="0">
                <a:latin typeface="Arial" charset="0"/>
                <a:cs typeface="Arial" charset="0"/>
              </a:rPr>
              <a:t>He</a:t>
            </a:r>
            <a:r>
              <a:rPr lang="en-US" baseline="0" dirty="0">
                <a:latin typeface="Arial" charset="0"/>
                <a:cs typeface="Arial" charset="0"/>
                <a:sym typeface="Symbol" panose="05050102010706020507" pitchFamily="18" charset="2"/>
              </a:rPr>
              <a:t>+</a:t>
            </a:r>
            <a:r>
              <a:rPr lang="en-US" baseline="0" dirty="0" err="1">
                <a:latin typeface="Arial" charset="0"/>
                <a:cs typeface="Arial" charset="0"/>
                <a:sym typeface="Symbol" panose="05050102010706020507" pitchFamily="18" charset="2"/>
              </a:rPr>
              <a:t>p+p</a:t>
            </a:r>
            <a:r>
              <a:rPr lang="en-US" baseline="0" dirty="0">
                <a:latin typeface="Arial" charset="0"/>
                <a:cs typeface="Arial" charset="0"/>
              </a:rPr>
              <a:t> reaction at more stellar-relevant conditions (OMEGA E</a:t>
            </a:r>
            <a:r>
              <a:rPr lang="en-US" dirty="0">
                <a:latin typeface="Arial" charset="0"/>
                <a:cs typeface="Arial" charset="0"/>
              </a:rPr>
              <a:t>G</a:t>
            </a:r>
            <a:r>
              <a:rPr lang="en-US" baseline="0" dirty="0">
                <a:latin typeface="Arial" charset="0"/>
                <a:cs typeface="Arial" charset="0"/>
              </a:rPr>
              <a:t>=165 keV, solar E</a:t>
            </a:r>
            <a:r>
              <a:rPr lang="en-US" dirty="0">
                <a:latin typeface="Arial" charset="0"/>
                <a:cs typeface="Arial" charset="0"/>
              </a:rPr>
              <a:t>G</a:t>
            </a:r>
            <a:r>
              <a:rPr lang="en-US" baseline="0" dirty="0">
                <a:latin typeface="Arial" charset="0"/>
                <a:cs typeface="Arial" charset="0"/>
              </a:rPr>
              <a:t>=21 keV) and at lower proton energy</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Future work includes developing the platform for CNO-relevant measurements (e.g., the p+</a:t>
            </a:r>
            <a:r>
              <a:rPr lang="en-US" baseline="30000" dirty="0">
                <a:latin typeface="Arial" panose="020B0604020202020204" pitchFamily="34" charset="0"/>
                <a:cs typeface="Arial" panose="020B0604020202020204" pitchFamily="34" charset="0"/>
              </a:rPr>
              <a:t>15</a:t>
            </a:r>
            <a:r>
              <a:rPr lang="en-US" baseline="0" dirty="0">
                <a:latin typeface="Arial" panose="020B0604020202020204" pitchFamily="34" charset="0"/>
                <a:cs typeface="Arial" panose="020B0604020202020204" pitchFamily="34" charset="0"/>
              </a:rPr>
              <a:t>N-</a:t>
            </a:r>
            <a:r>
              <a:rPr lang="en-US" baseline="0" dirty="0">
                <a:latin typeface="Arial" panose="020B0604020202020204" pitchFamily="34" charset="0"/>
                <a:cs typeface="Arial" panose="020B0604020202020204" pitchFamily="34" charset="0"/>
                <a:sym typeface="Symbol" panose="05050102010706020507" pitchFamily="18" charset="2"/>
              </a:rPr>
              <a:t>/ branching ratio) and for electron screening and s-process-relevant neutron capture experiments</a:t>
            </a:r>
            <a:endParaRPr lang="en-US" baseline="0" dirty="0">
              <a:latin typeface="Arial" panose="020B0604020202020204" pitchFamily="34" charset="0"/>
              <a:cs typeface="Arial" panose="020B0604020202020204" pitchFamily="34" charset="0"/>
            </a:endParaRPr>
          </a:p>
        </p:txBody>
      </p:sp>
      <p:cxnSp>
        <p:nvCxnSpPr>
          <p:cNvPr id="8"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9"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4</a:t>
            </a:fld>
            <a:endParaRPr lang="en-US"/>
          </a:p>
        </p:txBody>
      </p:sp>
      <p:sp>
        <p:nvSpPr>
          <p:cNvPr id="10" name="Rectangle 11"/>
          <p:cNvSpPr>
            <a:spLocks noChangeArrowheads="1"/>
          </p:cNvSpPr>
          <p:nvPr/>
        </p:nvSpPr>
        <p:spPr bwMode="auto">
          <a:xfrm>
            <a:off x="667052" y="229109"/>
            <a:ext cx="10058400" cy="830997"/>
          </a:xfrm>
          <a:prstGeom prst="rect">
            <a:avLst/>
          </a:prstGeom>
          <a:noFill/>
          <a:ln>
            <a:noFill/>
          </a:ln>
        </p:spPr>
        <p:txBody>
          <a:bodyPr wrap="square">
            <a:spAutoFit/>
          </a:bodyPr>
          <a:lstStyle/>
          <a:p>
            <a:pPr marL="342900"/>
            <a:r>
              <a:rPr lang="en-US" sz="2400" b="1" baseline="0" dirty="0">
                <a:solidFill>
                  <a:srgbClr val="660033"/>
                </a:solidFill>
                <a:latin typeface="Arial" charset="0"/>
                <a:cs typeface="Arial" charset="0"/>
              </a:rPr>
              <a:t>Exploration of Basic Nuclear Science and Nuclear Astrophysics using HED plasmas is a nascent field with much potential</a:t>
            </a:r>
            <a:endParaRPr lang="en-US" sz="2400" baseline="0" dirty="0">
              <a:solidFill>
                <a:srgbClr val="6600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917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3872B-2A09-4FD6-8CF5-C77E9455BCE1}"/>
              </a:ext>
            </a:extLst>
          </p:cNvPr>
          <p:cNvSpPr>
            <a:spLocks noGrp="1"/>
          </p:cNvSpPr>
          <p:nvPr>
            <p:ph type="sldNum" sz="quarter" idx="12"/>
          </p:nvPr>
        </p:nvSpPr>
        <p:spPr/>
        <p:txBody>
          <a:bodyPr/>
          <a:lstStyle/>
          <a:p>
            <a:fld id="{92AE12BA-8431-43D1-AC26-60EAE7FB2150}" type="slidenum">
              <a:rPr lang="en-US" smtClean="0">
                <a:solidFill>
                  <a:prstClr val="black">
                    <a:tint val="75000"/>
                  </a:prstClr>
                </a:solidFill>
              </a:rPr>
              <a:pPr/>
              <a:t>40</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D25C7F79-0B1A-4B80-93F6-68E931CB68F1}"/>
              </a:ext>
            </a:extLst>
          </p:cNvPr>
          <p:cNvSpPr txBox="1"/>
          <p:nvPr/>
        </p:nvSpPr>
        <p:spPr>
          <a:xfrm>
            <a:off x="855480" y="198596"/>
            <a:ext cx="7907520" cy="830997"/>
          </a:xfrm>
          <a:prstGeom prst="rect">
            <a:avLst/>
          </a:prstGeom>
          <a:noFill/>
        </p:spPr>
        <p:txBody>
          <a:bodyPr wrap="square" rtlCol="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rPr>
              <a:t>Question about x-ray impact on WRF response is being addressed in the MIT accelerator lab</a:t>
            </a:r>
            <a:endPar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a:extLst>
              <a:ext uri="{FF2B5EF4-FFF2-40B4-BE49-F238E27FC236}">
                <a16:creationId xmlns:a16="http://schemas.microsoft.com/office/drawing/2014/main" id="{D3E64917-CE79-4B76-94E7-5803F5813B62}"/>
              </a:ext>
            </a:extLst>
          </p:cNvPr>
          <p:cNvCxnSpPr>
            <a:cxnSpLocks noChangeShapeType="1"/>
          </p:cNvCxnSpPr>
          <p:nvPr/>
        </p:nvCxnSpPr>
        <p:spPr bwMode="auto">
          <a:xfrm>
            <a:off x="0" y="10668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6B40AD64-4DC2-467F-88DD-D6F98FB1E1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CDFD1FD-EB48-4F35-980D-D9138749B350}"/>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p>
        </p:txBody>
      </p:sp>
      <p:pic>
        <p:nvPicPr>
          <p:cNvPr id="56322" name="Picture 2" descr="Skylar Dannhoff">
            <a:extLst>
              <a:ext uri="{FF2B5EF4-FFF2-40B4-BE49-F238E27FC236}">
                <a16:creationId xmlns:a16="http://schemas.microsoft.com/office/drawing/2014/main" id="{444BBC35-0B0C-477A-862F-61267315D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3254" y="457200"/>
            <a:ext cx="1095374" cy="1371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5C7ED3-E3DB-4914-82C1-489DBC10635E}"/>
              </a:ext>
            </a:extLst>
          </p:cNvPr>
          <p:cNvPicPr>
            <a:picLocks noChangeAspect="1"/>
          </p:cNvPicPr>
          <p:nvPr/>
        </p:nvPicPr>
        <p:blipFill rotWithShape="1">
          <a:blip r:embed="rId5"/>
          <a:srcRect r="38710"/>
          <a:stretch/>
        </p:blipFill>
        <p:spPr>
          <a:xfrm>
            <a:off x="167896" y="3886200"/>
            <a:ext cx="4343400" cy="2565179"/>
          </a:xfrm>
          <a:prstGeom prst="rect">
            <a:avLst/>
          </a:prstGeom>
        </p:spPr>
      </p:pic>
      <p:sp>
        <p:nvSpPr>
          <p:cNvPr id="16" name="TextBox 15">
            <a:extLst>
              <a:ext uri="{FF2B5EF4-FFF2-40B4-BE49-F238E27FC236}">
                <a16:creationId xmlns:a16="http://schemas.microsoft.com/office/drawing/2014/main" id="{5B202BA1-40BD-457D-91EC-8E015F07E542}"/>
              </a:ext>
            </a:extLst>
          </p:cNvPr>
          <p:cNvSpPr txBox="1"/>
          <p:nvPr/>
        </p:nvSpPr>
        <p:spPr>
          <a:xfrm>
            <a:off x="4953000" y="2057400"/>
            <a:ext cx="6553200" cy="1938992"/>
          </a:xfrm>
          <a:prstGeom prst="rect">
            <a:avLst/>
          </a:prstGeom>
          <a:noFill/>
        </p:spPr>
        <p:txBody>
          <a:bodyPr wrap="square" rtlCol="0">
            <a:spAutoFit/>
          </a:bodyPr>
          <a:lstStyle/>
          <a:p>
            <a:pPr marL="342900" indent="-342900">
              <a:buFont typeface="Arial" panose="020B0604020202020204" pitchFamily="34" charset="0"/>
              <a:buChar char="•"/>
            </a:pPr>
            <a:r>
              <a:rPr lang="en-US" baseline="0" dirty="0">
                <a:latin typeface="+mn-lt"/>
              </a:rPr>
              <a:t>Use x-ray source to expose assembly to x-rays</a:t>
            </a:r>
          </a:p>
          <a:p>
            <a:pPr marL="342900" indent="-342900">
              <a:buFont typeface="Arial" panose="020B0604020202020204" pitchFamily="34" charset="0"/>
              <a:buChar char="•"/>
            </a:pPr>
            <a:r>
              <a:rPr lang="en-US" baseline="0" dirty="0">
                <a:latin typeface="+mn-lt"/>
              </a:rPr>
              <a:t>Use accelerator to add protons at three different energies </a:t>
            </a:r>
          </a:p>
          <a:p>
            <a:pPr marL="342900" indent="-342900">
              <a:buFont typeface="Arial" panose="020B0604020202020204" pitchFamily="34" charset="0"/>
              <a:buChar char="•"/>
            </a:pPr>
            <a:endParaRPr lang="en-US" baseline="0" dirty="0">
              <a:latin typeface="+mn-lt"/>
            </a:endParaRPr>
          </a:p>
          <a:p>
            <a:pPr marL="342900" indent="-342900">
              <a:buFont typeface="Arial" panose="020B0604020202020204" pitchFamily="34" charset="0"/>
              <a:buChar char="•"/>
            </a:pPr>
            <a:r>
              <a:rPr lang="en-US" b="1" baseline="0" dirty="0">
                <a:solidFill>
                  <a:srgbClr val="FF0000"/>
                </a:solidFill>
                <a:latin typeface="+mn-lt"/>
              </a:rPr>
              <a:t>Critical to know x-ray dose</a:t>
            </a:r>
          </a:p>
          <a:p>
            <a:pPr marL="800100" lvl="1" indent="-342900">
              <a:buFont typeface="Arial" panose="020B0604020202020204" pitchFamily="34" charset="0"/>
              <a:buChar char="•"/>
            </a:pPr>
            <a:r>
              <a:rPr lang="en-US" b="1" baseline="0" dirty="0">
                <a:solidFill>
                  <a:srgbClr val="FF0000"/>
                </a:solidFill>
                <a:latin typeface="+mn-lt"/>
              </a:rPr>
              <a:t>Skylar is working on this using a </a:t>
            </a:r>
            <a:r>
              <a:rPr lang="en-US" b="1" baseline="30000" dirty="0">
                <a:solidFill>
                  <a:srgbClr val="FF0000"/>
                </a:solidFill>
                <a:latin typeface="+mn-lt"/>
              </a:rPr>
              <a:t>241</a:t>
            </a:r>
            <a:r>
              <a:rPr lang="en-US" b="1" baseline="0" dirty="0">
                <a:solidFill>
                  <a:srgbClr val="FF0000"/>
                </a:solidFill>
                <a:latin typeface="+mn-lt"/>
              </a:rPr>
              <a:t>Am source, image plates, and a new image plate scanner</a:t>
            </a:r>
          </a:p>
        </p:txBody>
      </p:sp>
      <p:pic>
        <p:nvPicPr>
          <p:cNvPr id="18" name="Picture 17">
            <a:extLst>
              <a:ext uri="{FF2B5EF4-FFF2-40B4-BE49-F238E27FC236}">
                <a16:creationId xmlns:a16="http://schemas.microsoft.com/office/drawing/2014/main" id="{FA16DE06-EA6B-44BD-BAB6-CEC3F62FE823}"/>
              </a:ext>
            </a:extLst>
          </p:cNvPr>
          <p:cNvPicPr>
            <a:picLocks noChangeAspect="1"/>
          </p:cNvPicPr>
          <p:nvPr/>
        </p:nvPicPr>
        <p:blipFill rotWithShape="1">
          <a:blip r:embed="rId5"/>
          <a:srcRect l="60800"/>
          <a:stretch/>
        </p:blipFill>
        <p:spPr>
          <a:xfrm>
            <a:off x="533400" y="1193911"/>
            <a:ext cx="2777971" cy="2565179"/>
          </a:xfrm>
          <a:prstGeom prst="rect">
            <a:avLst/>
          </a:prstGeom>
        </p:spPr>
      </p:pic>
    </p:spTree>
    <p:extLst>
      <p:ext uri="{BB962C8B-B14F-4D97-AF65-F5344CB8AC3E}">
        <p14:creationId xmlns:p14="http://schemas.microsoft.com/office/powerpoint/2010/main" val="2193813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E12BA-8431-43D1-AC26-60EAE7FB2150}" type="slidenum">
              <a:rPr kumimoji="1" lang="en-US" sz="1200" b="0" i="0" u="none" strike="noStrike" kern="1200" cap="none" spc="0" normalizeH="0" baseline="-2500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sz="1200" b="0" i="0" u="none" strike="noStrike" kern="1200" cap="none" spc="0" normalizeH="0" baseline="-25000" noProof="0" dirty="0">
              <a:ln>
                <a:noFill/>
              </a:ln>
              <a:solidFill>
                <a:prstClr val="black">
                  <a:tint val="75000"/>
                </a:prstClr>
              </a:solidFill>
              <a:effectLst/>
              <a:uLnTx/>
              <a:uFillTx/>
              <a:latin typeface="Times New Roman" pitchFamily="18" charset="0"/>
              <a:ea typeface="+mn-ea"/>
              <a:cs typeface="+mn-cs"/>
            </a:endParaRPr>
          </a:p>
        </p:txBody>
      </p:sp>
      <p:sp>
        <p:nvSpPr>
          <p:cNvPr id="3" name="TextBox 2"/>
          <p:cNvSpPr txBox="1"/>
          <p:nvPr/>
        </p:nvSpPr>
        <p:spPr>
          <a:xfrm>
            <a:off x="659460" y="155870"/>
            <a:ext cx="10955520" cy="830997"/>
          </a:xfrm>
          <a:prstGeom prst="rect">
            <a:avLst/>
          </a:prstGeom>
          <a:noFill/>
        </p:spPr>
        <p:txBody>
          <a:bodyPr wrap="square" rtlCol="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660033"/>
                </a:solidFill>
                <a:latin typeface="Arial" panose="020B0604020202020204" pitchFamily="34" charset="0"/>
                <a:cs typeface="Arial" panose="020B0604020202020204" pitchFamily="34" charset="0"/>
              </a:rPr>
              <a:t>An SRF design optimized for </a:t>
            </a:r>
            <a:r>
              <a:rPr lang="en-US" sz="2400" b="1" baseline="30000" dirty="0">
                <a:solidFill>
                  <a:srgbClr val="660033"/>
                </a:solidFill>
                <a:latin typeface="Arial" panose="020B0604020202020204" pitchFamily="34" charset="0"/>
                <a:cs typeface="Arial" panose="020B0604020202020204" pitchFamily="34" charset="0"/>
              </a:rPr>
              <a:t>3</a:t>
            </a:r>
            <a:r>
              <a:rPr lang="en-US" sz="2400" b="1" baseline="0" dirty="0">
                <a:solidFill>
                  <a:srgbClr val="660033"/>
                </a:solidFill>
                <a:latin typeface="Arial" panose="020B0604020202020204" pitchFamily="34" charset="0"/>
                <a:cs typeface="Arial" panose="020B0604020202020204" pitchFamily="34" charset="0"/>
              </a:rPr>
              <a:t>He+</a:t>
            </a:r>
            <a:r>
              <a:rPr lang="en-US" sz="2400" b="1" baseline="30000" dirty="0">
                <a:solidFill>
                  <a:srgbClr val="660033"/>
                </a:solidFill>
                <a:latin typeface="Arial" panose="020B0604020202020204" pitchFamily="34" charset="0"/>
                <a:cs typeface="Arial" panose="020B0604020202020204" pitchFamily="34" charset="0"/>
              </a:rPr>
              <a:t>3</a:t>
            </a:r>
            <a:r>
              <a:rPr lang="en-US" sz="2400" b="1" baseline="0" dirty="0">
                <a:solidFill>
                  <a:srgbClr val="660033"/>
                </a:solidFill>
                <a:latin typeface="Arial" panose="020B0604020202020204" pitchFamily="34" charset="0"/>
                <a:cs typeface="Arial" panose="020B0604020202020204" pitchFamily="34" charset="0"/>
              </a:rPr>
              <a:t>He proton measurements was developed for the OMEGA campaign; its response is being characterized</a:t>
            </a:r>
            <a:endPar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p:cNvCxnSpPr>
            <a:cxnSpLocks noChangeShapeType="1"/>
          </p:cNvCxnSpPr>
          <p:nvPr/>
        </p:nvCxnSpPr>
        <p:spPr bwMode="auto">
          <a:xfrm>
            <a:off x="0" y="10668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44043BE-A542-40C4-89ED-3A0FF7F9FA81}"/>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p>
        </p:txBody>
      </p:sp>
      <p:sp>
        <p:nvSpPr>
          <p:cNvPr id="9" name="TextBox 8">
            <a:extLst>
              <a:ext uri="{FF2B5EF4-FFF2-40B4-BE49-F238E27FC236}">
                <a16:creationId xmlns:a16="http://schemas.microsoft.com/office/drawing/2014/main" id="{5272D792-C804-40EA-BAFA-7A957AF77B5D}"/>
              </a:ext>
            </a:extLst>
          </p:cNvPr>
          <p:cNvSpPr txBox="1"/>
          <p:nvPr/>
        </p:nvSpPr>
        <p:spPr>
          <a:xfrm>
            <a:off x="96819" y="6477000"/>
            <a:ext cx="5715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*T.M. Johnson et al., in preparation for Rev. Sci. </a:t>
            </a:r>
            <a:r>
              <a:rPr kumimoji="1"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Instrum</a:t>
            </a: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a:t>
            </a:r>
          </a:p>
        </p:txBody>
      </p:sp>
      <p:cxnSp>
        <p:nvCxnSpPr>
          <p:cNvPr id="10" name="Straight Connector 9">
            <a:extLst>
              <a:ext uri="{FF2B5EF4-FFF2-40B4-BE49-F238E27FC236}">
                <a16:creationId xmlns:a16="http://schemas.microsoft.com/office/drawing/2014/main" id="{D979BF30-8AF9-413C-8D2B-1FB34B1AD7B7}"/>
              </a:ext>
            </a:extLst>
          </p:cNvPr>
          <p:cNvCxnSpPr/>
          <p:nvPr/>
        </p:nvCxnSpPr>
        <p:spPr>
          <a:xfrm>
            <a:off x="152400" y="6477000"/>
            <a:ext cx="487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8370" name="Picture 2" descr="Tim Johnson">
            <a:extLst>
              <a:ext uri="{FF2B5EF4-FFF2-40B4-BE49-F238E27FC236}">
                <a16:creationId xmlns:a16="http://schemas.microsoft.com/office/drawing/2014/main" id="{31F289B4-CBB6-433F-8D92-FE527D0182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5142" y="961692"/>
            <a:ext cx="974795" cy="12191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875E9B7-CF1F-4E5E-A8A0-2220A38347D5}"/>
              </a:ext>
            </a:extLst>
          </p:cNvPr>
          <p:cNvSpPr/>
          <p:nvPr/>
        </p:nvSpPr>
        <p:spPr>
          <a:xfrm>
            <a:off x="619681" y="1665385"/>
            <a:ext cx="6125933" cy="2031325"/>
          </a:xfrm>
          <a:prstGeom prst="rect">
            <a:avLst/>
          </a:prstGeom>
        </p:spPr>
        <p:txBody>
          <a:bodyPr wrap="square">
            <a:spAutoFit/>
          </a:bodyPr>
          <a:lstStyle/>
          <a:p>
            <a:pPr marL="285750" indent="-285750">
              <a:buFont typeface="Arial" panose="020B0604020202020204" pitchFamily="34" charset="0"/>
              <a:buChar char="•"/>
            </a:pPr>
            <a:r>
              <a:rPr lang="en-US" sz="1800" baseline="0" dirty="0">
                <a:latin typeface="+mn-lt"/>
              </a:rPr>
              <a:t>A 16-step filter design is used for maximal energy coverage</a:t>
            </a:r>
            <a:endParaRPr lang="en-US" sz="1800" baseline="0" dirty="0">
              <a:latin typeface="+mn-lt"/>
              <a:cs typeface="Arial" panose="020B0604020202020204" pitchFamily="34" charset="0"/>
            </a:endParaRPr>
          </a:p>
          <a:p>
            <a:pPr marL="285750" indent="-285750">
              <a:buFont typeface="Arial" panose="020B0604020202020204" pitchFamily="34" charset="0"/>
              <a:buChar char="•"/>
            </a:pPr>
            <a:endParaRPr lang="en-US" sz="1800" baseline="0" dirty="0">
              <a:latin typeface="+mn-lt"/>
              <a:cs typeface="Arial" panose="020B0604020202020204" pitchFamily="34" charset="0"/>
            </a:endParaRPr>
          </a:p>
          <a:p>
            <a:pPr marL="285750" indent="-285750">
              <a:buFont typeface="Arial" panose="020B0604020202020204" pitchFamily="34" charset="0"/>
              <a:buChar char="•"/>
            </a:pPr>
            <a:r>
              <a:rPr lang="en-US" sz="1800" baseline="0" dirty="0">
                <a:latin typeface="+mn-lt"/>
                <a:cs typeface="Arial" panose="020B0604020202020204" pitchFamily="34" charset="0"/>
              </a:rPr>
              <a:t>A Monte Carlo simulation toolkit was developed to simulate SRF response</a:t>
            </a:r>
          </a:p>
          <a:p>
            <a:pPr marL="285750" indent="-285750">
              <a:buFont typeface="Arial" panose="020B0604020202020204" pitchFamily="34" charset="0"/>
              <a:buChar char="•"/>
            </a:pPr>
            <a:endParaRPr lang="en-US" sz="1800" baseline="0" dirty="0">
              <a:latin typeface="+mn-lt"/>
              <a:cs typeface="Arial" panose="020B0604020202020204" pitchFamily="34" charset="0"/>
            </a:endParaRPr>
          </a:p>
          <a:p>
            <a:pPr marL="285750" indent="-285750">
              <a:buFont typeface="Arial" panose="020B0604020202020204" pitchFamily="34" charset="0"/>
              <a:buChar char="•"/>
            </a:pPr>
            <a:r>
              <a:rPr lang="en-US" sz="1800" baseline="0" dirty="0">
                <a:latin typeface="+mn-lt"/>
                <a:cs typeface="Arial" panose="020B0604020202020204" pitchFamily="34" charset="0"/>
              </a:rPr>
              <a:t>Results are being compared to accelerator exposures for validation</a:t>
            </a:r>
          </a:p>
        </p:txBody>
      </p:sp>
      <p:pic>
        <p:nvPicPr>
          <p:cNvPr id="17" name="Picture 16">
            <a:extLst>
              <a:ext uri="{FF2B5EF4-FFF2-40B4-BE49-F238E27FC236}">
                <a16:creationId xmlns:a16="http://schemas.microsoft.com/office/drawing/2014/main" id="{6452EC01-B411-4646-A042-CC0B5CF9D00F}"/>
              </a:ext>
            </a:extLst>
          </p:cNvPr>
          <p:cNvPicPr>
            <a:picLocks noChangeAspect="1"/>
          </p:cNvPicPr>
          <p:nvPr/>
        </p:nvPicPr>
        <p:blipFill>
          <a:blip r:embed="rId4"/>
          <a:stretch>
            <a:fillRect/>
          </a:stretch>
        </p:blipFill>
        <p:spPr>
          <a:xfrm>
            <a:off x="6858000" y="2496887"/>
            <a:ext cx="2874444" cy="2107604"/>
          </a:xfrm>
          <a:prstGeom prst="rect">
            <a:avLst/>
          </a:prstGeom>
        </p:spPr>
      </p:pic>
      <p:pic>
        <p:nvPicPr>
          <p:cNvPr id="11" name="Picture 10">
            <a:extLst>
              <a:ext uri="{FF2B5EF4-FFF2-40B4-BE49-F238E27FC236}">
                <a16:creationId xmlns:a16="http://schemas.microsoft.com/office/drawing/2014/main" id="{4A10A79E-E7D7-4AA3-99AF-294197154769}"/>
              </a:ext>
            </a:extLst>
          </p:cNvPr>
          <p:cNvPicPr/>
          <p:nvPr/>
        </p:nvPicPr>
        <p:blipFill>
          <a:blip r:embed="rId5"/>
          <a:stretch/>
        </p:blipFill>
        <p:spPr>
          <a:xfrm>
            <a:off x="9359313" y="1171402"/>
            <a:ext cx="1342319" cy="1280978"/>
          </a:xfrm>
          <a:prstGeom prst="rect">
            <a:avLst/>
          </a:prstGeom>
          <a:ln w="0">
            <a:noFill/>
          </a:ln>
        </p:spPr>
      </p:pic>
      <p:pic>
        <p:nvPicPr>
          <p:cNvPr id="12" name="Picture 11">
            <a:extLst>
              <a:ext uri="{FF2B5EF4-FFF2-40B4-BE49-F238E27FC236}">
                <a16:creationId xmlns:a16="http://schemas.microsoft.com/office/drawing/2014/main" id="{7C4C7216-AF9D-4023-A953-E98BD0A89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1600" y="3962400"/>
            <a:ext cx="2941867" cy="2242431"/>
          </a:xfrm>
          <a:prstGeom prst="rect">
            <a:avLst/>
          </a:prstGeom>
        </p:spPr>
      </p:pic>
    </p:spTree>
    <p:extLst>
      <p:ext uri="{BB962C8B-B14F-4D97-AF65-F5344CB8AC3E}">
        <p14:creationId xmlns:p14="http://schemas.microsoft.com/office/powerpoint/2010/main" val="2477209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E12BA-8431-43D1-AC26-60EAE7FB2150}" type="slidenum">
              <a:rPr kumimoji="1" lang="en-US" sz="1200" b="0" i="0" u="none" strike="noStrike" kern="1200" cap="none" spc="0" normalizeH="0" baseline="-2500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en-US" sz="1200" b="0" i="0" u="none" strike="noStrike" kern="1200" cap="none" spc="0" normalizeH="0" baseline="-25000" noProof="0" dirty="0">
              <a:ln>
                <a:noFill/>
              </a:ln>
              <a:solidFill>
                <a:prstClr val="black">
                  <a:tint val="75000"/>
                </a:prstClr>
              </a:solidFill>
              <a:effectLst/>
              <a:uLnTx/>
              <a:uFillTx/>
              <a:latin typeface="Times New Roman" pitchFamily="18" charset="0"/>
              <a:ea typeface="+mn-ea"/>
              <a:cs typeface="+mn-cs"/>
            </a:endParaRPr>
          </a:p>
        </p:txBody>
      </p:sp>
      <p:sp>
        <p:nvSpPr>
          <p:cNvPr id="3" name="TextBox 2"/>
          <p:cNvSpPr txBox="1"/>
          <p:nvPr/>
        </p:nvSpPr>
        <p:spPr>
          <a:xfrm>
            <a:off x="855480" y="198596"/>
            <a:ext cx="10193520" cy="830997"/>
          </a:xfrm>
          <a:prstGeom prst="rect">
            <a:avLst/>
          </a:prstGeom>
          <a:noFill/>
        </p:spPr>
        <p:txBody>
          <a:bodyPr wrap="square" rtlCol="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rPr>
              <a:t>The new </a:t>
            </a:r>
            <a:r>
              <a:rPr kumimoji="1" lang="en-US" sz="2400" b="1" i="0" u="none" strike="noStrike" kern="1200" cap="none" spc="0" normalizeH="0" baseline="0" noProof="0" dirty="0" err="1">
                <a:ln>
                  <a:noFill/>
                </a:ln>
                <a:solidFill>
                  <a:srgbClr val="660033"/>
                </a:solidFill>
                <a:effectLst/>
                <a:uLnTx/>
                <a:uFillTx/>
                <a:latin typeface="Arial" panose="020B0604020202020204" pitchFamily="34" charset="0"/>
                <a:ea typeface="+mn-ea"/>
                <a:cs typeface="Arial" panose="020B0604020202020204" pitchFamily="34" charset="0"/>
              </a:rPr>
              <a:t>MagSpec</a:t>
            </a:r>
            <a:r>
              <a:rPr kumimoji="1" lang="en-US" sz="2400" b="1"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rPr>
              <a:t>* detector is now available for use at both OMEGA and the NIF, with in-situ calibration efforts ongoing at OMEGA</a:t>
            </a:r>
            <a:endPar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p:cNvCxnSpPr>
            <a:cxnSpLocks noChangeShapeType="1"/>
          </p:cNvCxnSpPr>
          <p:nvPr/>
        </p:nvCxnSpPr>
        <p:spPr bwMode="auto">
          <a:xfrm>
            <a:off x="0" y="10668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1809476" y="5410200"/>
            <a:ext cx="8573048" cy="584775"/>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a:ea typeface="+mn-ea"/>
                <a:cs typeface="+mn-cs"/>
              </a:rPr>
              <a:t>MagSpec</a:t>
            </a:r>
            <a:r>
              <a:rPr kumimoji="0" lang="en-US" sz="1600" b="1" i="0" u="none" strike="noStrike" kern="1200" cap="none" spc="0" normalizeH="0" baseline="0" noProof="0" dirty="0">
                <a:ln>
                  <a:noFill/>
                </a:ln>
                <a:solidFill>
                  <a:prstClr val="black"/>
                </a:solidFill>
                <a:effectLst/>
                <a:uLnTx/>
                <a:uFillTx/>
                <a:latin typeface="Arial"/>
                <a:ea typeface="+mn-ea"/>
                <a:cs typeface="+mn-cs"/>
              </a:rPr>
              <a:t> was first fielded on the 2020 NIF DS campaign, but due to a design problem the D</a:t>
            </a:r>
            <a:r>
              <a:rPr kumimoji="0" lang="en-US" sz="1600" b="1" i="0" u="none" strike="noStrike" kern="1200" cap="none" spc="0" normalizeH="0" baseline="30000" noProof="0" dirty="0">
                <a:ln>
                  <a:noFill/>
                </a:ln>
                <a:solidFill>
                  <a:prstClr val="black"/>
                </a:solidFill>
                <a:effectLst/>
                <a:uLnTx/>
                <a:uFillTx/>
                <a:latin typeface="Arial"/>
                <a:ea typeface="+mn-ea"/>
                <a:cs typeface="+mn-cs"/>
              </a:rPr>
              <a:t>3</a:t>
            </a:r>
            <a:r>
              <a:rPr kumimoji="0" lang="en-US" sz="1600" b="1" i="0" u="none" strike="noStrike" kern="1200" cap="none" spc="0" normalizeH="0" baseline="0" noProof="0" dirty="0">
                <a:ln>
                  <a:noFill/>
                </a:ln>
                <a:solidFill>
                  <a:prstClr val="black"/>
                </a:solidFill>
                <a:effectLst/>
                <a:uLnTx/>
                <a:uFillTx/>
                <a:latin typeface="Arial"/>
                <a:ea typeface="+mn-ea"/>
                <a:cs typeface="+mn-cs"/>
              </a:rPr>
              <a:t>He protons interfere with the </a:t>
            </a:r>
            <a:r>
              <a:rPr kumimoji="0" lang="en-US" sz="1600" b="1" i="0" u="none" strike="noStrike" kern="1200" cap="none" spc="0" normalizeH="0" baseline="30000" noProof="0" dirty="0">
                <a:ln>
                  <a:noFill/>
                </a:ln>
                <a:solidFill>
                  <a:prstClr val="black"/>
                </a:solidFill>
                <a:effectLst/>
                <a:uLnTx/>
                <a:uFillTx/>
                <a:latin typeface="Arial"/>
                <a:ea typeface="+mn-ea"/>
                <a:cs typeface="+mn-cs"/>
              </a:rPr>
              <a:t>3</a:t>
            </a:r>
            <a:r>
              <a:rPr kumimoji="0" lang="en-US" sz="1600" b="1" i="0" u="none" strike="noStrike" kern="1200" cap="none" spc="0" normalizeH="0" baseline="0" noProof="0" dirty="0">
                <a:ln>
                  <a:noFill/>
                </a:ln>
                <a:solidFill>
                  <a:prstClr val="black"/>
                </a:solidFill>
                <a:effectLst/>
                <a:uLnTx/>
                <a:uFillTx/>
                <a:latin typeface="Arial"/>
                <a:ea typeface="+mn-ea"/>
                <a:cs typeface="+mn-cs"/>
              </a:rPr>
              <a:t>He</a:t>
            </a:r>
            <a:r>
              <a:rPr kumimoji="0" lang="en-US" sz="1600" b="1" i="0" u="none" strike="noStrike" kern="1200" cap="none" spc="0" normalizeH="0" baseline="30000" noProof="0" dirty="0">
                <a:ln>
                  <a:noFill/>
                </a:ln>
                <a:solidFill>
                  <a:prstClr val="black"/>
                </a:solidFill>
                <a:effectLst/>
                <a:uLnTx/>
                <a:uFillTx/>
                <a:latin typeface="Arial"/>
                <a:ea typeface="+mn-ea"/>
                <a:cs typeface="+mn-cs"/>
              </a:rPr>
              <a:t>3</a:t>
            </a:r>
            <a:r>
              <a:rPr kumimoji="0" lang="en-US" sz="1600" b="1" i="0" u="none" strike="noStrike" kern="1200" cap="none" spc="0" normalizeH="0" baseline="0" noProof="0" dirty="0">
                <a:ln>
                  <a:noFill/>
                </a:ln>
                <a:solidFill>
                  <a:prstClr val="black"/>
                </a:solidFill>
                <a:effectLst/>
                <a:uLnTx/>
                <a:uFillTx/>
                <a:latin typeface="Arial"/>
                <a:ea typeface="+mn-ea"/>
                <a:cs typeface="+mn-cs"/>
              </a:rPr>
              <a:t>He spectrum for that initial implementation </a:t>
            </a:r>
          </a:p>
        </p:txBody>
      </p:sp>
      <p:sp>
        <p:nvSpPr>
          <p:cNvPr id="22" name="TextBox 21">
            <a:extLst>
              <a:ext uri="{FF2B5EF4-FFF2-40B4-BE49-F238E27FC236}">
                <a16:creationId xmlns:a16="http://schemas.microsoft.com/office/drawing/2014/main" id="{744043BE-A542-40C4-89ED-3A0FF7F9FA81}"/>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p>
        </p:txBody>
      </p:sp>
      <p:sp>
        <p:nvSpPr>
          <p:cNvPr id="23" name="TextBox 22">
            <a:extLst>
              <a:ext uri="{FF2B5EF4-FFF2-40B4-BE49-F238E27FC236}">
                <a16:creationId xmlns:a16="http://schemas.microsoft.com/office/drawing/2014/main" id="{09DC00E4-02ED-4E6D-8789-78B2209E55DE}"/>
              </a:ext>
            </a:extLst>
          </p:cNvPr>
          <p:cNvSpPr txBox="1"/>
          <p:nvPr/>
        </p:nvSpPr>
        <p:spPr>
          <a:xfrm>
            <a:off x="96819" y="6477000"/>
            <a:ext cx="5715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Pearcy et al., to be submitted to Rev. Sci. </a:t>
            </a:r>
            <a:r>
              <a:rPr kumimoji="1"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Instrum</a:t>
            </a: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a:t>
            </a:r>
          </a:p>
        </p:txBody>
      </p:sp>
      <p:cxnSp>
        <p:nvCxnSpPr>
          <p:cNvPr id="24" name="Straight Connector 23">
            <a:extLst>
              <a:ext uri="{FF2B5EF4-FFF2-40B4-BE49-F238E27FC236}">
                <a16:creationId xmlns:a16="http://schemas.microsoft.com/office/drawing/2014/main" id="{4F0FCC0C-8873-49DE-BF17-DF97F1070BF0}"/>
              </a:ext>
            </a:extLst>
          </p:cNvPr>
          <p:cNvCxnSpPr/>
          <p:nvPr/>
        </p:nvCxnSpPr>
        <p:spPr>
          <a:xfrm>
            <a:off x="152400" y="6477000"/>
            <a:ext cx="487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4D8FAF5-CFDE-4348-9995-E0B00BAB95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23" y="1751333"/>
            <a:ext cx="3750389" cy="1191063"/>
          </a:xfrm>
          <a:prstGeom prst="rect">
            <a:avLst/>
          </a:prstGeom>
          <a:noFill/>
          <a:ln w="15875">
            <a:solidFill>
              <a:srgbClr val="FF0000"/>
            </a:solidFill>
          </a:ln>
        </p:spPr>
      </p:pic>
      <p:pic>
        <p:nvPicPr>
          <p:cNvPr id="29" name="Picture 28">
            <a:extLst>
              <a:ext uri="{FF2B5EF4-FFF2-40B4-BE49-F238E27FC236}">
                <a16:creationId xmlns:a16="http://schemas.microsoft.com/office/drawing/2014/main" id="{AE5CD8CB-E569-420E-82D3-F4523E0DD92D}"/>
              </a:ext>
            </a:extLst>
          </p:cNvPr>
          <p:cNvPicPr>
            <a:picLocks noChangeAspect="1"/>
          </p:cNvPicPr>
          <p:nvPr/>
        </p:nvPicPr>
        <p:blipFill>
          <a:blip r:embed="rId4"/>
          <a:stretch>
            <a:fillRect/>
          </a:stretch>
        </p:blipFill>
        <p:spPr>
          <a:xfrm>
            <a:off x="4985361" y="1680937"/>
            <a:ext cx="1807401" cy="2784512"/>
          </a:xfrm>
          <a:prstGeom prst="rect">
            <a:avLst/>
          </a:prstGeom>
        </p:spPr>
      </p:pic>
      <p:sp>
        <p:nvSpPr>
          <p:cNvPr id="31" name="TextBox 30">
            <a:extLst>
              <a:ext uri="{FF2B5EF4-FFF2-40B4-BE49-F238E27FC236}">
                <a16:creationId xmlns:a16="http://schemas.microsoft.com/office/drawing/2014/main" id="{B446666A-1333-47DD-880C-7615EF98FD3A}"/>
              </a:ext>
            </a:extLst>
          </p:cNvPr>
          <p:cNvSpPr txBox="1"/>
          <p:nvPr/>
        </p:nvSpPr>
        <p:spPr>
          <a:xfrm>
            <a:off x="5105400" y="4465449"/>
            <a:ext cx="1462588" cy="461665"/>
          </a:xfrm>
          <a:prstGeom prst="rect">
            <a:avLst/>
          </a:prstGeom>
          <a:noFill/>
        </p:spPr>
        <p:txBody>
          <a:bodyPr wrap="square" rtlCol="0">
            <a:spAutoFit/>
          </a:bodyPr>
          <a:lstStyle/>
          <a:p>
            <a:r>
              <a:rPr lang="en-US" sz="1200" baseline="0" dirty="0">
                <a:latin typeface="+mn-lt"/>
              </a:rPr>
              <a:t>Adrian et al., Rev. Sci. </a:t>
            </a:r>
            <a:r>
              <a:rPr lang="en-US" sz="1200" baseline="0" dirty="0" err="1">
                <a:latin typeface="+mn-lt"/>
              </a:rPr>
              <a:t>Instrum</a:t>
            </a:r>
            <a:r>
              <a:rPr lang="en-US" sz="1200" baseline="0" dirty="0">
                <a:latin typeface="+mn-lt"/>
              </a:rPr>
              <a:t>. (2022)</a:t>
            </a:r>
          </a:p>
        </p:txBody>
      </p:sp>
      <p:pic>
        <p:nvPicPr>
          <p:cNvPr id="34" name="Picture 33">
            <a:extLst>
              <a:ext uri="{FF2B5EF4-FFF2-40B4-BE49-F238E27FC236}">
                <a16:creationId xmlns:a16="http://schemas.microsoft.com/office/drawing/2014/main" id="{99AF741C-A87B-41DB-832B-FFC0A108CF91}"/>
              </a:ext>
            </a:extLst>
          </p:cNvPr>
          <p:cNvPicPr>
            <a:picLocks noChangeAspect="1"/>
          </p:cNvPicPr>
          <p:nvPr/>
        </p:nvPicPr>
        <p:blipFill>
          <a:blip r:embed="rId5"/>
          <a:stretch>
            <a:fillRect/>
          </a:stretch>
        </p:blipFill>
        <p:spPr>
          <a:xfrm>
            <a:off x="450356" y="3167827"/>
            <a:ext cx="3867122" cy="1575494"/>
          </a:xfrm>
          <a:prstGeom prst="rect">
            <a:avLst/>
          </a:prstGeom>
        </p:spPr>
      </p:pic>
      <p:pic>
        <p:nvPicPr>
          <p:cNvPr id="36" name="Picture 35">
            <a:extLst>
              <a:ext uri="{FF2B5EF4-FFF2-40B4-BE49-F238E27FC236}">
                <a16:creationId xmlns:a16="http://schemas.microsoft.com/office/drawing/2014/main" id="{D07361C1-635B-4676-B50C-0E69D4A17FF9}"/>
              </a:ext>
            </a:extLst>
          </p:cNvPr>
          <p:cNvPicPr/>
          <p:nvPr/>
        </p:nvPicPr>
        <p:blipFill>
          <a:blip r:embed="rId6"/>
          <a:stretch>
            <a:fillRect/>
          </a:stretch>
        </p:blipFill>
        <p:spPr>
          <a:xfrm>
            <a:off x="6919151" y="1682403"/>
            <a:ext cx="5158528" cy="3225779"/>
          </a:xfrm>
          <a:prstGeom prst="rect">
            <a:avLst/>
          </a:prstGeom>
        </p:spPr>
      </p:pic>
      <p:pic>
        <p:nvPicPr>
          <p:cNvPr id="60418" name="Picture 2" descr="Jacob Pearcy">
            <a:extLst>
              <a:ext uri="{FF2B5EF4-FFF2-40B4-BE49-F238E27FC236}">
                <a16:creationId xmlns:a16="http://schemas.microsoft.com/office/drawing/2014/main" id="{FB7F8175-EBE9-4E91-A665-61D9F9C4A1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3226" y="648923"/>
            <a:ext cx="847423" cy="106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60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134" y="228600"/>
            <a:ext cx="10612066"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Measured proton spectra, differentially filtered x-ray penumbral imaging, and x-ray burn history are being used</a:t>
            </a:r>
            <a:r>
              <a:rPr kumimoji="0" lang="en-US" sz="22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1)</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to constrain NIF implosion conditions</a:t>
            </a:r>
          </a:p>
        </p:txBody>
      </p:sp>
      <p:cxnSp>
        <p:nvCxnSpPr>
          <p:cNvPr id="4"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sp>
        <p:nvSpPr>
          <p:cNvPr id="7" name="Slide Number Placeholder 6"/>
          <p:cNvSpPr>
            <a:spLocks noGrp="1"/>
          </p:cNvSpPr>
          <p:nvPr>
            <p:ph type="sldNum" sz="quarter" idx="12"/>
          </p:nvPr>
        </p:nvSpPr>
        <p:spPr/>
        <p:txBody>
          <a:bodyPr/>
          <a:lstStyle/>
          <a:p>
            <a:fld id="{92AE12BA-8431-43D1-AC26-60EAE7FB2150}" type="slidenum">
              <a:rPr lang="en-US" smtClean="0">
                <a:solidFill>
                  <a:prstClr val="black">
                    <a:tint val="75000"/>
                  </a:prstClr>
                </a:solidFill>
              </a:rPr>
              <a:pPr/>
              <a:t>43</a:t>
            </a:fld>
            <a:endParaRPr lang="en-US" dirty="0">
              <a:solidFill>
                <a:prstClr val="black">
                  <a:tint val="75000"/>
                </a:prstClr>
              </a:solidFill>
            </a:endParaRPr>
          </a:p>
        </p:txBody>
      </p:sp>
      <p:pic>
        <p:nvPicPr>
          <p:cNvPr id="8" name="Picture 7"/>
          <p:cNvPicPr>
            <a:picLocks noChangeAspect="1"/>
          </p:cNvPicPr>
          <p:nvPr/>
        </p:nvPicPr>
        <p:blipFill>
          <a:blip r:embed="rId3"/>
          <a:stretch>
            <a:fillRect/>
          </a:stretch>
        </p:blipFill>
        <p:spPr>
          <a:xfrm>
            <a:off x="10271126" y="675016"/>
            <a:ext cx="1890668" cy="1663788"/>
          </a:xfrm>
          <a:prstGeom prst="rect">
            <a:avLst/>
          </a:prstGeom>
        </p:spPr>
      </p:pic>
      <p:sp>
        <p:nvSpPr>
          <p:cNvPr id="17" name="TextBox 16">
            <a:extLst>
              <a:ext uri="{FF2B5EF4-FFF2-40B4-BE49-F238E27FC236}">
                <a16:creationId xmlns:a16="http://schemas.microsoft.com/office/drawing/2014/main" id="{F3361CC0-A0C7-4843-8078-2B0E189474F7}"/>
              </a:ext>
            </a:extLst>
          </p:cNvPr>
          <p:cNvSpPr txBox="1"/>
          <p:nvPr/>
        </p:nvSpPr>
        <p:spPr>
          <a:xfrm>
            <a:off x="1371600" y="6281858"/>
            <a:ext cx="5715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a:t>
            </a:r>
          </a:p>
        </p:txBody>
      </p:sp>
      <p:pic>
        <p:nvPicPr>
          <p:cNvPr id="19" name="Picture 18">
            <a:extLst>
              <a:ext uri="{FF2B5EF4-FFF2-40B4-BE49-F238E27FC236}">
                <a16:creationId xmlns:a16="http://schemas.microsoft.com/office/drawing/2014/main" id="{4A28EAE9-ED30-4005-9DE8-CC6A68B421FD}"/>
              </a:ext>
            </a:extLst>
          </p:cNvPr>
          <p:cNvPicPr>
            <a:picLocks noChangeAspect="1"/>
          </p:cNvPicPr>
          <p:nvPr/>
        </p:nvPicPr>
        <p:blipFill>
          <a:blip r:embed="rId4"/>
          <a:stretch>
            <a:fillRect/>
          </a:stretch>
        </p:blipFill>
        <p:spPr>
          <a:xfrm>
            <a:off x="39347" y="2147787"/>
            <a:ext cx="4081092" cy="3308652"/>
          </a:xfrm>
          <a:prstGeom prst="rect">
            <a:avLst/>
          </a:prstGeom>
        </p:spPr>
      </p:pic>
      <p:sp>
        <p:nvSpPr>
          <p:cNvPr id="21" name="TextBox 20">
            <a:extLst>
              <a:ext uri="{FF2B5EF4-FFF2-40B4-BE49-F238E27FC236}">
                <a16:creationId xmlns:a16="http://schemas.microsoft.com/office/drawing/2014/main" id="{398F7A46-D400-447D-A7BC-B791D80E8D27}"/>
              </a:ext>
            </a:extLst>
          </p:cNvPr>
          <p:cNvSpPr txBox="1"/>
          <p:nvPr/>
        </p:nvSpPr>
        <p:spPr>
          <a:xfrm>
            <a:off x="513134" y="1683439"/>
            <a:ext cx="3314700" cy="646331"/>
          </a:xfrm>
          <a:prstGeom prst="rect">
            <a:avLst/>
          </a:prstGeom>
          <a:noFill/>
        </p:spPr>
        <p:txBody>
          <a:bodyPr wrap="square" rtlCol="0">
            <a:spAutoFit/>
          </a:bodyPr>
          <a:lstStyle/>
          <a:p>
            <a:pPr fontAlgn="auto">
              <a:spcBef>
                <a:spcPts val="0"/>
              </a:spcBef>
              <a:spcAft>
                <a:spcPts val="0"/>
              </a:spcAft>
            </a:pPr>
            <a:r>
              <a:rPr kumimoji="0" lang="en-US" sz="1800" baseline="0" dirty="0">
                <a:solidFill>
                  <a:prstClr val="black"/>
                </a:solidFill>
                <a:latin typeface="Calibri" panose="020F0502020204030204"/>
              </a:rPr>
              <a:t>Average WRF Measurements for N200211-003 (19% D content)</a:t>
            </a:r>
          </a:p>
        </p:txBody>
      </p:sp>
      <p:grpSp>
        <p:nvGrpSpPr>
          <p:cNvPr id="23" name="Group 22">
            <a:extLst>
              <a:ext uri="{FF2B5EF4-FFF2-40B4-BE49-F238E27FC236}">
                <a16:creationId xmlns:a16="http://schemas.microsoft.com/office/drawing/2014/main" id="{09117322-6563-4309-B0C7-D5DF0F1505CA}"/>
              </a:ext>
            </a:extLst>
          </p:cNvPr>
          <p:cNvGrpSpPr>
            <a:grpSpLocks noChangeAspect="1"/>
          </p:cNvGrpSpPr>
          <p:nvPr/>
        </p:nvGrpSpPr>
        <p:grpSpPr>
          <a:xfrm>
            <a:off x="3716953" y="2327204"/>
            <a:ext cx="4013200" cy="3009900"/>
            <a:chOff x="135685" y="-202770"/>
            <a:chExt cx="9640711" cy="7230534"/>
          </a:xfrm>
        </p:grpSpPr>
        <p:pic>
          <p:nvPicPr>
            <p:cNvPr id="24" name="Picture 23">
              <a:extLst>
                <a:ext uri="{FF2B5EF4-FFF2-40B4-BE49-F238E27FC236}">
                  <a16:creationId xmlns:a16="http://schemas.microsoft.com/office/drawing/2014/main" id="{C242B175-7610-433F-9F70-50D1F13945C8}"/>
                </a:ext>
              </a:extLst>
            </p:cNvPr>
            <p:cNvPicPr>
              <a:picLocks noChangeAspect="1"/>
            </p:cNvPicPr>
            <p:nvPr/>
          </p:nvPicPr>
          <p:blipFill>
            <a:blip r:embed="rId5"/>
            <a:stretch>
              <a:fillRect/>
            </a:stretch>
          </p:blipFill>
          <p:spPr>
            <a:xfrm>
              <a:off x="135685" y="-202770"/>
              <a:ext cx="9640711" cy="7230534"/>
            </a:xfrm>
            <a:prstGeom prst="rect">
              <a:avLst/>
            </a:prstGeom>
          </p:spPr>
        </p:pic>
        <p:sp>
          <p:nvSpPr>
            <p:cNvPr id="25" name="TextBox 24">
              <a:extLst>
                <a:ext uri="{FF2B5EF4-FFF2-40B4-BE49-F238E27FC236}">
                  <a16:creationId xmlns:a16="http://schemas.microsoft.com/office/drawing/2014/main" id="{AD5E6D34-C5D0-47DD-8A7C-AD4DEEB4B332}"/>
                </a:ext>
              </a:extLst>
            </p:cNvPr>
            <p:cNvSpPr txBox="1"/>
            <p:nvPr/>
          </p:nvSpPr>
          <p:spPr>
            <a:xfrm>
              <a:off x="1486643" y="4793914"/>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400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sp>
          <p:nvSpPr>
            <p:cNvPr id="26" name="TextBox 25">
              <a:extLst>
                <a:ext uri="{FF2B5EF4-FFF2-40B4-BE49-F238E27FC236}">
                  <a16:creationId xmlns:a16="http://schemas.microsoft.com/office/drawing/2014/main" id="{AFA9A36F-2F93-418D-9B5B-05B4FFBC855D}"/>
                </a:ext>
              </a:extLst>
            </p:cNvPr>
            <p:cNvSpPr txBox="1"/>
            <p:nvPr/>
          </p:nvSpPr>
          <p:spPr>
            <a:xfrm>
              <a:off x="5653661" y="4729891"/>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500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sp>
          <p:nvSpPr>
            <p:cNvPr id="27" name="TextBox 26">
              <a:extLst>
                <a:ext uri="{FF2B5EF4-FFF2-40B4-BE49-F238E27FC236}">
                  <a16:creationId xmlns:a16="http://schemas.microsoft.com/office/drawing/2014/main" id="{719309F3-A8C9-4F60-957D-EFEE086BB335}"/>
                </a:ext>
              </a:extLst>
            </p:cNvPr>
            <p:cNvSpPr txBox="1"/>
            <p:nvPr/>
          </p:nvSpPr>
          <p:spPr>
            <a:xfrm>
              <a:off x="1463565" y="354720"/>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750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A89A9753-5B1C-430B-BA2C-8AEDB1D1BB2B}"/>
                </a:ext>
              </a:extLst>
            </p:cNvPr>
            <p:cNvSpPr txBox="1"/>
            <p:nvPr/>
          </p:nvSpPr>
          <p:spPr>
            <a:xfrm>
              <a:off x="5506451" y="389135"/>
              <a:ext cx="2056418" cy="739357"/>
            </a:xfrm>
            <a:prstGeom prst="rect">
              <a:avLst/>
            </a:prstGeom>
            <a:noFill/>
          </p:spPr>
          <p:txBody>
            <a:bodyPr wrap="square" rtlCol="0">
              <a:spAutoFit/>
            </a:bodyPr>
            <a:lstStyle/>
            <a:p>
              <a:pPr algn="ctr" fontAlgn="auto">
                <a:spcBef>
                  <a:spcPts val="0"/>
                </a:spcBef>
                <a:spcAft>
                  <a:spcPts val="0"/>
                </a:spcAft>
              </a:pPr>
              <a:r>
                <a:rPr kumimoji="0" lang="en-US" sz="1400" b="1" baseline="0" dirty="0">
                  <a:solidFill>
                    <a:prstClr val="white"/>
                  </a:solidFill>
                  <a:latin typeface="Calibri" panose="020F0502020204030204"/>
                </a:rPr>
                <a:t>600 </a:t>
              </a:r>
              <a:r>
                <a:rPr kumimoji="0" lang="en-US" sz="1400" b="1" baseline="0" dirty="0" err="1">
                  <a:solidFill>
                    <a:prstClr val="white"/>
                  </a:solidFill>
                  <a:latin typeface="Calibri" panose="020F0502020204030204"/>
                </a:rPr>
                <a:t>Ti</a:t>
              </a:r>
              <a:endParaRPr kumimoji="0" lang="en-US" sz="1400" b="1" baseline="0" dirty="0">
                <a:solidFill>
                  <a:prstClr val="white"/>
                </a:solidFill>
                <a:latin typeface="Calibri" panose="020F0502020204030204"/>
              </a:endParaRPr>
            </a:p>
          </p:txBody>
        </p:sp>
      </p:grpSp>
      <p:pic>
        <p:nvPicPr>
          <p:cNvPr id="31" name="AvgLineout">
            <a:extLst>
              <a:ext uri="{FF2B5EF4-FFF2-40B4-BE49-F238E27FC236}">
                <a16:creationId xmlns:a16="http://schemas.microsoft.com/office/drawing/2014/main" id="{E3036DBF-5148-42A5-A746-8FD8A241589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453709" y="2397736"/>
            <a:ext cx="4679938" cy="2631464"/>
          </a:xfrm>
          <a:prstGeom prst="rect">
            <a:avLst/>
          </a:prstGeom>
        </p:spPr>
      </p:pic>
      <p:pic>
        <p:nvPicPr>
          <p:cNvPr id="56322" name="Picture 2" descr="Patrick Adrian">
            <a:extLst>
              <a:ext uri="{FF2B5EF4-FFF2-40B4-BE49-F238E27FC236}">
                <a16:creationId xmlns:a16="http://schemas.microsoft.com/office/drawing/2014/main" id="{EFF67707-466D-49C4-A25E-4F9B1243E4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021" y="5470429"/>
            <a:ext cx="976547" cy="125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286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B76BA7-0E28-4189-A98A-1FA7CA8AB0D3}"/>
              </a:ext>
            </a:extLst>
          </p:cNvPr>
          <p:cNvSpPr>
            <a:spLocks noGrp="1"/>
          </p:cNvSpPr>
          <p:nvPr>
            <p:ph type="sldNum" sz="quarter" idx="12"/>
          </p:nvPr>
        </p:nvSpPr>
        <p:spPr/>
        <p:txBody>
          <a:bodyPr/>
          <a:lstStyle/>
          <a:p>
            <a:pPr>
              <a:defRPr/>
            </a:pPr>
            <a:fld id="{422BF25A-E652-47C5-8F3E-3B504B030B84}" type="slidenum">
              <a:rPr lang="en-US" smtClean="0"/>
              <a:pPr>
                <a:defRPr/>
              </a:pPr>
              <a:t>44</a:t>
            </a:fld>
            <a:endParaRPr lang="en-US"/>
          </a:p>
        </p:txBody>
      </p:sp>
      <p:sp>
        <p:nvSpPr>
          <p:cNvPr id="3" name="TextBox 2">
            <a:extLst>
              <a:ext uri="{FF2B5EF4-FFF2-40B4-BE49-F238E27FC236}">
                <a16:creationId xmlns:a16="http://schemas.microsoft.com/office/drawing/2014/main" id="{A9312105-36A9-443C-B5B3-4C34D0AAB542}"/>
              </a:ext>
            </a:extLst>
          </p:cNvPr>
          <p:cNvSpPr txBox="1"/>
          <p:nvPr/>
        </p:nvSpPr>
        <p:spPr>
          <a:xfrm>
            <a:off x="609600" y="157885"/>
            <a:ext cx="10591800"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penumbral x-ray images are used to constrain the hot-spot volume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V</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hs</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the SPIDER burn history data gives the burn duration (</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t>
            </a:r>
          </a:p>
        </p:txBody>
      </p:sp>
      <p:cxnSp>
        <p:nvCxnSpPr>
          <p:cNvPr id="4" name="Straight Connector 16">
            <a:extLst>
              <a:ext uri="{FF2B5EF4-FFF2-40B4-BE49-F238E27FC236}">
                <a16:creationId xmlns:a16="http://schemas.microsoft.com/office/drawing/2014/main" id="{C0665087-EB3F-4E3A-9AD8-CA1F34D8669C}"/>
              </a:ext>
            </a:extLst>
          </p:cNvPr>
          <p:cNvCxnSpPr>
            <a:cxnSpLocks noChangeShapeType="1"/>
          </p:cNvCxnSpPr>
          <p:nvPr/>
        </p:nvCxnSpPr>
        <p:spPr bwMode="auto">
          <a:xfrm>
            <a:off x="0" y="9906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4FF3F532-4C5A-4792-8B2F-16D99864AA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1C6DE98-CC1A-4FEB-9348-1331640141A8}"/>
              </a:ext>
            </a:extLst>
          </p:cNvPr>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grpSp>
        <p:nvGrpSpPr>
          <p:cNvPr id="60" name="Group 59">
            <a:extLst>
              <a:ext uri="{FF2B5EF4-FFF2-40B4-BE49-F238E27FC236}">
                <a16:creationId xmlns:a16="http://schemas.microsoft.com/office/drawing/2014/main" id="{4EF8BD9B-37CD-42E0-AFB9-46AC91CE2544}"/>
              </a:ext>
            </a:extLst>
          </p:cNvPr>
          <p:cNvGrpSpPr>
            <a:grpSpLocks noChangeAspect="1"/>
          </p:cNvGrpSpPr>
          <p:nvPr/>
        </p:nvGrpSpPr>
        <p:grpSpPr>
          <a:xfrm>
            <a:off x="381000" y="1029948"/>
            <a:ext cx="6410984" cy="5744859"/>
            <a:chOff x="1270919" y="-2581157"/>
            <a:chExt cx="10683520" cy="9573463"/>
          </a:xfrm>
        </p:grpSpPr>
        <p:grpSp>
          <p:nvGrpSpPr>
            <p:cNvPr id="61" name="Group 60">
              <a:extLst>
                <a:ext uri="{FF2B5EF4-FFF2-40B4-BE49-F238E27FC236}">
                  <a16:creationId xmlns:a16="http://schemas.microsoft.com/office/drawing/2014/main" id="{6593C0E6-542C-4ECE-9DBB-7809CC4BAD81}"/>
                </a:ext>
              </a:extLst>
            </p:cNvPr>
            <p:cNvGrpSpPr/>
            <p:nvPr/>
          </p:nvGrpSpPr>
          <p:grpSpPr>
            <a:xfrm>
              <a:off x="1270919" y="-2581157"/>
              <a:ext cx="10683520" cy="9573463"/>
              <a:chOff x="983052" y="-2521890"/>
              <a:chExt cx="10683520" cy="9573463"/>
            </a:xfrm>
          </p:grpSpPr>
          <p:grpSp>
            <p:nvGrpSpPr>
              <p:cNvPr id="64" name="Group 63">
                <a:extLst>
                  <a:ext uri="{FF2B5EF4-FFF2-40B4-BE49-F238E27FC236}">
                    <a16:creationId xmlns:a16="http://schemas.microsoft.com/office/drawing/2014/main" id="{B1D2DEA0-3F25-4685-A484-95800FA648C3}"/>
                  </a:ext>
                </a:extLst>
              </p:cNvPr>
              <p:cNvGrpSpPr/>
              <p:nvPr/>
            </p:nvGrpSpPr>
            <p:grpSpPr>
              <a:xfrm>
                <a:off x="2139243" y="2357239"/>
                <a:ext cx="4198942" cy="4150881"/>
                <a:chOff x="3139148" y="977134"/>
                <a:chExt cx="4198942" cy="4150881"/>
              </a:xfrm>
            </p:grpSpPr>
            <p:grpSp>
              <p:nvGrpSpPr>
                <p:cNvPr id="80" name="Group 79">
                  <a:extLst>
                    <a:ext uri="{FF2B5EF4-FFF2-40B4-BE49-F238E27FC236}">
                      <a16:creationId xmlns:a16="http://schemas.microsoft.com/office/drawing/2014/main" id="{BAE27346-589F-4947-B887-BAAD1FE1DDD1}"/>
                    </a:ext>
                  </a:extLst>
                </p:cNvPr>
                <p:cNvGrpSpPr/>
                <p:nvPr/>
              </p:nvGrpSpPr>
              <p:grpSpPr>
                <a:xfrm>
                  <a:off x="3139148" y="1988817"/>
                  <a:ext cx="3034731" cy="3139198"/>
                  <a:chOff x="1726083" y="1892126"/>
                  <a:chExt cx="3034731" cy="3139198"/>
                </a:xfrm>
              </p:grpSpPr>
              <p:grpSp>
                <p:nvGrpSpPr>
                  <p:cNvPr id="85" name="Group 84">
                    <a:extLst>
                      <a:ext uri="{FF2B5EF4-FFF2-40B4-BE49-F238E27FC236}">
                        <a16:creationId xmlns:a16="http://schemas.microsoft.com/office/drawing/2014/main" id="{1E84BE49-94F0-4675-A9F3-A7542D88E096}"/>
                      </a:ext>
                    </a:extLst>
                  </p:cNvPr>
                  <p:cNvGrpSpPr/>
                  <p:nvPr/>
                </p:nvGrpSpPr>
                <p:grpSpPr>
                  <a:xfrm>
                    <a:off x="2364423" y="2743200"/>
                    <a:ext cx="1760220" cy="1371600"/>
                    <a:chOff x="1062990" y="2076451"/>
                    <a:chExt cx="1760220" cy="1371600"/>
                  </a:xfrm>
                </p:grpSpPr>
                <p:grpSp>
                  <p:nvGrpSpPr>
                    <p:cNvPr id="108" name="Group 107">
                      <a:extLst>
                        <a:ext uri="{FF2B5EF4-FFF2-40B4-BE49-F238E27FC236}">
                          <a16:creationId xmlns:a16="http://schemas.microsoft.com/office/drawing/2014/main" id="{1294A4A6-9761-4369-9BFB-5C6765273FA4}"/>
                        </a:ext>
                      </a:extLst>
                    </p:cNvPr>
                    <p:cNvGrpSpPr/>
                    <p:nvPr/>
                  </p:nvGrpSpPr>
                  <p:grpSpPr>
                    <a:xfrm>
                      <a:off x="1257300" y="2076451"/>
                      <a:ext cx="1371600" cy="1371600"/>
                      <a:chOff x="1257300" y="2076451"/>
                      <a:chExt cx="1371600" cy="1371600"/>
                    </a:xfrm>
                  </p:grpSpPr>
                  <p:sp>
                    <p:nvSpPr>
                      <p:cNvPr id="110" name="Oval 109">
                        <a:extLst>
                          <a:ext uri="{FF2B5EF4-FFF2-40B4-BE49-F238E27FC236}">
                            <a16:creationId xmlns:a16="http://schemas.microsoft.com/office/drawing/2014/main" id="{16960C80-9002-4747-8A29-24CBB2F24CAE}"/>
                          </a:ext>
                        </a:extLst>
                      </p:cNvPr>
                      <p:cNvSpPr>
                        <a:spLocks noChangeAspect="1"/>
                      </p:cNvSpPr>
                      <p:nvPr/>
                    </p:nvSpPr>
                    <p:spPr>
                      <a:xfrm>
                        <a:off x="1257300" y="2076451"/>
                        <a:ext cx="1371600" cy="1371600"/>
                      </a:xfrm>
                      <a:prstGeom prst="ellipse">
                        <a:avLst/>
                      </a:prstGeom>
                      <a:solidFill>
                        <a:srgbClr val="0000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5BB90893-62B7-446C-99F9-EED4D5C7C362}"/>
                          </a:ext>
                        </a:extLst>
                      </p:cNvPr>
                      <p:cNvSpPr>
                        <a:spLocks noChangeAspect="1"/>
                      </p:cNvSpPr>
                      <p:nvPr/>
                    </p:nvSpPr>
                    <p:spPr>
                      <a:xfrm>
                        <a:off x="1303020" y="2122171"/>
                        <a:ext cx="1280160" cy="1280160"/>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CEB41E1B-52C0-4F65-9BFC-BA755ACDD364}"/>
                            </a:ext>
                          </a:extLst>
                        </p:cNvPr>
                        <p:cNvSpPr txBox="1"/>
                        <p:nvPr/>
                      </p:nvSpPr>
                      <p:spPr>
                        <a:xfrm>
                          <a:off x="1062990" y="2331365"/>
                          <a:ext cx="1760220" cy="9616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FF"/>
                              </a:solidFill>
                              <a:effectLst/>
                              <a:uLnTx/>
                              <a:uFillTx/>
                              <a:latin typeface="Calibri" panose="020F0502020204030204"/>
                            </a:rPr>
                            <a:t>18 </a:t>
                          </a:r>
                          <a14:m>
                            <m:oMath xmlns:m="http://schemas.openxmlformats.org/officeDocument/2006/math">
                              <m:r>
                                <a:rPr kumimoji="0" lang="en-US" sz="1050" b="0" i="1" u="none" strike="noStrike" kern="0" cap="none" spc="0" normalizeH="0" baseline="0" noProof="0" smtClean="0">
                                  <a:ln>
                                    <a:noFill/>
                                  </a:ln>
                                  <a:solidFill>
                                    <a:srgbClr val="0000FF"/>
                                  </a:solidFill>
                                  <a:effectLst/>
                                  <a:uLnTx/>
                                  <a:uFillTx/>
                                  <a:latin typeface="Cambria Math" panose="02040503050406030204" pitchFamily="18" charset="0"/>
                                </a:rPr>
                                <m:t>𝜇</m:t>
                              </m:r>
                              <m:r>
                                <a:rPr kumimoji="0" lang="en-US" sz="1050" b="0" i="1" u="none" strike="noStrike" kern="0" cap="none" spc="0" normalizeH="0" baseline="0" noProof="0" smtClean="0">
                                  <a:ln>
                                    <a:noFill/>
                                  </a:ln>
                                  <a:solidFill>
                                    <a:srgbClr val="0000FF"/>
                                  </a:solidFill>
                                  <a:effectLst/>
                                  <a:uLnTx/>
                                  <a:uFillTx/>
                                  <a:latin typeface="Cambria Math" panose="02040503050406030204" pitchFamily="18" charset="0"/>
                                </a:rPr>
                                <m:t>𝑚</m:t>
                              </m:r>
                            </m:oMath>
                          </a14:m>
                          <a:endParaRPr kumimoji="0" lang="en-US" sz="1050" b="0" i="0" u="none" strike="noStrike" kern="0" cap="none" spc="0" normalizeH="0" baseline="0" noProof="0" dirty="0">
                            <a:ln>
                              <a:noFill/>
                            </a:ln>
                            <a:solidFill>
                              <a:srgbClr val="0000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FF"/>
                              </a:solidFill>
                              <a:effectLst/>
                              <a:uLnTx/>
                              <a:uFillTx/>
                              <a:latin typeface="Calibri" panose="020F0502020204030204"/>
                            </a:rPr>
                            <a:t>CH Ablator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30000" noProof="0" dirty="0">
                              <a:ln>
                                <a:noFill/>
                              </a:ln>
                              <a:solidFill>
                                <a:srgbClr val="FF0000"/>
                              </a:solidFill>
                              <a:effectLst/>
                              <a:uLnTx/>
                              <a:uFillTx/>
                              <a:latin typeface="Calibri" panose="020F0502020204030204"/>
                            </a:rPr>
                            <a:t>3</a:t>
                          </a:r>
                          <a:r>
                            <a:rPr kumimoji="0" lang="en-US" sz="1050" b="0" i="0" u="none" strike="noStrike" kern="0" cap="none" spc="0" normalizeH="0" baseline="0" noProof="0" dirty="0">
                              <a:ln>
                                <a:noFill/>
                              </a:ln>
                              <a:solidFill>
                                <a:srgbClr val="FF0000"/>
                              </a:solidFill>
                              <a:effectLst/>
                              <a:uLnTx/>
                              <a:uFillTx/>
                              <a:latin typeface="Calibri" panose="020F0502020204030204"/>
                            </a:rPr>
                            <a:t>He 10.2 atm</a:t>
                          </a:r>
                          <a:endParaRPr kumimoji="0" lang="en-US" sz="1050" b="0" i="0" u="none" strike="noStrike" kern="0" cap="none" spc="0" normalizeH="0" baseline="30000" noProof="0" dirty="0">
                            <a:ln>
                              <a:noFill/>
                            </a:ln>
                            <a:solidFill>
                              <a:srgbClr val="FF0000"/>
                            </a:solidFill>
                            <a:effectLst/>
                            <a:uLnTx/>
                            <a:uFillTx/>
                            <a:latin typeface="Calibri" panose="020F0502020204030204"/>
                          </a:endParaRPr>
                        </a:p>
                      </p:txBody>
                    </p:sp>
                  </mc:Choice>
                  <mc:Fallback xmlns="">
                    <p:sp>
                      <p:nvSpPr>
                        <p:cNvPr id="62" name="TextBox 61">
                          <a:extLst>
                            <a:ext uri="{FF2B5EF4-FFF2-40B4-BE49-F238E27FC236}">
                              <a16:creationId xmlns:a16="http://schemas.microsoft.com/office/drawing/2014/main" id="{803D018A-2F1A-455B-8126-6F41B26E1A52}"/>
                            </a:ext>
                          </a:extLst>
                        </p:cNvPr>
                        <p:cNvSpPr txBox="1">
                          <a:spLocks noRot="1" noChangeAspect="1" noMove="1" noResize="1" noEditPoints="1" noAdjustHandles="1" noChangeArrowheads="1" noChangeShapeType="1" noTextEdit="1"/>
                        </p:cNvSpPr>
                        <p:nvPr/>
                      </p:nvSpPr>
                      <p:spPr>
                        <a:xfrm>
                          <a:off x="1062990" y="2331365"/>
                          <a:ext cx="1760220" cy="961671"/>
                        </a:xfrm>
                        <a:prstGeom prst="rect">
                          <a:avLst/>
                        </a:prstGeom>
                        <a:blipFill>
                          <a:blip r:embed="rId3"/>
                          <a:stretch>
                            <a:fillRect b="-6383"/>
                          </a:stretch>
                        </a:blipFill>
                      </p:spPr>
                      <p:txBody>
                        <a:bodyPr/>
                        <a:lstStyle/>
                        <a:p>
                          <a:r>
                            <a:rPr lang="en-US">
                              <a:noFill/>
                            </a:rPr>
                            <a:t> </a:t>
                          </a:r>
                        </a:p>
                      </p:txBody>
                    </p:sp>
                  </mc:Fallback>
                </mc:AlternateContent>
              </p:grpSp>
              <p:grpSp>
                <p:nvGrpSpPr>
                  <p:cNvPr id="86" name="Group 85">
                    <a:extLst>
                      <a:ext uri="{FF2B5EF4-FFF2-40B4-BE49-F238E27FC236}">
                        <a16:creationId xmlns:a16="http://schemas.microsoft.com/office/drawing/2014/main" id="{BED8146E-194F-44F6-B4B6-6BC5682017D3}"/>
                      </a:ext>
                    </a:extLst>
                  </p:cNvPr>
                  <p:cNvGrpSpPr/>
                  <p:nvPr/>
                </p:nvGrpSpPr>
                <p:grpSpPr>
                  <a:xfrm>
                    <a:off x="1751002" y="1892126"/>
                    <a:ext cx="3009812" cy="1393340"/>
                    <a:chOff x="1773544" y="1892126"/>
                    <a:chExt cx="3009812" cy="1393340"/>
                  </a:xfrm>
                </p:grpSpPr>
                <p:grpSp>
                  <p:nvGrpSpPr>
                    <p:cNvPr id="98" name="Group 97">
                      <a:extLst>
                        <a:ext uri="{FF2B5EF4-FFF2-40B4-BE49-F238E27FC236}">
                          <a16:creationId xmlns:a16="http://schemas.microsoft.com/office/drawing/2014/main" id="{747B97F6-27E3-4F11-92E4-8CF7708D8EA0}"/>
                        </a:ext>
                      </a:extLst>
                    </p:cNvPr>
                    <p:cNvGrpSpPr/>
                    <p:nvPr/>
                  </p:nvGrpSpPr>
                  <p:grpSpPr>
                    <a:xfrm>
                      <a:off x="1773544" y="1903894"/>
                      <a:ext cx="1423179" cy="1381572"/>
                      <a:chOff x="1773544" y="1903894"/>
                      <a:chExt cx="1423179" cy="1381572"/>
                    </a:xfrm>
                  </p:grpSpPr>
                  <p:sp>
                    <p:nvSpPr>
                      <p:cNvPr id="104" name="Arrow: Right 103">
                        <a:extLst>
                          <a:ext uri="{FF2B5EF4-FFF2-40B4-BE49-F238E27FC236}">
                            <a16:creationId xmlns:a16="http://schemas.microsoft.com/office/drawing/2014/main" id="{FD1C0C2F-6629-413B-AD09-F8A5294C0F54}"/>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Right 104">
                        <a:extLst>
                          <a:ext uri="{FF2B5EF4-FFF2-40B4-BE49-F238E27FC236}">
                            <a16:creationId xmlns:a16="http://schemas.microsoft.com/office/drawing/2014/main" id="{013C9BDD-91F3-4480-8CDF-2F54326500CD}"/>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Arrow: Right 105">
                        <a:extLst>
                          <a:ext uri="{FF2B5EF4-FFF2-40B4-BE49-F238E27FC236}">
                            <a16:creationId xmlns:a16="http://schemas.microsoft.com/office/drawing/2014/main" id="{87D4211F-EFFF-4818-AA55-C796C60826C8}"/>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Arrow: Right 106">
                        <a:extLst>
                          <a:ext uri="{FF2B5EF4-FFF2-40B4-BE49-F238E27FC236}">
                            <a16:creationId xmlns:a16="http://schemas.microsoft.com/office/drawing/2014/main" id="{1DE11F94-2D98-4BCE-993B-95AA1546F3F0}"/>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2E24B929-3379-44AB-B830-F938B0A688C3}"/>
                        </a:ext>
                      </a:extLst>
                    </p:cNvPr>
                    <p:cNvGrpSpPr/>
                    <p:nvPr/>
                  </p:nvGrpSpPr>
                  <p:grpSpPr>
                    <a:xfrm flipH="1">
                      <a:off x="3360177" y="1892126"/>
                      <a:ext cx="1423179" cy="1381572"/>
                      <a:chOff x="1773544" y="1903894"/>
                      <a:chExt cx="1423179" cy="1381572"/>
                    </a:xfrm>
                  </p:grpSpPr>
                  <p:sp>
                    <p:nvSpPr>
                      <p:cNvPr id="100" name="Arrow: Right 99">
                        <a:extLst>
                          <a:ext uri="{FF2B5EF4-FFF2-40B4-BE49-F238E27FC236}">
                            <a16:creationId xmlns:a16="http://schemas.microsoft.com/office/drawing/2014/main" id="{44568C05-CCFB-4E10-A196-90EA00B15795}"/>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Right 100">
                        <a:extLst>
                          <a:ext uri="{FF2B5EF4-FFF2-40B4-BE49-F238E27FC236}">
                            <a16:creationId xmlns:a16="http://schemas.microsoft.com/office/drawing/2014/main" id="{300C5576-FCB9-42C8-A5F7-2A0BBD16556B}"/>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Arrow: Right 101">
                        <a:extLst>
                          <a:ext uri="{FF2B5EF4-FFF2-40B4-BE49-F238E27FC236}">
                            <a16:creationId xmlns:a16="http://schemas.microsoft.com/office/drawing/2014/main" id="{BAAA8DF7-93AE-4854-A787-85CF3D7E37E1}"/>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Arrow: Right 102">
                        <a:extLst>
                          <a:ext uri="{FF2B5EF4-FFF2-40B4-BE49-F238E27FC236}">
                            <a16:creationId xmlns:a16="http://schemas.microsoft.com/office/drawing/2014/main" id="{554304DC-ED7A-4834-B4CF-3077BAE7D131}"/>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7" name="Group 86">
                    <a:extLst>
                      <a:ext uri="{FF2B5EF4-FFF2-40B4-BE49-F238E27FC236}">
                        <a16:creationId xmlns:a16="http://schemas.microsoft.com/office/drawing/2014/main" id="{5FFE821B-9983-410E-A077-7F2FE784EBEB}"/>
                      </a:ext>
                    </a:extLst>
                  </p:cNvPr>
                  <p:cNvGrpSpPr/>
                  <p:nvPr/>
                </p:nvGrpSpPr>
                <p:grpSpPr>
                  <a:xfrm flipV="1">
                    <a:off x="1726083" y="3637984"/>
                    <a:ext cx="3009812" cy="1393340"/>
                    <a:chOff x="1773544" y="1892126"/>
                    <a:chExt cx="3009812" cy="1393340"/>
                  </a:xfrm>
                </p:grpSpPr>
                <p:grpSp>
                  <p:nvGrpSpPr>
                    <p:cNvPr id="88" name="Group 87">
                      <a:extLst>
                        <a:ext uri="{FF2B5EF4-FFF2-40B4-BE49-F238E27FC236}">
                          <a16:creationId xmlns:a16="http://schemas.microsoft.com/office/drawing/2014/main" id="{262B2737-FE18-437D-946D-388F4B6911FE}"/>
                        </a:ext>
                      </a:extLst>
                    </p:cNvPr>
                    <p:cNvGrpSpPr/>
                    <p:nvPr/>
                  </p:nvGrpSpPr>
                  <p:grpSpPr>
                    <a:xfrm>
                      <a:off x="1773544" y="1903894"/>
                      <a:ext cx="1423179" cy="1381572"/>
                      <a:chOff x="1773544" y="1903894"/>
                      <a:chExt cx="1423179" cy="1381572"/>
                    </a:xfrm>
                  </p:grpSpPr>
                  <p:sp>
                    <p:nvSpPr>
                      <p:cNvPr id="94" name="Arrow: Right 93">
                        <a:extLst>
                          <a:ext uri="{FF2B5EF4-FFF2-40B4-BE49-F238E27FC236}">
                            <a16:creationId xmlns:a16="http://schemas.microsoft.com/office/drawing/2014/main" id="{271E9465-C651-4855-A171-507F4A9B8E5A}"/>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Right 94">
                        <a:extLst>
                          <a:ext uri="{FF2B5EF4-FFF2-40B4-BE49-F238E27FC236}">
                            <a16:creationId xmlns:a16="http://schemas.microsoft.com/office/drawing/2014/main" id="{42F01387-CFCB-47C5-A5C3-1760361DC369}"/>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Arrow: Right 95">
                        <a:extLst>
                          <a:ext uri="{FF2B5EF4-FFF2-40B4-BE49-F238E27FC236}">
                            <a16:creationId xmlns:a16="http://schemas.microsoft.com/office/drawing/2014/main" id="{EE2970FE-90E8-4F06-B972-652E82ADEFA7}"/>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Arrow: Right 96">
                        <a:extLst>
                          <a:ext uri="{FF2B5EF4-FFF2-40B4-BE49-F238E27FC236}">
                            <a16:creationId xmlns:a16="http://schemas.microsoft.com/office/drawing/2014/main" id="{39B3EFE5-D812-4224-A8D5-300EC3FFF419}"/>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9" name="Group 88">
                      <a:extLst>
                        <a:ext uri="{FF2B5EF4-FFF2-40B4-BE49-F238E27FC236}">
                          <a16:creationId xmlns:a16="http://schemas.microsoft.com/office/drawing/2014/main" id="{3C98B757-71C9-4844-ACB2-E31102C2956D}"/>
                        </a:ext>
                      </a:extLst>
                    </p:cNvPr>
                    <p:cNvGrpSpPr/>
                    <p:nvPr/>
                  </p:nvGrpSpPr>
                  <p:grpSpPr>
                    <a:xfrm flipH="1">
                      <a:off x="3360177" y="1892126"/>
                      <a:ext cx="1423179" cy="1381572"/>
                      <a:chOff x="1773544" y="1903894"/>
                      <a:chExt cx="1423179" cy="1381572"/>
                    </a:xfrm>
                  </p:grpSpPr>
                  <p:sp>
                    <p:nvSpPr>
                      <p:cNvPr id="90" name="Arrow: Right 89">
                        <a:extLst>
                          <a:ext uri="{FF2B5EF4-FFF2-40B4-BE49-F238E27FC236}">
                            <a16:creationId xmlns:a16="http://schemas.microsoft.com/office/drawing/2014/main" id="{CFBDCBD9-CF3D-4B09-936E-DB8359A4EC39}"/>
                          </a:ext>
                        </a:extLst>
                      </p:cNvPr>
                      <p:cNvSpPr/>
                      <p:nvPr/>
                    </p:nvSpPr>
                    <p:spPr>
                      <a:xfrm rot="2640000">
                        <a:off x="1905131" y="2597419"/>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1" name="Arrow: Right 90">
                        <a:extLst>
                          <a:ext uri="{FF2B5EF4-FFF2-40B4-BE49-F238E27FC236}">
                            <a16:creationId xmlns:a16="http://schemas.microsoft.com/office/drawing/2014/main" id="{02C475ED-D8F5-41FB-9E5D-4839ACE50ECE}"/>
                          </a:ext>
                        </a:extLst>
                      </p:cNvPr>
                      <p:cNvSpPr/>
                      <p:nvPr/>
                    </p:nvSpPr>
                    <p:spPr>
                      <a:xfrm rot="2400000">
                        <a:off x="1773544" y="2934946"/>
                        <a:ext cx="817245" cy="350520"/>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Arrow: Right 91">
                        <a:extLst>
                          <a:ext uri="{FF2B5EF4-FFF2-40B4-BE49-F238E27FC236}">
                            <a16:creationId xmlns:a16="http://schemas.microsoft.com/office/drawing/2014/main" id="{2012D6EB-D912-4538-8ACC-9485B33B1FF3}"/>
                          </a:ext>
                        </a:extLst>
                      </p:cNvPr>
                      <p:cNvSpPr/>
                      <p:nvPr/>
                    </p:nvSpPr>
                    <p:spPr>
                      <a:xfrm rot="3600000">
                        <a:off x="2262671" y="2292336"/>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Arrow: Right 92">
                        <a:extLst>
                          <a:ext uri="{FF2B5EF4-FFF2-40B4-BE49-F238E27FC236}">
                            <a16:creationId xmlns:a16="http://schemas.microsoft.com/office/drawing/2014/main" id="{ED6630AE-9DE8-4D1C-9B03-116D2928B1F0}"/>
                          </a:ext>
                        </a:extLst>
                      </p:cNvPr>
                      <p:cNvSpPr/>
                      <p:nvPr/>
                    </p:nvSpPr>
                    <p:spPr>
                      <a:xfrm rot="4200000">
                        <a:off x="2612840" y="2137257"/>
                        <a:ext cx="817245" cy="350520"/>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pic>
              <p:nvPicPr>
                <p:cNvPr id="81" name="Picture 2" descr="Eye Icons &amp; Symbols">
                  <a:extLst>
                    <a:ext uri="{FF2B5EF4-FFF2-40B4-BE49-F238E27FC236}">
                      <a16:creationId xmlns:a16="http://schemas.microsoft.com/office/drawing/2014/main" id="{F8862235-D508-4F24-8800-28529C382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183974" y="977134"/>
                  <a:ext cx="931966" cy="93196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Eye Icons &amp; Symbols">
                  <a:extLst>
                    <a:ext uri="{FF2B5EF4-FFF2-40B4-BE49-F238E27FC236}">
                      <a16:creationId xmlns:a16="http://schemas.microsoft.com/office/drawing/2014/main" id="{0027EC0C-5062-4FAC-929C-6F3753192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095456" y="3073829"/>
                  <a:ext cx="931966" cy="931966"/>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8F925555-3B83-4016-9B5C-21F0E7883A33}"/>
                    </a:ext>
                  </a:extLst>
                </p:cNvPr>
                <p:cNvSpPr txBox="1"/>
                <p:nvPr/>
              </p:nvSpPr>
              <p:spPr>
                <a:xfrm>
                  <a:off x="4986848" y="1039129"/>
                  <a:ext cx="1034359" cy="6667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rPr>
                    <a:t>Polar View</a:t>
                  </a:r>
                </a:p>
              </p:txBody>
            </p:sp>
            <p:sp>
              <p:nvSpPr>
                <p:cNvPr id="84" name="TextBox 83">
                  <a:extLst>
                    <a:ext uri="{FF2B5EF4-FFF2-40B4-BE49-F238E27FC236}">
                      <a16:creationId xmlns:a16="http://schemas.microsoft.com/office/drawing/2014/main" id="{0BA9F0E1-9C3C-4EC0-AD18-A7C0B07B407C}"/>
                    </a:ext>
                  </a:extLst>
                </p:cNvPr>
                <p:cNvSpPr txBox="1"/>
                <p:nvPr/>
              </p:nvSpPr>
              <p:spPr>
                <a:xfrm>
                  <a:off x="6041141" y="4052260"/>
                  <a:ext cx="1296949" cy="6667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rPr>
                    <a:t>Equator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rPr>
                    <a:t>View</a:t>
                  </a:r>
                </a:p>
              </p:txBody>
            </p:sp>
          </p:grpSp>
          <p:pic>
            <p:nvPicPr>
              <p:cNvPr id="65" name="Picture 4" descr="Ellipsoid Volume Calculator">
                <a:extLst>
                  <a:ext uri="{FF2B5EF4-FFF2-40B4-BE49-F238E27FC236}">
                    <a16:creationId xmlns:a16="http://schemas.microsoft.com/office/drawing/2014/main" id="{B451E412-37DD-49CF-9B03-CB8DC2760B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761" y="-1625273"/>
                <a:ext cx="3553607" cy="3250546"/>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8F720858-A491-414A-817F-7BAC291232D7}"/>
                  </a:ext>
                </a:extLst>
              </p:cNvPr>
              <p:cNvGrpSpPr/>
              <p:nvPr/>
            </p:nvGrpSpPr>
            <p:grpSpPr>
              <a:xfrm>
                <a:off x="5959823" y="2280734"/>
                <a:ext cx="5706749" cy="4770839"/>
                <a:chOff x="5959823" y="2280734"/>
                <a:chExt cx="5706749" cy="4770839"/>
              </a:xfrm>
            </p:grpSpPr>
            <p:pic>
              <p:nvPicPr>
                <p:cNvPr id="74" name="Picture 73">
                  <a:extLst>
                    <a:ext uri="{FF2B5EF4-FFF2-40B4-BE49-F238E27FC236}">
                      <a16:creationId xmlns:a16="http://schemas.microsoft.com/office/drawing/2014/main" id="{E5A0A345-90F9-49FC-97ED-990EE929F437}"/>
                    </a:ext>
                  </a:extLst>
                </p:cNvPr>
                <p:cNvPicPr>
                  <a:picLocks noChangeAspect="1"/>
                </p:cNvPicPr>
                <p:nvPr/>
              </p:nvPicPr>
              <p:blipFill>
                <a:blip r:embed="rId6"/>
                <a:stretch>
                  <a:fillRect/>
                </a:stretch>
              </p:blipFill>
              <p:spPr>
                <a:xfrm>
                  <a:off x="5959823" y="3051073"/>
                  <a:ext cx="5334000" cy="4000500"/>
                </a:xfrm>
                <a:prstGeom prst="rect">
                  <a:avLst/>
                </a:prstGeom>
              </p:spPr>
            </p:pic>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C801AC69-87E8-4B9D-9E77-24C72CE63741}"/>
                        </a:ext>
                      </a:extLst>
                    </p:cNvPr>
                    <p:cNvSpPr txBox="1"/>
                    <p:nvPr/>
                  </p:nvSpPr>
                  <p:spPr>
                    <a:xfrm>
                      <a:off x="7810072" y="3932624"/>
                      <a:ext cx="595701" cy="28209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𝟑𝟎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8" name="TextBox 27">
                      <a:extLst>
                        <a:ext uri="{FF2B5EF4-FFF2-40B4-BE49-F238E27FC236}">
                          <a16:creationId xmlns:a16="http://schemas.microsoft.com/office/drawing/2014/main" id="{3D980473-5F9D-4280-A85C-1BA836286A2B}"/>
                        </a:ext>
                      </a:extLst>
                    </p:cNvPr>
                    <p:cNvSpPr txBox="1">
                      <a:spLocks noRot="1" noChangeAspect="1" noMove="1" noResize="1" noEditPoints="1" noAdjustHandles="1" noChangeArrowheads="1" noChangeShapeType="1" noTextEdit="1"/>
                    </p:cNvSpPr>
                    <p:nvPr/>
                  </p:nvSpPr>
                  <p:spPr>
                    <a:xfrm>
                      <a:off x="7810072" y="3932624"/>
                      <a:ext cx="595701" cy="282090"/>
                    </a:xfrm>
                    <a:prstGeom prst="rect">
                      <a:avLst/>
                    </a:prstGeom>
                    <a:blipFill>
                      <a:blip r:embed="rId7"/>
                      <a:stretch>
                        <a:fillRect l="-10345" r="-17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9A5338A-1E18-4F69-8299-44CF962C0969}"/>
                        </a:ext>
                      </a:extLst>
                    </p:cNvPr>
                    <p:cNvSpPr txBox="1"/>
                    <p:nvPr/>
                  </p:nvSpPr>
                  <p:spPr>
                    <a:xfrm>
                      <a:off x="8703025" y="2280734"/>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𝑩</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𝟐𝟏𝟎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9" name="TextBox 28">
                      <a:extLst>
                        <a:ext uri="{FF2B5EF4-FFF2-40B4-BE49-F238E27FC236}">
                          <a16:creationId xmlns:a16="http://schemas.microsoft.com/office/drawing/2014/main" id="{A26000BB-D3CE-4A5C-9096-764838D04D01}"/>
                        </a:ext>
                      </a:extLst>
                    </p:cNvPr>
                    <p:cNvSpPr txBox="1">
                      <a:spLocks noRot="1" noChangeAspect="1" noMove="1" noResize="1" noEditPoints="1" noAdjustHandles="1" noChangeArrowheads="1" noChangeShapeType="1" noTextEdit="1"/>
                    </p:cNvSpPr>
                    <p:nvPr/>
                  </p:nvSpPr>
                  <p:spPr>
                    <a:xfrm>
                      <a:off x="8703025" y="2280734"/>
                      <a:ext cx="948316" cy="564180"/>
                    </a:xfrm>
                    <a:prstGeom prst="rect">
                      <a:avLst/>
                    </a:prstGeom>
                    <a:blipFill>
                      <a:blip r:embed="rId8"/>
                      <a:stretch>
                        <a:fillRect l="-5376" r="-107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0F2BB45D-BD57-486E-A42F-E23BC4C43F92}"/>
                        </a:ext>
                      </a:extLst>
                    </p:cNvPr>
                    <p:cNvSpPr txBox="1"/>
                    <p:nvPr/>
                  </p:nvSpPr>
                  <p:spPr>
                    <a:xfrm>
                      <a:off x="10718256" y="5073569"/>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𝑪</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𝟐𝟐𝟓</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30" name="TextBox 29">
                      <a:extLst>
                        <a:ext uri="{FF2B5EF4-FFF2-40B4-BE49-F238E27FC236}">
                          <a16:creationId xmlns:a16="http://schemas.microsoft.com/office/drawing/2014/main" id="{DBCF6A85-2657-4E5B-B050-F12C06AE214D}"/>
                        </a:ext>
                      </a:extLst>
                    </p:cNvPr>
                    <p:cNvSpPr txBox="1">
                      <a:spLocks noRot="1" noChangeAspect="1" noMove="1" noResize="1" noEditPoints="1" noAdjustHandles="1" noChangeArrowheads="1" noChangeShapeType="1" noTextEdit="1"/>
                    </p:cNvSpPr>
                    <p:nvPr/>
                  </p:nvSpPr>
                  <p:spPr>
                    <a:xfrm>
                      <a:off x="10718256" y="5073569"/>
                      <a:ext cx="948316" cy="564180"/>
                    </a:xfrm>
                    <a:prstGeom prst="rect">
                      <a:avLst/>
                    </a:prstGeom>
                    <a:blipFill>
                      <a:blip r:embed="rId9"/>
                      <a:stretch>
                        <a:fillRect l="-6452" r="-1075" b="-10909"/>
                      </a:stretch>
                    </a:blipFill>
                  </p:spPr>
                  <p:txBody>
                    <a:bodyPr/>
                    <a:lstStyle/>
                    <a:p>
                      <a:r>
                        <a:rPr lang="en-US">
                          <a:noFill/>
                        </a:rPr>
                        <a:t> </a:t>
                      </a:r>
                    </a:p>
                  </p:txBody>
                </p:sp>
              </mc:Fallback>
            </mc:AlternateContent>
            <p:sp>
              <p:nvSpPr>
                <p:cNvPr id="78" name="Left Brace 77">
                  <a:extLst>
                    <a:ext uri="{FF2B5EF4-FFF2-40B4-BE49-F238E27FC236}">
                      <a16:creationId xmlns:a16="http://schemas.microsoft.com/office/drawing/2014/main" id="{A356FAB3-4541-46F8-B4FD-20247070378B}"/>
                    </a:ext>
                  </a:extLst>
                </p:cNvPr>
                <p:cNvSpPr/>
                <p:nvPr/>
              </p:nvSpPr>
              <p:spPr>
                <a:xfrm flipH="1">
                  <a:off x="10339895" y="4904893"/>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9" name="Left Brace 78">
                  <a:extLst>
                    <a:ext uri="{FF2B5EF4-FFF2-40B4-BE49-F238E27FC236}">
                      <a16:creationId xmlns:a16="http://schemas.microsoft.com/office/drawing/2014/main" id="{AA7675CE-DE00-4C8E-AD55-3417673BBD86}"/>
                    </a:ext>
                  </a:extLst>
                </p:cNvPr>
                <p:cNvSpPr/>
                <p:nvPr/>
              </p:nvSpPr>
              <p:spPr>
                <a:xfrm rot="16200000" flipH="1">
                  <a:off x="9029854" y="2684691"/>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A80B5599-EE75-4F21-8F04-6DEA9638E990}"/>
                  </a:ext>
                </a:extLst>
              </p:cNvPr>
              <p:cNvGrpSpPr/>
              <p:nvPr/>
            </p:nvGrpSpPr>
            <p:grpSpPr>
              <a:xfrm>
                <a:off x="983052" y="-2521890"/>
                <a:ext cx="5615318" cy="4604886"/>
                <a:chOff x="983052" y="-2521890"/>
                <a:chExt cx="5615318" cy="4604886"/>
              </a:xfrm>
            </p:grpSpPr>
            <p:pic>
              <p:nvPicPr>
                <p:cNvPr id="68" name="Picture 67">
                  <a:extLst>
                    <a:ext uri="{FF2B5EF4-FFF2-40B4-BE49-F238E27FC236}">
                      <a16:creationId xmlns:a16="http://schemas.microsoft.com/office/drawing/2014/main" id="{6F31C806-36F1-4EB5-9ADC-D2B0E3B7B02F}"/>
                    </a:ext>
                  </a:extLst>
                </p:cNvPr>
                <p:cNvPicPr>
                  <a:picLocks noChangeAspect="1"/>
                </p:cNvPicPr>
                <p:nvPr/>
              </p:nvPicPr>
              <p:blipFill>
                <a:blip r:embed="rId10"/>
                <a:stretch>
                  <a:fillRect/>
                </a:stretch>
              </p:blipFill>
              <p:spPr>
                <a:xfrm>
                  <a:off x="983052" y="-1917504"/>
                  <a:ext cx="5334000" cy="4000500"/>
                </a:xfrm>
                <a:prstGeom prst="rect">
                  <a:avLst/>
                </a:prstGeom>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416CA8D-06E4-49D7-9BAE-CD9400F7878D}"/>
                        </a:ext>
                      </a:extLst>
                    </p:cNvPr>
                    <p:cNvSpPr txBox="1"/>
                    <p:nvPr/>
                  </p:nvSpPr>
                  <p:spPr>
                    <a:xfrm>
                      <a:off x="2997182" y="-1100230"/>
                      <a:ext cx="595701" cy="28209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𝟑𝟎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2" name="TextBox 21">
                      <a:extLst>
                        <a:ext uri="{FF2B5EF4-FFF2-40B4-BE49-F238E27FC236}">
                          <a16:creationId xmlns:a16="http://schemas.microsoft.com/office/drawing/2014/main" id="{B5AAEC05-6A25-43F3-B0A9-92507DC92BAC}"/>
                        </a:ext>
                      </a:extLst>
                    </p:cNvPr>
                    <p:cNvSpPr txBox="1">
                      <a:spLocks noRot="1" noChangeAspect="1" noMove="1" noResize="1" noEditPoints="1" noAdjustHandles="1" noChangeArrowheads="1" noChangeShapeType="1" noTextEdit="1"/>
                    </p:cNvSpPr>
                    <p:nvPr/>
                  </p:nvSpPr>
                  <p:spPr>
                    <a:xfrm>
                      <a:off x="2997182" y="-1100230"/>
                      <a:ext cx="595701" cy="282090"/>
                    </a:xfrm>
                    <a:prstGeom prst="rect">
                      <a:avLst/>
                    </a:prstGeom>
                    <a:blipFill>
                      <a:blip r:embed="rId11"/>
                      <a:stretch>
                        <a:fillRect l="-10169"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EE6E641-9932-4A37-A45C-51C399531A13}"/>
                        </a:ext>
                      </a:extLst>
                    </p:cNvPr>
                    <p:cNvSpPr txBox="1"/>
                    <p:nvPr/>
                  </p:nvSpPr>
                  <p:spPr>
                    <a:xfrm>
                      <a:off x="3776492" y="-2521890"/>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𝑩</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𝟐𝟏𝟎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3" name="TextBox 22">
                      <a:extLst>
                        <a:ext uri="{FF2B5EF4-FFF2-40B4-BE49-F238E27FC236}">
                          <a16:creationId xmlns:a16="http://schemas.microsoft.com/office/drawing/2014/main" id="{0B77C4F8-ABFD-4E48-934F-606373264C3E}"/>
                        </a:ext>
                      </a:extLst>
                    </p:cNvPr>
                    <p:cNvSpPr txBox="1">
                      <a:spLocks noRot="1" noChangeAspect="1" noMove="1" noResize="1" noEditPoints="1" noAdjustHandles="1" noChangeArrowheads="1" noChangeShapeType="1" noTextEdit="1"/>
                    </p:cNvSpPr>
                    <p:nvPr/>
                  </p:nvSpPr>
                  <p:spPr>
                    <a:xfrm>
                      <a:off x="3776492" y="-2521890"/>
                      <a:ext cx="948316" cy="564180"/>
                    </a:xfrm>
                    <a:prstGeom prst="rect">
                      <a:avLst/>
                    </a:prstGeom>
                    <a:blipFill>
                      <a:blip r:embed="rId8"/>
                      <a:stretch>
                        <a:fillRect l="-5376" r="-107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A00AF47-827D-4C4F-A06C-441F5968ADFE}"/>
                        </a:ext>
                      </a:extLst>
                    </p:cNvPr>
                    <p:cNvSpPr txBox="1"/>
                    <p:nvPr/>
                  </p:nvSpPr>
                  <p:spPr>
                    <a:xfrm>
                      <a:off x="5650054" y="142011"/>
                      <a:ext cx="948316" cy="5641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𝑨</m:t>
                            </m:r>
                          </m:oMath>
                        </m:oMathPara>
                      </a14:m>
                      <a:endParaRPr kumimoji="0" lang="en-US" sz="1100" b="1" i="1" u="none" strike="noStrike" kern="0" cap="none" spc="0" normalizeH="0" baseline="0" noProof="0" dirty="0">
                        <a:ln>
                          <a:noFill/>
                        </a:ln>
                        <a:solidFill>
                          <a:srgbClr val="00FFFF"/>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𝟐𝟑𝟖</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𝝁</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𝒎</m:t>
                            </m:r>
                            <m:r>
                              <a:rPr kumimoji="0" lang="en-US" sz="1100" b="1" i="1" u="none" strike="noStrike" kern="0" cap="none" spc="0" normalizeH="0" baseline="0" noProof="0" smtClean="0">
                                <a:ln>
                                  <a:noFill/>
                                </a:ln>
                                <a:solidFill>
                                  <a:srgbClr val="00FFFF"/>
                                </a:solidFill>
                                <a:effectLst/>
                                <a:uLnTx/>
                                <a:uFillTx/>
                                <a:latin typeface="Cambria Math" panose="02040503050406030204" pitchFamily="18" charset="0"/>
                              </a:rPr>
                              <m:t> </m:t>
                            </m:r>
                          </m:oMath>
                        </m:oMathPara>
                      </a14:m>
                      <a:endParaRPr kumimoji="0" lang="en-US" sz="1100" b="1" i="0" u="none" strike="noStrike" kern="0" cap="none" spc="0" normalizeH="0" baseline="0" noProof="0" dirty="0">
                        <a:ln>
                          <a:noFill/>
                        </a:ln>
                        <a:solidFill>
                          <a:srgbClr val="00FFFF"/>
                        </a:solidFill>
                        <a:effectLst/>
                        <a:uLnTx/>
                        <a:uFillTx/>
                        <a:latin typeface="Calibri" panose="020F0502020204030204"/>
                      </a:endParaRPr>
                    </a:p>
                  </p:txBody>
                </p:sp>
              </mc:Choice>
              <mc:Fallback xmlns="">
                <p:sp>
                  <p:nvSpPr>
                    <p:cNvPr id="24" name="TextBox 23">
                      <a:extLst>
                        <a:ext uri="{FF2B5EF4-FFF2-40B4-BE49-F238E27FC236}">
                          <a16:creationId xmlns:a16="http://schemas.microsoft.com/office/drawing/2014/main" id="{F99339E8-4546-4ABA-82E0-847B650BC9A3}"/>
                        </a:ext>
                      </a:extLst>
                    </p:cNvPr>
                    <p:cNvSpPr txBox="1">
                      <a:spLocks noRot="1" noChangeAspect="1" noMove="1" noResize="1" noEditPoints="1" noAdjustHandles="1" noChangeArrowheads="1" noChangeShapeType="1" noTextEdit="1"/>
                    </p:cNvSpPr>
                    <p:nvPr/>
                  </p:nvSpPr>
                  <p:spPr>
                    <a:xfrm>
                      <a:off x="5650054" y="142011"/>
                      <a:ext cx="948316" cy="564180"/>
                    </a:xfrm>
                    <a:prstGeom prst="rect">
                      <a:avLst/>
                    </a:prstGeom>
                    <a:blipFill>
                      <a:blip r:embed="rId12"/>
                      <a:stretch>
                        <a:fillRect l="-5376" r="-1075" b="-8929"/>
                      </a:stretch>
                    </a:blipFill>
                  </p:spPr>
                  <p:txBody>
                    <a:bodyPr/>
                    <a:lstStyle/>
                    <a:p>
                      <a:r>
                        <a:rPr lang="en-US">
                          <a:noFill/>
                        </a:rPr>
                        <a:t> </a:t>
                      </a:r>
                    </a:p>
                  </p:txBody>
                </p:sp>
              </mc:Fallback>
            </mc:AlternateContent>
            <p:sp>
              <p:nvSpPr>
                <p:cNvPr id="72" name="Left Brace 71">
                  <a:extLst>
                    <a:ext uri="{FF2B5EF4-FFF2-40B4-BE49-F238E27FC236}">
                      <a16:creationId xmlns:a16="http://schemas.microsoft.com/office/drawing/2014/main" id="{E41CCFEC-C8D8-4195-9919-9DA1D5B9EF17}"/>
                    </a:ext>
                  </a:extLst>
                </p:cNvPr>
                <p:cNvSpPr/>
                <p:nvPr/>
              </p:nvSpPr>
              <p:spPr>
                <a:xfrm flipH="1">
                  <a:off x="5341399" y="-64962"/>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Left Brace 72">
                  <a:extLst>
                    <a:ext uri="{FF2B5EF4-FFF2-40B4-BE49-F238E27FC236}">
                      <a16:creationId xmlns:a16="http://schemas.microsoft.com/office/drawing/2014/main" id="{D3C35D52-E9E1-4678-8820-E98503C453E6}"/>
                    </a:ext>
                  </a:extLst>
                </p:cNvPr>
                <p:cNvSpPr/>
                <p:nvPr/>
              </p:nvSpPr>
              <p:spPr>
                <a:xfrm rot="16200000" flipH="1">
                  <a:off x="4086035" y="-2244636"/>
                  <a:ext cx="288934" cy="920095"/>
                </a:xfrm>
                <a:prstGeom prst="leftBrace">
                  <a:avLst/>
                </a:prstGeom>
                <a:noFill/>
                <a:ln w="19050" cap="flat" cmpd="sng" algn="ctr">
                  <a:solidFill>
                    <a:srgbClr val="00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62" name="TextBox 61">
              <a:extLst>
                <a:ext uri="{FF2B5EF4-FFF2-40B4-BE49-F238E27FC236}">
                  <a16:creationId xmlns:a16="http://schemas.microsoft.com/office/drawing/2014/main" id="{46F2D9FC-2956-4E97-AFAC-09F3DC45EBF5}"/>
                </a:ext>
              </a:extLst>
            </p:cNvPr>
            <p:cNvSpPr txBox="1"/>
            <p:nvPr/>
          </p:nvSpPr>
          <p:spPr>
            <a:xfrm>
              <a:off x="2488970" y="-1627537"/>
              <a:ext cx="9104380" cy="5641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(a)                                                           </a:t>
              </a:r>
              <a:r>
                <a:rPr kumimoji="0" lang="en-US" sz="1600" b="0" i="0" u="none" strike="noStrike" kern="0" cap="none" spc="0" normalizeH="0" baseline="0" noProof="0" dirty="0">
                  <a:ln>
                    <a:noFill/>
                  </a:ln>
                  <a:solidFill>
                    <a:prstClr val="black"/>
                  </a:solidFill>
                  <a:effectLst/>
                  <a:uLnTx/>
                  <a:uFillTx/>
                  <a:latin typeface="Calibri" panose="020F0502020204030204"/>
                </a:rPr>
                <a:t>(b)</a:t>
              </a:r>
            </a:p>
          </p:txBody>
        </p:sp>
        <p:sp>
          <p:nvSpPr>
            <p:cNvPr id="63" name="TextBox 62">
              <a:extLst>
                <a:ext uri="{FF2B5EF4-FFF2-40B4-BE49-F238E27FC236}">
                  <a16:creationId xmlns:a16="http://schemas.microsoft.com/office/drawing/2014/main" id="{12DBB9F0-4600-4EE8-AC6C-691D5B47A400}"/>
                </a:ext>
              </a:extLst>
            </p:cNvPr>
            <p:cNvSpPr txBox="1"/>
            <p:nvPr/>
          </p:nvSpPr>
          <p:spPr>
            <a:xfrm>
              <a:off x="2266340" y="3230958"/>
              <a:ext cx="9104380" cy="5641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rPr>
                <a:t>(c)                                                              </a:t>
              </a:r>
              <a:r>
                <a:rPr kumimoji="0" lang="en-US" sz="1600" b="0" i="0" u="none" strike="noStrike" kern="0" cap="none" spc="0" normalizeH="0" baseline="0" noProof="0" dirty="0">
                  <a:ln>
                    <a:noFill/>
                  </a:ln>
                  <a:solidFill>
                    <a:prstClr val="white"/>
                  </a:solidFill>
                  <a:effectLst/>
                  <a:uLnTx/>
                  <a:uFillTx/>
                  <a:latin typeface="Calibri" panose="020F0502020204030204"/>
                </a:rPr>
                <a:t>(d)</a:t>
              </a:r>
            </a:p>
          </p:txBody>
        </p:sp>
      </p:grpSp>
      <p:pic>
        <p:nvPicPr>
          <p:cNvPr id="113" name="ResultsPlot">
            <a:extLst>
              <a:ext uri="{FF2B5EF4-FFF2-40B4-BE49-F238E27FC236}">
                <a16:creationId xmlns:a16="http://schemas.microsoft.com/office/drawing/2014/main" id="{F5BAE296-0C99-4358-8CFC-4BB41F49C1D8}"/>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6857969" y="2028921"/>
            <a:ext cx="5136708" cy="3000273"/>
          </a:xfrm>
          <a:prstGeom prst="rect">
            <a:avLst/>
          </a:prstGeom>
        </p:spPr>
      </p:pic>
      <p:sp>
        <p:nvSpPr>
          <p:cNvPr id="114" name="TextBox 113">
            <a:extLst>
              <a:ext uri="{FF2B5EF4-FFF2-40B4-BE49-F238E27FC236}">
                <a16:creationId xmlns:a16="http://schemas.microsoft.com/office/drawing/2014/main" id="{DAB073E1-8F6C-4428-8FC6-882B20694F49}"/>
              </a:ext>
            </a:extLst>
          </p:cNvPr>
          <p:cNvSpPr txBox="1"/>
          <p:nvPr/>
        </p:nvSpPr>
        <p:spPr>
          <a:xfrm>
            <a:off x="-16541" y="6508265"/>
            <a:ext cx="5715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a:t>
            </a:r>
          </a:p>
        </p:txBody>
      </p:sp>
    </p:spTree>
    <p:extLst>
      <p:ext uri="{BB962C8B-B14F-4D97-AF65-F5344CB8AC3E}">
        <p14:creationId xmlns:p14="http://schemas.microsoft.com/office/powerpoint/2010/main" val="2387763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FC286C-A2F8-4403-8FA3-DD5A542689F5}"/>
              </a:ext>
            </a:extLst>
          </p:cNvPr>
          <p:cNvSpPr>
            <a:spLocks noGrp="1"/>
          </p:cNvSpPr>
          <p:nvPr>
            <p:ph type="sldNum" sz="quarter" idx="12"/>
          </p:nvPr>
        </p:nvSpPr>
        <p:spPr/>
        <p:txBody>
          <a:bodyPr/>
          <a:lstStyle/>
          <a:p>
            <a:pPr>
              <a:defRPr/>
            </a:pPr>
            <a:fld id="{422BF25A-E652-47C5-8F3E-3B504B030B84}" type="slidenum">
              <a:rPr lang="en-US" smtClean="0"/>
              <a:pPr>
                <a:defRPr/>
              </a:pPr>
              <a:t>45</a:t>
            </a:fld>
            <a:endParaRPr lang="en-US"/>
          </a:p>
        </p:txBody>
      </p:sp>
      <p:sp>
        <p:nvSpPr>
          <p:cNvPr id="3" name="TextBox 2">
            <a:extLst>
              <a:ext uri="{FF2B5EF4-FFF2-40B4-BE49-F238E27FC236}">
                <a16:creationId xmlns:a16="http://schemas.microsoft.com/office/drawing/2014/main" id="{4D11E684-8D7F-476A-AAF6-8BD115686942}"/>
              </a:ext>
            </a:extLst>
          </p:cNvPr>
          <p:cNvSpPr txBox="1"/>
          <p:nvPr/>
        </p:nvSpPr>
        <p:spPr>
          <a:xfrm>
            <a:off x="609600" y="157885"/>
            <a:ext cx="10363200"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brightness (PSL) of each image is then used to constrain n</a:t>
            </a:r>
            <a:r>
              <a:rPr kumimoji="0" lang="en-US" sz="2200" b="1" dirty="0">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given measurements of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V</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hs</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endPar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16">
            <a:extLst>
              <a:ext uri="{FF2B5EF4-FFF2-40B4-BE49-F238E27FC236}">
                <a16:creationId xmlns:a16="http://schemas.microsoft.com/office/drawing/2014/main" id="{350EAB15-792B-4E8E-A72F-AB1DE09D5D1F}"/>
              </a:ext>
            </a:extLst>
          </p:cNvPr>
          <p:cNvCxnSpPr>
            <a:cxnSpLocks noChangeShapeType="1"/>
          </p:cNvCxnSpPr>
          <p:nvPr/>
        </p:nvCxnSpPr>
        <p:spPr bwMode="auto">
          <a:xfrm>
            <a:off x="0" y="9906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50792314-7D8C-4F23-A2DA-946FE9AA96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6A06BC9-A414-410A-B23F-E06E8A86CF77}"/>
              </a:ext>
            </a:extLst>
          </p:cNvPr>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pic>
        <p:nvPicPr>
          <p:cNvPr id="8" name="Picture 7">
            <a:extLst>
              <a:ext uri="{FF2B5EF4-FFF2-40B4-BE49-F238E27FC236}">
                <a16:creationId xmlns:a16="http://schemas.microsoft.com/office/drawing/2014/main" id="{DD2D7F6C-50F1-4CC6-B88F-F1489380C5E7}"/>
              </a:ext>
            </a:extLst>
          </p:cNvPr>
          <p:cNvPicPr>
            <a:picLocks noChangeAspect="1"/>
          </p:cNvPicPr>
          <p:nvPr/>
        </p:nvPicPr>
        <p:blipFill>
          <a:blip r:embed="rId3"/>
          <a:stretch>
            <a:fillRect/>
          </a:stretch>
        </p:blipFill>
        <p:spPr>
          <a:xfrm>
            <a:off x="4561516" y="3995804"/>
            <a:ext cx="7630484" cy="2484927"/>
          </a:xfrm>
          <a:prstGeom prst="rect">
            <a:avLst/>
          </a:prstGeom>
        </p:spPr>
      </p:pic>
      <p:pic>
        <p:nvPicPr>
          <p:cNvPr id="10" name="Picture 9">
            <a:extLst>
              <a:ext uri="{FF2B5EF4-FFF2-40B4-BE49-F238E27FC236}">
                <a16:creationId xmlns:a16="http://schemas.microsoft.com/office/drawing/2014/main" id="{DE8E08B1-F85F-429F-B20D-152BD8C4312F}"/>
              </a:ext>
            </a:extLst>
          </p:cNvPr>
          <p:cNvPicPr>
            <a:picLocks noChangeAspect="1"/>
          </p:cNvPicPr>
          <p:nvPr/>
        </p:nvPicPr>
        <p:blipFill rotWithShape="1">
          <a:blip r:embed="rId4"/>
          <a:srcRect t="53457"/>
          <a:stretch/>
        </p:blipFill>
        <p:spPr>
          <a:xfrm>
            <a:off x="-228600" y="1066800"/>
            <a:ext cx="9454823" cy="2846796"/>
          </a:xfrm>
          <a:prstGeom prst="rect">
            <a:avLst/>
          </a:prstGeom>
        </p:spPr>
      </p:pic>
      <p:pic>
        <p:nvPicPr>
          <p:cNvPr id="11" name="Picture 10">
            <a:extLst>
              <a:ext uri="{FF2B5EF4-FFF2-40B4-BE49-F238E27FC236}">
                <a16:creationId xmlns:a16="http://schemas.microsoft.com/office/drawing/2014/main" id="{78626033-D6E5-409B-80C0-9E64348D2D0E}"/>
              </a:ext>
            </a:extLst>
          </p:cNvPr>
          <p:cNvPicPr>
            <a:picLocks noChangeAspect="1"/>
          </p:cNvPicPr>
          <p:nvPr/>
        </p:nvPicPr>
        <p:blipFill rotWithShape="1">
          <a:blip r:embed="rId4"/>
          <a:srcRect t="-8349" b="55636"/>
          <a:stretch/>
        </p:blipFill>
        <p:spPr>
          <a:xfrm>
            <a:off x="-228600" y="2658248"/>
            <a:ext cx="9454823" cy="3224213"/>
          </a:xfrm>
          <a:prstGeom prst="rect">
            <a:avLst/>
          </a:prstGeom>
        </p:spPr>
      </p:pic>
      <p:pic>
        <p:nvPicPr>
          <p:cNvPr id="12" name="Picture 11">
            <a:extLst>
              <a:ext uri="{FF2B5EF4-FFF2-40B4-BE49-F238E27FC236}">
                <a16:creationId xmlns:a16="http://schemas.microsoft.com/office/drawing/2014/main" id="{76B9CAF9-B368-4F41-9B89-0723214C737D}"/>
              </a:ext>
            </a:extLst>
          </p:cNvPr>
          <p:cNvPicPr>
            <a:picLocks noChangeAspect="1"/>
          </p:cNvPicPr>
          <p:nvPr/>
        </p:nvPicPr>
        <p:blipFill rotWithShape="1">
          <a:blip r:embed="rId4"/>
          <a:srcRect t="88998" r="65716"/>
          <a:stretch/>
        </p:blipFill>
        <p:spPr>
          <a:xfrm>
            <a:off x="-457200" y="5791200"/>
            <a:ext cx="3241512" cy="672926"/>
          </a:xfrm>
          <a:prstGeom prst="rect">
            <a:avLst/>
          </a:prstGeom>
        </p:spPr>
      </p:pic>
      <p:sp>
        <p:nvSpPr>
          <p:cNvPr id="7" name="TextBox 6">
            <a:extLst>
              <a:ext uri="{FF2B5EF4-FFF2-40B4-BE49-F238E27FC236}">
                <a16:creationId xmlns:a16="http://schemas.microsoft.com/office/drawing/2014/main" id="{C726A7B3-6962-4C67-B5E9-75825DEEF8AE}"/>
              </a:ext>
            </a:extLst>
          </p:cNvPr>
          <p:cNvSpPr txBox="1"/>
          <p:nvPr/>
        </p:nvSpPr>
        <p:spPr>
          <a:xfrm>
            <a:off x="59735" y="6450830"/>
            <a:ext cx="5715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a:t>
            </a:r>
          </a:p>
        </p:txBody>
      </p:sp>
      <p:sp>
        <p:nvSpPr>
          <p:cNvPr id="18" name="Rectangle 17">
            <a:extLst>
              <a:ext uri="{FF2B5EF4-FFF2-40B4-BE49-F238E27FC236}">
                <a16:creationId xmlns:a16="http://schemas.microsoft.com/office/drawing/2014/main" id="{C32C3DD9-8947-4297-A4BC-E88C866B2207}"/>
              </a:ext>
            </a:extLst>
          </p:cNvPr>
          <p:cNvSpPr/>
          <p:nvPr/>
        </p:nvSpPr>
        <p:spPr bwMode="auto">
          <a:xfrm>
            <a:off x="4876800" y="4114800"/>
            <a:ext cx="6858000" cy="2286000"/>
          </a:xfrm>
          <a:prstGeom prst="rect">
            <a:avLst/>
          </a:prstGeom>
          <a:no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97244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67EC16-61A2-4967-987A-98CE193EB3E5}"/>
              </a:ext>
            </a:extLst>
          </p:cNvPr>
          <p:cNvPicPr>
            <a:picLocks noChangeAspect="1"/>
          </p:cNvPicPr>
          <p:nvPr/>
        </p:nvPicPr>
        <p:blipFill>
          <a:blip r:embed="rId2"/>
          <a:stretch>
            <a:fillRect/>
          </a:stretch>
        </p:blipFill>
        <p:spPr>
          <a:xfrm>
            <a:off x="7204426" y="912583"/>
            <a:ext cx="3082574" cy="3202217"/>
          </a:xfrm>
          <a:prstGeom prst="rect">
            <a:avLst/>
          </a:prstGeom>
        </p:spPr>
      </p:pic>
      <p:sp>
        <p:nvSpPr>
          <p:cNvPr id="2" name="Slide Number Placeholder 1">
            <a:extLst>
              <a:ext uri="{FF2B5EF4-FFF2-40B4-BE49-F238E27FC236}">
                <a16:creationId xmlns:a16="http://schemas.microsoft.com/office/drawing/2014/main" id="{B8BF9C3B-E855-4A3A-84D4-CA74F7AFF854}"/>
              </a:ext>
            </a:extLst>
          </p:cNvPr>
          <p:cNvSpPr>
            <a:spLocks noGrp="1"/>
          </p:cNvSpPr>
          <p:nvPr>
            <p:ph type="sldNum" sz="quarter" idx="12"/>
          </p:nvPr>
        </p:nvSpPr>
        <p:spPr/>
        <p:txBody>
          <a:bodyPr/>
          <a:lstStyle/>
          <a:p>
            <a:pPr>
              <a:defRPr/>
            </a:pPr>
            <a:fld id="{422BF25A-E652-47C5-8F3E-3B504B030B84}" type="slidenum">
              <a:rPr lang="en-US" smtClean="0"/>
              <a:pPr>
                <a:defRPr/>
              </a:pPr>
              <a:t>46</a:t>
            </a:fld>
            <a:endParaRPr lang="en-US"/>
          </a:p>
        </p:txBody>
      </p:sp>
      <p:sp>
        <p:nvSpPr>
          <p:cNvPr id="3" name="TextBox 2">
            <a:extLst>
              <a:ext uri="{FF2B5EF4-FFF2-40B4-BE49-F238E27FC236}">
                <a16:creationId xmlns:a16="http://schemas.microsoft.com/office/drawing/2014/main" id="{B8D57409-4D76-4678-9B2E-D7CCE727B5B8}"/>
              </a:ext>
            </a:extLst>
          </p:cNvPr>
          <p:cNvSpPr txBox="1"/>
          <p:nvPr/>
        </p:nvSpPr>
        <p:spPr>
          <a:xfrm>
            <a:off x="609600" y="157885"/>
            <a:ext cx="10591800"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Finally, D</a:t>
            </a:r>
            <a:r>
              <a:rPr kumimoji="0" lang="en-US" sz="22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ion</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is inferred by using inferred n</a:t>
            </a:r>
            <a:r>
              <a:rPr kumimoji="0" lang="en-US" sz="2200" b="1" dirty="0">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and </a:t>
            </a:r>
            <a:r>
              <a:rPr kumimoji="0" lang="en-US" sz="2200" b="1" baseline="0" dirty="0" err="1">
                <a:solidFill>
                  <a:srgbClr val="660033"/>
                </a:solidFill>
                <a:latin typeface="Arial" panose="020B0604020202020204" pitchFamily="34" charset="0"/>
                <a:ea typeface="Times New Roman" panose="02020603050405020304" pitchFamily="18" charset="0"/>
                <a:cs typeface="Arial" panose="020B0604020202020204" pitchFamily="34" charset="0"/>
              </a:rPr>
              <a:t>T</a:t>
            </a:r>
            <a:r>
              <a:rPr kumimoji="0" lang="en-US" sz="2200" b="1" dirty="0" err="1">
                <a:solidFill>
                  <a:srgbClr val="660033"/>
                </a:solidFill>
                <a:latin typeface="Arial" panose="020B0604020202020204" pitchFamily="34" charset="0"/>
                <a:ea typeface="Times New Roman" panose="02020603050405020304" pitchFamily="18" charset="0"/>
                <a:cs typeface="Arial" panose="020B0604020202020204" pitchFamily="34" charset="0"/>
              </a:rPr>
              <a:t>e</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to calculate ranging of the D</a:t>
            </a:r>
            <a:r>
              <a:rPr kumimoji="0" lang="en-US" sz="2200" b="1" baseline="30000" dirty="0">
                <a:solidFill>
                  <a:srgbClr val="660033"/>
                </a:solidFill>
                <a:latin typeface="Arial" panose="020B0604020202020204" pitchFamily="34" charset="0"/>
                <a:ea typeface="Times New Roman" panose="02020603050405020304" pitchFamily="18" charset="0"/>
                <a:cs typeface="Arial" panose="020B0604020202020204" pitchFamily="34" charset="0"/>
              </a:rPr>
              <a:t>3</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He protons and matching to the measured spectrum</a:t>
            </a:r>
          </a:p>
        </p:txBody>
      </p:sp>
      <p:cxnSp>
        <p:nvCxnSpPr>
          <p:cNvPr id="4" name="Straight Connector 16">
            <a:extLst>
              <a:ext uri="{FF2B5EF4-FFF2-40B4-BE49-F238E27FC236}">
                <a16:creationId xmlns:a16="http://schemas.microsoft.com/office/drawing/2014/main" id="{AFEC7404-CCA8-473B-834C-16550FBF7D55}"/>
              </a:ext>
            </a:extLst>
          </p:cNvPr>
          <p:cNvCxnSpPr>
            <a:cxnSpLocks noChangeShapeType="1"/>
          </p:cNvCxnSpPr>
          <p:nvPr/>
        </p:nvCxnSpPr>
        <p:spPr bwMode="auto">
          <a:xfrm>
            <a:off x="0" y="9906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ECAD40B4-F8CE-4C60-B1FA-7D3040AEBE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02A6064-159F-4E8D-80CB-61C1A2C0AF9C}"/>
              </a:ext>
            </a:extLst>
          </p:cNvPr>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grpSp>
        <p:nvGrpSpPr>
          <p:cNvPr id="15" name="Group 14">
            <a:extLst>
              <a:ext uri="{FF2B5EF4-FFF2-40B4-BE49-F238E27FC236}">
                <a16:creationId xmlns:a16="http://schemas.microsoft.com/office/drawing/2014/main" id="{B294FBD0-532D-4804-9DB2-82ADFBCD9F20}"/>
              </a:ext>
            </a:extLst>
          </p:cNvPr>
          <p:cNvGrpSpPr/>
          <p:nvPr/>
        </p:nvGrpSpPr>
        <p:grpSpPr>
          <a:xfrm>
            <a:off x="217759" y="1362075"/>
            <a:ext cx="5946232" cy="4582666"/>
            <a:chOff x="3505200" y="-2741084"/>
            <a:chExt cx="5334000" cy="4000500"/>
          </a:xfrm>
        </p:grpSpPr>
        <p:pic>
          <p:nvPicPr>
            <p:cNvPr id="16" name="Picture 15">
              <a:extLst>
                <a:ext uri="{FF2B5EF4-FFF2-40B4-BE49-F238E27FC236}">
                  <a16:creationId xmlns:a16="http://schemas.microsoft.com/office/drawing/2014/main" id="{9A7DB09B-7A8F-4129-8FFE-1C8704DC167B}"/>
                </a:ext>
              </a:extLst>
            </p:cNvPr>
            <p:cNvPicPr>
              <a:picLocks noChangeAspect="1"/>
            </p:cNvPicPr>
            <p:nvPr/>
          </p:nvPicPr>
          <p:blipFill>
            <a:blip r:embed="rId4"/>
            <a:stretch>
              <a:fillRect/>
            </a:stretch>
          </p:blipFill>
          <p:spPr>
            <a:xfrm>
              <a:off x="3505200" y="-2741084"/>
              <a:ext cx="5334000" cy="4000500"/>
            </a:xfrm>
            <a:prstGeom prst="rect">
              <a:avLst/>
            </a:prstGeom>
          </p:spPr>
        </p:pic>
        <p:sp>
          <p:nvSpPr>
            <p:cNvPr id="17" name="TextBox 16">
              <a:extLst>
                <a:ext uri="{FF2B5EF4-FFF2-40B4-BE49-F238E27FC236}">
                  <a16:creationId xmlns:a16="http://schemas.microsoft.com/office/drawing/2014/main" id="{350E4777-B298-48B8-9837-F26875154213}"/>
                </a:ext>
              </a:extLst>
            </p:cNvPr>
            <p:cNvSpPr txBox="1"/>
            <p:nvPr/>
          </p:nvSpPr>
          <p:spPr>
            <a:xfrm>
              <a:off x="6731000" y="-2184401"/>
              <a:ext cx="17272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Birth spectra </a:t>
              </a:r>
              <a:r>
                <a:rPr kumimoji="0" lang="en-US" sz="1800" b="0" i="0" u="none" strike="noStrike" kern="0" cap="none" spc="0" normalizeH="0" baseline="0" noProof="0" dirty="0" err="1">
                  <a:ln>
                    <a:noFill/>
                  </a:ln>
                  <a:solidFill>
                    <a:prstClr val="black"/>
                  </a:solidFill>
                  <a:effectLst/>
                  <a:uLnTx/>
                  <a:uFillTx/>
                  <a:latin typeface="Calibri" panose="020F0502020204030204"/>
                </a:rPr>
                <a:t>Tion</a:t>
              </a:r>
              <a:r>
                <a:rPr kumimoji="0" lang="en-US" sz="1800" b="0" i="0" u="none" strike="noStrike" kern="0" cap="none" spc="0" normalizeH="0" baseline="0" noProof="0" dirty="0">
                  <a:ln>
                    <a:noFill/>
                  </a:ln>
                  <a:solidFill>
                    <a:prstClr val="black"/>
                  </a:solidFill>
                  <a:effectLst/>
                  <a:uLnTx/>
                  <a:uFillTx/>
                  <a:latin typeface="Calibri" panose="020F0502020204030204"/>
                </a:rPr>
                <a:t> = 15.6 keV</a:t>
              </a:r>
            </a:p>
          </p:txBody>
        </p:sp>
        <p:sp>
          <p:nvSpPr>
            <p:cNvPr id="18" name="TextBox 17">
              <a:extLst>
                <a:ext uri="{FF2B5EF4-FFF2-40B4-BE49-F238E27FC236}">
                  <a16:creationId xmlns:a16="http://schemas.microsoft.com/office/drawing/2014/main" id="{FC71B824-00DF-4C3B-A76D-D748255C6DA6}"/>
                </a:ext>
              </a:extLst>
            </p:cNvPr>
            <p:cNvSpPr txBox="1"/>
            <p:nvPr/>
          </p:nvSpPr>
          <p:spPr>
            <a:xfrm>
              <a:off x="4305300" y="-2036063"/>
              <a:ext cx="17272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rPr>
                <a:t>Plasma Stopping + WRF inst. Response </a:t>
              </a:r>
            </a:p>
          </p:txBody>
        </p:sp>
        <p:cxnSp>
          <p:nvCxnSpPr>
            <p:cNvPr id="19" name="Straight Arrow Connector 18">
              <a:extLst>
                <a:ext uri="{FF2B5EF4-FFF2-40B4-BE49-F238E27FC236}">
                  <a16:creationId xmlns:a16="http://schemas.microsoft.com/office/drawing/2014/main" id="{F980F424-AC7E-4F45-AEEF-CECCE53AB4D0}"/>
                </a:ext>
              </a:extLst>
            </p:cNvPr>
            <p:cNvCxnSpPr/>
            <p:nvPr/>
          </p:nvCxnSpPr>
          <p:spPr>
            <a:xfrm flipH="1">
              <a:off x="6832600" y="-1538070"/>
              <a:ext cx="249767" cy="204570"/>
            </a:xfrm>
            <a:prstGeom prst="straightConnector1">
              <a:avLst/>
            </a:prstGeom>
            <a:noFill/>
            <a:ln w="19050" cap="flat" cmpd="sng" algn="ctr">
              <a:solidFill>
                <a:sysClr val="windowText" lastClr="000000"/>
              </a:solidFill>
              <a:prstDash val="solid"/>
              <a:miter lim="800000"/>
              <a:tailEnd type="triangle"/>
            </a:ln>
            <a:effectLst/>
          </p:spPr>
        </p:cxnSp>
        <p:cxnSp>
          <p:nvCxnSpPr>
            <p:cNvPr id="20" name="Straight Arrow Connector 19">
              <a:extLst>
                <a:ext uri="{FF2B5EF4-FFF2-40B4-BE49-F238E27FC236}">
                  <a16:creationId xmlns:a16="http://schemas.microsoft.com/office/drawing/2014/main" id="{F81C35C7-E301-4101-8FCF-885FCA50AA4B}"/>
                </a:ext>
              </a:extLst>
            </p:cNvPr>
            <p:cNvCxnSpPr>
              <a:cxnSpLocks/>
            </p:cNvCxnSpPr>
            <p:nvPr/>
          </p:nvCxnSpPr>
          <p:spPr>
            <a:xfrm>
              <a:off x="5579533" y="-1512843"/>
              <a:ext cx="283634" cy="378087"/>
            </a:xfrm>
            <a:prstGeom prst="straightConnector1">
              <a:avLst/>
            </a:prstGeom>
            <a:noFill/>
            <a:ln w="19050" cap="flat" cmpd="sng" algn="ctr">
              <a:solidFill>
                <a:sysClr val="windowText" lastClr="000000"/>
              </a:solidFill>
              <a:prstDash val="solid"/>
              <a:miter lim="800000"/>
              <a:tailEnd type="triangle"/>
            </a:ln>
            <a:effectLst/>
          </p:spPr>
        </p:cxnSp>
        <p:sp>
          <p:nvSpPr>
            <p:cNvPr id="21" name="TextBox 20">
              <a:extLst>
                <a:ext uri="{FF2B5EF4-FFF2-40B4-BE49-F238E27FC236}">
                  <a16:creationId xmlns:a16="http://schemas.microsoft.com/office/drawing/2014/main" id="{DB53E793-6E38-4081-979F-4D213A30DA51}"/>
                </a:ext>
              </a:extLst>
            </p:cNvPr>
            <p:cNvSpPr txBox="1"/>
            <p:nvPr/>
          </p:nvSpPr>
          <p:spPr>
            <a:xfrm>
              <a:off x="4368800" y="-911544"/>
              <a:ext cx="17272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rPr>
                <a:t>WRF Data</a:t>
              </a:r>
            </a:p>
          </p:txBody>
        </p:sp>
        <p:cxnSp>
          <p:nvCxnSpPr>
            <p:cNvPr id="22" name="Straight Arrow Connector 21">
              <a:extLst>
                <a:ext uri="{FF2B5EF4-FFF2-40B4-BE49-F238E27FC236}">
                  <a16:creationId xmlns:a16="http://schemas.microsoft.com/office/drawing/2014/main" id="{C35F562D-017B-4FFC-94CC-4162E98E4975}"/>
                </a:ext>
              </a:extLst>
            </p:cNvPr>
            <p:cNvCxnSpPr>
              <a:cxnSpLocks/>
            </p:cNvCxnSpPr>
            <p:nvPr/>
          </p:nvCxnSpPr>
          <p:spPr>
            <a:xfrm>
              <a:off x="4931833" y="-635000"/>
              <a:ext cx="420158" cy="205926"/>
            </a:xfrm>
            <a:prstGeom prst="straightConnector1">
              <a:avLst/>
            </a:prstGeom>
            <a:noFill/>
            <a:ln w="19050" cap="flat" cmpd="sng" algn="ctr">
              <a:solidFill>
                <a:srgbClr val="FF0000"/>
              </a:solidFill>
              <a:prstDash val="solid"/>
              <a:miter lim="800000"/>
              <a:tailEnd type="triangle"/>
            </a:ln>
            <a:effectLst/>
          </p:spPr>
        </p:cxnSp>
      </p:grpSp>
      <p:pic>
        <p:nvPicPr>
          <p:cNvPr id="30" name="Picture 29">
            <a:extLst>
              <a:ext uri="{FF2B5EF4-FFF2-40B4-BE49-F238E27FC236}">
                <a16:creationId xmlns:a16="http://schemas.microsoft.com/office/drawing/2014/main" id="{48AA8564-BA24-4103-88F9-72AF943E3E36}"/>
              </a:ext>
            </a:extLst>
          </p:cNvPr>
          <p:cNvPicPr>
            <a:picLocks noChangeAspect="1"/>
          </p:cNvPicPr>
          <p:nvPr/>
        </p:nvPicPr>
        <p:blipFill>
          <a:blip r:embed="rId5"/>
          <a:stretch>
            <a:fillRect/>
          </a:stretch>
        </p:blipFill>
        <p:spPr>
          <a:xfrm>
            <a:off x="6163991" y="3962400"/>
            <a:ext cx="5785500" cy="2618537"/>
          </a:xfrm>
          <a:prstGeom prst="rect">
            <a:avLst/>
          </a:prstGeom>
        </p:spPr>
      </p:pic>
      <p:sp>
        <p:nvSpPr>
          <p:cNvPr id="24" name="TextBox 23">
            <a:extLst>
              <a:ext uri="{FF2B5EF4-FFF2-40B4-BE49-F238E27FC236}">
                <a16:creationId xmlns:a16="http://schemas.microsoft.com/office/drawing/2014/main" id="{960AD88F-AAD2-472A-A12F-FDE8B933A877}"/>
              </a:ext>
            </a:extLst>
          </p:cNvPr>
          <p:cNvSpPr txBox="1"/>
          <p:nvPr/>
        </p:nvSpPr>
        <p:spPr>
          <a:xfrm>
            <a:off x="59735" y="6450830"/>
            <a:ext cx="5715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P.J. Adrian, PhD thesis, MIT (2023)</a:t>
            </a:r>
          </a:p>
        </p:txBody>
      </p:sp>
    </p:spTree>
    <p:extLst>
      <p:ext uri="{BB962C8B-B14F-4D97-AF65-F5344CB8AC3E}">
        <p14:creationId xmlns:p14="http://schemas.microsoft.com/office/powerpoint/2010/main" val="1703642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F291B0-B266-4C0D-974A-EF5DE86F81B1}"/>
              </a:ext>
            </a:extLst>
          </p:cNvPr>
          <p:cNvSpPr>
            <a:spLocks noGrp="1"/>
          </p:cNvSpPr>
          <p:nvPr>
            <p:ph type="sldNum" sz="quarter" idx="12"/>
          </p:nvPr>
        </p:nvSpPr>
        <p:spPr/>
        <p:txBody>
          <a:bodyPr/>
          <a:lstStyle/>
          <a:p>
            <a:pPr>
              <a:defRPr/>
            </a:pPr>
            <a:fld id="{422BF25A-E652-47C5-8F3E-3B504B030B84}" type="slidenum">
              <a:rPr lang="en-US" smtClean="0"/>
              <a:pPr>
                <a:defRPr/>
              </a:pPr>
              <a:t>47</a:t>
            </a:fld>
            <a:endParaRPr lang="en-US" dirty="0"/>
          </a:p>
        </p:txBody>
      </p:sp>
      <p:sp>
        <p:nvSpPr>
          <p:cNvPr id="3" name="TextBox 2">
            <a:extLst>
              <a:ext uri="{FF2B5EF4-FFF2-40B4-BE49-F238E27FC236}">
                <a16:creationId xmlns:a16="http://schemas.microsoft.com/office/drawing/2014/main" id="{49F6F925-717A-4032-A7F6-3293930B8802}"/>
              </a:ext>
            </a:extLst>
          </p:cNvPr>
          <p:cNvSpPr txBox="1"/>
          <p:nvPr/>
        </p:nvSpPr>
        <p:spPr>
          <a:xfrm>
            <a:off x="641994" y="220441"/>
            <a:ext cx="10591800" cy="430887"/>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With this, implosion conditions for N200211-002/3 are constrained</a:t>
            </a:r>
          </a:p>
        </p:txBody>
      </p:sp>
      <p:cxnSp>
        <p:nvCxnSpPr>
          <p:cNvPr id="4" name="Straight Connector 16">
            <a:extLst>
              <a:ext uri="{FF2B5EF4-FFF2-40B4-BE49-F238E27FC236}">
                <a16:creationId xmlns:a16="http://schemas.microsoft.com/office/drawing/2014/main" id="{5DCF4A3A-8390-48F9-A686-EC97A692B3E1}"/>
              </a:ext>
            </a:extLst>
          </p:cNvPr>
          <p:cNvCxnSpPr>
            <a:cxnSpLocks noChangeShapeType="1"/>
          </p:cNvCxnSpPr>
          <p:nvPr/>
        </p:nvCxnSpPr>
        <p:spPr bwMode="auto">
          <a:xfrm>
            <a:off x="0" y="990600"/>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A3246D68-144B-448D-8F6F-D90AACDE7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6610D65-9907-4512-8C2C-FB251138D1DE}"/>
              </a:ext>
            </a:extLst>
          </p:cNvPr>
          <p:cNvSpPr txBox="1"/>
          <p:nvPr/>
        </p:nvSpPr>
        <p:spPr>
          <a:xfrm>
            <a:off x="0" y="1"/>
            <a:ext cx="433132"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NIF</a:t>
            </a:r>
          </a:p>
        </p:txBody>
      </p:sp>
      <p:grpSp>
        <p:nvGrpSpPr>
          <p:cNvPr id="13" name="Group 12">
            <a:extLst>
              <a:ext uri="{FF2B5EF4-FFF2-40B4-BE49-F238E27FC236}">
                <a16:creationId xmlns:a16="http://schemas.microsoft.com/office/drawing/2014/main" id="{067AAB92-C404-463B-838F-A977BF7181DB}"/>
              </a:ext>
            </a:extLst>
          </p:cNvPr>
          <p:cNvGrpSpPr/>
          <p:nvPr/>
        </p:nvGrpSpPr>
        <p:grpSpPr>
          <a:xfrm>
            <a:off x="394587" y="1638955"/>
            <a:ext cx="6793782" cy="3906241"/>
            <a:chOff x="1929331" y="1092200"/>
            <a:chExt cx="7848600" cy="4512733"/>
          </a:xfrm>
        </p:grpSpPr>
        <p:pic>
          <p:nvPicPr>
            <p:cNvPr id="14" name="Picture 13">
              <a:extLst>
                <a:ext uri="{FF2B5EF4-FFF2-40B4-BE49-F238E27FC236}">
                  <a16:creationId xmlns:a16="http://schemas.microsoft.com/office/drawing/2014/main" id="{386890BB-BE2F-4005-A55E-A81CB2F3B4DA}"/>
                </a:ext>
              </a:extLst>
            </p:cNvPr>
            <p:cNvPicPr>
              <a:picLocks noChangeAspect="1"/>
            </p:cNvPicPr>
            <p:nvPr/>
          </p:nvPicPr>
          <p:blipFill rotWithShape="1">
            <a:blip r:embed="rId4"/>
            <a:srcRect t="7170" b="10118"/>
            <a:stretch/>
          </p:blipFill>
          <p:spPr>
            <a:xfrm>
              <a:off x="1929331" y="1092200"/>
              <a:ext cx="7848600" cy="4512733"/>
            </a:xfrm>
            <a:prstGeom prst="rect">
              <a:avLst/>
            </a:prstGeom>
          </p:spPr>
        </p:pic>
        <p:grpSp>
          <p:nvGrpSpPr>
            <p:cNvPr id="15" name="Group 14">
              <a:extLst>
                <a:ext uri="{FF2B5EF4-FFF2-40B4-BE49-F238E27FC236}">
                  <a16:creationId xmlns:a16="http://schemas.microsoft.com/office/drawing/2014/main" id="{6E9C9200-C693-4A58-95B7-C0E0508CFC99}"/>
                </a:ext>
              </a:extLst>
            </p:cNvPr>
            <p:cNvGrpSpPr/>
            <p:nvPr/>
          </p:nvGrpSpPr>
          <p:grpSpPr>
            <a:xfrm>
              <a:off x="2957293" y="1176866"/>
              <a:ext cx="4303711" cy="640013"/>
              <a:chOff x="2991160" y="1066800"/>
              <a:chExt cx="4303711" cy="640013"/>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A02C5A0-0245-4084-BA39-3E30B95A98ED}"/>
                      </a:ext>
                    </a:extLst>
                  </p:cNvPr>
                  <p:cNvSpPr txBox="1"/>
                  <p:nvPr/>
                </p:nvSpPr>
                <p:spPr>
                  <a:xfrm>
                    <a:off x="2991160" y="1066800"/>
                    <a:ext cx="1154617" cy="640013"/>
                  </a:xfrm>
                  <a:prstGeom prst="rect">
                    <a:avLst/>
                  </a:prstGeom>
                  <a:noFill/>
                </p:spPr>
                <p:txBody>
                  <a:bodyPr wrap="none" lIns="0" tIns="0" rIns="0" bIns="0"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sz="1800" b="1" i="1" baseline="0" smtClean="0">
                                  <a:solidFill>
                                    <a:prstClr val="black"/>
                                  </a:solidFill>
                                  <a:latin typeface="Cambria Math" panose="02040503050406030204" pitchFamily="18" charset="0"/>
                                </a:rPr>
                              </m:ctrlPr>
                            </m:sSubPr>
                            <m:e>
                              <m:r>
                                <a:rPr kumimoji="0" lang="en-US" sz="1800" b="1" i="1" baseline="0" smtClean="0">
                                  <a:solidFill>
                                    <a:prstClr val="black"/>
                                  </a:solidFill>
                                  <a:latin typeface="Cambria Math" panose="02040503050406030204" pitchFamily="18" charset="0"/>
                                </a:rPr>
                                <m:t>𝑬</m:t>
                              </m:r>
                            </m:e>
                            <m:sub>
                              <m:r>
                                <a:rPr kumimoji="0" lang="en-US" sz="1800" b="1" i="1" baseline="0" smtClean="0">
                                  <a:solidFill>
                                    <a:prstClr val="black"/>
                                  </a:solidFill>
                                  <a:latin typeface="Cambria Math" panose="02040503050406030204" pitchFamily="18" charset="0"/>
                                </a:rPr>
                                <m:t>𝑮</m:t>
                              </m:r>
                            </m:sub>
                          </m:sSub>
                          <m:r>
                            <a:rPr kumimoji="0" lang="en-US" sz="1800" b="1" i="1" baseline="0" smtClean="0">
                              <a:solidFill>
                                <a:prstClr val="black"/>
                              </a:solidFill>
                              <a:latin typeface="Cambria Math" panose="02040503050406030204" pitchFamily="18" charset="0"/>
                            </a:rPr>
                            <m:t> </m:t>
                          </m:r>
                          <m:d>
                            <m:dPr>
                              <m:ctrlPr>
                                <a:rPr kumimoji="0" lang="en-US" sz="1800" b="1" i="1" baseline="0" smtClean="0">
                                  <a:solidFill>
                                    <a:prstClr val="black"/>
                                  </a:solidFill>
                                  <a:latin typeface="Cambria Math" panose="02040503050406030204" pitchFamily="18" charset="0"/>
                                </a:rPr>
                              </m:ctrlPr>
                            </m:dPr>
                            <m:e>
                              <m:r>
                                <a:rPr kumimoji="0" lang="en-US" sz="1800" b="1" i="1" baseline="0" smtClean="0">
                                  <a:solidFill>
                                    <a:prstClr val="black"/>
                                  </a:solidFill>
                                  <a:latin typeface="Cambria Math" panose="02040503050406030204" pitchFamily="18" charset="0"/>
                                </a:rPr>
                                <m:t>𝑺𝒖𝒏</m:t>
                              </m:r>
                            </m:e>
                          </m:d>
                        </m:oMath>
                      </m:oMathPara>
                    </a14:m>
                    <a:endParaRPr kumimoji="0" lang="en-US" sz="1800" b="1" baseline="0" dirty="0">
                      <a:solidFill>
                        <a:prstClr val="black"/>
                      </a:solidFill>
                      <a:latin typeface="Calibri" panose="020F0502020204030204"/>
                    </a:endParaRPr>
                  </a:p>
                  <a:p>
                    <a:pPr algn="ctr" fontAlgn="auto">
                      <a:spcBef>
                        <a:spcPts val="0"/>
                      </a:spcBef>
                      <a:spcAft>
                        <a:spcPts val="0"/>
                      </a:spcAft>
                    </a:pPr>
                    <a:r>
                      <a:rPr kumimoji="0" lang="en-US" sz="1800" b="1" baseline="0" dirty="0">
                        <a:solidFill>
                          <a:prstClr val="black"/>
                        </a:solidFill>
                        <a:latin typeface="Calibri" panose="020F0502020204030204"/>
                      </a:rPr>
                      <a:t>22 keV </a:t>
                    </a:r>
                  </a:p>
                </p:txBody>
              </p:sp>
            </mc:Choice>
            <mc:Fallback xmlns="">
              <p:sp>
                <p:nvSpPr>
                  <p:cNvPr id="16" name="TextBox 15">
                    <a:extLst>
                      <a:ext uri="{FF2B5EF4-FFF2-40B4-BE49-F238E27FC236}">
                        <a16:creationId xmlns:a16="http://schemas.microsoft.com/office/drawing/2014/main" id="{0A02C5A0-0245-4084-BA39-3E30B95A98ED}"/>
                      </a:ext>
                    </a:extLst>
                  </p:cNvPr>
                  <p:cNvSpPr txBox="1">
                    <a:spLocks noRot="1" noChangeAspect="1" noMove="1" noResize="1" noEditPoints="1" noAdjustHandles="1" noChangeArrowheads="1" noChangeShapeType="1" noTextEdit="1"/>
                  </p:cNvSpPr>
                  <p:nvPr/>
                </p:nvSpPr>
                <p:spPr>
                  <a:xfrm>
                    <a:off x="2991160" y="1066800"/>
                    <a:ext cx="1154617" cy="640013"/>
                  </a:xfrm>
                  <a:prstGeom prst="rect">
                    <a:avLst/>
                  </a:prstGeom>
                  <a:blipFill>
                    <a:blip r:embed="rId5"/>
                    <a:stretch>
                      <a:fillRect l="-7317" b="-24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2A38AC8-7E52-447F-AFE5-77CF88EBB7AC}"/>
                      </a:ext>
                    </a:extLst>
                  </p:cNvPr>
                  <p:cNvSpPr txBox="1"/>
                  <p:nvPr/>
                </p:nvSpPr>
                <p:spPr>
                  <a:xfrm>
                    <a:off x="5887498" y="1066800"/>
                    <a:ext cx="1407373" cy="553998"/>
                  </a:xfrm>
                  <a:prstGeom prst="rect">
                    <a:avLst/>
                  </a:prstGeom>
                  <a:noFill/>
                </p:spPr>
                <p:txBody>
                  <a:bodyPr wrap="none" lIns="0" tIns="0" rIns="0" bIns="0"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sz="1800" b="1" i="1" baseline="0" smtClean="0">
                                  <a:solidFill>
                                    <a:srgbClr val="0000FF"/>
                                  </a:solidFill>
                                  <a:latin typeface="Cambria Math" panose="02040503050406030204" pitchFamily="18" charset="0"/>
                                </a:rPr>
                              </m:ctrlPr>
                            </m:sSubPr>
                            <m:e>
                              <m:r>
                                <a:rPr kumimoji="0" lang="en-US" sz="1800" b="1" i="1" baseline="0" smtClean="0">
                                  <a:solidFill>
                                    <a:srgbClr val="0000FF"/>
                                  </a:solidFill>
                                  <a:latin typeface="Cambria Math" panose="02040503050406030204" pitchFamily="18" charset="0"/>
                                </a:rPr>
                                <m:t>𝑬</m:t>
                              </m:r>
                            </m:e>
                            <m:sub>
                              <m:r>
                                <a:rPr kumimoji="0" lang="en-US" sz="1800" b="1" i="1" baseline="0" smtClean="0">
                                  <a:solidFill>
                                    <a:srgbClr val="0000FF"/>
                                  </a:solidFill>
                                  <a:latin typeface="Cambria Math" panose="02040503050406030204" pitchFamily="18" charset="0"/>
                                </a:rPr>
                                <m:t>𝑮</m:t>
                              </m:r>
                            </m:sub>
                          </m:sSub>
                          <m:r>
                            <a:rPr kumimoji="0" lang="en-US" sz="1800" b="1" i="1" baseline="0" smtClean="0">
                              <a:solidFill>
                                <a:srgbClr val="0000FF"/>
                              </a:solidFill>
                              <a:latin typeface="Cambria Math" panose="02040503050406030204" pitchFamily="18" charset="0"/>
                            </a:rPr>
                            <m:t> (</m:t>
                          </m:r>
                          <m:r>
                            <a:rPr kumimoji="0" lang="en-US" sz="1800" b="1" i="1" baseline="0" smtClean="0">
                              <a:solidFill>
                                <a:srgbClr val="0000FF"/>
                              </a:solidFill>
                              <a:latin typeface="Cambria Math" panose="02040503050406030204" pitchFamily="18" charset="0"/>
                            </a:rPr>
                            <m:t>𝑶𝑴𝑬𝑮𝑨</m:t>
                          </m:r>
                          <m:r>
                            <a:rPr kumimoji="0" lang="en-US" sz="1800" b="1" i="1" baseline="0" smtClean="0">
                              <a:solidFill>
                                <a:srgbClr val="0000FF"/>
                              </a:solidFill>
                              <a:latin typeface="Cambria Math" panose="02040503050406030204" pitchFamily="18" charset="0"/>
                            </a:rPr>
                            <m:t>)</m:t>
                          </m:r>
                        </m:oMath>
                      </m:oMathPara>
                    </a14:m>
                    <a:endParaRPr kumimoji="0" lang="en-US" sz="1800" b="1" baseline="0" dirty="0">
                      <a:solidFill>
                        <a:srgbClr val="0000FF"/>
                      </a:solidFill>
                      <a:latin typeface="Calibri" panose="020F0502020204030204"/>
                    </a:endParaRPr>
                  </a:p>
                  <a:p>
                    <a:pPr algn="ctr" fontAlgn="auto">
                      <a:spcBef>
                        <a:spcPts val="0"/>
                      </a:spcBef>
                      <a:spcAft>
                        <a:spcPts val="0"/>
                      </a:spcAft>
                    </a:pPr>
                    <a:r>
                      <a:rPr kumimoji="0" lang="en-US" sz="1800" b="1" baseline="0" dirty="0">
                        <a:solidFill>
                          <a:srgbClr val="0000FF"/>
                        </a:solidFill>
                        <a:latin typeface="Calibri" panose="020F0502020204030204"/>
                      </a:rPr>
                      <a:t>165 keV </a:t>
                    </a:r>
                  </a:p>
                </p:txBody>
              </p:sp>
            </mc:Choice>
            <mc:Fallback xmlns="">
              <p:sp>
                <p:nvSpPr>
                  <p:cNvPr id="6" name="TextBox 5">
                    <a:extLst>
                      <a:ext uri="{FF2B5EF4-FFF2-40B4-BE49-F238E27FC236}">
                        <a16:creationId xmlns:a16="http://schemas.microsoft.com/office/drawing/2014/main" id="{2BB8E635-0991-4210-A292-757DB8F337D8}"/>
                      </a:ext>
                    </a:extLst>
                  </p:cNvPr>
                  <p:cNvSpPr txBox="1">
                    <a:spLocks noRot="1" noChangeAspect="1" noMove="1" noResize="1" noEditPoints="1" noAdjustHandles="1" noChangeArrowheads="1" noChangeShapeType="1" noTextEdit="1"/>
                  </p:cNvSpPr>
                  <p:nvPr/>
                </p:nvSpPr>
                <p:spPr>
                  <a:xfrm>
                    <a:off x="5887498" y="1066800"/>
                    <a:ext cx="1407373" cy="553998"/>
                  </a:xfrm>
                  <a:prstGeom prst="rect">
                    <a:avLst/>
                  </a:prstGeom>
                  <a:blipFill>
                    <a:blip r:embed="rId6"/>
                    <a:stretch>
                      <a:fillRect l="-5628" t="-1099" r="-3896" b="-24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1B94A5E-B3ED-4B06-9001-46B8906E941A}"/>
                      </a:ext>
                    </a:extLst>
                  </p:cNvPr>
                  <p:cNvSpPr txBox="1"/>
                  <p:nvPr/>
                </p:nvSpPr>
                <p:spPr>
                  <a:xfrm>
                    <a:off x="4716966" y="1066800"/>
                    <a:ext cx="1147209" cy="640013"/>
                  </a:xfrm>
                  <a:prstGeom prst="rect">
                    <a:avLst/>
                  </a:prstGeom>
                  <a:noFill/>
                </p:spPr>
                <p:txBody>
                  <a:bodyPr wrap="none" lIns="0" tIns="0" rIns="0" bIns="0"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sz="1800" b="1" i="1" baseline="0" smtClean="0">
                                  <a:solidFill>
                                    <a:srgbClr val="FF0000"/>
                                  </a:solidFill>
                                  <a:latin typeface="Cambria Math" panose="02040503050406030204" pitchFamily="18" charset="0"/>
                                </a:rPr>
                              </m:ctrlPr>
                            </m:sSubPr>
                            <m:e>
                              <m:r>
                                <a:rPr kumimoji="0" lang="en-US" sz="1800" b="1" i="1" baseline="0" smtClean="0">
                                  <a:solidFill>
                                    <a:srgbClr val="FF0000"/>
                                  </a:solidFill>
                                  <a:latin typeface="Cambria Math" panose="02040503050406030204" pitchFamily="18" charset="0"/>
                                </a:rPr>
                                <m:t>𝑬</m:t>
                              </m:r>
                            </m:e>
                            <m:sub>
                              <m:r>
                                <a:rPr kumimoji="0" lang="en-US" sz="1800" b="1" i="1" baseline="0" smtClean="0">
                                  <a:solidFill>
                                    <a:srgbClr val="FF0000"/>
                                  </a:solidFill>
                                  <a:latin typeface="Cambria Math" panose="02040503050406030204" pitchFamily="18" charset="0"/>
                                </a:rPr>
                                <m:t>𝑮</m:t>
                              </m:r>
                            </m:sub>
                          </m:sSub>
                          <m:r>
                            <a:rPr kumimoji="0" lang="en-US" sz="1800" b="1" i="1" baseline="0" smtClean="0">
                              <a:solidFill>
                                <a:srgbClr val="FF0000"/>
                              </a:solidFill>
                              <a:latin typeface="Cambria Math" panose="02040503050406030204" pitchFamily="18" charset="0"/>
                            </a:rPr>
                            <m:t> </m:t>
                          </m:r>
                          <m:d>
                            <m:dPr>
                              <m:ctrlPr>
                                <a:rPr kumimoji="0" lang="en-US" sz="1800" b="1" i="1" baseline="0" smtClean="0">
                                  <a:solidFill>
                                    <a:srgbClr val="FF0000"/>
                                  </a:solidFill>
                                  <a:latin typeface="Cambria Math" panose="02040503050406030204" pitchFamily="18" charset="0"/>
                                </a:rPr>
                              </m:ctrlPr>
                            </m:dPr>
                            <m:e>
                              <m:r>
                                <a:rPr kumimoji="0" lang="en-US" sz="1800" b="1" i="1" baseline="0" smtClean="0">
                                  <a:solidFill>
                                    <a:srgbClr val="FF0000"/>
                                  </a:solidFill>
                                  <a:latin typeface="Cambria Math" panose="02040503050406030204" pitchFamily="18" charset="0"/>
                                </a:rPr>
                                <m:t>𝑵𝑰𝑭</m:t>
                              </m:r>
                            </m:e>
                          </m:d>
                        </m:oMath>
                      </m:oMathPara>
                    </a14:m>
                    <a:endParaRPr kumimoji="0" lang="en-US" sz="1800" b="1" baseline="0" dirty="0">
                      <a:solidFill>
                        <a:srgbClr val="FF0000"/>
                      </a:solidFill>
                      <a:latin typeface="Calibri" panose="020F0502020204030204"/>
                    </a:endParaRPr>
                  </a:p>
                  <a:p>
                    <a:pPr algn="ctr" fontAlgn="auto">
                      <a:spcBef>
                        <a:spcPts val="0"/>
                      </a:spcBef>
                      <a:spcAft>
                        <a:spcPts val="0"/>
                      </a:spcAft>
                    </a:pPr>
                    <a:r>
                      <a:rPr kumimoji="0" lang="en-US" sz="1800" b="1" baseline="0" dirty="0">
                        <a:solidFill>
                          <a:srgbClr val="FF0000"/>
                        </a:solidFill>
                        <a:latin typeface="Calibri" panose="020F0502020204030204"/>
                      </a:rPr>
                      <a:t>113 keV </a:t>
                    </a:r>
                  </a:p>
                </p:txBody>
              </p:sp>
            </mc:Choice>
            <mc:Fallback xmlns="">
              <p:sp>
                <p:nvSpPr>
                  <p:cNvPr id="18" name="TextBox 17">
                    <a:extLst>
                      <a:ext uri="{FF2B5EF4-FFF2-40B4-BE49-F238E27FC236}">
                        <a16:creationId xmlns:a16="http://schemas.microsoft.com/office/drawing/2014/main" id="{F1B94A5E-B3ED-4B06-9001-46B8906E941A}"/>
                      </a:ext>
                    </a:extLst>
                  </p:cNvPr>
                  <p:cNvSpPr txBox="1">
                    <a:spLocks noRot="1" noChangeAspect="1" noMove="1" noResize="1" noEditPoints="1" noAdjustHandles="1" noChangeArrowheads="1" noChangeShapeType="1" noTextEdit="1"/>
                  </p:cNvSpPr>
                  <p:nvPr/>
                </p:nvSpPr>
                <p:spPr>
                  <a:xfrm>
                    <a:off x="4716966" y="1066800"/>
                    <a:ext cx="1147209" cy="640013"/>
                  </a:xfrm>
                  <a:prstGeom prst="rect">
                    <a:avLst/>
                  </a:prstGeom>
                  <a:blipFill>
                    <a:blip r:embed="rId7"/>
                    <a:stretch>
                      <a:fillRect l="-8025" r="-2469" b="-24176"/>
                    </a:stretch>
                  </a:blipFill>
                </p:spPr>
                <p:txBody>
                  <a:bodyPr/>
                  <a:lstStyle/>
                  <a:p>
                    <a:r>
                      <a:rPr lang="en-US">
                        <a:noFill/>
                      </a:rPr>
                      <a:t> </a:t>
                    </a:r>
                  </a:p>
                </p:txBody>
              </p:sp>
            </mc:Fallback>
          </mc:AlternateContent>
        </p:grpSp>
      </p:grpSp>
      <p:sp>
        <p:nvSpPr>
          <p:cNvPr id="19" name="TextBox 18">
            <a:extLst>
              <a:ext uri="{FF2B5EF4-FFF2-40B4-BE49-F238E27FC236}">
                <a16:creationId xmlns:a16="http://schemas.microsoft.com/office/drawing/2014/main" id="{838B99DF-8BA5-44BD-832B-ED91E47E51FD}"/>
              </a:ext>
            </a:extLst>
          </p:cNvPr>
          <p:cNvSpPr txBox="1"/>
          <p:nvPr/>
        </p:nvSpPr>
        <p:spPr>
          <a:xfrm>
            <a:off x="1784116" y="2854339"/>
            <a:ext cx="4267200" cy="923330"/>
          </a:xfrm>
          <a:prstGeom prst="rect">
            <a:avLst/>
          </a:prstGeom>
          <a:noFill/>
        </p:spPr>
        <p:txBody>
          <a:bodyPr wrap="square" rtlCol="0">
            <a:spAutoFit/>
          </a:bodyPr>
          <a:lstStyle/>
          <a:p>
            <a:r>
              <a:rPr lang="en-US" sz="5400" b="1" baseline="0" dirty="0">
                <a:solidFill>
                  <a:schemeClr val="bg1">
                    <a:lumMod val="50000"/>
                  </a:schemeClr>
                </a:solidFill>
                <a:latin typeface="Calibri" panose="020F0502020204030204" pitchFamily="34" charset="0"/>
              </a:rPr>
              <a:t>PRELIMINARY</a:t>
            </a:r>
          </a:p>
        </p:txBody>
      </p:sp>
      <p:sp>
        <p:nvSpPr>
          <p:cNvPr id="53" name="Rectangle 52">
            <a:extLst>
              <a:ext uri="{FF2B5EF4-FFF2-40B4-BE49-F238E27FC236}">
                <a16:creationId xmlns:a16="http://schemas.microsoft.com/office/drawing/2014/main" id="{CC8DE270-9C16-44DB-96A8-EAA9CAF677A3}"/>
              </a:ext>
            </a:extLst>
          </p:cNvPr>
          <p:cNvSpPr/>
          <p:nvPr/>
        </p:nvSpPr>
        <p:spPr>
          <a:xfrm>
            <a:off x="8235810" y="1662713"/>
            <a:ext cx="2204450" cy="307777"/>
          </a:xfrm>
          <a:prstGeom prst="rect">
            <a:avLst/>
          </a:prstGeom>
        </p:spPr>
        <p:txBody>
          <a:bodyPr wrap="none">
            <a:spAutoFit/>
          </a:bodyPr>
          <a:lstStyle/>
          <a:p>
            <a:pPr fontAlgn="auto">
              <a:spcBef>
                <a:spcPts val="0"/>
              </a:spcBef>
              <a:spcAft>
                <a:spcPts val="0"/>
              </a:spcAft>
            </a:pPr>
            <a:r>
              <a:rPr kumimoji="0" lang="en-US" sz="1400" baseline="0" dirty="0">
                <a:solidFill>
                  <a:prstClr val="black"/>
                </a:solidFill>
                <a:latin typeface="Arial"/>
              </a:rPr>
              <a:t>Star plots Dave Dearborn</a:t>
            </a:r>
          </a:p>
        </p:txBody>
      </p:sp>
      <p:sp>
        <p:nvSpPr>
          <p:cNvPr id="54" name="Rectangle 53">
            <a:extLst>
              <a:ext uri="{FF2B5EF4-FFF2-40B4-BE49-F238E27FC236}">
                <a16:creationId xmlns:a16="http://schemas.microsoft.com/office/drawing/2014/main" id="{B5F016BC-C1CA-42DF-BE29-BFD810FDBEB8}"/>
              </a:ext>
            </a:extLst>
          </p:cNvPr>
          <p:cNvSpPr/>
          <p:nvPr/>
        </p:nvSpPr>
        <p:spPr>
          <a:xfrm>
            <a:off x="7834024" y="1638955"/>
            <a:ext cx="401786" cy="3327882"/>
          </a:xfrm>
          <a:prstGeom prst="rect">
            <a:avLst/>
          </a:prstGeom>
          <a:solidFill>
            <a:sysClr val="window" lastClr="FFFFFF"/>
          </a:solidFill>
          <a:ln w="9525" cap="flat" cmpd="sng" algn="ctr">
            <a:noFill/>
            <a:prstDash val="solid"/>
          </a:ln>
          <a:effectLst/>
        </p:spPr>
        <p:txBody>
          <a:bodyPr lIns="91330" tIns="45667" rIns="91330" bIns="4566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E9FCD39C-6EC4-4138-BD5C-B6E1CAFCF2C2}"/>
              </a:ext>
            </a:extLst>
          </p:cNvPr>
          <p:cNvGrpSpPr/>
          <p:nvPr/>
        </p:nvGrpSpPr>
        <p:grpSpPr>
          <a:xfrm>
            <a:off x="7239000" y="1663029"/>
            <a:ext cx="4459401" cy="3996426"/>
            <a:chOff x="1600201" y="1290898"/>
            <a:chExt cx="4459401" cy="3996426"/>
          </a:xfrm>
        </p:grpSpPr>
        <p:graphicFrame>
          <p:nvGraphicFramePr>
            <p:cNvPr id="58" name="Chart 57">
              <a:extLst>
                <a:ext uri="{FF2B5EF4-FFF2-40B4-BE49-F238E27FC236}">
                  <a16:creationId xmlns:a16="http://schemas.microsoft.com/office/drawing/2014/main" id="{BDD8A910-3C6D-49F4-937C-0D6C9AD2799D}"/>
                </a:ext>
              </a:extLst>
            </p:cNvPr>
            <p:cNvGraphicFramePr>
              <a:graphicFrameLocks/>
            </p:cNvGraphicFramePr>
            <p:nvPr>
              <p:extLst>
                <p:ext uri="{D42A27DB-BD31-4B8C-83A1-F6EECF244321}">
                  <p14:modId xmlns:p14="http://schemas.microsoft.com/office/powerpoint/2010/main" val="1462334227"/>
                </p:ext>
              </p:extLst>
            </p:nvPr>
          </p:nvGraphicFramePr>
          <p:xfrm>
            <a:off x="1600201" y="1290898"/>
            <a:ext cx="4320948" cy="3996426"/>
          </p:xfrm>
          <a:graphic>
            <a:graphicData uri="http://schemas.openxmlformats.org/drawingml/2006/chart">
              <c:chart xmlns:c="http://schemas.openxmlformats.org/drawingml/2006/chart" xmlns:r="http://schemas.openxmlformats.org/officeDocument/2006/relationships" r:id="rId8"/>
            </a:graphicData>
          </a:graphic>
        </p:graphicFrame>
        <p:sp>
          <p:nvSpPr>
            <p:cNvPr id="59" name="Rectangle 58">
              <a:extLst>
                <a:ext uri="{FF2B5EF4-FFF2-40B4-BE49-F238E27FC236}">
                  <a16:creationId xmlns:a16="http://schemas.microsoft.com/office/drawing/2014/main" id="{54268BB8-5102-45C3-A50B-16B78F612092}"/>
                </a:ext>
              </a:extLst>
            </p:cNvPr>
            <p:cNvSpPr/>
            <p:nvPr/>
          </p:nvSpPr>
          <p:spPr>
            <a:xfrm>
              <a:off x="2118723" y="1533286"/>
              <a:ext cx="361949" cy="3327881"/>
            </a:xfrm>
            <a:prstGeom prst="rect">
              <a:avLst/>
            </a:prstGeom>
            <a:solidFill>
              <a:sysClr val="window" lastClr="FFFFFF"/>
            </a:solidFill>
            <a:ln w="9525" cap="flat" cmpd="sng" algn="ctr">
              <a:noFill/>
              <a:prstDash val="solid"/>
            </a:ln>
            <a:effectLst/>
          </p:spPr>
          <p:txBody>
            <a:bodyPr lIns="83019" tIns="41511" rIns="83019" bIns="41511"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0" name="Group 59">
              <a:extLst>
                <a:ext uri="{FF2B5EF4-FFF2-40B4-BE49-F238E27FC236}">
                  <a16:creationId xmlns:a16="http://schemas.microsoft.com/office/drawing/2014/main" id="{4F0DA2E7-6904-4B35-A2A8-9FFA3B89B8F4}"/>
                </a:ext>
              </a:extLst>
            </p:cNvPr>
            <p:cNvGrpSpPr/>
            <p:nvPr/>
          </p:nvGrpSpPr>
          <p:grpSpPr>
            <a:xfrm>
              <a:off x="2173808" y="1488732"/>
              <a:ext cx="473834" cy="3203986"/>
              <a:chOff x="594722" y="1894528"/>
              <a:chExt cx="473834" cy="3203986"/>
            </a:xfrm>
          </p:grpSpPr>
          <p:sp>
            <p:nvSpPr>
              <p:cNvPr id="78" name="TextBox 77">
                <a:extLst>
                  <a:ext uri="{FF2B5EF4-FFF2-40B4-BE49-F238E27FC236}">
                    <a16:creationId xmlns:a16="http://schemas.microsoft.com/office/drawing/2014/main" id="{28C624B1-ACB2-40EA-9D00-0D26513BD099}"/>
                  </a:ext>
                </a:extLst>
              </p:cNvPr>
              <p:cNvSpPr txBox="1"/>
              <p:nvPr/>
            </p:nvSpPr>
            <p:spPr>
              <a:xfrm>
                <a:off x="605315" y="1894528"/>
                <a:ext cx="433758" cy="299276"/>
              </a:xfrm>
              <a:prstGeom prst="rect">
                <a:avLst/>
              </a:prstGeom>
              <a:solidFill>
                <a:sysClr val="window" lastClr="FFFFFF"/>
              </a:solid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79" name="TextBox 78">
                <a:extLst>
                  <a:ext uri="{FF2B5EF4-FFF2-40B4-BE49-F238E27FC236}">
                    <a16:creationId xmlns:a16="http://schemas.microsoft.com/office/drawing/2014/main" id="{CFDA7E6B-0D86-44AF-8224-8A3C8BE09EA5}"/>
                  </a:ext>
                </a:extLst>
              </p:cNvPr>
              <p:cNvSpPr txBox="1"/>
              <p:nvPr/>
            </p:nvSpPr>
            <p:spPr>
              <a:xfrm>
                <a:off x="594725" y="2503683"/>
                <a:ext cx="43375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80" name="TextBox 79">
                <a:extLst>
                  <a:ext uri="{FF2B5EF4-FFF2-40B4-BE49-F238E27FC236}">
                    <a16:creationId xmlns:a16="http://schemas.microsoft.com/office/drawing/2014/main" id="{D1ED2F16-4B90-43C1-B0E7-BD427BC7F74B}"/>
                  </a:ext>
                </a:extLst>
              </p:cNvPr>
              <p:cNvSpPr txBox="1"/>
              <p:nvPr/>
            </p:nvSpPr>
            <p:spPr>
              <a:xfrm>
                <a:off x="594725" y="3077572"/>
                <a:ext cx="43375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4</a:t>
                </a:r>
              </a:p>
            </p:txBody>
          </p:sp>
          <p:sp>
            <p:nvSpPr>
              <p:cNvPr id="81" name="TextBox 80">
                <a:extLst>
                  <a:ext uri="{FF2B5EF4-FFF2-40B4-BE49-F238E27FC236}">
                    <a16:creationId xmlns:a16="http://schemas.microsoft.com/office/drawing/2014/main" id="{F93771C5-F7E4-4D9F-A1D6-D0CD0E62C65E}"/>
                  </a:ext>
                </a:extLst>
              </p:cNvPr>
              <p:cNvSpPr txBox="1"/>
              <p:nvPr/>
            </p:nvSpPr>
            <p:spPr>
              <a:xfrm>
                <a:off x="594725" y="3651460"/>
                <a:ext cx="43375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a:t>
                </a:r>
              </a:p>
            </p:txBody>
          </p:sp>
          <p:sp>
            <p:nvSpPr>
              <p:cNvPr id="82" name="TextBox 81">
                <a:extLst>
                  <a:ext uri="{FF2B5EF4-FFF2-40B4-BE49-F238E27FC236}">
                    <a16:creationId xmlns:a16="http://schemas.microsoft.com/office/drawing/2014/main" id="{C80FB849-4413-43F1-A0B5-2BBE220568E1}"/>
                  </a:ext>
                </a:extLst>
              </p:cNvPr>
              <p:cNvSpPr txBox="1"/>
              <p:nvPr/>
            </p:nvSpPr>
            <p:spPr>
              <a:xfrm>
                <a:off x="594722" y="4799238"/>
                <a:ext cx="473834"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a:t>
                </a:r>
              </a:p>
            </p:txBody>
          </p:sp>
          <p:sp>
            <p:nvSpPr>
              <p:cNvPr id="83" name="TextBox 82">
                <a:extLst>
                  <a:ext uri="{FF2B5EF4-FFF2-40B4-BE49-F238E27FC236}">
                    <a16:creationId xmlns:a16="http://schemas.microsoft.com/office/drawing/2014/main" id="{9E23B67F-DD84-4C55-93E6-B173C5D3B274}"/>
                  </a:ext>
                </a:extLst>
              </p:cNvPr>
              <p:cNvSpPr txBox="1"/>
              <p:nvPr/>
            </p:nvSpPr>
            <p:spPr>
              <a:xfrm>
                <a:off x="594726" y="4225347"/>
                <a:ext cx="366432"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grpSp>
        <p:sp>
          <p:nvSpPr>
            <p:cNvPr id="61" name="Rectangle 60">
              <a:extLst>
                <a:ext uri="{FF2B5EF4-FFF2-40B4-BE49-F238E27FC236}">
                  <a16:creationId xmlns:a16="http://schemas.microsoft.com/office/drawing/2014/main" id="{D3A5EF16-A6DC-4881-AA44-100EE5D64B58}"/>
                </a:ext>
              </a:extLst>
            </p:cNvPr>
            <p:cNvSpPr/>
            <p:nvPr/>
          </p:nvSpPr>
          <p:spPr>
            <a:xfrm>
              <a:off x="2480679" y="4679809"/>
              <a:ext cx="3578923" cy="285674"/>
            </a:xfrm>
            <a:prstGeom prst="rect">
              <a:avLst/>
            </a:prstGeom>
            <a:solidFill>
              <a:sysClr val="window" lastClr="FFFFFF"/>
            </a:solidFill>
            <a:ln w="9525" cap="flat" cmpd="sng" algn="ctr">
              <a:noFill/>
              <a:prstDash val="solid"/>
            </a:ln>
            <a:effectLst/>
          </p:spPr>
          <p:txBody>
            <a:bodyPr lIns="83019" tIns="41511" rIns="83019" bIns="41511"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2" name="Group 61">
              <a:extLst>
                <a:ext uri="{FF2B5EF4-FFF2-40B4-BE49-F238E27FC236}">
                  <a16:creationId xmlns:a16="http://schemas.microsoft.com/office/drawing/2014/main" id="{CB35526F-B060-44F1-A107-9E983174FCE2}"/>
                </a:ext>
              </a:extLst>
            </p:cNvPr>
            <p:cNvGrpSpPr/>
            <p:nvPr/>
          </p:nvGrpSpPr>
          <p:grpSpPr>
            <a:xfrm>
              <a:off x="2458700" y="4606060"/>
              <a:ext cx="3485301" cy="299276"/>
              <a:chOff x="934699" y="5085294"/>
              <a:chExt cx="3485301" cy="299276"/>
            </a:xfrm>
          </p:grpSpPr>
          <p:sp>
            <p:nvSpPr>
              <p:cNvPr id="75" name="TextBox 74">
                <a:extLst>
                  <a:ext uri="{FF2B5EF4-FFF2-40B4-BE49-F238E27FC236}">
                    <a16:creationId xmlns:a16="http://schemas.microsoft.com/office/drawing/2014/main" id="{02D7A0AD-BBB2-4B81-9097-885E98270C06}"/>
                  </a:ext>
                </a:extLst>
              </p:cNvPr>
              <p:cNvSpPr txBox="1"/>
              <p:nvPr/>
            </p:nvSpPr>
            <p:spPr>
              <a:xfrm>
                <a:off x="3986242" y="5085294"/>
                <a:ext cx="43375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9</a:t>
                </a:r>
              </a:p>
            </p:txBody>
          </p:sp>
          <p:sp>
            <p:nvSpPr>
              <p:cNvPr id="76" name="TextBox 75">
                <a:extLst>
                  <a:ext uri="{FF2B5EF4-FFF2-40B4-BE49-F238E27FC236}">
                    <a16:creationId xmlns:a16="http://schemas.microsoft.com/office/drawing/2014/main" id="{5A976553-9A0D-4006-842F-0BB910482546}"/>
                  </a:ext>
                </a:extLst>
              </p:cNvPr>
              <p:cNvSpPr txBox="1"/>
              <p:nvPr/>
            </p:nvSpPr>
            <p:spPr>
              <a:xfrm>
                <a:off x="2487371" y="5085294"/>
                <a:ext cx="43375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77" name="TextBox 76">
                <a:extLst>
                  <a:ext uri="{FF2B5EF4-FFF2-40B4-BE49-F238E27FC236}">
                    <a16:creationId xmlns:a16="http://schemas.microsoft.com/office/drawing/2014/main" id="{67AAEFEF-2E78-470D-9A2B-92BC952CEB66}"/>
                  </a:ext>
                </a:extLst>
              </p:cNvPr>
              <p:cNvSpPr txBox="1"/>
              <p:nvPr/>
            </p:nvSpPr>
            <p:spPr>
              <a:xfrm>
                <a:off x="934699" y="5085294"/>
                <a:ext cx="43375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7</a:t>
                </a:r>
              </a:p>
            </p:txBody>
          </p:sp>
        </p:grpSp>
        <p:sp>
          <p:nvSpPr>
            <p:cNvPr id="63" name="TextBox 62">
              <a:extLst>
                <a:ext uri="{FF2B5EF4-FFF2-40B4-BE49-F238E27FC236}">
                  <a16:creationId xmlns:a16="http://schemas.microsoft.com/office/drawing/2014/main" id="{0CA00954-A28A-4991-91C4-D2BD861B30BD}"/>
                </a:ext>
              </a:extLst>
            </p:cNvPr>
            <p:cNvSpPr txBox="1"/>
            <p:nvPr/>
          </p:nvSpPr>
          <p:spPr>
            <a:xfrm>
              <a:off x="3549799" y="1875940"/>
              <a:ext cx="804052"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1 MSun</a:t>
              </a:r>
            </a:p>
          </p:txBody>
        </p:sp>
        <p:sp>
          <p:nvSpPr>
            <p:cNvPr id="64" name="TextBox 63">
              <a:extLst>
                <a:ext uri="{FF2B5EF4-FFF2-40B4-BE49-F238E27FC236}">
                  <a16:creationId xmlns:a16="http://schemas.microsoft.com/office/drawing/2014/main" id="{7D369DA9-ED81-4A2E-A57C-901E12CD1B9D}"/>
                </a:ext>
              </a:extLst>
            </p:cNvPr>
            <p:cNvSpPr txBox="1"/>
            <p:nvPr/>
          </p:nvSpPr>
          <p:spPr>
            <a:xfrm>
              <a:off x="4742548" y="1996885"/>
              <a:ext cx="90343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699FF"/>
                  </a:solidFill>
                  <a:effectLst/>
                  <a:uLnTx/>
                  <a:uFillTx/>
                  <a:latin typeface="Arial" panose="020B0604020202020204" pitchFamily="34" charset="0"/>
                  <a:cs typeface="Arial" panose="020B0604020202020204" pitchFamily="34" charset="0"/>
                </a:rPr>
                <a:t>10 MSun</a:t>
              </a:r>
            </a:p>
          </p:txBody>
        </p:sp>
        <p:sp>
          <p:nvSpPr>
            <p:cNvPr id="65" name="TextBox 64">
              <a:extLst>
                <a:ext uri="{FF2B5EF4-FFF2-40B4-BE49-F238E27FC236}">
                  <a16:creationId xmlns:a16="http://schemas.microsoft.com/office/drawing/2014/main" id="{803CD745-16CD-4C0B-A5C2-1B069BFBF78B}"/>
                </a:ext>
              </a:extLst>
            </p:cNvPr>
            <p:cNvSpPr txBox="1"/>
            <p:nvPr/>
          </p:nvSpPr>
          <p:spPr>
            <a:xfrm>
              <a:off x="4897463" y="3027163"/>
              <a:ext cx="903438" cy="299276"/>
            </a:xfrm>
            <a:prstGeom prst="rect">
              <a:avLst/>
            </a:prstGeom>
            <a:noFill/>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40 MSun</a:t>
              </a:r>
            </a:p>
          </p:txBody>
        </p:sp>
        <p:grpSp>
          <p:nvGrpSpPr>
            <p:cNvPr id="66" name="Group 65">
              <a:extLst>
                <a:ext uri="{FF2B5EF4-FFF2-40B4-BE49-F238E27FC236}">
                  <a16:creationId xmlns:a16="http://schemas.microsoft.com/office/drawing/2014/main" id="{28E49CEA-09EF-419D-BC29-ABA5A9314DFF}"/>
                </a:ext>
              </a:extLst>
            </p:cNvPr>
            <p:cNvGrpSpPr/>
            <p:nvPr/>
          </p:nvGrpSpPr>
          <p:grpSpPr>
            <a:xfrm rot="20128638">
              <a:off x="2681425" y="4149017"/>
              <a:ext cx="811562" cy="307777"/>
              <a:chOff x="1432899" y="6523881"/>
              <a:chExt cx="811563" cy="307778"/>
            </a:xfrm>
          </p:grpSpPr>
          <p:cxnSp>
            <p:nvCxnSpPr>
              <p:cNvPr id="73" name="Straight Arrow Connector 72">
                <a:extLst>
                  <a:ext uri="{FF2B5EF4-FFF2-40B4-BE49-F238E27FC236}">
                    <a16:creationId xmlns:a16="http://schemas.microsoft.com/office/drawing/2014/main" id="{EE02547C-41CA-4367-9080-92130C5C2846}"/>
                  </a:ext>
                </a:extLst>
              </p:cNvPr>
              <p:cNvCxnSpPr/>
              <p:nvPr/>
            </p:nvCxnSpPr>
            <p:spPr bwMode="auto">
              <a:xfrm rot="1471362" flipV="1">
                <a:off x="2010304" y="6586351"/>
                <a:ext cx="234158" cy="133235"/>
              </a:xfrm>
              <a:prstGeom prst="straightConnector1">
                <a:avLst/>
              </a:prstGeom>
              <a:noFill/>
              <a:ln w="25400" cap="flat" cmpd="sng" algn="ctr">
                <a:solidFill>
                  <a:sysClr val="windowText" lastClr="000000"/>
                </a:solidFill>
                <a:prstDash val="solid"/>
                <a:round/>
                <a:headEnd type="none" w="med" len="med"/>
                <a:tailEnd type="arrow"/>
              </a:ln>
              <a:effectLst/>
            </p:spPr>
          </p:cxnSp>
          <p:sp>
            <p:nvSpPr>
              <p:cNvPr id="74" name="TextBox 73">
                <a:extLst>
                  <a:ext uri="{FF2B5EF4-FFF2-40B4-BE49-F238E27FC236}">
                    <a16:creationId xmlns:a16="http://schemas.microsoft.com/office/drawing/2014/main" id="{B4AD9B9E-7648-4F28-9C44-3D4F755206B5}"/>
                  </a:ext>
                </a:extLst>
              </p:cNvPr>
              <p:cNvSpPr txBox="1"/>
              <p:nvPr/>
            </p:nvSpPr>
            <p:spPr>
              <a:xfrm>
                <a:off x="1432899" y="6523881"/>
                <a:ext cx="599781" cy="30777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a:t>
                </a:r>
              </a:p>
            </p:txBody>
          </p:sp>
        </p:grpSp>
        <p:cxnSp>
          <p:nvCxnSpPr>
            <p:cNvPr id="67" name="Straight Connector 66">
              <a:extLst>
                <a:ext uri="{FF2B5EF4-FFF2-40B4-BE49-F238E27FC236}">
                  <a16:creationId xmlns:a16="http://schemas.microsoft.com/office/drawing/2014/main" id="{148CDA66-D2F2-4180-8B8F-85EFAD8998E6}"/>
                </a:ext>
              </a:extLst>
            </p:cNvPr>
            <p:cNvCxnSpPr/>
            <p:nvPr/>
          </p:nvCxnSpPr>
          <p:spPr>
            <a:xfrm>
              <a:off x="2810739" y="2970514"/>
              <a:ext cx="1449876" cy="975661"/>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68" name="Straight Connector 67">
              <a:extLst>
                <a:ext uri="{FF2B5EF4-FFF2-40B4-BE49-F238E27FC236}">
                  <a16:creationId xmlns:a16="http://schemas.microsoft.com/office/drawing/2014/main" id="{C9817519-8689-41E5-8086-D35B5F0D3D1B}"/>
                </a:ext>
              </a:extLst>
            </p:cNvPr>
            <p:cNvCxnSpPr/>
            <p:nvPr/>
          </p:nvCxnSpPr>
          <p:spPr>
            <a:xfrm>
              <a:off x="2810733" y="3055518"/>
              <a:ext cx="946385" cy="127501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69" name="Straight Connector 68">
              <a:extLst>
                <a:ext uri="{FF2B5EF4-FFF2-40B4-BE49-F238E27FC236}">
                  <a16:creationId xmlns:a16="http://schemas.microsoft.com/office/drawing/2014/main" id="{6F3A5DD5-1A0D-4B7C-95AE-64E7957F2774}"/>
                </a:ext>
              </a:extLst>
            </p:cNvPr>
            <p:cNvCxnSpPr/>
            <p:nvPr/>
          </p:nvCxnSpPr>
          <p:spPr>
            <a:xfrm>
              <a:off x="3103429" y="2396622"/>
              <a:ext cx="1869499" cy="857587"/>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70" name="TextBox 69">
              <a:extLst>
                <a:ext uri="{FF2B5EF4-FFF2-40B4-BE49-F238E27FC236}">
                  <a16:creationId xmlns:a16="http://schemas.microsoft.com/office/drawing/2014/main" id="{61C15039-3600-46D7-AC36-6BA9DD02A837}"/>
                </a:ext>
              </a:extLst>
            </p:cNvPr>
            <p:cNvSpPr txBox="1"/>
            <p:nvPr/>
          </p:nvSpPr>
          <p:spPr>
            <a:xfrm rot="2657358">
              <a:off x="2911623" y="3673199"/>
              <a:ext cx="1518991" cy="299276"/>
            </a:xfrm>
            <a:prstGeom prst="rect">
              <a:avLst/>
            </a:prstGeom>
            <a:noFill/>
            <a:effectLst/>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Main Sequence</a:t>
              </a:r>
            </a:p>
          </p:txBody>
        </p:sp>
        <p:sp>
          <p:nvSpPr>
            <p:cNvPr id="71" name="TextBox 70">
              <a:extLst>
                <a:ext uri="{FF2B5EF4-FFF2-40B4-BE49-F238E27FC236}">
                  <a16:creationId xmlns:a16="http://schemas.microsoft.com/office/drawing/2014/main" id="{7FFDBA68-64AB-44A5-A6FD-86E7AFF01F20}"/>
                </a:ext>
              </a:extLst>
            </p:cNvPr>
            <p:cNvSpPr txBox="1"/>
            <p:nvPr/>
          </p:nvSpPr>
          <p:spPr>
            <a:xfrm rot="1728419">
              <a:off x="2933347" y="3027163"/>
              <a:ext cx="1692116" cy="299276"/>
            </a:xfrm>
            <a:prstGeom prst="rect">
              <a:avLst/>
            </a:prstGeom>
            <a:noFill/>
            <a:effectLst/>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Core Helium Burn</a:t>
              </a:r>
            </a:p>
          </p:txBody>
        </p:sp>
        <p:sp>
          <p:nvSpPr>
            <p:cNvPr id="72" name="TextBox 71">
              <a:extLst>
                <a:ext uri="{FF2B5EF4-FFF2-40B4-BE49-F238E27FC236}">
                  <a16:creationId xmlns:a16="http://schemas.microsoft.com/office/drawing/2014/main" id="{13E10046-BB90-4853-B435-F2BA4A1FB798}"/>
                </a:ext>
              </a:extLst>
            </p:cNvPr>
            <p:cNvSpPr txBox="1"/>
            <p:nvPr/>
          </p:nvSpPr>
          <p:spPr>
            <a:xfrm rot="1160106">
              <a:off x="3738281" y="2536683"/>
              <a:ext cx="1063739" cy="299276"/>
            </a:xfrm>
            <a:prstGeom prst="rect">
              <a:avLst/>
            </a:prstGeom>
            <a:noFill/>
            <a:effectLst/>
          </p:spPr>
          <p:txBody>
            <a:bodyPr wrap="none" lIns="83019" tIns="41511" rIns="83019" bIns="415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Shell Burn</a:t>
              </a:r>
            </a:p>
          </p:txBody>
        </p:sp>
      </p:grpSp>
      <p:sp>
        <p:nvSpPr>
          <p:cNvPr id="57" name="5-Point Star 228">
            <a:extLst>
              <a:ext uri="{FF2B5EF4-FFF2-40B4-BE49-F238E27FC236}">
                <a16:creationId xmlns:a16="http://schemas.microsoft.com/office/drawing/2014/main" id="{B1BE8E68-FBD0-441B-8532-7863447BBC4A}"/>
              </a:ext>
            </a:extLst>
          </p:cNvPr>
          <p:cNvSpPr/>
          <p:nvPr/>
        </p:nvSpPr>
        <p:spPr>
          <a:xfrm>
            <a:off x="9917144" y="4413484"/>
            <a:ext cx="281095" cy="226545"/>
          </a:xfrm>
          <a:prstGeom prst="star5">
            <a:avLst/>
          </a:prstGeom>
          <a:solidFill>
            <a:srgbClr val="FFFF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4" name="TextBox 83">
            <a:extLst>
              <a:ext uri="{FF2B5EF4-FFF2-40B4-BE49-F238E27FC236}">
                <a16:creationId xmlns:a16="http://schemas.microsoft.com/office/drawing/2014/main" id="{9C63243C-2565-43C9-95E6-49201DFDF329}"/>
              </a:ext>
            </a:extLst>
          </p:cNvPr>
          <p:cNvSpPr txBox="1"/>
          <p:nvPr/>
        </p:nvSpPr>
        <p:spPr>
          <a:xfrm>
            <a:off x="10431196" y="3911313"/>
            <a:ext cx="1269866" cy="584775"/>
          </a:xfrm>
          <a:prstGeom prst="rect">
            <a:avLst/>
          </a:prstGeom>
          <a:noFill/>
        </p:spPr>
        <p:txBody>
          <a:bodyPr wrap="square" rtlCol="0">
            <a:spAutoFit/>
          </a:bodyPr>
          <a:lstStyle/>
          <a:p>
            <a:pPr fontAlgn="auto">
              <a:spcBef>
                <a:spcPts val="0"/>
              </a:spcBef>
              <a:spcAft>
                <a:spcPts val="0"/>
              </a:spcAft>
            </a:pPr>
            <a:r>
              <a:rPr kumimoji="0" lang="en-US" sz="1600" baseline="0" dirty="0">
                <a:solidFill>
                  <a:prstClr val="black"/>
                </a:solidFill>
                <a:latin typeface="Arial"/>
              </a:rPr>
              <a:t>These implosions</a:t>
            </a:r>
          </a:p>
        </p:txBody>
      </p:sp>
      <p:cxnSp>
        <p:nvCxnSpPr>
          <p:cNvPr id="85" name="Straight Arrow Connector 84">
            <a:extLst>
              <a:ext uri="{FF2B5EF4-FFF2-40B4-BE49-F238E27FC236}">
                <a16:creationId xmlns:a16="http://schemas.microsoft.com/office/drawing/2014/main" id="{A9373834-5C31-4EBA-81C2-652FB9CCEBA1}"/>
              </a:ext>
            </a:extLst>
          </p:cNvPr>
          <p:cNvCxnSpPr>
            <a:cxnSpLocks/>
          </p:cNvCxnSpPr>
          <p:nvPr/>
        </p:nvCxnSpPr>
        <p:spPr>
          <a:xfrm flipH="1">
            <a:off x="10205634" y="4280812"/>
            <a:ext cx="254731" cy="185216"/>
          </a:xfrm>
          <a:prstGeom prst="straightConnector1">
            <a:avLst/>
          </a:prstGeom>
          <a:noFill/>
          <a:ln w="19050" cap="flat" cmpd="sng" algn="ctr">
            <a:solidFill>
              <a:srgbClr val="000000"/>
            </a:solidFill>
            <a:prstDash val="solid"/>
            <a:tailEnd type="triangle"/>
          </a:ln>
          <a:effectLst/>
        </p:spPr>
      </p:cxnSp>
    </p:spTree>
    <p:extLst>
      <p:ext uri="{BB962C8B-B14F-4D97-AF65-F5344CB8AC3E}">
        <p14:creationId xmlns:p14="http://schemas.microsoft.com/office/powerpoint/2010/main" val="1215314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803C9D-22B2-400E-9F28-7B3036383EC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E12BA-8431-43D1-AC26-60EAE7FB2150}" type="slidenum">
              <a:rPr kumimoji="1" lang="en-US" sz="1200" b="0" i="0" u="none" strike="noStrike" kern="1200" cap="none" spc="0" normalizeH="0" baseline="-2500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en-US" sz="1200" b="0" i="0" u="none" strike="noStrike" kern="1200" cap="none" spc="0" normalizeH="0" baseline="-25000" noProof="0" dirty="0">
              <a:ln>
                <a:noFill/>
              </a:ln>
              <a:solidFill>
                <a:prstClr val="black">
                  <a:tint val="75000"/>
                </a:prstClr>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28117437-4A77-40AC-892E-A8A1AD13270F}"/>
              </a:ext>
            </a:extLst>
          </p:cNvPr>
          <p:cNvSpPr txBox="1"/>
          <p:nvPr/>
        </p:nvSpPr>
        <p:spPr>
          <a:xfrm>
            <a:off x="759366" y="152400"/>
            <a:ext cx="10289634" cy="830997"/>
          </a:xfrm>
          <a:prstGeom prst="rect">
            <a:avLst/>
          </a:prstGeom>
          <a:noFill/>
        </p:spPr>
        <p:txBody>
          <a:bodyPr wrap="square" rtlCol="0">
            <a:spAutoFit/>
          </a:bodyPr>
          <a:lstStyle/>
          <a:p>
            <a:pPr marL="171450" marR="0" lvl="0" indent="-3175"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rPr>
              <a:t>Recent Step Range Filter detector advances enabled measurement of the </a:t>
            </a:r>
            <a:r>
              <a:rPr kumimoji="0" lang="en-US" sz="2400" b="1" i="0" u="none" strike="noStrike" kern="1200" cap="none" spc="0" normalizeH="0" baseline="3000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rPr>
              <a:t>He+</a:t>
            </a:r>
            <a:r>
              <a:rPr kumimoji="0" lang="en-US" sz="2400" b="1" i="0" u="none" strike="noStrike" kern="1200" cap="none" spc="0" normalizeH="0" baseline="3000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2400" b="1" i="0" u="none" strike="noStrike" kern="1200" cap="none" spc="0" normalizeH="0" baseline="0" noProof="0" dirty="0">
                <a:ln>
                  <a:noFill/>
                </a:ln>
                <a:solidFill>
                  <a:srgbClr val="660033"/>
                </a:solidFill>
                <a:effectLst/>
                <a:uLnTx/>
                <a:uFillTx/>
                <a:latin typeface="Arial" panose="020B0604020202020204" pitchFamily="34" charset="0"/>
                <a:ea typeface="Times New Roman" panose="02020603050405020304" pitchFamily="18" charset="0"/>
                <a:cs typeface="Arial" panose="020B0604020202020204" pitchFamily="34" charset="0"/>
              </a:rPr>
              <a:t>He spectrum down to 2 MeV at OMEGA on Sept 16, 2021</a:t>
            </a:r>
          </a:p>
        </p:txBody>
      </p:sp>
      <p:cxnSp>
        <p:nvCxnSpPr>
          <p:cNvPr id="4" name="Straight Connector 16">
            <a:extLst>
              <a:ext uri="{FF2B5EF4-FFF2-40B4-BE49-F238E27FC236}">
                <a16:creationId xmlns:a16="http://schemas.microsoft.com/office/drawing/2014/main" id="{EEBAF905-E551-484D-9077-2A2861CACA25}"/>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5" name="Picture 58">
            <a:extLst>
              <a:ext uri="{FF2B5EF4-FFF2-40B4-BE49-F238E27FC236}">
                <a16:creationId xmlns:a16="http://schemas.microsoft.com/office/drawing/2014/main" id="{2BC5650E-E1FD-47E4-BC53-651B8E3D72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5581445-E03D-4E18-9335-97F39E9A1A7C}"/>
              </a:ext>
            </a:extLst>
          </p:cNvPr>
          <p:cNvSpPr txBox="1"/>
          <p:nvPr/>
        </p:nvSpPr>
        <p:spPr>
          <a:xfrm>
            <a:off x="0" y="1"/>
            <a:ext cx="780983" cy="276999"/>
          </a:xfrm>
          <a:prstGeom prst="rect">
            <a:avLst/>
          </a:prstGeom>
          <a:solidFill>
            <a:srgbClr val="660033"/>
          </a:solidFill>
          <a:ln w="15875">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r>
              <a:rPr kumimoji="0" lang="en-US" sz="1200" b="1" i="0" u="none" strike="noStrike" kern="1200" cap="none" spc="0" normalizeH="0" baseline="30000" noProof="0" dirty="0">
                <a:ln>
                  <a:noFill/>
                </a:ln>
                <a:solidFill>
                  <a:prstClr val="white"/>
                </a:solidFill>
                <a:effectLst/>
                <a:uLnTx/>
                <a:uFillTx/>
                <a:latin typeface="Arial" charset="0"/>
                <a:ea typeface="+mn-ea"/>
                <a:cs typeface="+mn-cs"/>
              </a:rPr>
              <a:t>3</a:t>
            </a:r>
            <a:r>
              <a:rPr kumimoji="0" lang="en-US" sz="1200" b="1" i="0" u="none" strike="noStrike" kern="1200" cap="none" spc="0" normalizeH="0" baseline="0" noProof="0" dirty="0">
                <a:ln>
                  <a:noFill/>
                </a:ln>
                <a:solidFill>
                  <a:prstClr val="white"/>
                </a:solidFill>
                <a:effectLst/>
                <a:uLnTx/>
                <a:uFillTx/>
                <a:latin typeface="Arial" charset="0"/>
                <a:ea typeface="+mn-ea"/>
                <a:cs typeface="+mn-cs"/>
              </a:rPr>
              <a:t>He</a:t>
            </a:r>
          </a:p>
        </p:txBody>
      </p:sp>
      <p:sp>
        <p:nvSpPr>
          <p:cNvPr id="47" name="TextBox 46">
            <a:extLst>
              <a:ext uri="{FF2B5EF4-FFF2-40B4-BE49-F238E27FC236}">
                <a16:creationId xmlns:a16="http://schemas.microsoft.com/office/drawing/2014/main" id="{39AE4164-A2F0-4F08-BD3E-BC371563D5ED}"/>
              </a:ext>
            </a:extLst>
          </p:cNvPr>
          <p:cNvSpPr txBox="1"/>
          <p:nvPr/>
        </p:nvSpPr>
        <p:spPr>
          <a:xfrm>
            <a:off x="96819" y="6477000"/>
            <a:ext cx="5715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*T.M. Johnson et al., in preparation for Rev. Sci. </a:t>
            </a:r>
            <a:r>
              <a:rPr kumimoji="1"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Instrum</a:t>
            </a: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a:t>
            </a:r>
          </a:p>
        </p:txBody>
      </p:sp>
      <p:cxnSp>
        <p:nvCxnSpPr>
          <p:cNvPr id="48" name="Straight Connector 47">
            <a:extLst>
              <a:ext uri="{FF2B5EF4-FFF2-40B4-BE49-F238E27FC236}">
                <a16:creationId xmlns:a16="http://schemas.microsoft.com/office/drawing/2014/main" id="{2C901242-BC98-4BDD-B48F-0A45FFAB4409}"/>
              </a:ext>
            </a:extLst>
          </p:cNvPr>
          <p:cNvCxnSpPr/>
          <p:nvPr/>
        </p:nvCxnSpPr>
        <p:spPr>
          <a:xfrm>
            <a:off x="152400" y="6477000"/>
            <a:ext cx="487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Picture 2" descr="part1">
            <a:extLst>
              <a:ext uri="{FF2B5EF4-FFF2-40B4-BE49-F238E27FC236}">
                <a16:creationId xmlns:a16="http://schemas.microsoft.com/office/drawing/2014/main" id="{01A1210E-D1E7-4B07-9028-E111160A42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
          <a:stretch/>
        </p:blipFill>
        <p:spPr bwMode="auto">
          <a:xfrm>
            <a:off x="2819400" y="1591681"/>
            <a:ext cx="5681262"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58">
            <a:extLst>
              <a:ext uri="{FF2B5EF4-FFF2-40B4-BE49-F238E27FC236}">
                <a16:creationId xmlns:a16="http://schemas.microsoft.com/office/drawing/2014/main" id="{4CBB6DA5-1FED-473D-84F7-040A1AB320C4}"/>
              </a:ext>
            </a:extLst>
          </p:cNvPr>
          <p:cNvSpPr/>
          <p:nvPr/>
        </p:nvSpPr>
        <p:spPr>
          <a:xfrm>
            <a:off x="3580268" y="4630625"/>
            <a:ext cx="1981188" cy="70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0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cxnSp>
        <p:nvCxnSpPr>
          <p:cNvPr id="56" name="Straight Connector 55">
            <a:extLst>
              <a:ext uri="{FF2B5EF4-FFF2-40B4-BE49-F238E27FC236}">
                <a16:creationId xmlns:a16="http://schemas.microsoft.com/office/drawing/2014/main" id="{67A20574-89AF-43E4-B27A-6FC167249CE3}"/>
              </a:ext>
            </a:extLst>
          </p:cNvPr>
          <p:cNvCxnSpPr>
            <a:cxnSpLocks/>
          </p:cNvCxnSpPr>
          <p:nvPr/>
        </p:nvCxnSpPr>
        <p:spPr>
          <a:xfrm>
            <a:off x="5180468" y="1837932"/>
            <a:ext cx="0" cy="3525258"/>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985E56B2-12CA-47E6-8F29-3AFA23AE0B02}"/>
              </a:ext>
            </a:extLst>
          </p:cNvPr>
          <p:cNvSpPr txBox="1"/>
          <p:nvPr/>
        </p:nvSpPr>
        <p:spPr>
          <a:xfrm>
            <a:off x="7390268" y="2966837"/>
            <a:ext cx="96998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SRF data</a:t>
            </a:r>
          </a:p>
        </p:txBody>
      </p:sp>
      <p:sp>
        <p:nvSpPr>
          <p:cNvPr id="62" name="TextBox 61">
            <a:extLst>
              <a:ext uri="{FF2B5EF4-FFF2-40B4-BE49-F238E27FC236}">
                <a16:creationId xmlns:a16="http://schemas.microsoft.com/office/drawing/2014/main" id="{9198334B-7611-41A0-BA6A-F2EF1CC9CDD8}"/>
              </a:ext>
            </a:extLst>
          </p:cNvPr>
          <p:cNvSpPr txBox="1"/>
          <p:nvPr/>
        </p:nvSpPr>
        <p:spPr>
          <a:xfrm>
            <a:off x="7236184" y="1867453"/>
            <a:ext cx="969981"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mn-cs"/>
              </a:rPr>
              <a:t>Synthetic Hale spectrum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mn-cs"/>
                <a:sym typeface="Symbol" panose="05050102010706020507" pitchFamily="18" charset="2"/>
              </a:rPr>
              <a:t></a:t>
            </a:r>
            <a:r>
              <a:rPr kumimoji="1" lang="en-US" sz="1400" b="1" i="0" u="none" strike="noStrike" kern="1200" cap="none" spc="0" normalizeH="0" baseline="30000" noProof="0" dirty="0">
                <a:ln>
                  <a:noFill/>
                </a:ln>
                <a:solidFill>
                  <a:srgbClr val="ED7D31">
                    <a:lumMod val="75000"/>
                  </a:srgbClr>
                </a:solidFill>
                <a:effectLst/>
                <a:uLnTx/>
                <a:uFillTx/>
                <a:latin typeface="Calibri" panose="020F0502020204030204" pitchFamily="34" charset="0"/>
                <a:ea typeface="+mn-ea"/>
                <a:cs typeface="+mn-cs"/>
                <a:sym typeface="Symbol" panose="05050102010706020507" pitchFamily="18" charset="2"/>
              </a:rPr>
              <a:t>2</a:t>
            </a:r>
            <a:r>
              <a:rPr kumimoji="1" lang="en-US" sz="1400" b="1" i="0" u="none" strike="noStrike" kern="1200" cap="none" spc="0" normalizeH="0" baseline="-25000" noProof="0" dirty="0">
                <a:ln>
                  <a:noFill/>
                </a:ln>
                <a:solidFill>
                  <a:srgbClr val="ED7D31">
                    <a:lumMod val="75000"/>
                  </a:srgbClr>
                </a:solidFill>
                <a:effectLst/>
                <a:uLnTx/>
                <a:uFillTx/>
                <a:latin typeface="Calibri" panose="020F0502020204030204" pitchFamily="34" charset="0"/>
                <a:ea typeface="+mn-ea"/>
                <a:cs typeface="+mn-cs"/>
                <a:sym typeface="Symbol" panose="05050102010706020507" pitchFamily="18" charset="2"/>
              </a:rPr>
              <a:t>red</a:t>
            </a:r>
            <a:r>
              <a:rPr kumimoji="1" lang="en-US" sz="1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mn-cs"/>
                <a:sym typeface="Symbol" panose="05050102010706020507" pitchFamily="18" charset="2"/>
              </a:rPr>
              <a:t>=6.6</a:t>
            </a:r>
            <a:endParaRPr kumimoji="1" lang="en-US" sz="1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mn-cs"/>
            </a:endParaRPr>
          </a:p>
        </p:txBody>
      </p:sp>
      <p:sp>
        <p:nvSpPr>
          <p:cNvPr id="63" name="TextBox 62">
            <a:extLst>
              <a:ext uri="{FF2B5EF4-FFF2-40B4-BE49-F238E27FC236}">
                <a16:creationId xmlns:a16="http://schemas.microsoft.com/office/drawing/2014/main" id="{90E77C9E-61A1-4639-9E75-4CA78FECCE34}"/>
              </a:ext>
            </a:extLst>
          </p:cNvPr>
          <p:cNvSpPr txBox="1"/>
          <p:nvPr/>
        </p:nvSpPr>
        <p:spPr>
          <a:xfrm>
            <a:off x="5485268" y="3105075"/>
            <a:ext cx="969981"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008000"/>
                </a:solidFill>
                <a:effectLst/>
                <a:uLnTx/>
                <a:uFillTx/>
                <a:latin typeface="Calibri" panose="020F0502020204030204" pitchFamily="34" charset="0"/>
                <a:ea typeface="+mn-ea"/>
                <a:cs typeface="+mn-cs"/>
              </a:rPr>
              <a:t>Synthetic </a:t>
            </a:r>
            <a:r>
              <a:rPr kumimoji="1" lang="en-US" sz="14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mn-cs"/>
              </a:rPr>
              <a:t>Brune</a:t>
            </a:r>
            <a:r>
              <a:rPr kumimoji="1" lang="en-US" sz="1400" b="1" i="0" u="none" strike="noStrike" kern="1200" cap="none" spc="0" normalizeH="0" baseline="0" noProof="0" dirty="0">
                <a:ln>
                  <a:noFill/>
                </a:ln>
                <a:solidFill>
                  <a:srgbClr val="008000"/>
                </a:solidFill>
                <a:effectLst/>
                <a:uLnTx/>
                <a:uFillTx/>
                <a:latin typeface="Calibri" panose="020F0502020204030204" pitchFamily="34" charset="0"/>
                <a:ea typeface="+mn-ea"/>
                <a:cs typeface="+mn-cs"/>
              </a:rPr>
              <a:t> spectrum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008000"/>
                </a:solidFill>
                <a:effectLst/>
                <a:uLnTx/>
                <a:uFillTx/>
                <a:latin typeface="Calibri" panose="020F0502020204030204" pitchFamily="34" charset="0"/>
                <a:ea typeface="+mn-ea"/>
                <a:cs typeface="+mn-cs"/>
                <a:sym typeface="Symbol" panose="05050102010706020507" pitchFamily="18" charset="2"/>
              </a:rPr>
              <a:t></a:t>
            </a:r>
            <a:r>
              <a:rPr kumimoji="1" lang="en-US" sz="1400" b="1" i="0" u="none" strike="noStrike" kern="1200" cap="none" spc="0" normalizeH="0" baseline="30000" noProof="0" dirty="0">
                <a:ln>
                  <a:noFill/>
                </a:ln>
                <a:solidFill>
                  <a:srgbClr val="008000"/>
                </a:solidFill>
                <a:effectLst/>
                <a:uLnTx/>
                <a:uFillTx/>
                <a:latin typeface="Calibri" panose="020F0502020204030204" pitchFamily="34" charset="0"/>
                <a:ea typeface="+mn-ea"/>
                <a:cs typeface="+mn-cs"/>
                <a:sym typeface="Symbol" panose="05050102010706020507" pitchFamily="18" charset="2"/>
              </a:rPr>
              <a:t>2</a:t>
            </a:r>
            <a:r>
              <a:rPr kumimoji="1" lang="en-US" sz="1400" b="1" i="0" u="none" strike="noStrike" kern="1200" cap="none" spc="0" normalizeH="0" baseline="-25000" noProof="0" dirty="0">
                <a:ln>
                  <a:noFill/>
                </a:ln>
                <a:solidFill>
                  <a:srgbClr val="008000"/>
                </a:solidFill>
                <a:effectLst/>
                <a:uLnTx/>
                <a:uFillTx/>
                <a:latin typeface="Calibri" panose="020F0502020204030204" pitchFamily="34" charset="0"/>
                <a:ea typeface="+mn-ea"/>
                <a:cs typeface="+mn-cs"/>
                <a:sym typeface="Symbol" panose="05050102010706020507" pitchFamily="18" charset="2"/>
              </a:rPr>
              <a:t>red</a:t>
            </a:r>
            <a:r>
              <a:rPr kumimoji="1" lang="en-US" sz="1400" b="1" i="0" u="none" strike="noStrike" kern="1200" cap="none" spc="0" normalizeH="0" baseline="0" noProof="0" dirty="0">
                <a:ln>
                  <a:noFill/>
                </a:ln>
                <a:solidFill>
                  <a:srgbClr val="008000"/>
                </a:solidFill>
                <a:effectLst/>
                <a:uLnTx/>
                <a:uFillTx/>
                <a:latin typeface="Calibri" panose="020F0502020204030204" pitchFamily="34" charset="0"/>
                <a:ea typeface="+mn-ea"/>
                <a:cs typeface="+mn-cs"/>
                <a:sym typeface="Symbol" panose="05050102010706020507" pitchFamily="18" charset="2"/>
              </a:rPr>
              <a:t>=12</a:t>
            </a:r>
            <a:endParaRPr kumimoji="1" lang="en-US" sz="1400" b="1" i="0" u="none" strike="noStrike" kern="1200" cap="none" spc="0" normalizeH="0" baseline="0" noProof="0" dirty="0">
              <a:ln>
                <a:noFill/>
              </a:ln>
              <a:solidFill>
                <a:srgbClr val="008000"/>
              </a:solidFill>
              <a:effectLst/>
              <a:uLnTx/>
              <a:uFillTx/>
              <a:latin typeface="Calibri" panose="020F0502020204030204" pitchFamily="34" charset="0"/>
              <a:ea typeface="+mn-ea"/>
              <a:cs typeface="+mn-cs"/>
            </a:endParaRPr>
          </a:p>
        </p:txBody>
      </p:sp>
      <p:sp>
        <p:nvSpPr>
          <p:cNvPr id="66" name="TextBox 65">
            <a:extLst>
              <a:ext uri="{FF2B5EF4-FFF2-40B4-BE49-F238E27FC236}">
                <a16:creationId xmlns:a16="http://schemas.microsoft.com/office/drawing/2014/main" id="{EA43D385-6E8D-4F56-80DE-652F3E8A9D81}"/>
              </a:ext>
            </a:extLst>
          </p:cNvPr>
          <p:cNvSpPr txBox="1"/>
          <p:nvPr/>
        </p:nvSpPr>
        <p:spPr>
          <a:xfrm>
            <a:off x="3580268" y="1517445"/>
            <a:ext cx="34290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OMEGA shot 101919, E</a:t>
            </a:r>
            <a:r>
              <a:rPr kumimoji="1" lang="en-US" sz="1600" b="1" i="0" u="none" strike="noStrike" kern="1200" cap="none" spc="0" normalizeH="0" baseline="-25000" noProof="0" dirty="0">
                <a:ln>
                  <a:noFill/>
                </a:ln>
                <a:solidFill>
                  <a:prstClr val="black"/>
                </a:solidFill>
                <a:effectLst/>
                <a:uLnTx/>
                <a:uFillTx/>
                <a:latin typeface="Calibri" panose="020F0502020204030204" pitchFamily="34" charset="0"/>
                <a:ea typeface="+mn-ea"/>
                <a:cs typeface="+mn-cs"/>
              </a:rPr>
              <a:t>CM</a:t>
            </a:r>
            <a:r>
              <a:rPr kumimoji="1"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panose="05050102010706020507" pitchFamily="18" charset="2"/>
              </a:rPr>
              <a:t>165</a:t>
            </a:r>
            <a:r>
              <a:rPr kumimoji="1"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keV</a:t>
            </a:r>
          </a:p>
        </p:txBody>
      </p:sp>
      <p:sp>
        <p:nvSpPr>
          <p:cNvPr id="69" name="TextBox 68">
            <a:extLst>
              <a:ext uri="{FF2B5EF4-FFF2-40B4-BE49-F238E27FC236}">
                <a16:creationId xmlns:a16="http://schemas.microsoft.com/office/drawing/2014/main" id="{1FB8B4C9-CADD-4F3C-849F-A42C7C8BC1CD}"/>
              </a:ext>
            </a:extLst>
          </p:cNvPr>
          <p:cNvSpPr txBox="1"/>
          <p:nvPr/>
        </p:nvSpPr>
        <p:spPr>
          <a:xfrm rot="20700000">
            <a:off x="3743317" y="4076522"/>
            <a:ext cx="3636279"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mn-cs"/>
              </a:rPr>
              <a:t>PRELIMINARY!!</a:t>
            </a:r>
          </a:p>
        </p:txBody>
      </p:sp>
      <p:sp>
        <p:nvSpPr>
          <p:cNvPr id="55" name="TextBox 54">
            <a:extLst>
              <a:ext uri="{FF2B5EF4-FFF2-40B4-BE49-F238E27FC236}">
                <a16:creationId xmlns:a16="http://schemas.microsoft.com/office/drawing/2014/main" id="{3998FAF3-AC1D-415C-AD64-C1103CC65F90}"/>
              </a:ext>
            </a:extLst>
          </p:cNvPr>
          <p:cNvSpPr txBox="1"/>
          <p:nvPr/>
        </p:nvSpPr>
        <p:spPr>
          <a:xfrm>
            <a:off x="4867838" y="5557548"/>
            <a:ext cx="2108286" cy="33855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Proton energy (MeV)</a:t>
            </a:r>
          </a:p>
        </p:txBody>
      </p:sp>
    </p:spTree>
    <p:extLst>
      <p:ext uri="{BB962C8B-B14F-4D97-AF65-F5344CB8AC3E}">
        <p14:creationId xmlns:p14="http://schemas.microsoft.com/office/powerpoint/2010/main" val="850930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9"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49</a:t>
            </a:fld>
            <a:endParaRPr lang="en-US"/>
          </a:p>
        </p:txBody>
      </p:sp>
      <p:sp>
        <p:nvSpPr>
          <p:cNvPr id="10" name="Rectangle 11"/>
          <p:cNvSpPr>
            <a:spLocks noChangeArrowheads="1"/>
          </p:cNvSpPr>
          <p:nvPr/>
        </p:nvSpPr>
        <p:spPr bwMode="auto">
          <a:xfrm>
            <a:off x="667052" y="229109"/>
            <a:ext cx="10058400" cy="830997"/>
          </a:xfrm>
          <a:prstGeom prst="rect">
            <a:avLst/>
          </a:prstGeom>
          <a:noFill/>
          <a:ln>
            <a:noFill/>
          </a:ln>
        </p:spPr>
        <p:txBody>
          <a:bodyPr wrap="square">
            <a:spAutoFit/>
          </a:bodyPr>
          <a:lstStyle/>
          <a:p>
            <a:pPr marL="342900"/>
            <a:r>
              <a:rPr lang="en-US" sz="2400" b="1" baseline="0" dirty="0">
                <a:solidFill>
                  <a:srgbClr val="660033"/>
                </a:solidFill>
                <a:latin typeface="Arial" charset="0"/>
                <a:cs typeface="Arial" charset="0"/>
              </a:rPr>
              <a:t>Exploration of Basic Nuclear Science and Nuclear Astrophysics using HED plasmas is a nascent field with much potential</a:t>
            </a:r>
            <a:endParaRPr lang="en-US" sz="2400" baseline="0" dirty="0">
              <a:solidFill>
                <a:srgbClr val="66003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543657-E900-4E91-95BF-FC40C698CCCC}"/>
              </a:ext>
            </a:extLst>
          </p:cNvPr>
          <p:cNvSpPr/>
          <p:nvPr/>
        </p:nvSpPr>
        <p:spPr bwMode="auto">
          <a:xfrm>
            <a:off x="228600" y="4038600"/>
            <a:ext cx="11582400" cy="85043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 name="Content Placeholder 13">
            <a:extLst>
              <a:ext uri="{FF2B5EF4-FFF2-40B4-BE49-F238E27FC236}">
                <a16:creationId xmlns:a16="http://schemas.microsoft.com/office/drawing/2014/main" id="{ED60B781-D0A7-58EC-B4AC-78C3C3CBE830}"/>
              </a:ext>
            </a:extLst>
          </p:cNvPr>
          <p:cNvSpPr txBox="1">
            <a:spLocks/>
          </p:cNvSpPr>
          <p:nvPr/>
        </p:nvSpPr>
        <p:spPr>
          <a:xfrm>
            <a:off x="304800" y="1384995"/>
            <a:ext cx="11658600" cy="4648200"/>
          </a:xfrm>
          <a:prstGeom prst="rect">
            <a:avLst/>
          </a:prstGeom>
        </p:spPr>
        <p:txBody>
          <a:bodyPr/>
          <a:lstStyle/>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Recent experiments have provided the first exciting results on the solar </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BBN-relevant T+</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and complementary T+T reactions</a:t>
            </a:r>
          </a:p>
          <a:p>
            <a:pPr marL="341313" indent="-341313">
              <a:spcBef>
                <a:spcPts val="1200"/>
              </a:spcBef>
              <a:spcAft>
                <a:spcPts val="1200"/>
              </a:spcAft>
              <a:buFont typeface="Arial" charset="0"/>
              <a:buChar char="•"/>
              <a:defRPr/>
            </a:pPr>
            <a:r>
              <a:rPr lang="en-US" baseline="0" dirty="0">
                <a:latin typeface="Arial" charset="0"/>
                <a:cs typeface="Arial" charset="0"/>
              </a:rPr>
              <a:t>Ongoing efforts focus on probing the solar </a:t>
            </a:r>
            <a:r>
              <a:rPr lang="en-US" baseline="30000" dirty="0">
                <a:latin typeface="Arial" charset="0"/>
                <a:cs typeface="Arial" charset="0"/>
              </a:rPr>
              <a:t>3</a:t>
            </a:r>
            <a:r>
              <a:rPr lang="en-US" baseline="0" dirty="0">
                <a:latin typeface="Arial" charset="0"/>
                <a:cs typeface="Arial" charset="0"/>
              </a:rPr>
              <a:t>He</a:t>
            </a:r>
            <a:r>
              <a:rPr lang="en-US" baseline="30000" dirty="0">
                <a:latin typeface="Arial" charset="0"/>
                <a:cs typeface="Arial" charset="0"/>
              </a:rPr>
              <a:t>3</a:t>
            </a:r>
            <a:r>
              <a:rPr lang="en-US" baseline="0" dirty="0">
                <a:latin typeface="Arial" charset="0"/>
                <a:cs typeface="Arial" charset="0"/>
              </a:rPr>
              <a:t>He</a:t>
            </a:r>
            <a:r>
              <a:rPr lang="en-US" baseline="0" dirty="0">
                <a:latin typeface="Arial" charset="0"/>
                <a:cs typeface="Arial" charset="0"/>
                <a:sym typeface="Symbol" panose="05050102010706020507" pitchFamily="18" charset="2"/>
              </a:rPr>
              <a:t>+</a:t>
            </a:r>
            <a:r>
              <a:rPr lang="en-US" baseline="0" dirty="0" err="1">
                <a:latin typeface="Arial" charset="0"/>
                <a:cs typeface="Arial" charset="0"/>
                <a:sym typeface="Symbol" panose="05050102010706020507" pitchFamily="18" charset="2"/>
              </a:rPr>
              <a:t>p+p</a:t>
            </a:r>
            <a:r>
              <a:rPr lang="en-US" baseline="0" dirty="0">
                <a:latin typeface="Arial" charset="0"/>
                <a:cs typeface="Arial" charset="0"/>
              </a:rPr>
              <a:t> reaction at more stellar-relevant conditions (OMEGA E</a:t>
            </a:r>
            <a:r>
              <a:rPr lang="en-US" dirty="0">
                <a:latin typeface="Arial" charset="0"/>
                <a:cs typeface="Arial" charset="0"/>
              </a:rPr>
              <a:t>G</a:t>
            </a:r>
            <a:r>
              <a:rPr lang="en-US" baseline="0" dirty="0">
                <a:latin typeface="Arial" charset="0"/>
                <a:cs typeface="Arial" charset="0"/>
              </a:rPr>
              <a:t>=165 keV, solar E</a:t>
            </a:r>
            <a:r>
              <a:rPr lang="en-US" dirty="0">
                <a:latin typeface="Arial" charset="0"/>
                <a:cs typeface="Arial" charset="0"/>
              </a:rPr>
              <a:t>G</a:t>
            </a:r>
            <a:r>
              <a:rPr lang="en-US" baseline="0" dirty="0">
                <a:latin typeface="Arial" charset="0"/>
                <a:cs typeface="Arial" charset="0"/>
              </a:rPr>
              <a:t>=21 keV) and at lower proton energy</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Future work includes developing the platform for CNO-relevant measurements (e.g., the p+</a:t>
            </a:r>
            <a:r>
              <a:rPr lang="en-US" baseline="30000" dirty="0">
                <a:latin typeface="Arial" panose="020B0604020202020204" pitchFamily="34" charset="0"/>
                <a:cs typeface="Arial" panose="020B0604020202020204" pitchFamily="34" charset="0"/>
              </a:rPr>
              <a:t>15</a:t>
            </a:r>
            <a:r>
              <a:rPr lang="en-US" baseline="0" dirty="0">
                <a:latin typeface="Arial" panose="020B0604020202020204" pitchFamily="34" charset="0"/>
                <a:cs typeface="Arial" panose="020B0604020202020204" pitchFamily="34" charset="0"/>
              </a:rPr>
              <a:t>N-</a:t>
            </a:r>
            <a:r>
              <a:rPr lang="en-US" baseline="0" dirty="0">
                <a:latin typeface="Arial" panose="020B0604020202020204" pitchFamily="34" charset="0"/>
                <a:cs typeface="Arial" panose="020B0604020202020204" pitchFamily="34" charset="0"/>
                <a:sym typeface="Symbol" panose="05050102010706020507" pitchFamily="18" charset="2"/>
              </a:rPr>
              <a:t>/ branching ratio) and for electron screening and s-process-relevant neutron capture experiments</a:t>
            </a:r>
            <a:endParaRPr 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14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9"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5</a:t>
            </a:fld>
            <a:endParaRPr lang="en-US"/>
          </a:p>
        </p:txBody>
      </p:sp>
      <p:sp>
        <p:nvSpPr>
          <p:cNvPr id="10" name="Rectangle 11"/>
          <p:cNvSpPr>
            <a:spLocks noChangeArrowheads="1"/>
          </p:cNvSpPr>
          <p:nvPr/>
        </p:nvSpPr>
        <p:spPr bwMode="auto">
          <a:xfrm>
            <a:off x="667052" y="229109"/>
            <a:ext cx="10058400" cy="830997"/>
          </a:xfrm>
          <a:prstGeom prst="rect">
            <a:avLst/>
          </a:prstGeom>
          <a:noFill/>
          <a:ln>
            <a:noFill/>
          </a:ln>
        </p:spPr>
        <p:txBody>
          <a:bodyPr wrap="square">
            <a:spAutoFit/>
          </a:bodyPr>
          <a:lstStyle/>
          <a:p>
            <a:pPr marL="342900"/>
            <a:r>
              <a:rPr lang="en-US" sz="2400" b="1" baseline="0" dirty="0">
                <a:solidFill>
                  <a:srgbClr val="660033"/>
                </a:solidFill>
                <a:latin typeface="Arial" charset="0"/>
                <a:cs typeface="Arial" charset="0"/>
              </a:rPr>
              <a:t>Exploration of Basic Nuclear Science and Nuclear Astrophysics using HED plasmas is a nascent field with much potential</a:t>
            </a:r>
            <a:endParaRPr lang="en-US" sz="2400" baseline="0" dirty="0">
              <a:solidFill>
                <a:srgbClr val="66003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543657-E900-4E91-95BF-FC40C698CCCC}"/>
              </a:ext>
            </a:extLst>
          </p:cNvPr>
          <p:cNvSpPr/>
          <p:nvPr/>
        </p:nvSpPr>
        <p:spPr bwMode="auto">
          <a:xfrm>
            <a:off x="304800" y="1283162"/>
            <a:ext cx="11353800" cy="85043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25000">
              <a:ln>
                <a:noFill/>
              </a:ln>
              <a:solidFill>
                <a:schemeClr val="tx1"/>
              </a:solidFill>
              <a:effectLst/>
              <a:latin typeface="Times New Roman" pitchFamily="18" charset="0"/>
            </a:endParaRPr>
          </a:p>
        </p:txBody>
      </p:sp>
      <p:sp>
        <p:nvSpPr>
          <p:cNvPr id="2" name="Content Placeholder 13">
            <a:extLst>
              <a:ext uri="{FF2B5EF4-FFF2-40B4-BE49-F238E27FC236}">
                <a16:creationId xmlns:a16="http://schemas.microsoft.com/office/drawing/2014/main" id="{54FA9188-F14C-5551-6680-70A509AC1A05}"/>
              </a:ext>
            </a:extLst>
          </p:cNvPr>
          <p:cNvSpPr txBox="1">
            <a:spLocks/>
          </p:cNvSpPr>
          <p:nvPr/>
        </p:nvSpPr>
        <p:spPr>
          <a:xfrm>
            <a:off x="304800" y="1384995"/>
            <a:ext cx="11658600" cy="4648200"/>
          </a:xfrm>
          <a:prstGeom prst="rect">
            <a:avLst/>
          </a:prstGeom>
        </p:spPr>
        <p:txBody>
          <a:bodyPr/>
          <a:lstStyle/>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Recent experiments have provided the first exciting results on the solar </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BBN-relevant T+</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and complementary T+T reactions</a:t>
            </a:r>
          </a:p>
          <a:p>
            <a:pPr marL="341313" indent="-341313">
              <a:spcBef>
                <a:spcPts val="1200"/>
              </a:spcBef>
              <a:spcAft>
                <a:spcPts val="1200"/>
              </a:spcAft>
              <a:buFont typeface="Arial" charset="0"/>
              <a:buChar char="•"/>
              <a:defRPr/>
            </a:pPr>
            <a:r>
              <a:rPr lang="en-US" baseline="0" dirty="0">
                <a:latin typeface="Arial" charset="0"/>
                <a:cs typeface="Arial" charset="0"/>
              </a:rPr>
              <a:t>Ongoing efforts focus on probing the solar </a:t>
            </a:r>
            <a:r>
              <a:rPr lang="en-US" baseline="30000" dirty="0">
                <a:latin typeface="Arial" charset="0"/>
                <a:cs typeface="Arial" charset="0"/>
              </a:rPr>
              <a:t>3</a:t>
            </a:r>
            <a:r>
              <a:rPr lang="en-US" baseline="0" dirty="0">
                <a:latin typeface="Arial" charset="0"/>
                <a:cs typeface="Arial" charset="0"/>
              </a:rPr>
              <a:t>He</a:t>
            </a:r>
            <a:r>
              <a:rPr lang="en-US" baseline="30000" dirty="0">
                <a:latin typeface="Arial" charset="0"/>
                <a:cs typeface="Arial" charset="0"/>
              </a:rPr>
              <a:t>3</a:t>
            </a:r>
            <a:r>
              <a:rPr lang="en-US" baseline="0" dirty="0">
                <a:latin typeface="Arial" charset="0"/>
                <a:cs typeface="Arial" charset="0"/>
              </a:rPr>
              <a:t>He</a:t>
            </a:r>
            <a:r>
              <a:rPr lang="en-US" baseline="0" dirty="0">
                <a:latin typeface="Arial" charset="0"/>
                <a:cs typeface="Arial" charset="0"/>
                <a:sym typeface="Symbol" panose="05050102010706020507" pitchFamily="18" charset="2"/>
              </a:rPr>
              <a:t>+</a:t>
            </a:r>
            <a:r>
              <a:rPr lang="en-US" baseline="0" dirty="0" err="1">
                <a:latin typeface="Arial" charset="0"/>
                <a:cs typeface="Arial" charset="0"/>
                <a:sym typeface="Symbol" panose="05050102010706020507" pitchFamily="18" charset="2"/>
              </a:rPr>
              <a:t>p+p</a:t>
            </a:r>
            <a:r>
              <a:rPr lang="en-US" baseline="0" dirty="0">
                <a:latin typeface="Arial" charset="0"/>
                <a:cs typeface="Arial" charset="0"/>
              </a:rPr>
              <a:t> reaction at more stellar-relevant conditions (OMEGA E</a:t>
            </a:r>
            <a:r>
              <a:rPr lang="en-US" dirty="0">
                <a:latin typeface="Arial" charset="0"/>
                <a:cs typeface="Arial" charset="0"/>
              </a:rPr>
              <a:t>G</a:t>
            </a:r>
            <a:r>
              <a:rPr lang="en-US" baseline="0" dirty="0">
                <a:latin typeface="Arial" charset="0"/>
                <a:cs typeface="Arial" charset="0"/>
              </a:rPr>
              <a:t>=165 keV, solar E</a:t>
            </a:r>
            <a:r>
              <a:rPr lang="en-US" dirty="0">
                <a:latin typeface="Arial" charset="0"/>
                <a:cs typeface="Arial" charset="0"/>
              </a:rPr>
              <a:t>G</a:t>
            </a:r>
            <a:r>
              <a:rPr lang="en-US" baseline="0" dirty="0">
                <a:latin typeface="Arial" charset="0"/>
                <a:cs typeface="Arial" charset="0"/>
              </a:rPr>
              <a:t>=21 keV) and at lower proton energy</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Future work includes developing the platform for CNO-relevant measurements (e.g., the p+</a:t>
            </a:r>
            <a:r>
              <a:rPr lang="en-US" baseline="30000" dirty="0">
                <a:latin typeface="Arial" panose="020B0604020202020204" pitchFamily="34" charset="0"/>
                <a:cs typeface="Arial" panose="020B0604020202020204" pitchFamily="34" charset="0"/>
              </a:rPr>
              <a:t>15</a:t>
            </a:r>
            <a:r>
              <a:rPr lang="en-US" baseline="0" dirty="0">
                <a:latin typeface="Arial" panose="020B0604020202020204" pitchFamily="34" charset="0"/>
                <a:cs typeface="Arial" panose="020B0604020202020204" pitchFamily="34" charset="0"/>
              </a:rPr>
              <a:t>N-</a:t>
            </a:r>
            <a:r>
              <a:rPr lang="en-US" baseline="0" dirty="0">
                <a:latin typeface="Arial" panose="020B0604020202020204" pitchFamily="34" charset="0"/>
                <a:cs typeface="Arial" panose="020B0604020202020204" pitchFamily="34" charset="0"/>
                <a:sym typeface="Symbol" panose="05050102010706020507" pitchFamily="18" charset="2"/>
              </a:rPr>
              <a:t>/ branching ratio) and for electron screening and s-process-relevant neutron capture experiments</a:t>
            </a:r>
            <a:endParaRPr 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525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5A34F-72EF-4882-9A61-DE4D62314993}"/>
              </a:ext>
            </a:extLst>
          </p:cNvPr>
          <p:cNvSpPr>
            <a:spLocks noGrp="1"/>
          </p:cNvSpPr>
          <p:nvPr>
            <p:ph type="sldNum" sz="quarter" idx="12"/>
          </p:nvPr>
        </p:nvSpPr>
        <p:spPr/>
        <p:txBody>
          <a:bodyPr/>
          <a:lstStyle/>
          <a:p>
            <a:pPr>
              <a:defRPr/>
            </a:pPr>
            <a:fld id="{422BF25A-E652-47C5-8F3E-3B504B030B84}" type="slidenum">
              <a:rPr lang="en-US" smtClean="0"/>
              <a:pPr>
                <a:defRPr/>
              </a:pPr>
              <a:t>50</a:t>
            </a:fld>
            <a:endParaRPr lang="en-US"/>
          </a:p>
        </p:txBody>
      </p:sp>
      <p:sp>
        <p:nvSpPr>
          <p:cNvPr id="3" name="TextBox 2">
            <a:extLst>
              <a:ext uri="{FF2B5EF4-FFF2-40B4-BE49-F238E27FC236}">
                <a16:creationId xmlns:a16="http://schemas.microsoft.com/office/drawing/2014/main" id="{9D2AA885-DA03-49DD-8FB0-2757258793D5}"/>
              </a:ext>
            </a:extLst>
          </p:cNvPr>
          <p:cNvSpPr txBox="1"/>
          <p:nvPr/>
        </p:nvSpPr>
        <p:spPr>
          <a:xfrm>
            <a:off x="393871" y="207246"/>
            <a:ext cx="11404257"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Early efforts have focused on low-Z ion reactions; platform development has started for studies of CNO-relevant mid-Z ion reactions</a:t>
            </a:r>
          </a:p>
        </p:txBody>
      </p:sp>
      <p:sp>
        <p:nvSpPr>
          <p:cNvPr id="4" name="TextBox 3">
            <a:extLst>
              <a:ext uri="{FF2B5EF4-FFF2-40B4-BE49-F238E27FC236}">
                <a16:creationId xmlns:a16="http://schemas.microsoft.com/office/drawing/2014/main" id="{1917B3D8-5F31-4AB3-AB91-1133CF633A0B}"/>
              </a:ext>
            </a:extLst>
          </p:cNvPr>
          <p:cNvSpPr txBox="1"/>
          <p:nvPr/>
        </p:nvSpPr>
        <p:spPr>
          <a:xfrm>
            <a:off x="0" y="1"/>
            <a:ext cx="526106"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CNO</a:t>
            </a:r>
          </a:p>
        </p:txBody>
      </p:sp>
      <p:cxnSp>
        <p:nvCxnSpPr>
          <p:cNvPr id="5" name="Straight Connector 16">
            <a:extLst>
              <a:ext uri="{FF2B5EF4-FFF2-40B4-BE49-F238E27FC236}">
                <a16:creationId xmlns:a16="http://schemas.microsoft.com/office/drawing/2014/main" id="{BBCD14BE-9361-445E-A523-3F3D8A163BBC}"/>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a:extLst>
              <a:ext uri="{FF2B5EF4-FFF2-40B4-BE49-F238E27FC236}">
                <a16:creationId xmlns:a16="http://schemas.microsoft.com/office/drawing/2014/main" id="{BAB47C91-FCB6-4622-90FC-BA3958340D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CFFD14C-3709-4BFD-A7E8-1AC8B3767D4B}"/>
              </a:ext>
            </a:extLst>
          </p:cNvPr>
          <p:cNvSpPr txBox="1"/>
          <p:nvPr/>
        </p:nvSpPr>
        <p:spPr>
          <a:xfrm>
            <a:off x="263052" y="6031467"/>
            <a:ext cx="11776547" cy="523220"/>
          </a:xfrm>
          <a:prstGeom prst="rect">
            <a:avLst/>
          </a:prstGeom>
          <a:noFill/>
        </p:spPr>
        <p:txBody>
          <a:bodyPr wrap="square" rtlCol="0">
            <a:spAutoFit/>
          </a:bodyPr>
          <a:lstStyle/>
          <a:p>
            <a:r>
              <a:rPr lang="en-US" sz="1400" baseline="0" dirty="0">
                <a:latin typeface="Calibri" panose="020F0502020204030204" pitchFamily="34" charset="0"/>
                <a:cs typeface="Calibri" panose="020F0502020204030204" pitchFamily="34" charset="0"/>
              </a:rPr>
              <a:t>Gatu Johnson et al., “Impact of mid-Z gas fill on dynamics and performance of shock-driven implosions at the OMEGA laser”, submitted to Phys. Rev. E (2023).</a:t>
            </a:r>
          </a:p>
          <a:p>
            <a:r>
              <a:rPr lang="en-US" sz="1400" baseline="0" dirty="0">
                <a:latin typeface="Calibri" panose="020F0502020204030204" pitchFamily="34" charset="0"/>
                <a:cs typeface="Calibri" panose="020F0502020204030204" pitchFamily="34" charset="0"/>
              </a:rPr>
              <a:t>Jeet et al., “Development of a platform for studying solar CNO reactions in an ICF plasma”, in preparation (2023)</a:t>
            </a:r>
          </a:p>
        </p:txBody>
      </p:sp>
      <p:graphicFrame>
        <p:nvGraphicFramePr>
          <p:cNvPr id="98" name="Chart 97">
            <a:extLst>
              <a:ext uri="{FF2B5EF4-FFF2-40B4-BE49-F238E27FC236}">
                <a16:creationId xmlns:a16="http://schemas.microsoft.com/office/drawing/2014/main" id="{CF1B3080-ACFA-47C2-8F00-2FFD397559B8}"/>
              </a:ext>
            </a:extLst>
          </p:cNvPr>
          <p:cNvGraphicFramePr>
            <a:graphicFrameLocks/>
          </p:cNvGraphicFramePr>
          <p:nvPr/>
        </p:nvGraphicFramePr>
        <p:xfrm>
          <a:off x="3693458" y="2283757"/>
          <a:ext cx="4217895" cy="3659843"/>
        </p:xfrm>
        <a:graphic>
          <a:graphicData uri="http://schemas.openxmlformats.org/drawingml/2006/chart">
            <c:chart xmlns:c="http://schemas.openxmlformats.org/drawingml/2006/chart" xmlns:r="http://schemas.openxmlformats.org/officeDocument/2006/relationships" r:id="rId3"/>
          </a:graphicData>
        </a:graphic>
      </p:graphicFrame>
      <p:grpSp>
        <p:nvGrpSpPr>
          <p:cNvPr id="99" name="Group 98">
            <a:extLst>
              <a:ext uri="{FF2B5EF4-FFF2-40B4-BE49-F238E27FC236}">
                <a16:creationId xmlns:a16="http://schemas.microsoft.com/office/drawing/2014/main" id="{A9FFC0E5-05A2-4C04-8346-6AE12D777AAC}"/>
              </a:ext>
            </a:extLst>
          </p:cNvPr>
          <p:cNvGrpSpPr/>
          <p:nvPr/>
        </p:nvGrpSpPr>
        <p:grpSpPr>
          <a:xfrm>
            <a:off x="0" y="2195818"/>
            <a:ext cx="3200400" cy="3519182"/>
            <a:chOff x="0" y="1125679"/>
            <a:chExt cx="3200400" cy="3519182"/>
          </a:xfrm>
        </p:grpSpPr>
        <p:grpSp>
          <p:nvGrpSpPr>
            <p:cNvPr id="100" name="Group 99">
              <a:extLst>
                <a:ext uri="{FF2B5EF4-FFF2-40B4-BE49-F238E27FC236}">
                  <a16:creationId xmlns:a16="http://schemas.microsoft.com/office/drawing/2014/main" id="{EE4D3DC2-7750-4E6E-9761-51703BAC5C86}"/>
                </a:ext>
              </a:extLst>
            </p:cNvPr>
            <p:cNvGrpSpPr/>
            <p:nvPr/>
          </p:nvGrpSpPr>
          <p:grpSpPr>
            <a:xfrm>
              <a:off x="0" y="1125679"/>
              <a:ext cx="3200400" cy="3519182"/>
              <a:chOff x="790142" y="1161743"/>
              <a:chExt cx="3200400" cy="3519182"/>
            </a:xfrm>
          </p:grpSpPr>
          <p:sp>
            <p:nvSpPr>
              <p:cNvPr id="104" name="Rectangle 15">
                <a:extLst>
                  <a:ext uri="{FF2B5EF4-FFF2-40B4-BE49-F238E27FC236}">
                    <a16:creationId xmlns:a16="http://schemas.microsoft.com/office/drawing/2014/main" id="{B3FA7DD3-FE61-4C66-B85A-CC0A012F1929}"/>
                  </a:ext>
                </a:extLst>
              </p:cNvPr>
              <p:cNvSpPr>
                <a:spLocks noChangeAspect="1" noChangeArrowheads="1"/>
              </p:cNvSpPr>
              <p:nvPr/>
            </p:nvSpPr>
            <p:spPr bwMode="auto">
              <a:xfrm>
                <a:off x="2741035" y="1161743"/>
                <a:ext cx="914033"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7 </a:t>
                </a:r>
                <a:r>
                  <a:rPr kumimoji="0" lang="el-GR" sz="1400" b="1" i="0" u="none" strike="noStrike" kern="0" cap="none" spc="0" normalizeH="0" baseline="0" noProof="0" dirty="0">
                    <a:ln>
                      <a:noFill/>
                    </a:ln>
                    <a:solidFill>
                      <a:prstClr val="black"/>
                    </a:solidFill>
                    <a:effectLst/>
                    <a:uLnTx/>
                    <a:uFillTx/>
                    <a:latin typeface="Arial" pitchFamily="34" charset="0"/>
                    <a:cs typeface="Arial" pitchFamily="34" charset="0"/>
                  </a:rPr>
                  <a:t>μ</a:t>
                </a: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m CH</a:t>
                </a:r>
              </a:p>
            </p:txBody>
          </p:sp>
          <p:grpSp>
            <p:nvGrpSpPr>
              <p:cNvPr id="105" name="Group 16">
                <a:extLst>
                  <a:ext uri="{FF2B5EF4-FFF2-40B4-BE49-F238E27FC236}">
                    <a16:creationId xmlns:a16="http://schemas.microsoft.com/office/drawing/2014/main" id="{3C644CD5-3390-420B-A7D0-BA10046BE416}"/>
                  </a:ext>
                </a:extLst>
              </p:cNvPr>
              <p:cNvGrpSpPr>
                <a:grpSpLocks noChangeAspect="1"/>
              </p:cNvGrpSpPr>
              <p:nvPr/>
            </p:nvGrpSpPr>
            <p:grpSpPr bwMode="auto">
              <a:xfrm>
                <a:off x="790142" y="1581784"/>
                <a:ext cx="3200400" cy="3099141"/>
                <a:chOff x="752927" y="2460624"/>
                <a:chExt cx="5716061" cy="5535365"/>
              </a:xfrm>
            </p:grpSpPr>
            <p:sp>
              <p:nvSpPr>
                <p:cNvPr id="106" name="Arc 105">
                  <a:extLst>
                    <a:ext uri="{FF2B5EF4-FFF2-40B4-BE49-F238E27FC236}">
                      <a16:creationId xmlns:a16="http://schemas.microsoft.com/office/drawing/2014/main" id="{C5342D21-8A01-47D9-95B7-E2C786917A06}"/>
                    </a:ext>
                  </a:extLst>
                </p:cNvPr>
                <p:cNvSpPr/>
                <p:nvPr/>
              </p:nvSpPr>
              <p:spPr bwMode="auto">
                <a:xfrm>
                  <a:off x="769938" y="2460624"/>
                  <a:ext cx="5699050" cy="5263164"/>
                </a:xfrm>
                <a:prstGeom prst="arc">
                  <a:avLst>
                    <a:gd name="adj1" fmla="val 14593332"/>
                    <a:gd name="adj2" fmla="val 17808942"/>
                  </a:avLst>
                </a:prstGeom>
                <a:solidFill>
                  <a:srgbClr val="FF0000"/>
                </a:solidFill>
                <a:ln w="15875" cap="flat" cmpd="sng" algn="ctr">
                  <a:solidFill>
                    <a:sysClr val="windowText" lastClr="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pitchFamily="34" charset="0"/>
                    <a:cs typeface="Arial" pitchFamily="34" charset="0"/>
                  </a:endParaRPr>
                </a:p>
              </p:txBody>
            </p:sp>
            <p:grpSp>
              <p:nvGrpSpPr>
                <p:cNvPr id="107" name="Group 77">
                  <a:extLst>
                    <a:ext uri="{FF2B5EF4-FFF2-40B4-BE49-F238E27FC236}">
                      <a16:creationId xmlns:a16="http://schemas.microsoft.com/office/drawing/2014/main" id="{CBCBCCE0-7A32-4DBC-9ED7-60C0D64E728A}"/>
                    </a:ext>
                  </a:extLst>
                </p:cNvPr>
                <p:cNvGrpSpPr>
                  <a:grpSpLocks/>
                </p:cNvGrpSpPr>
                <p:nvPr/>
              </p:nvGrpSpPr>
              <p:grpSpPr bwMode="auto">
                <a:xfrm>
                  <a:off x="752927" y="2619803"/>
                  <a:ext cx="5716061" cy="5376186"/>
                  <a:chOff x="752927" y="2619803"/>
                  <a:chExt cx="5716061" cy="5376186"/>
                </a:xfrm>
              </p:grpSpPr>
              <p:sp>
                <p:nvSpPr>
                  <p:cNvPr id="108" name="Arc 107">
                    <a:extLst>
                      <a:ext uri="{FF2B5EF4-FFF2-40B4-BE49-F238E27FC236}">
                        <a16:creationId xmlns:a16="http://schemas.microsoft.com/office/drawing/2014/main" id="{8B2DA541-A3D9-4E1C-AEAC-BD20272B9A1A}"/>
                      </a:ext>
                    </a:extLst>
                  </p:cNvPr>
                  <p:cNvSpPr/>
                  <p:nvPr/>
                </p:nvSpPr>
                <p:spPr bwMode="auto">
                  <a:xfrm>
                    <a:off x="752927" y="2619803"/>
                    <a:ext cx="5716061" cy="5376186"/>
                  </a:xfrm>
                  <a:prstGeom prst="arc">
                    <a:avLst>
                      <a:gd name="adj1" fmla="val 14716561"/>
                      <a:gd name="adj2" fmla="val 17684400"/>
                    </a:avLst>
                  </a:prstGeom>
                  <a:solidFill>
                    <a:srgbClr val="5B9BD5">
                      <a:lumMod val="60000"/>
                      <a:lumOff val="40000"/>
                    </a:srgbClr>
                  </a:solidFill>
                  <a:ln w="15875" cap="flat" cmpd="sng" algn="ctr">
                    <a:solidFill>
                      <a:sysClr val="windowText" lastClr="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pitchFamily="34" charset="0"/>
                      <a:cs typeface="Arial" pitchFamily="34" charset="0"/>
                    </a:endParaRPr>
                  </a:p>
                </p:txBody>
              </p:sp>
              <p:cxnSp>
                <p:nvCxnSpPr>
                  <p:cNvPr id="109" name="Straight Connector 83">
                    <a:extLst>
                      <a:ext uri="{FF2B5EF4-FFF2-40B4-BE49-F238E27FC236}">
                        <a16:creationId xmlns:a16="http://schemas.microsoft.com/office/drawing/2014/main" id="{536C25C0-E2AF-4872-9649-E51092C1469A}"/>
                      </a:ext>
                    </a:extLst>
                  </p:cNvPr>
                  <p:cNvCxnSpPr>
                    <a:cxnSpLocks noChangeShapeType="1"/>
                    <a:stCxn id="106" idx="2"/>
                    <a:endCxn id="108" idx="1"/>
                  </p:cNvCxnSpPr>
                  <p:nvPr/>
                </p:nvCxnSpPr>
                <p:spPr bwMode="auto">
                  <a:xfrm flipH="1">
                    <a:off x="3610958" y="2707637"/>
                    <a:ext cx="1213824" cy="2600258"/>
                  </a:xfrm>
                  <a:prstGeom prst="line">
                    <a:avLst/>
                  </a:prstGeom>
                  <a:noFill/>
                  <a:ln w="15875" algn="ctr">
                    <a:solidFill>
                      <a:sysClr val="windowText" lastClr="000000"/>
                    </a:solidFill>
                    <a:round/>
                    <a:headEnd/>
                    <a:tailEnd/>
                  </a:ln>
                </p:spPr>
              </p:cxnSp>
              <p:cxnSp>
                <p:nvCxnSpPr>
                  <p:cNvPr id="110" name="Straight Connector 85">
                    <a:extLst>
                      <a:ext uri="{FF2B5EF4-FFF2-40B4-BE49-F238E27FC236}">
                        <a16:creationId xmlns:a16="http://schemas.microsoft.com/office/drawing/2014/main" id="{D33E85DD-C73E-4618-85A5-A4B9E655EAD2}"/>
                      </a:ext>
                    </a:extLst>
                  </p:cNvPr>
                  <p:cNvCxnSpPr>
                    <a:cxnSpLocks noChangeShapeType="1"/>
                    <a:stCxn id="106" idx="0"/>
                    <a:endCxn id="108" idx="1"/>
                  </p:cNvCxnSpPr>
                  <p:nvPr/>
                </p:nvCxnSpPr>
                <p:spPr bwMode="auto">
                  <a:xfrm>
                    <a:off x="2415771" y="2706937"/>
                    <a:ext cx="1195186" cy="2600959"/>
                  </a:xfrm>
                  <a:prstGeom prst="line">
                    <a:avLst/>
                  </a:prstGeom>
                  <a:noFill/>
                  <a:ln w="15875" algn="ctr">
                    <a:solidFill>
                      <a:sysClr val="windowText" lastClr="000000"/>
                    </a:solidFill>
                    <a:round/>
                    <a:headEnd/>
                    <a:tailEnd/>
                  </a:ln>
                </p:spPr>
              </p:cxnSp>
              <p:sp>
                <p:nvSpPr>
                  <p:cNvPr id="111" name="Rectangle 16">
                    <a:extLst>
                      <a:ext uri="{FF2B5EF4-FFF2-40B4-BE49-F238E27FC236}">
                        <a16:creationId xmlns:a16="http://schemas.microsoft.com/office/drawing/2014/main" id="{24FCD0BF-404C-477A-8148-ECBEFAFFFDC7}"/>
                      </a:ext>
                    </a:extLst>
                  </p:cNvPr>
                  <p:cNvSpPr>
                    <a:spLocks noChangeAspect="1" noChangeArrowheads="1"/>
                  </p:cNvSpPr>
                  <p:nvPr/>
                </p:nvSpPr>
                <p:spPr bwMode="auto">
                  <a:xfrm>
                    <a:off x="2959996" y="2925011"/>
                    <a:ext cx="1165829" cy="934521"/>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4 </a:t>
                    </a:r>
                    <a:r>
                      <a:rPr kumimoji="0" lang="en-US" sz="1400" b="1" i="0" u="none" strike="noStrike" kern="0" cap="none" spc="0" normalizeH="0" baseline="0" noProof="0" dirty="0" err="1">
                        <a:ln>
                          <a:noFill/>
                        </a:ln>
                        <a:solidFill>
                          <a:prstClr val="black"/>
                        </a:solidFill>
                        <a:effectLst/>
                        <a:uLnTx/>
                        <a:uFillTx/>
                        <a:latin typeface="Arial" pitchFamily="34" charset="0"/>
                        <a:cs typeface="Arial" pitchFamily="34" charset="0"/>
                      </a:rPr>
                      <a:t>atm</a:t>
                    </a:r>
                    <a:endPar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D2</a:t>
                    </a:r>
                  </a:p>
                </p:txBody>
              </p:sp>
            </p:grpSp>
          </p:grpSp>
        </p:grpSp>
        <p:cxnSp>
          <p:nvCxnSpPr>
            <p:cNvPr id="101" name="Straight Arrow Connector 100">
              <a:extLst>
                <a:ext uri="{FF2B5EF4-FFF2-40B4-BE49-F238E27FC236}">
                  <a16:creationId xmlns:a16="http://schemas.microsoft.com/office/drawing/2014/main" id="{F2828AB3-02C9-4FAA-9FD9-9368AE194F52}"/>
                </a:ext>
              </a:extLst>
            </p:cNvPr>
            <p:cNvCxnSpPr/>
            <p:nvPr/>
          </p:nvCxnSpPr>
          <p:spPr>
            <a:xfrm>
              <a:off x="838200" y="1752600"/>
              <a:ext cx="685800" cy="1447800"/>
            </a:xfrm>
            <a:prstGeom prst="straightConnector1">
              <a:avLst/>
            </a:prstGeom>
            <a:noFill/>
            <a:ln w="6350" cap="flat" cmpd="sng" algn="ctr">
              <a:solidFill>
                <a:sysClr val="windowText" lastClr="000000"/>
              </a:solidFill>
              <a:prstDash val="solid"/>
              <a:miter lim="800000"/>
              <a:headEnd type="triangle"/>
              <a:tailEnd type="triangle"/>
            </a:ln>
            <a:effectLst/>
          </p:spPr>
        </p:cxnSp>
        <p:cxnSp>
          <p:nvCxnSpPr>
            <p:cNvPr id="102" name="Straight Arrow Connector 101">
              <a:extLst>
                <a:ext uri="{FF2B5EF4-FFF2-40B4-BE49-F238E27FC236}">
                  <a16:creationId xmlns:a16="http://schemas.microsoft.com/office/drawing/2014/main" id="{A75D523A-BECC-4D63-A672-475AE1626CF1}"/>
                </a:ext>
              </a:extLst>
            </p:cNvPr>
            <p:cNvCxnSpPr/>
            <p:nvPr/>
          </p:nvCxnSpPr>
          <p:spPr>
            <a:xfrm flipH="1">
              <a:off x="2133600" y="1367243"/>
              <a:ext cx="146215" cy="232957"/>
            </a:xfrm>
            <a:prstGeom prst="straightConnector1">
              <a:avLst/>
            </a:prstGeom>
            <a:noFill/>
            <a:ln w="6350" cap="flat" cmpd="sng" algn="ctr">
              <a:solidFill>
                <a:sysClr val="windowText" lastClr="000000"/>
              </a:solidFill>
              <a:prstDash val="solid"/>
              <a:miter lim="800000"/>
              <a:tailEnd type="triangle"/>
            </a:ln>
            <a:effectLst/>
          </p:spPr>
        </p:cxnSp>
        <p:sp>
          <p:nvSpPr>
            <p:cNvPr id="103" name="Rectangle 15">
              <a:extLst>
                <a:ext uri="{FF2B5EF4-FFF2-40B4-BE49-F238E27FC236}">
                  <a16:creationId xmlns:a16="http://schemas.microsoft.com/office/drawing/2014/main" id="{E6312356-F337-4163-9A43-97F508371CD1}"/>
                </a:ext>
              </a:extLst>
            </p:cNvPr>
            <p:cNvSpPr>
              <a:spLocks noChangeAspect="1" noChangeArrowheads="1"/>
            </p:cNvSpPr>
            <p:nvPr/>
          </p:nvSpPr>
          <p:spPr bwMode="auto">
            <a:xfrm rot="3644378">
              <a:off x="678926" y="2383678"/>
              <a:ext cx="803425"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430 </a:t>
              </a:r>
              <a:r>
                <a:rPr kumimoji="0" lang="el-GR" sz="1400" b="1" i="0" u="none" strike="noStrike" kern="0" cap="none" spc="0" normalizeH="0" baseline="0" noProof="0" dirty="0">
                  <a:ln>
                    <a:noFill/>
                  </a:ln>
                  <a:solidFill>
                    <a:prstClr val="black"/>
                  </a:solidFill>
                  <a:effectLst/>
                  <a:uLnTx/>
                  <a:uFillTx/>
                  <a:latin typeface="Arial" pitchFamily="34" charset="0"/>
                  <a:cs typeface="Arial" pitchFamily="34" charset="0"/>
                </a:rPr>
                <a:t>μ</a:t>
              </a: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m</a:t>
              </a:r>
            </a:p>
          </p:txBody>
        </p:sp>
      </p:grpSp>
      <p:grpSp>
        <p:nvGrpSpPr>
          <p:cNvPr id="112" name="Group 111">
            <a:extLst>
              <a:ext uri="{FF2B5EF4-FFF2-40B4-BE49-F238E27FC236}">
                <a16:creationId xmlns:a16="http://schemas.microsoft.com/office/drawing/2014/main" id="{B3BB736B-8BDA-4A12-A22F-B93D920F6CB7}"/>
              </a:ext>
            </a:extLst>
          </p:cNvPr>
          <p:cNvGrpSpPr/>
          <p:nvPr/>
        </p:nvGrpSpPr>
        <p:grpSpPr>
          <a:xfrm>
            <a:off x="8458200" y="2195818"/>
            <a:ext cx="3200400" cy="3519182"/>
            <a:chOff x="0" y="1125679"/>
            <a:chExt cx="3200400" cy="3519182"/>
          </a:xfrm>
        </p:grpSpPr>
        <p:grpSp>
          <p:nvGrpSpPr>
            <p:cNvPr id="113" name="Group 112">
              <a:extLst>
                <a:ext uri="{FF2B5EF4-FFF2-40B4-BE49-F238E27FC236}">
                  <a16:creationId xmlns:a16="http://schemas.microsoft.com/office/drawing/2014/main" id="{4857B859-9490-4168-85A3-451E328E89E3}"/>
                </a:ext>
              </a:extLst>
            </p:cNvPr>
            <p:cNvGrpSpPr/>
            <p:nvPr/>
          </p:nvGrpSpPr>
          <p:grpSpPr>
            <a:xfrm>
              <a:off x="0" y="1125679"/>
              <a:ext cx="3200400" cy="3519182"/>
              <a:chOff x="790142" y="1161743"/>
              <a:chExt cx="3200400" cy="3519182"/>
            </a:xfrm>
          </p:grpSpPr>
          <p:sp>
            <p:nvSpPr>
              <p:cNvPr id="117" name="Rectangle 15">
                <a:extLst>
                  <a:ext uri="{FF2B5EF4-FFF2-40B4-BE49-F238E27FC236}">
                    <a16:creationId xmlns:a16="http://schemas.microsoft.com/office/drawing/2014/main" id="{53E1349E-CF2F-4B64-AAB8-B9879B25993D}"/>
                  </a:ext>
                </a:extLst>
              </p:cNvPr>
              <p:cNvSpPr>
                <a:spLocks noChangeAspect="1" noChangeArrowheads="1"/>
              </p:cNvSpPr>
              <p:nvPr/>
            </p:nvSpPr>
            <p:spPr bwMode="auto">
              <a:xfrm>
                <a:off x="2741035" y="1161743"/>
                <a:ext cx="914033"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7 </a:t>
                </a:r>
                <a:r>
                  <a:rPr kumimoji="0" lang="el-GR" sz="1400" b="1" i="0" u="none" strike="noStrike" kern="0" cap="none" spc="0" normalizeH="0" baseline="0" noProof="0" dirty="0">
                    <a:ln>
                      <a:noFill/>
                    </a:ln>
                    <a:solidFill>
                      <a:prstClr val="black"/>
                    </a:solidFill>
                    <a:effectLst/>
                    <a:uLnTx/>
                    <a:uFillTx/>
                    <a:latin typeface="Arial" pitchFamily="34" charset="0"/>
                    <a:cs typeface="Arial" pitchFamily="34" charset="0"/>
                  </a:rPr>
                  <a:t>μ</a:t>
                </a: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m CH</a:t>
                </a:r>
              </a:p>
            </p:txBody>
          </p:sp>
          <p:grpSp>
            <p:nvGrpSpPr>
              <p:cNvPr id="118" name="Group 16">
                <a:extLst>
                  <a:ext uri="{FF2B5EF4-FFF2-40B4-BE49-F238E27FC236}">
                    <a16:creationId xmlns:a16="http://schemas.microsoft.com/office/drawing/2014/main" id="{C79C5322-ABC7-49EB-AF81-BEFE0E61E924}"/>
                  </a:ext>
                </a:extLst>
              </p:cNvPr>
              <p:cNvGrpSpPr>
                <a:grpSpLocks noChangeAspect="1"/>
              </p:cNvGrpSpPr>
              <p:nvPr/>
            </p:nvGrpSpPr>
            <p:grpSpPr bwMode="auto">
              <a:xfrm>
                <a:off x="790142" y="1581784"/>
                <a:ext cx="3200400" cy="3099141"/>
                <a:chOff x="752927" y="2460624"/>
                <a:chExt cx="5716061" cy="5535365"/>
              </a:xfrm>
            </p:grpSpPr>
            <p:sp>
              <p:nvSpPr>
                <p:cNvPr id="119" name="Arc 118">
                  <a:extLst>
                    <a:ext uri="{FF2B5EF4-FFF2-40B4-BE49-F238E27FC236}">
                      <a16:creationId xmlns:a16="http://schemas.microsoft.com/office/drawing/2014/main" id="{8711E9CA-AC2B-4F05-B258-9F3D42E9CF6E}"/>
                    </a:ext>
                  </a:extLst>
                </p:cNvPr>
                <p:cNvSpPr/>
                <p:nvPr/>
              </p:nvSpPr>
              <p:spPr bwMode="auto">
                <a:xfrm>
                  <a:off x="769938" y="2460624"/>
                  <a:ext cx="5699050" cy="5263164"/>
                </a:xfrm>
                <a:prstGeom prst="arc">
                  <a:avLst>
                    <a:gd name="adj1" fmla="val 14593332"/>
                    <a:gd name="adj2" fmla="val 17808942"/>
                  </a:avLst>
                </a:prstGeom>
                <a:solidFill>
                  <a:srgbClr val="FF0000"/>
                </a:solidFill>
                <a:ln w="15875" cap="flat" cmpd="sng" algn="ctr">
                  <a:solidFill>
                    <a:sysClr val="windowText" lastClr="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pitchFamily="34" charset="0"/>
                    <a:cs typeface="Arial" pitchFamily="34" charset="0"/>
                  </a:endParaRPr>
                </a:p>
              </p:txBody>
            </p:sp>
            <p:grpSp>
              <p:nvGrpSpPr>
                <p:cNvPr id="120" name="Group 77">
                  <a:extLst>
                    <a:ext uri="{FF2B5EF4-FFF2-40B4-BE49-F238E27FC236}">
                      <a16:creationId xmlns:a16="http://schemas.microsoft.com/office/drawing/2014/main" id="{66E2D035-EDF6-426B-96E6-4BF2DA9C25A1}"/>
                    </a:ext>
                  </a:extLst>
                </p:cNvPr>
                <p:cNvGrpSpPr>
                  <a:grpSpLocks/>
                </p:cNvGrpSpPr>
                <p:nvPr/>
              </p:nvGrpSpPr>
              <p:grpSpPr bwMode="auto">
                <a:xfrm>
                  <a:off x="752927" y="2619803"/>
                  <a:ext cx="5716061" cy="5376186"/>
                  <a:chOff x="752927" y="2619803"/>
                  <a:chExt cx="5716061" cy="5376186"/>
                </a:xfrm>
              </p:grpSpPr>
              <p:sp>
                <p:nvSpPr>
                  <p:cNvPr id="121" name="Arc 120">
                    <a:extLst>
                      <a:ext uri="{FF2B5EF4-FFF2-40B4-BE49-F238E27FC236}">
                        <a16:creationId xmlns:a16="http://schemas.microsoft.com/office/drawing/2014/main" id="{C840268D-7CC2-44DF-9311-D6490F1DCEFA}"/>
                      </a:ext>
                    </a:extLst>
                  </p:cNvPr>
                  <p:cNvSpPr/>
                  <p:nvPr/>
                </p:nvSpPr>
                <p:spPr bwMode="auto">
                  <a:xfrm>
                    <a:off x="752927" y="2619803"/>
                    <a:ext cx="5716061" cy="5376186"/>
                  </a:xfrm>
                  <a:prstGeom prst="arc">
                    <a:avLst>
                      <a:gd name="adj1" fmla="val 14716561"/>
                      <a:gd name="adj2" fmla="val 17684400"/>
                    </a:avLst>
                  </a:prstGeom>
                  <a:solidFill>
                    <a:srgbClr val="00B050"/>
                  </a:solidFill>
                  <a:ln w="15875" cap="flat" cmpd="sng" algn="ctr">
                    <a:solidFill>
                      <a:sysClr val="windowText" lastClr="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pitchFamily="34" charset="0"/>
                      <a:cs typeface="Arial" pitchFamily="34" charset="0"/>
                    </a:endParaRPr>
                  </a:p>
                </p:txBody>
              </p:sp>
              <p:cxnSp>
                <p:nvCxnSpPr>
                  <p:cNvPr id="122" name="Straight Connector 83">
                    <a:extLst>
                      <a:ext uri="{FF2B5EF4-FFF2-40B4-BE49-F238E27FC236}">
                        <a16:creationId xmlns:a16="http://schemas.microsoft.com/office/drawing/2014/main" id="{34C55B60-9329-4D8C-88DA-4F216233C215}"/>
                      </a:ext>
                    </a:extLst>
                  </p:cNvPr>
                  <p:cNvCxnSpPr>
                    <a:cxnSpLocks noChangeShapeType="1"/>
                    <a:stCxn id="119" idx="2"/>
                    <a:endCxn id="121" idx="1"/>
                  </p:cNvCxnSpPr>
                  <p:nvPr/>
                </p:nvCxnSpPr>
                <p:spPr bwMode="auto">
                  <a:xfrm flipH="1">
                    <a:off x="3610958" y="2707637"/>
                    <a:ext cx="1213824" cy="2600258"/>
                  </a:xfrm>
                  <a:prstGeom prst="line">
                    <a:avLst/>
                  </a:prstGeom>
                  <a:noFill/>
                  <a:ln w="15875" algn="ctr">
                    <a:solidFill>
                      <a:sysClr val="windowText" lastClr="000000"/>
                    </a:solidFill>
                    <a:round/>
                    <a:headEnd/>
                    <a:tailEnd/>
                  </a:ln>
                </p:spPr>
              </p:cxnSp>
              <p:cxnSp>
                <p:nvCxnSpPr>
                  <p:cNvPr id="123" name="Straight Connector 85">
                    <a:extLst>
                      <a:ext uri="{FF2B5EF4-FFF2-40B4-BE49-F238E27FC236}">
                        <a16:creationId xmlns:a16="http://schemas.microsoft.com/office/drawing/2014/main" id="{5CBC4D45-F607-4858-92A6-5093D31FCAD2}"/>
                      </a:ext>
                    </a:extLst>
                  </p:cNvPr>
                  <p:cNvCxnSpPr>
                    <a:cxnSpLocks noChangeShapeType="1"/>
                    <a:stCxn id="119" idx="0"/>
                    <a:endCxn id="121" idx="1"/>
                  </p:cNvCxnSpPr>
                  <p:nvPr/>
                </p:nvCxnSpPr>
                <p:spPr bwMode="auto">
                  <a:xfrm>
                    <a:off x="2415771" y="2706937"/>
                    <a:ext cx="1195186" cy="2600959"/>
                  </a:xfrm>
                  <a:prstGeom prst="line">
                    <a:avLst/>
                  </a:prstGeom>
                  <a:noFill/>
                  <a:ln w="15875" algn="ctr">
                    <a:solidFill>
                      <a:sysClr val="windowText" lastClr="000000"/>
                    </a:solidFill>
                    <a:round/>
                    <a:headEnd/>
                    <a:tailEnd/>
                  </a:ln>
                </p:spPr>
              </p:cxnSp>
              <p:sp>
                <p:nvSpPr>
                  <p:cNvPr id="124" name="Rectangle 16">
                    <a:extLst>
                      <a:ext uri="{FF2B5EF4-FFF2-40B4-BE49-F238E27FC236}">
                        <a16:creationId xmlns:a16="http://schemas.microsoft.com/office/drawing/2014/main" id="{6D0B0D81-8202-48C2-9448-3D41AC1FE683}"/>
                      </a:ext>
                    </a:extLst>
                  </p:cNvPr>
                  <p:cNvSpPr>
                    <a:spLocks noChangeAspect="1" noChangeArrowheads="1"/>
                  </p:cNvSpPr>
                  <p:nvPr/>
                </p:nvSpPr>
                <p:spPr bwMode="auto">
                  <a:xfrm>
                    <a:off x="2924209" y="2925011"/>
                    <a:ext cx="1237405" cy="934521"/>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4 </a:t>
                    </a:r>
                    <a:r>
                      <a:rPr kumimoji="0" lang="en-US" sz="1400" b="1" i="0" u="none" strike="noStrike" kern="0" cap="none" spc="0" normalizeH="0" baseline="0" noProof="0" dirty="0" err="1">
                        <a:ln>
                          <a:noFill/>
                        </a:ln>
                        <a:solidFill>
                          <a:prstClr val="black"/>
                        </a:solidFill>
                        <a:effectLst/>
                        <a:uLnTx/>
                        <a:uFillTx/>
                        <a:latin typeface="Arial" pitchFamily="34" charset="0"/>
                        <a:cs typeface="Arial" pitchFamily="34" charset="0"/>
                      </a:rPr>
                      <a:t>atm</a:t>
                    </a:r>
                    <a:endPar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N2/D2</a:t>
                    </a:r>
                  </a:p>
                </p:txBody>
              </p:sp>
            </p:grpSp>
          </p:grpSp>
        </p:grpSp>
        <p:cxnSp>
          <p:nvCxnSpPr>
            <p:cNvPr id="114" name="Straight Arrow Connector 113">
              <a:extLst>
                <a:ext uri="{FF2B5EF4-FFF2-40B4-BE49-F238E27FC236}">
                  <a16:creationId xmlns:a16="http://schemas.microsoft.com/office/drawing/2014/main" id="{E5650DF7-6D77-4F37-B366-1DD26570191E}"/>
                </a:ext>
              </a:extLst>
            </p:cNvPr>
            <p:cNvCxnSpPr/>
            <p:nvPr/>
          </p:nvCxnSpPr>
          <p:spPr>
            <a:xfrm>
              <a:off x="838200" y="1752600"/>
              <a:ext cx="685800" cy="1447800"/>
            </a:xfrm>
            <a:prstGeom prst="straightConnector1">
              <a:avLst/>
            </a:prstGeom>
            <a:noFill/>
            <a:ln w="6350" cap="flat" cmpd="sng" algn="ctr">
              <a:solidFill>
                <a:sysClr val="windowText" lastClr="000000"/>
              </a:solidFill>
              <a:prstDash val="solid"/>
              <a:miter lim="800000"/>
              <a:headEnd type="triangle"/>
              <a:tailEnd type="triangle"/>
            </a:ln>
            <a:effectLst/>
          </p:spPr>
        </p:cxnSp>
        <p:cxnSp>
          <p:nvCxnSpPr>
            <p:cNvPr id="115" name="Straight Arrow Connector 114">
              <a:extLst>
                <a:ext uri="{FF2B5EF4-FFF2-40B4-BE49-F238E27FC236}">
                  <a16:creationId xmlns:a16="http://schemas.microsoft.com/office/drawing/2014/main" id="{498D144B-65BD-4606-B13A-DF87BB58424E}"/>
                </a:ext>
              </a:extLst>
            </p:cNvPr>
            <p:cNvCxnSpPr/>
            <p:nvPr/>
          </p:nvCxnSpPr>
          <p:spPr>
            <a:xfrm flipH="1">
              <a:off x="2133600" y="1367243"/>
              <a:ext cx="146215" cy="232957"/>
            </a:xfrm>
            <a:prstGeom prst="straightConnector1">
              <a:avLst/>
            </a:prstGeom>
            <a:noFill/>
            <a:ln w="6350" cap="flat" cmpd="sng" algn="ctr">
              <a:solidFill>
                <a:sysClr val="windowText" lastClr="000000"/>
              </a:solidFill>
              <a:prstDash val="solid"/>
              <a:miter lim="800000"/>
              <a:tailEnd type="triangle"/>
            </a:ln>
            <a:effectLst/>
          </p:spPr>
        </p:cxnSp>
        <p:sp>
          <p:nvSpPr>
            <p:cNvPr id="116" name="Rectangle 15">
              <a:extLst>
                <a:ext uri="{FF2B5EF4-FFF2-40B4-BE49-F238E27FC236}">
                  <a16:creationId xmlns:a16="http://schemas.microsoft.com/office/drawing/2014/main" id="{FE99525F-BFC4-40E0-A774-5A593A1B60D4}"/>
                </a:ext>
              </a:extLst>
            </p:cNvPr>
            <p:cNvSpPr>
              <a:spLocks noChangeAspect="1" noChangeArrowheads="1"/>
            </p:cNvSpPr>
            <p:nvPr/>
          </p:nvSpPr>
          <p:spPr bwMode="auto">
            <a:xfrm rot="3644378">
              <a:off x="678926" y="2383678"/>
              <a:ext cx="803425"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430 </a:t>
              </a:r>
              <a:r>
                <a:rPr kumimoji="0" lang="el-GR" sz="1400" b="1" i="0" u="none" strike="noStrike" kern="0" cap="none" spc="0" normalizeH="0" baseline="0" noProof="0" dirty="0">
                  <a:ln>
                    <a:noFill/>
                  </a:ln>
                  <a:solidFill>
                    <a:prstClr val="black"/>
                  </a:solidFill>
                  <a:effectLst/>
                  <a:uLnTx/>
                  <a:uFillTx/>
                  <a:latin typeface="Arial" pitchFamily="34" charset="0"/>
                  <a:cs typeface="Arial" pitchFamily="34" charset="0"/>
                </a:rPr>
                <a:t>μ</a:t>
              </a:r>
              <a:r>
                <a:rPr kumimoji="0" lang="en-US" sz="1400" b="1" i="0" u="none" strike="noStrike" kern="0" cap="none" spc="0" normalizeH="0" baseline="0" noProof="0" dirty="0">
                  <a:ln>
                    <a:noFill/>
                  </a:ln>
                  <a:solidFill>
                    <a:prstClr val="black"/>
                  </a:solidFill>
                  <a:effectLst/>
                  <a:uLnTx/>
                  <a:uFillTx/>
                  <a:latin typeface="Arial" pitchFamily="34" charset="0"/>
                  <a:cs typeface="Arial" pitchFamily="34" charset="0"/>
                </a:rPr>
                <a:t>m</a:t>
              </a:r>
            </a:p>
          </p:txBody>
        </p:sp>
      </p:grpSp>
      <p:sp>
        <p:nvSpPr>
          <p:cNvPr id="125" name="TextBox 124">
            <a:extLst>
              <a:ext uri="{FF2B5EF4-FFF2-40B4-BE49-F238E27FC236}">
                <a16:creationId xmlns:a16="http://schemas.microsoft.com/office/drawing/2014/main" id="{84E2D9BA-1FF1-4DF9-8F23-4D1233FF966B}"/>
              </a:ext>
            </a:extLst>
          </p:cNvPr>
          <p:cNvSpPr txBox="1"/>
          <p:nvPr/>
        </p:nvSpPr>
        <p:spPr>
          <a:xfrm>
            <a:off x="3985709" y="1953267"/>
            <a:ext cx="4120985" cy="338554"/>
          </a:xfrm>
          <a:prstGeom prst="rect">
            <a:avLst/>
          </a:prstGeom>
          <a:noFill/>
        </p:spPr>
        <p:txBody>
          <a:bodyPr wrap="square" rtlCol="0">
            <a:spAutoFit/>
          </a:bodyPr>
          <a:lstStyle/>
          <a:p>
            <a:r>
              <a:rPr lang="en-US" sz="1600" baseline="0" dirty="0" err="1">
                <a:solidFill>
                  <a:prstClr val="black"/>
                </a:solidFill>
                <a:latin typeface="Arial" panose="020B0604020202020204" pitchFamily="34" charset="0"/>
              </a:rPr>
              <a:t>T</a:t>
            </a:r>
            <a:r>
              <a:rPr lang="en-US" sz="1600" dirty="0" err="1">
                <a:solidFill>
                  <a:prstClr val="black"/>
                </a:solidFill>
                <a:latin typeface="Arial" panose="020B0604020202020204" pitchFamily="34" charset="0"/>
              </a:rPr>
              <a:t>ion</a:t>
            </a:r>
            <a:r>
              <a:rPr lang="en-US" sz="1600" baseline="0" dirty="0">
                <a:solidFill>
                  <a:prstClr val="black"/>
                </a:solidFill>
                <a:latin typeface="Arial" panose="020B0604020202020204" pitchFamily="34" charset="0"/>
              </a:rPr>
              <a:t> inferred from DD-n peak broadening:</a:t>
            </a:r>
          </a:p>
        </p:txBody>
      </p:sp>
      <p:cxnSp>
        <p:nvCxnSpPr>
          <p:cNvPr id="126" name="Straight Arrow Connector 125">
            <a:extLst>
              <a:ext uri="{FF2B5EF4-FFF2-40B4-BE49-F238E27FC236}">
                <a16:creationId xmlns:a16="http://schemas.microsoft.com/office/drawing/2014/main" id="{4240A99E-6FCC-4268-BC32-F54CFCBCEFA4}"/>
              </a:ext>
            </a:extLst>
          </p:cNvPr>
          <p:cNvCxnSpPr>
            <a:cxnSpLocks/>
          </p:cNvCxnSpPr>
          <p:nvPr/>
        </p:nvCxnSpPr>
        <p:spPr>
          <a:xfrm>
            <a:off x="2193180" y="3197464"/>
            <a:ext cx="2860753" cy="387414"/>
          </a:xfrm>
          <a:prstGeom prst="straightConnector1">
            <a:avLst/>
          </a:prstGeom>
          <a:noFill/>
          <a:ln w="6350" cap="flat" cmpd="sng" algn="ctr">
            <a:solidFill>
              <a:srgbClr val="5B9BD5"/>
            </a:solidFill>
            <a:prstDash val="solid"/>
            <a:miter lim="800000"/>
            <a:tailEnd type="triangle"/>
          </a:ln>
          <a:effectLst/>
        </p:spPr>
      </p:cxnSp>
      <p:cxnSp>
        <p:nvCxnSpPr>
          <p:cNvPr id="127" name="Straight Arrow Connector 126">
            <a:extLst>
              <a:ext uri="{FF2B5EF4-FFF2-40B4-BE49-F238E27FC236}">
                <a16:creationId xmlns:a16="http://schemas.microsoft.com/office/drawing/2014/main" id="{C0DA4C95-7D9D-4C10-B718-C67D5667D82C}"/>
              </a:ext>
            </a:extLst>
          </p:cNvPr>
          <p:cNvCxnSpPr>
            <a:cxnSpLocks/>
          </p:cNvCxnSpPr>
          <p:nvPr/>
        </p:nvCxnSpPr>
        <p:spPr>
          <a:xfrm flipH="1" flipV="1">
            <a:off x="7014997" y="2924175"/>
            <a:ext cx="2073784" cy="82669"/>
          </a:xfrm>
          <a:prstGeom prst="straightConnector1">
            <a:avLst/>
          </a:prstGeom>
          <a:noFill/>
          <a:ln w="6350" cap="flat" cmpd="sng" algn="ctr">
            <a:solidFill>
              <a:srgbClr val="00B050"/>
            </a:solidFill>
            <a:prstDash val="solid"/>
            <a:miter lim="800000"/>
            <a:tailEnd type="triangle"/>
          </a:ln>
          <a:effectLst/>
        </p:spPr>
      </p:cxnSp>
      <p:sp>
        <p:nvSpPr>
          <p:cNvPr id="130" name="TextBox 129">
            <a:extLst>
              <a:ext uri="{FF2B5EF4-FFF2-40B4-BE49-F238E27FC236}">
                <a16:creationId xmlns:a16="http://schemas.microsoft.com/office/drawing/2014/main" id="{405B0D3B-D2C3-4548-AA8E-0857804BFBFB}"/>
              </a:ext>
            </a:extLst>
          </p:cNvPr>
          <p:cNvSpPr txBox="1"/>
          <p:nvPr/>
        </p:nvSpPr>
        <p:spPr>
          <a:xfrm>
            <a:off x="417683" y="1338855"/>
            <a:ext cx="9067799" cy="400110"/>
          </a:xfrm>
          <a:prstGeom prst="rect">
            <a:avLst/>
          </a:prstGeom>
          <a:noFill/>
        </p:spPr>
        <p:txBody>
          <a:bodyPr wrap="square" rtlCol="0">
            <a:spAutoFit/>
          </a:bodyPr>
          <a:lstStyle/>
          <a:p>
            <a:r>
              <a:rPr lang="en-US" b="1" baseline="0" dirty="0">
                <a:solidFill>
                  <a:srgbClr val="FF0000"/>
                </a:solidFill>
                <a:latin typeface="Calibri" panose="020F0502020204030204" pitchFamily="34" charset="0"/>
              </a:rPr>
              <a:t>First test: Can high enough </a:t>
            </a:r>
            <a:r>
              <a:rPr lang="en-US" b="1" baseline="0" dirty="0" err="1">
                <a:solidFill>
                  <a:srgbClr val="FF0000"/>
                </a:solidFill>
                <a:latin typeface="Calibri" panose="020F0502020204030204" pitchFamily="34" charset="0"/>
              </a:rPr>
              <a:t>T</a:t>
            </a:r>
            <a:r>
              <a:rPr lang="en-US" b="1" dirty="0" err="1">
                <a:solidFill>
                  <a:srgbClr val="FF0000"/>
                </a:solidFill>
                <a:latin typeface="Calibri" panose="020F0502020204030204" pitchFamily="34" charset="0"/>
              </a:rPr>
              <a:t>ion</a:t>
            </a:r>
            <a:r>
              <a:rPr lang="en-US" b="1" baseline="0" dirty="0">
                <a:solidFill>
                  <a:srgbClr val="FF0000"/>
                </a:solidFill>
                <a:latin typeface="Calibri" panose="020F0502020204030204" pitchFamily="34" charset="0"/>
              </a:rPr>
              <a:t> be maintained with mid-Z gas fill in the capsules?</a:t>
            </a:r>
          </a:p>
        </p:txBody>
      </p:sp>
    </p:spTree>
    <p:extLst>
      <p:ext uri="{BB962C8B-B14F-4D97-AF65-F5344CB8AC3E}">
        <p14:creationId xmlns:p14="http://schemas.microsoft.com/office/powerpoint/2010/main" val="1183119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4728A0-62AE-4835-95FA-3DF2D571919C}"/>
              </a:ext>
            </a:extLst>
          </p:cNvPr>
          <p:cNvSpPr>
            <a:spLocks noGrp="1"/>
          </p:cNvSpPr>
          <p:nvPr>
            <p:ph type="sldNum" sz="quarter" idx="12"/>
          </p:nvPr>
        </p:nvSpPr>
        <p:spPr/>
        <p:txBody>
          <a:bodyPr/>
          <a:lstStyle/>
          <a:p>
            <a:fld id="{92AE12BA-8431-43D1-AC26-60EAE7FB2150}" type="slidenum">
              <a:rPr lang="en-US" smtClean="0"/>
              <a:pPr/>
              <a:t>51</a:t>
            </a:fld>
            <a:endParaRPr lang="en-US"/>
          </a:p>
        </p:txBody>
      </p:sp>
      <p:sp>
        <p:nvSpPr>
          <p:cNvPr id="3" name="TextBox 2">
            <a:extLst>
              <a:ext uri="{FF2B5EF4-FFF2-40B4-BE49-F238E27FC236}">
                <a16:creationId xmlns:a16="http://schemas.microsoft.com/office/drawing/2014/main" id="{A1C4A9ED-11A0-4C66-B526-B5B6B07EBEDC}"/>
              </a:ext>
            </a:extLst>
          </p:cNvPr>
          <p:cNvSpPr txBox="1"/>
          <p:nvPr/>
        </p:nvSpPr>
        <p:spPr>
          <a:xfrm>
            <a:off x="609600" y="277000"/>
            <a:ext cx="8194561"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Adding N</a:t>
            </a:r>
            <a:r>
              <a:rPr kumimoji="0" lang="en-US" sz="2200" b="1" dirty="0">
                <a:solidFill>
                  <a:srgbClr val="660033"/>
                </a:solidFill>
                <a:latin typeface="Arial" panose="020B0604020202020204" pitchFamily="34" charset="0"/>
                <a:ea typeface="Times New Roman" panose="02020603050405020304" pitchFamily="18" charset="0"/>
                <a:cs typeface="Arial" panose="020B0604020202020204" pitchFamily="34" charset="0"/>
              </a:rPr>
              <a:t>2</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in the fill does come with a yield reduction, but on a manageable level</a:t>
            </a:r>
          </a:p>
        </p:txBody>
      </p:sp>
      <p:sp>
        <p:nvSpPr>
          <p:cNvPr id="4" name="TextBox 3">
            <a:extLst>
              <a:ext uri="{FF2B5EF4-FFF2-40B4-BE49-F238E27FC236}">
                <a16:creationId xmlns:a16="http://schemas.microsoft.com/office/drawing/2014/main" id="{4CD398B3-F47B-41E3-9BC3-4E82FAA715B5}"/>
              </a:ext>
            </a:extLst>
          </p:cNvPr>
          <p:cNvSpPr txBox="1"/>
          <p:nvPr/>
        </p:nvSpPr>
        <p:spPr>
          <a:xfrm>
            <a:off x="0" y="1"/>
            <a:ext cx="526106"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CNO</a:t>
            </a:r>
          </a:p>
        </p:txBody>
      </p:sp>
      <p:cxnSp>
        <p:nvCxnSpPr>
          <p:cNvPr id="5" name="Straight Connector 16">
            <a:extLst>
              <a:ext uri="{FF2B5EF4-FFF2-40B4-BE49-F238E27FC236}">
                <a16:creationId xmlns:a16="http://schemas.microsoft.com/office/drawing/2014/main" id="{33DE31F0-5FBC-4CFB-9D8C-5B0D946D858E}"/>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a:extLst>
              <a:ext uri="{FF2B5EF4-FFF2-40B4-BE49-F238E27FC236}">
                <a16:creationId xmlns:a16="http://schemas.microsoft.com/office/drawing/2014/main" id="{E5AD491A-D0B2-476B-B2AF-E365501594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a:extLst>
              <a:ext uri="{FF2B5EF4-FFF2-40B4-BE49-F238E27FC236}">
                <a16:creationId xmlns:a16="http://schemas.microsoft.com/office/drawing/2014/main" id="{C19D9488-C23F-417F-8FC8-BCACB8F157F1}"/>
              </a:ext>
            </a:extLst>
          </p:cNvPr>
          <p:cNvGraphicFramePr>
            <a:graphicFrameLocks/>
          </p:cNvGraphicFramePr>
          <p:nvPr>
            <p:extLst>
              <p:ext uri="{D42A27DB-BD31-4B8C-83A1-F6EECF244321}">
                <p14:modId xmlns:p14="http://schemas.microsoft.com/office/powerpoint/2010/main" val="2731957222"/>
              </p:ext>
            </p:extLst>
          </p:nvPr>
        </p:nvGraphicFramePr>
        <p:xfrm>
          <a:off x="1485900" y="1864737"/>
          <a:ext cx="4833545" cy="3533088"/>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D1A1FC53-9FC1-4F4E-932F-078719E65169}"/>
              </a:ext>
            </a:extLst>
          </p:cNvPr>
          <p:cNvCxnSpPr>
            <a:cxnSpLocks/>
          </p:cNvCxnSpPr>
          <p:nvPr/>
        </p:nvCxnSpPr>
        <p:spPr>
          <a:xfrm>
            <a:off x="2513076" y="3720969"/>
            <a:ext cx="36576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CE4DD7-C9A0-4AF8-B85A-5A4C16CFC4D9}"/>
              </a:ext>
            </a:extLst>
          </p:cNvPr>
          <p:cNvSpPr txBox="1"/>
          <p:nvPr/>
        </p:nvSpPr>
        <p:spPr>
          <a:xfrm>
            <a:off x="2562170" y="3720969"/>
            <a:ext cx="4173456" cy="307777"/>
          </a:xfrm>
          <a:prstGeom prst="rect">
            <a:avLst/>
          </a:prstGeom>
          <a:noFill/>
        </p:spPr>
        <p:txBody>
          <a:bodyPr wrap="square" rtlCol="0">
            <a:spAutoFit/>
          </a:bodyPr>
          <a:lstStyle/>
          <a:p>
            <a:r>
              <a:rPr lang="en-US" sz="1400" b="1" baseline="0" dirty="0">
                <a:solidFill>
                  <a:srgbClr val="FF0000"/>
                </a:solidFill>
                <a:latin typeface="Arial" panose="020B0604020202020204" pitchFamily="34" charset="0"/>
              </a:rPr>
              <a:t>Expected from difference in D content </a:t>
            </a:r>
          </a:p>
        </p:txBody>
      </p:sp>
      <p:cxnSp>
        <p:nvCxnSpPr>
          <p:cNvPr id="15" name="Straight Arrow Connector 14">
            <a:extLst>
              <a:ext uri="{FF2B5EF4-FFF2-40B4-BE49-F238E27FC236}">
                <a16:creationId xmlns:a16="http://schemas.microsoft.com/office/drawing/2014/main" id="{3A98EF13-A059-45F0-82F1-2757AD198FE5}"/>
              </a:ext>
            </a:extLst>
          </p:cNvPr>
          <p:cNvCxnSpPr>
            <a:cxnSpLocks/>
          </p:cNvCxnSpPr>
          <p:nvPr/>
        </p:nvCxnSpPr>
        <p:spPr>
          <a:xfrm>
            <a:off x="3048000" y="3419217"/>
            <a:ext cx="0" cy="3017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911505-10FD-4FBF-B506-5270CE0C6B8C}"/>
              </a:ext>
            </a:extLst>
          </p:cNvPr>
          <p:cNvCxnSpPr/>
          <p:nvPr/>
        </p:nvCxnSpPr>
        <p:spPr>
          <a:xfrm>
            <a:off x="3009900" y="3419217"/>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8A3E7E-B018-42EB-9D2D-86DCAC99D28B}"/>
              </a:ext>
            </a:extLst>
          </p:cNvPr>
          <p:cNvSpPr txBox="1"/>
          <p:nvPr/>
        </p:nvSpPr>
        <p:spPr>
          <a:xfrm>
            <a:off x="3009900" y="3382414"/>
            <a:ext cx="800099" cy="338554"/>
          </a:xfrm>
          <a:prstGeom prst="rect">
            <a:avLst/>
          </a:prstGeom>
          <a:noFill/>
        </p:spPr>
        <p:txBody>
          <a:bodyPr wrap="square" rtlCol="0">
            <a:spAutoFit/>
          </a:bodyPr>
          <a:lstStyle/>
          <a:p>
            <a:r>
              <a:rPr lang="en-US" sz="1600" baseline="0" dirty="0">
                <a:latin typeface="Arial" panose="020B0604020202020204" pitchFamily="34" charset="0"/>
              </a:rPr>
              <a:t>&lt;2x</a:t>
            </a:r>
          </a:p>
        </p:txBody>
      </p:sp>
      <p:sp>
        <p:nvSpPr>
          <p:cNvPr id="21" name="TextBox 20">
            <a:extLst>
              <a:ext uri="{FF2B5EF4-FFF2-40B4-BE49-F238E27FC236}">
                <a16:creationId xmlns:a16="http://schemas.microsoft.com/office/drawing/2014/main" id="{604B08A3-C0F7-40B0-8BD7-6CDE63E14879}"/>
              </a:ext>
            </a:extLst>
          </p:cNvPr>
          <p:cNvSpPr txBox="1"/>
          <p:nvPr/>
        </p:nvSpPr>
        <p:spPr>
          <a:xfrm>
            <a:off x="7183356" y="1864737"/>
            <a:ext cx="3276600" cy="2800767"/>
          </a:xfrm>
          <a:prstGeom prst="rect">
            <a:avLst/>
          </a:prstGeom>
          <a:noFill/>
        </p:spPr>
        <p:txBody>
          <a:bodyPr wrap="square" rtlCol="0">
            <a:spAutoFit/>
          </a:bodyPr>
          <a:lstStyle/>
          <a:p>
            <a:pPr marL="171450" indent="-171450">
              <a:buFont typeface="Arial" panose="020B0604020202020204" pitchFamily="34" charset="0"/>
              <a:buChar char="•"/>
            </a:pPr>
            <a:r>
              <a:rPr lang="en-US" sz="1600" baseline="0" dirty="0">
                <a:latin typeface="Arial" panose="020B0604020202020204" pitchFamily="34" charset="0"/>
              </a:rPr>
              <a:t>Factor 4 difference in yield expected due to lower D content in N</a:t>
            </a:r>
            <a:r>
              <a:rPr lang="en-US" sz="1600" dirty="0">
                <a:latin typeface="Arial" panose="020B0604020202020204" pitchFamily="34" charset="0"/>
              </a:rPr>
              <a:t>2</a:t>
            </a:r>
            <a:r>
              <a:rPr lang="en-US" sz="1600" baseline="0" dirty="0">
                <a:latin typeface="Arial" panose="020B0604020202020204" pitchFamily="34" charset="0"/>
              </a:rPr>
              <a:t>D</a:t>
            </a:r>
            <a:r>
              <a:rPr lang="en-US" sz="1600" dirty="0">
                <a:latin typeface="Arial" panose="020B0604020202020204" pitchFamily="34" charset="0"/>
              </a:rPr>
              <a:t>2</a:t>
            </a:r>
            <a:r>
              <a:rPr lang="en-US" sz="1600" baseline="0" dirty="0">
                <a:latin typeface="Arial" panose="020B0604020202020204" pitchFamily="34" charset="0"/>
              </a:rPr>
              <a:t> implosions</a:t>
            </a:r>
          </a:p>
          <a:p>
            <a:pPr marL="171450" indent="-171450">
              <a:buFont typeface="Arial" panose="020B0604020202020204" pitchFamily="34" charset="0"/>
              <a:buChar char="•"/>
            </a:pPr>
            <a:endParaRPr lang="en-US" sz="1600" baseline="0" dirty="0">
              <a:latin typeface="Arial" panose="020B0604020202020204" pitchFamily="34" charset="0"/>
            </a:endParaRPr>
          </a:p>
          <a:p>
            <a:pPr marL="171450" indent="-171450">
              <a:buFont typeface="Arial" panose="020B0604020202020204" pitchFamily="34" charset="0"/>
              <a:buChar char="•"/>
            </a:pPr>
            <a:r>
              <a:rPr lang="en-US" sz="1600" baseline="0" dirty="0">
                <a:latin typeface="Arial" panose="020B0604020202020204" pitchFamily="34" charset="0"/>
              </a:rPr>
              <a:t>Factor 7.2 observed</a:t>
            </a:r>
          </a:p>
          <a:p>
            <a:pPr marL="171450" indent="-171450">
              <a:buFont typeface="Arial" panose="020B0604020202020204" pitchFamily="34" charset="0"/>
              <a:buChar char="•"/>
            </a:pPr>
            <a:endParaRPr lang="en-US" sz="1600" baseline="0" dirty="0">
              <a:latin typeface="Arial" panose="020B0604020202020204" pitchFamily="34" charset="0"/>
            </a:endParaRPr>
          </a:p>
          <a:p>
            <a:pPr marL="171450" indent="-171450">
              <a:buFont typeface="Arial" panose="020B0604020202020204" pitchFamily="34" charset="0"/>
              <a:buChar char="•"/>
            </a:pPr>
            <a:r>
              <a:rPr lang="en-US" sz="1600" baseline="0" dirty="0">
                <a:latin typeface="Arial" panose="020B0604020202020204" pitchFamily="34" charset="0"/>
              </a:rPr>
              <a:t>Difference is reproduced in hydro and kinetic simulations </a:t>
            </a:r>
          </a:p>
          <a:p>
            <a:pPr marL="171450" indent="-171450">
              <a:buFont typeface="Arial" panose="020B0604020202020204" pitchFamily="34" charset="0"/>
              <a:buChar char="•"/>
            </a:pPr>
            <a:endParaRPr lang="en-US" sz="1600" baseline="0" dirty="0">
              <a:latin typeface="Arial" panose="020B0604020202020204" pitchFamily="34" charset="0"/>
            </a:endParaRPr>
          </a:p>
          <a:p>
            <a:pPr marL="171450" indent="-171450">
              <a:buFont typeface="Arial" panose="020B0604020202020204" pitchFamily="34" charset="0"/>
              <a:buChar char="•"/>
            </a:pPr>
            <a:r>
              <a:rPr lang="en-US" sz="1600" baseline="0" dirty="0">
                <a:latin typeface="Arial" panose="020B0604020202020204" pitchFamily="34" charset="0"/>
              </a:rPr>
              <a:t>Arises due to a lower fraction of D getting hot enough to burn</a:t>
            </a:r>
          </a:p>
        </p:txBody>
      </p:sp>
      <p:sp>
        <p:nvSpPr>
          <p:cNvPr id="8" name="Rectangle 7">
            <a:extLst>
              <a:ext uri="{FF2B5EF4-FFF2-40B4-BE49-F238E27FC236}">
                <a16:creationId xmlns:a16="http://schemas.microsoft.com/office/drawing/2014/main" id="{FCADA003-E372-4E32-986C-DF34D7F6F605}"/>
              </a:ext>
            </a:extLst>
          </p:cNvPr>
          <p:cNvSpPr/>
          <p:nvPr/>
        </p:nvSpPr>
        <p:spPr>
          <a:xfrm>
            <a:off x="3429000" y="3124200"/>
            <a:ext cx="457200" cy="25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826684-1872-4F8D-B733-C7AEC0486E60}"/>
              </a:ext>
            </a:extLst>
          </p:cNvPr>
          <p:cNvSpPr/>
          <p:nvPr/>
        </p:nvSpPr>
        <p:spPr>
          <a:xfrm rot="18605040">
            <a:off x="3002214" y="4752183"/>
            <a:ext cx="811962" cy="25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E72FCD-0E74-482D-BAE0-ADCEDE950333}"/>
              </a:ext>
            </a:extLst>
          </p:cNvPr>
          <p:cNvSpPr txBox="1"/>
          <p:nvPr/>
        </p:nvSpPr>
        <p:spPr>
          <a:xfrm>
            <a:off x="2349345" y="2757824"/>
            <a:ext cx="1295400" cy="584775"/>
          </a:xfrm>
          <a:prstGeom prst="rect">
            <a:avLst/>
          </a:prstGeom>
          <a:noFill/>
        </p:spPr>
        <p:txBody>
          <a:bodyPr wrap="square" rtlCol="0">
            <a:spAutoFit/>
          </a:bodyPr>
          <a:lstStyle/>
          <a:p>
            <a:pPr algn="ctr"/>
            <a:r>
              <a:rPr lang="en-US" sz="1600" baseline="0" dirty="0">
                <a:solidFill>
                  <a:srgbClr val="0000FF"/>
                </a:solidFill>
                <a:latin typeface="Arial" panose="020B0604020202020204" pitchFamily="34" charset="0"/>
              </a:rPr>
              <a:t>OMEGA data</a:t>
            </a:r>
          </a:p>
        </p:txBody>
      </p:sp>
      <p:sp>
        <p:nvSpPr>
          <p:cNvPr id="17" name="TextBox 16">
            <a:extLst>
              <a:ext uri="{FF2B5EF4-FFF2-40B4-BE49-F238E27FC236}">
                <a16:creationId xmlns:a16="http://schemas.microsoft.com/office/drawing/2014/main" id="{2272F2D1-6125-4189-BAD8-F2FC599473A4}"/>
              </a:ext>
            </a:extLst>
          </p:cNvPr>
          <p:cNvSpPr txBox="1"/>
          <p:nvPr/>
        </p:nvSpPr>
        <p:spPr>
          <a:xfrm>
            <a:off x="4038600" y="2699147"/>
            <a:ext cx="1295400" cy="338554"/>
          </a:xfrm>
          <a:prstGeom prst="rect">
            <a:avLst/>
          </a:prstGeom>
          <a:noFill/>
        </p:spPr>
        <p:txBody>
          <a:bodyPr wrap="square" rtlCol="0">
            <a:spAutoFit/>
          </a:bodyPr>
          <a:lstStyle/>
          <a:p>
            <a:pPr algn="ctr"/>
            <a:r>
              <a:rPr lang="en-US" sz="1600" baseline="0" dirty="0">
                <a:solidFill>
                  <a:srgbClr val="7030A0"/>
                </a:solidFill>
                <a:latin typeface="Arial" panose="020B0604020202020204" pitchFamily="34" charset="0"/>
              </a:rPr>
              <a:t>Kinetic sims</a:t>
            </a:r>
          </a:p>
        </p:txBody>
      </p:sp>
      <p:sp>
        <p:nvSpPr>
          <p:cNvPr id="19" name="TextBox 18">
            <a:extLst>
              <a:ext uri="{FF2B5EF4-FFF2-40B4-BE49-F238E27FC236}">
                <a16:creationId xmlns:a16="http://schemas.microsoft.com/office/drawing/2014/main" id="{774959E4-7905-46CB-9E47-231788707859}"/>
              </a:ext>
            </a:extLst>
          </p:cNvPr>
          <p:cNvSpPr txBox="1"/>
          <p:nvPr/>
        </p:nvSpPr>
        <p:spPr>
          <a:xfrm>
            <a:off x="5363095" y="2699147"/>
            <a:ext cx="851055" cy="584775"/>
          </a:xfrm>
          <a:prstGeom prst="rect">
            <a:avLst/>
          </a:prstGeom>
          <a:noFill/>
        </p:spPr>
        <p:txBody>
          <a:bodyPr wrap="square" rtlCol="0">
            <a:spAutoFit/>
          </a:bodyPr>
          <a:lstStyle/>
          <a:p>
            <a:pPr algn="ctr"/>
            <a:r>
              <a:rPr lang="en-US" sz="1600" baseline="0" dirty="0">
                <a:solidFill>
                  <a:srgbClr val="FF00FF"/>
                </a:solidFill>
                <a:latin typeface="Arial" panose="020B0604020202020204" pitchFamily="34" charset="0"/>
              </a:rPr>
              <a:t>Hydro</a:t>
            </a:r>
          </a:p>
          <a:p>
            <a:pPr algn="ctr"/>
            <a:r>
              <a:rPr lang="en-US" sz="1600" baseline="0" dirty="0">
                <a:solidFill>
                  <a:srgbClr val="FF00FF"/>
                </a:solidFill>
                <a:latin typeface="Arial" panose="020B0604020202020204" pitchFamily="34" charset="0"/>
              </a:rPr>
              <a:t>sim</a:t>
            </a:r>
          </a:p>
        </p:txBody>
      </p:sp>
    </p:spTree>
    <p:extLst>
      <p:ext uri="{BB962C8B-B14F-4D97-AF65-F5344CB8AC3E}">
        <p14:creationId xmlns:p14="http://schemas.microsoft.com/office/powerpoint/2010/main" val="3488415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4728A0-62AE-4835-95FA-3DF2D571919C}"/>
              </a:ext>
            </a:extLst>
          </p:cNvPr>
          <p:cNvSpPr>
            <a:spLocks noGrp="1"/>
          </p:cNvSpPr>
          <p:nvPr>
            <p:ph type="sldNum" sz="quarter" idx="12"/>
          </p:nvPr>
        </p:nvSpPr>
        <p:spPr/>
        <p:txBody>
          <a:bodyPr/>
          <a:lstStyle/>
          <a:p>
            <a:fld id="{92AE12BA-8431-43D1-AC26-60EAE7FB2150}" type="slidenum">
              <a:rPr lang="en-US" smtClean="0"/>
              <a:pPr/>
              <a:t>52</a:t>
            </a:fld>
            <a:endParaRPr lang="en-US"/>
          </a:p>
        </p:txBody>
      </p:sp>
      <p:sp>
        <p:nvSpPr>
          <p:cNvPr id="3" name="TextBox 2">
            <a:extLst>
              <a:ext uri="{FF2B5EF4-FFF2-40B4-BE49-F238E27FC236}">
                <a16:creationId xmlns:a16="http://schemas.microsoft.com/office/drawing/2014/main" id="{A1C4A9ED-11A0-4C66-B526-B5B6B07EBEDC}"/>
              </a:ext>
            </a:extLst>
          </p:cNvPr>
          <p:cNvSpPr txBox="1"/>
          <p:nvPr/>
        </p:nvSpPr>
        <p:spPr>
          <a:xfrm>
            <a:off x="609600" y="277000"/>
            <a:ext cx="8194561" cy="769441"/>
          </a:xfrm>
          <a:prstGeom prst="rect">
            <a:avLst/>
          </a:prstGeom>
          <a:noFill/>
        </p:spPr>
        <p:txBody>
          <a:bodyPr wrap="square" rtlCol="0">
            <a:spAutoFit/>
          </a:bodyPr>
          <a:lstStyle/>
          <a:p>
            <a:pPr marL="171450" indent="-3175" fontAlgn="auto">
              <a:spcBef>
                <a:spcPts val="0"/>
              </a:spcBef>
              <a:spcAft>
                <a:spcPts val="0"/>
              </a:spcAft>
            </a:pP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Adding N</a:t>
            </a:r>
            <a:r>
              <a:rPr kumimoji="0" lang="en-US" sz="2200" b="1" dirty="0">
                <a:solidFill>
                  <a:srgbClr val="660033"/>
                </a:solidFill>
                <a:latin typeface="Arial" panose="020B0604020202020204" pitchFamily="34" charset="0"/>
                <a:ea typeface="Times New Roman" panose="02020603050405020304" pitchFamily="18" charset="0"/>
                <a:cs typeface="Arial" panose="020B0604020202020204" pitchFamily="34" charset="0"/>
              </a:rPr>
              <a:t>2</a:t>
            </a:r>
            <a:r>
              <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 in the fill does come with a yield reduction, but on a manageable level</a:t>
            </a:r>
          </a:p>
        </p:txBody>
      </p:sp>
      <p:sp>
        <p:nvSpPr>
          <p:cNvPr id="4" name="TextBox 3">
            <a:extLst>
              <a:ext uri="{FF2B5EF4-FFF2-40B4-BE49-F238E27FC236}">
                <a16:creationId xmlns:a16="http://schemas.microsoft.com/office/drawing/2014/main" id="{4CD398B3-F47B-41E3-9BC3-4E82FAA715B5}"/>
              </a:ext>
            </a:extLst>
          </p:cNvPr>
          <p:cNvSpPr txBox="1"/>
          <p:nvPr/>
        </p:nvSpPr>
        <p:spPr>
          <a:xfrm>
            <a:off x="0" y="1"/>
            <a:ext cx="526106"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CNO</a:t>
            </a:r>
          </a:p>
        </p:txBody>
      </p:sp>
      <p:cxnSp>
        <p:nvCxnSpPr>
          <p:cNvPr id="5" name="Straight Connector 16">
            <a:extLst>
              <a:ext uri="{FF2B5EF4-FFF2-40B4-BE49-F238E27FC236}">
                <a16:creationId xmlns:a16="http://schemas.microsoft.com/office/drawing/2014/main" id="{33DE31F0-5FBC-4CFB-9D8C-5B0D946D858E}"/>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a:extLst>
              <a:ext uri="{FF2B5EF4-FFF2-40B4-BE49-F238E27FC236}">
                <a16:creationId xmlns:a16="http://schemas.microsoft.com/office/drawing/2014/main" id="{E5AD491A-D0B2-476B-B2AF-E365501594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a:extLst>
              <a:ext uri="{FF2B5EF4-FFF2-40B4-BE49-F238E27FC236}">
                <a16:creationId xmlns:a16="http://schemas.microsoft.com/office/drawing/2014/main" id="{C19D9488-C23F-417F-8FC8-BCACB8F157F1}"/>
              </a:ext>
            </a:extLst>
          </p:cNvPr>
          <p:cNvGraphicFramePr>
            <a:graphicFrameLocks/>
          </p:cNvGraphicFramePr>
          <p:nvPr/>
        </p:nvGraphicFramePr>
        <p:xfrm>
          <a:off x="1485900" y="1864737"/>
          <a:ext cx="4833545" cy="3533088"/>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D1A1FC53-9FC1-4F4E-932F-078719E65169}"/>
              </a:ext>
            </a:extLst>
          </p:cNvPr>
          <p:cNvCxnSpPr>
            <a:cxnSpLocks/>
          </p:cNvCxnSpPr>
          <p:nvPr/>
        </p:nvCxnSpPr>
        <p:spPr>
          <a:xfrm>
            <a:off x="2513076" y="3720969"/>
            <a:ext cx="36576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CE4DD7-C9A0-4AF8-B85A-5A4C16CFC4D9}"/>
              </a:ext>
            </a:extLst>
          </p:cNvPr>
          <p:cNvSpPr txBox="1"/>
          <p:nvPr/>
        </p:nvSpPr>
        <p:spPr>
          <a:xfrm>
            <a:off x="2562170" y="3720969"/>
            <a:ext cx="4173456" cy="307777"/>
          </a:xfrm>
          <a:prstGeom prst="rect">
            <a:avLst/>
          </a:prstGeom>
          <a:noFill/>
        </p:spPr>
        <p:txBody>
          <a:bodyPr wrap="square" rtlCol="0">
            <a:spAutoFit/>
          </a:bodyPr>
          <a:lstStyle/>
          <a:p>
            <a:r>
              <a:rPr lang="en-US" sz="1400" b="1" baseline="0" dirty="0">
                <a:solidFill>
                  <a:srgbClr val="FF0000"/>
                </a:solidFill>
                <a:latin typeface="Arial" panose="020B0604020202020204" pitchFamily="34" charset="0"/>
              </a:rPr>
              <a:t>Expected from difference in D content </a:t>
            </a:r>
          </a:p>
        </p:txBody>
      </p:sp>
      <p:cxnSp>
        <p:nvCxnSpPr>
          <p:cNvPr id="15" name="Straight Arrow Connector 14">
            <a:extLst>
              <a:ext uri="{FF2B5EF4-FFF2-40B4-BE49-F238E27FC236}">
                <a16:creationId xmlns:a16="http://schemas.microsoft.com/office/drawing/2014/main" id="{3A98EF13-A059-45F0-82F1-2757AD198FE5}"/>
              </a:ext>
            </a:extLst>
          </p:cNvPr>
          <p:cNvCxnSpPr>
            <a:cxnSpLocks/>
          </p:cNvCxnSpPr>
          <p:nvPr/>
        </p:nvCxnSpPr>
        <p:spPr>
          <a:xfrm>
            <a:off x="3048000" y="3419217"/>
            <a:ext cx="0" cy="3017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911505-10FD-4FBF-B506-5270CE0C6B8C}"/>
              </a:ext>
            </a:extLst>
          </p:cNvPr>
          <p:cNvCxnSpPr/>
          <p:nvPr/>
        </p:nvCxnSpPr>
        <p:spPr>
          <a:xfrm>
            <a:off x="3009900" y="3419217"/>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8A3E7E-B018-42EB-9D2D-86DCAC99D28B}"/>
              </a:ext>
            </a:extLst>
          </p:cNvPr>
          <p:cNvSpPr txBox="1"/>
          <p:nvPr/>
        </p:nvSpPr>
        <p:spPr>
          <a:xfrm>
            <a:off x="3009900" y="3382414"/>
            <a:ext cx="800099" cy="338554"/>
          </a:xfrm>
          <a:prstGeom prst="rect">
            <a:avLst/>
          </a:prstGeom>
          <a:noFill/>
        </p:spPr>
        <p:txBody>
          <a:bodyPr wrap="square" rtlCol="0">
            <a:spAutoFit/>
          </a:bodyPr>
          <a:lstStyle/>
          <a:p>
            <a:r>
              <a:rPr lang="en-US" sz="1600" baseline="0" dirty="0">
                <a:latin typeface="Arial" panose="020B0604020202020204" pitchFamily="34" charset="0"/>
              </a:rPr>
              <a:t>&lt;2x</a:t>
            </a:r>
          </a:p>
        </p:txBody>
      </p:sp>
      <p:sp>
        <p:nvSpPr>
          <p:cNvPr id="21" name="TextBox 20">
            <a:extLst>
              <a:ext uri="{FF2B5EF4-FFF2-40B4-BE49-F238E27FC236}">
                <a16:creationId xmlns:a16="http://schemas.microsoft.com/office/drawing/2014/main" id="{604B08A3-C0F7-40B0-8BD7-6CDE63E14879}"/>
              </a:ext>
            </a:extLst>
          </p:cNvPr>
          <p:cNvSpPr txBox="1"/>
          <p:nvPr/>
        </p:nvSpPr>
        <p:spPr>
          <a:xfrm>
            <a:off x="7183356" y="1864737"/>
            <a:ext cx="3276600" cy="2800767"/>
          </a:xfrm>
          <a:prstGeom prst="rect">
            <a:avLst/>
          </a:prstGeom>
          <a:noFill/>
        </p:spPr>
        <p:txBody>
          <a:bodyPr wrap="square" rtlCol="0">
            <a:spAutoFit/>
          </a:bodyPr>
          <a:lstStyle/>
          <a:p>
            <a:pPr marL="171450" indent="-171450">
              <a:buFont typeface="Arial" panose="020B0604020202020204" pitchFamily="34" charset="0"/>
              <a:buChar char="•"/>
            </a:pPr>
            <a:r>
              <a:rPr lang="en-US" sz="1600" baseline="0" dirty="0">
                <a:latin typeface="Arial" panose="020B0604020202020204" pitchFamily="34" charset="0"/>
              </a:rPr>
              <a:t>Factor 4 difference in yield expected due to lower D content in N</a:t>
            </a:r>
            <a:r>
              <a:rPr lang="en-US" sz="1600" dirty="0">
                <a:latin typeface="Arial" panose="020B0604020202020204" pitchFamily="34" charset="0"/>
              </a:rPr>
              <a:t>2</a:t>
            </a:r>
            <a:r>
              <a:rPr lang="en-US" sz="1600" baseline="0" dirty="0">
                <a:latin typeface="Arial" panose="020B0604020202020204" pitchFamily="34" charset="0"/>
              </a:rPr>
              <a:t>D</a:t>
            </a:r>
            <a:r>
              <a:rPr lang="en-US" sz="1600" dirty="0">
                <a:latin typeface="Arial" panose="020B0604020202020204" pitchFamily="34" charset="0"/>
              </a:rPr>
              <a:t>2</a:t>
            </a:r>
            <a:r>
              <a:rPr lang="en-US" sz="1600" baseline="0" dirty="0">
                <a:latin typeface="Arial" panose="020B0604020202020204" pitchFamily="34" charset="0"/>
              </a:rPr>
              <a:t> implosions</a:t>
            </a:r>
          </a:p>
          <a:p>
            <a:pPr marL="171450" indent="-171450">
              <a:buFont typeface="Arial" panose="020B0604020202020204" pitchFamily="34" charset="0"/>
              <a:buChar char="•"/>
            </a:pPr>
            <a:endParaRPr lang="en-US" sz="1600" baseline="0" dirty="0">
              <a:latin typeface="Arial" panose="020B0604020202020204" pitchFamily="34" charset="0"/>
            </a:endParaRPr>
          </a:p>
          <a:p>
            <a:pPr marL="171450" indent="-171450">
              <a:buFont typeface="Arial" panose="020B0604020202020204" pitchFamily="34" charset="0"/>
              <a:buChar char="•"/>
            </a:pPr>
            <a:r>
              <a:rPr lang="en-US" sz="1600" baseline="0" dirty="0">
                <a:latin typeface="Arial" panose="020B0604020202020204" pitchFamily="34" charset="0"/>
              </a:rPr>
              <a:t>Factor 7.2 observed</a:t>
            </a:r>
          </a:p>
          <a:p>
            <a:pPr marL="171450" indent="-171450">
              <a:buFont typeface="Arial" panose="020B0604020202020204" pitchFamily="34" charset="0"/>
              <a:buChar char="•"/>
            </a:pPr>
            <a:endParaRPr lang="en-US" sz="1600" baseline="0" dirty="0">
              <a:latin typeface="Arial" panose="020B0604020202020204" pitchFamily="34" charset="0"/>
            </a:endParaRPr>
          </a:p>
          <a:p>
            <a:pPr marL="171450" indent="-171450">
              <a:buFont typeface="Arial" panose="020B0604020202020204" pitchFamily="34" charset="0"/>
              <a:buChar char="•"/>
            </a:pPr>
            <a:r>
              <a:rPr lang="en-US" sz="1600" baseline="0" dirty="0">
                <a:latin typeface="Arial" panose="020B0604020202020204" pitchFamily="34" charset="0"/>
              </a:rPr>
              <a:t>Difference is reproduced in hydro and kinetic simulations </a:t>
            </a:r>
          </a:p>
          <a:p>
            <a:pPr marL="171450" indent="-171450">
              <a:buFont typeface="Arial" panose="020B0604020202020204" pitchFamily="34" charset="0"/>
              <a:buChar char="•"/>
            </a:pPr>
            <a:endParaRPr lang="en-US" sz="1600" baseline="0" dirty="0">
              <a:latin typeface="Arial" panose="020B0604020202020204" pitchFamily="34" charset="0"/>
            </a:endParaRPr>
          </a:p>
          <a:p>
            <a:pPr marL="171450" indent="-171450">
              <a:buFont typeface="Arial" panose="020B0604020202020204" pitchFamily="34" charset="0"/>
              <a:buChar char="•"/>
            </a:pPr>
            <a:r>
              <a:rPr lang="en-US" sz="1600" baseline="0" dirty="0">
                <a:latin typeface="Arial" panose="020B0604020202020204" pitchFamily="34" charset="0"/>
              </a:rPr>
              <a:t>Arises due to a lower fraction of D getting hot enough to burn</a:t>
            </a:r>
          </a:p>
        </p:txBody>
      </p:sp>
      <p:sp>
        <p:nvSpPr>
          <p:cNvPr id="14" name="Rectangle 13">
            <a:extLst>
              <a:ext uri="{FF2B5EF4-FFF2-40B4-BE49-F238E27FC236}">
                <a16:creationId xmlns:a16="http://schemas.microsoft.com/office/drawing/2014/main" id="{B42E7062-998D-473C-B516-FE39A898C028}"/>
              </a:ext>
            </a:extLst>
          </p:cNvPr>
          <p:cNvSpPr/>
          <p:nvPr/>
        </p:nvSpPr>
        <p:spPr>
          <a:xfrm>
            <a:off x="4071549" y="1854077"/>
            <a:ext cx="1219195" cy="3733782"/>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78FD40-CC27-45F0-8FCD-6976310B0BC7}"/>
              </a:ext>
            </a:extLst>
          </p:cNvPr>
          <p:cNvSpPr txBox="1"/>
          <p:nvPr/>
        </p:nvSpPr>
        <p:spPr>
          <a:xfrm>
            <a:off x="3500048" y="5631295"/>
            <a:ext cx="2819400" cy="738664"/>
          </a:xfrm>
          <a:prstGeom prst="rect">
            <a:avLst/>
          </a:prstGeom>
          <a:noFill/>
        </p:spPr>
        <p:txBody>
          <a:bodyPr wrap="square" rtlCol="0">
            <a:spAutoFit/>
          </a:bodyPr>
          <a:lstStyle/>
          <a:p>
            <a:r>
              <a:rPr lang="en-US" sz="1400" baseline="0" dirty="0">
                <a:solidFill>
                  <a:srgbClr val="7030A0"/>
                </a:solidFill>
                <a:latin typeface="Arial" panose="020B0604020202020204" pitchFamily="34" charset="0"/>
              </a:rPr>
              <a:t>Not considering the CH in the simulation </a:t>
            </a:r>
            <a:r>
              <a:rPr lang="en-US" sz="1400" baseline="0" dirty="0">
                <a:solidFill>
                  <a:srgbClr val="7030A0"/>
                </a:solidFill>
                <a:latin typeface="Arial" panose="020B0604020202020204" pitchFamily="34" charset="0"/>
                <a:sym typeface="Symbol" panose="05050102010706020507" pitchFamily="18" charset="2"/>
              </a:rPr>
              <a:t> </a:t>
            </a:r>
            <a:r>
              <a:rPr lang="en-US" sz="1400" baseline="0" dirty="0">
                <a:solidFill>
                  <a:srgbClr val="7030A0"/>
                </a:solidFill>
                <a:latin typeface="Arial" panose="020B0604020202020204" pitchFamily="34" charset="0"/>
              </a:rPr>
              <a:t>over-estimated D diffusion in the N</a:t>
            </a:r>
            <a:r>
              <a:rPr lang="en-US" sz="1400" dirty="0">
                <a:solidFill>
                  <a:srgbClr val="7030A0"/>
                </a:solidFill>
                <a:latin typeface="Arial" panose="020B0604020202020204" pitchFamily="34" charset="0"/>
              </a:rPr>
              <a:t>2</a:t>
            </a:r>
            <a:r>
              <a:rPr lang="en-US" sz="1400" baseline="0" dirty="0">
                <a:solidFill>
                  <a:srgbClr val="7030A0"/>
                </a:solidFill>
                <a:latin typeface="Arial" panose="020B0604020202020204" pitchFamily="34" charset="0"/>
              </a:rPr>
              <a:t>D</a:t>
            </a:r>
            <a:r>
              <a:rPr lang="en-US" sz="1400" dirty="0">
                <a:solidFill>
                  <a:srgbClr val="7030A0"/>
                </a:solidFill>
                <a:latin typeface="Arial" panose="020B0604020202020204" pitchFamily="34" charset="0"/>
              </a:rPr>
              <a:t>2</a:t>
            </a:r>
            <a:r>
              <a:rPr lang="en-US" sz="1400" baseline="0" dirty="0">
                <a:solidFill>
                  <a:srgbClr val="7030A0"/>
                </a:solidFill>
                <a:latin typeface="Arial" panose="020B0604020202020204" pitchFamily="34" charset="0"/>
              </a:rPr>
              <a:t> case</a:t>
            </a:r>
          </a:p>
        </p:txBody>
      </p:sp>
      <p:sp>
        <p:nvSpPr>
          <p:cNvPr id="17" name="Rectangle 16">
            <a:extLst>
              <a:ext uri="{FF2B5EF4-FFF2-40B4-BE49-F238E27FC236}">
                <a16:creationId xmlns:a16="http://schemas.microsoft.com/office/drawing/2014/main" id="{26E6EBA5-24DA-4EF7-B457-AD24B43ECB1C}"/>
              </a:ext>
            </a:extLst>
          </p:cNvPr>
          <p:cNvSpPr/>
          <p:nvPr/>
        </p:nvSpPr>
        <p:spPr>
          <a:xfrm>
            <a:off x="3429000" y="3124200"/>
            <a:ext cx="457200" cy="25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B79A57-C7D6-4366-910A-B935776DDE29}"/>
              </a:ext>
            </a:extLst>
          </p:cNvPr>
          <p:cNvSpPr/>
          <p:nvPr/>
        </p:nvSpPr>
        <p:spPr>
          <a:xfrm rot="18605040">
            <a:off x="3002214" y="4752183"/>
            <a:ext cx="811962" cy="25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B7AFAB1-C823-456E-8CCE-6D40D1D8381B}"/>
              </a:ext>
            </a:extLst>
          </p:cNvPr>
          <p:cNvSpPr txBox="1"/>
          <p:nvPr/>
        </p:nvSpPr>
        <p:spPr>
          <a:xfrm>
            <a:off x="2349345" y="2757824"/>
            <a:ext cx="1295400" cy="584775"/>
          </a:xfrm>
          <a:prstGeom prst="rect">
            <a:avLst/>
          </a:prstGeom>
          <a:noFill/>
        </p:spPr>
        <p:txBody>
          <a:bodyPr wrap="square" rtlCol="0">
            <a:spAutoFit/>
          </a:bodyPr>
          <a:lstStyle/>
          <a:p>
            <a:pPr algn="ctr"/>
            <a:r>
              <a:rPr lang="en-US" sz="1600" baseline="0" dirty="0">
                <a:solidFill>
                  <a:srgbClr val="0000FF"/>
                </a:solidFill>
                <a:latin typeface="Arial" panose="020B0604020202020204" pitchFamily="34" charset="0"/>
              </a:rPr>
              <a:t>OMEGA data</a:t>
            </a:r>
          </a:p>
        </p:txBody>
      </p:sp>
      <p:sp>
        <p:nvSpPr>
          <p:cNvPr id="23" name="TextBox 22">
            <a:extLst>
              <a:ext uri="{FF2B5EF4-FFF2-40B4-BE49-F238E27FC236}">
                <a16:creationId xmlns:a16="http://schemas.microsoft.com/office/drawing/2014/main" id="{7CB08921-9872-4D6D-8657-9B39CEABEEA6}"/>
              </a:ext>
            </a:extLst>
          </p:cNvPr>
          <p:cNvSpPr txBox="1"/>
          <p:nvPr/>
        </p:nvSpPr>
        <p:spPr>
          <a:xfrm>
            <a:off x="4038600" y="2699147"/>
            <a:ext cx="1295400" cy="338554"/>
          </a:xfrm>
          <a:prstGeom prst="rect">
            <a:avLst/>
          </a:prstGeom>
          <a:noFill/>
        </p:spPr>
        <p:txBody>
          <a:bodyPr wrap="square" rtlCol="0">
            <a:spAutoFit/>
          </a:bodyPr>
          <a:lstStyle/>
          <a:p>
            <a:pPr algn="ctr"/>
            <a:r>
              <a:rPr lang="en-US" sz="1600" baseline="0" dirty="0">
                <a:solidFill>
                  <a:srgbClr val="7030A0"/>
                </a:solidFill>
                <a:latin typeface="Arial" panose="020B0604020202020204" pitchFamily="34" charset="0"/>
              </a:rPr>
              <a:t>Kinetic sims</a:t>
            </a:r>
          </a:p>
        </p:txBody>
      </p:sp>
      <p:sp>
        <p:nvSpPr>
          <p:cNvPr id="24" name="TextBox 23">
            <a:extLst>
              <a:ext uri="{FF2B5EF4-FFF2-40B4-BE49-F238E27FC236}">
                <a16:creationId xmlns:a16="http://schemas.microsoft.com/office/drawing/2014/main" id="{72885569-9515-44E4-AFC1-CCDA48F1F300}"/>
              </a:ext>
            </a:extLst>
          </p:cNvPr>
          <p:cNvSpPr txBox="1"/>
          <p:nvPr/>
        </p:nvSpPr>
        <p:spPr>
          <a:xfrm>
            <a:off x="5363095" y="2699147"/>
            <a:ext cx="851055" cy="584775"/>
          </a:xfrm>
          <a:prstGeom prst="rect">
            <a:avLst/>
          </a:prstGeom>
          <a:noFill/>
        </p:spPr>
        <p:txBody>
          <a:bodyPr wrap="square" rtlCol="0">
            <a:spAutoFit/>
          </a:bodyPr>
          <a:lstStyle/>
          <a:p>
            <a:pPr algn="ctr"/>
            <a:r>
              <a:rPr lang="en-US" sz="1600" baseline="0" dirty="0">
                <a:solidFill>
                  <a:srgbClr val="FF00FF"/>
                </a:solidFill>
                <a:latin typeface="Arial" panose="020B0604020202020204" pitchFamily="34" charset="0"/>
              </a:rPr>
              <a:t>Hydro</a:t>
            </a:r>
          </a:p>
          <a:p>
            <a:pPr algn="ctr"/>
            <a:r>
              <a:rPr lang="en-US" sz="1600" baseline="0" dirty="0">
                <a:solidFill>
                  <a:srgbClr val="FF00FF"/>
                </a:solidFill>
                <a:latin typeface="Arial" panose="020B0604020202020204" pitchFamily="34" charset="0"/>
              </a:rPr>
              <a:t>sim</a:t>
            </a:r>
          </a:p>
        </p:txBody>
      </p:sp>
    </p:spTree>
    <p:extLst>
      <p:ext uri="{BB962C8B-B14F-4D97-AF65-F5344CB8AC3E}">
        <p14:creationId xmlns:p14="http://schemas.microsoft.com/office/powerpoint/2010/main" val="3874782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AE12BA-8431-43D1-AC26-60EAE7FB2150}" type="slidenum">
              <a:rPr lang="en-US" smtClean="0"/>
              <a:pPr/>
              <a:t>53</a:t>
            </a:fld>
            <a:endParaRPr lang="en-US"/>
          </a:p>
        </p:txBody>
      </p:sp>
      <p:sp>
        <p:nvSpPr>
          <p:cNvPr id="3" name="TextBox 2"/>
          <p:cNvSpPr txBox="1"/>
          <p:nvPr/>
        </p:nvSpPr>
        <p:spPr>
          <a:xfrm>
            <a:off x="626568" y="276999"/>
            <a:ext cx="9203232"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An ongoing NIF experiment is addressing the impact of bound electron screening</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2057400" y="1712528"/>
            <a:ext cx="7857431" cy="3784032"/>
          </a:xfrm>
          <a:prstGeom prst="rect">
            <a:avLst/>
          </a:prstGeom>
        </p:spPr>
      </p:pic>
      <p:sp>
        <p:nvSpPr>
          <p:cNvPr id="8" name="TextBox 7"/>
          <p:cNvSpPr txBox="1"/>
          <p:nvPr/>
        </p:nvSpPr>
        <p:spPr>
          <a:xfrm>
            <a:off x="3352800" y="1543250"/>
            <a:ext cx="1752600" cy="338554"/>
          </a:xfrm>
          <a:prstGeom prst="rect">
            <a:avLst/>
          </a:prstGeom>
          <a:noFill/>
        </p:spPr>
        <p:txBody>
          <a:bodyPr wrap="square" rtlCol="0">
            <a:spAutoFit/>
          </a:bodyPr>
          <a:lstStyle/>
          <a:p>
            <a:r>
              <a:rPr lang="en-US" sz="1600" baseline="0" dirty="0">
                <a:latin typeface="Arial" panose="020B0604020202020204" pitchFamily="34" charset="0"/>
              </a:rPr>
              <a:t>D + </a:t>
            </a:r>
            <a:r>
              <a:rPr lang="en-US" sz="1600" baseline="30000" dirty="0">
                <a:latin typeface="Arial" panose="020B0604020202020204" pitchFamily="34" charset="0"/>
              </a:rPr>
              <a:t>3</a:t>
            </a:r>
            <a:r>
              <a:rPr lang="en-US" sz="1600" baseline="0" dirty="0">
                <a:latin typeface="Arial" panose="020B0604020202020204" pitchFamily="34" charset="0"/>
              </a:rPr>
              <a:t>He</a:t>
            </a:r>
            <a:r>
              <a:rPr lang="en-US" sz="1600" baseline="0" dirty="0">
                <a:latin typeface="Arial" panose="020B0604020202020204" pitchFamily="34" charset="0"/>
                <a:sym typeface="Symbol" panose="05050102010706020507" pitchFamily="18" charset="2"/>
              </a:rPr>
              <a:t>  + p</a:t>
            </a:r>
            <a:endParaRPr lang="en-US" sz="1600" baseline="0" dirty="0">
              <a:latin typeface="Arial" panose="020B0604020202020204" pitchFamily="34" charset="0"/>
            </a:endParaRPr>
          </a:p>
        </p:txBody>
      </p:sp>
      <p:sp>
        <p:nvSpPr>
          <p:cNvPr id="9" name="Rectangle 8"/>
          <p:cNvSpPr/>
          <p:nvPr/>
        </p:nvSpPr>
        <p:spPr>
          <a:xfrm>
            <a:off x="762000" y="6259917"/>
            <a:ext cx="2814299" cy="461558"/>
          </a:xfrm>
          <a:prstGeom prst="rect">
            <a:avLst/>
          </a:prstGeom>
        </p:spPr>
        <p:txBody>
          <a:bodyPr wrap="square" lIns="91330" tIns="45667" rIns="91330" bIns="45667">
            <a:spAutoFit/>
          </a:bodyPr>
          <a:lstStyle>
            <a:defPPr>
              <a:defRPr lang="en-US"/>
            </a:defPPr>
            <a:lvl1pPr marL="0" algn="l" defTabSz="502066" rtl="0" eaLnBrk="1" latinLnBrk="0" hangingPunct="1">
              <a:defRPr sz="2000" kern="1200">
                <a:solidFill>
                  <a:schemeClr val="tx1"/>
                </a:solidFill>
                <a:latin typeface="+mn-lt"/>
                <a:ea typeface="+mn-ea"/>
                <a:cs typeface="+mn-cs"/>
              </a:defRPr>
            </a:lvl1pPr>
            <a:lvl2pPr marL="502066" algn="l" defTabSz="502066" rtl="0" eaLnBrk="1" latinLnBrk="0" hangingPunct="1">
              <a:defRPr sz="2000" kern="1200">
                <a:solidFill>
                  <a:schemeClr val="tx1"/>
                </a:solidFill>
                <a:latin typeface="+mn-lt"/>
                <a:ea typeface="+mn-ea"/>
                <a:cs typeface="+mn-cs"/>
              </a:defRPr>
            </a:lvl2pPr>
            <a:lvl3pPr marL="1004135" algn="l" defTabSz="502066" rtl="0" eaLnBrk="1" latinLnBrk="0" hangingPunct="1">
              <a:defRPr sz="2000" kern="1200">
                <a:solidFill>
                  <a:schemeClr val="tx1"/>
                </a:solidFill>
                <a:latin typeface="+mn-lt"/>
                <a:ea typeface="+mn-ea"/>
                <a:cs typeface="+mn-cs"/>
              </a:defRPr>
            </a:lvl3pPr>
            <a:lvl4pPr marL="1506199" algn="l" defTabSz="502066" rtl="0" eaLnBrk="1" latinLnBrk="0" hangingPunct="1">
              <a:defRPr sz="2000" kern="1200">
                <a:solidFill>
                  <a:schemeClr val="tx1"/>
                </a:solidFill>
                <a:latin typeface="+mn-lt"/>
                <a:ea typeface="+mn-ea"/>
                <a:cs typeface="+mn-cs"/>
              </a:defRPr>
            </a:lvl4pPr>
            <a:lvl5pPr marL="2008265" algn="l" defTabSz="502066" rtl="0" eaLnBrk="1" latinLnBrk="0" hangingPunct="1">
              <a:defRPr sz="2000" kern="1200">
                <a:solidFill>
                  <a:schemeClr val="tx1"/>
                </a:solidFill>
                <a:latin typeface="+mn-lt"/>
                <a:ea typeface="+mn-ea"/>
                <a:cs typeface="+mn-cs"/>
              </a:defRPr>
            </a:lvl5pPr>
            <a:lvl6pPr marL="2510325" algn="l" defTabSz="502066" rtl="0" eaLnBrk="1" latinLnBrk="0" hangingPunct="1">
              <a:defRPr sz="2000" kern="1200">
                <a:solidFill>
                  <a:schemeClr val="tx1"/>
                </a:solidFill>
                <a:latin typeface="+mn-lt"/>
                <a:ea typeface="+mn-ea"/>
                <a:cs typeface="+mn-cs"/>
              </a:defRPr>
            </a:lvl6pPr>
            <a:lvl7pPr marL="3012396" algn="l" defTabSz="502066" rtl="0" eaLnBrk="1" latinLnBrk="0" hangingPunct="1">
              <a:defRPr sz="2000" kern="1200">
                <a:solidFill>
                  <a:schemeClr val="tx1"/>
                </a:solidFill>
                <a:latin typeface="+mn-lt"/>
                <a:ea typeface="+mn-ea"/>
                <a:cs typeface="+mn-cs"/>
              </a:defRPr>
            </a:lvl7pPr>
            <a:lvl8pPr marL="3514456" algn="l" defTabSz="502066" rtl="0" eaLnBrk="1" latinLnBrk="0" hangingPunct="1">
              <a:defRPr sz="2000" kern="1200">
                <a:solidFill>
                  <a:schemeClr val="tx1"/>
                </a:solidFill>
                <a:latin typeface="+mn-lt"/>
                <a:ea typeface="+mn-ea"/>
                <a:cs typeface="+mn-cs"/>
              </a:defRPr>
            </a:lvl8pPr>
            <a:lvl9pPr marL="4016525" algn="l" defTabSz="502066" rtl="0" eaLnBrk="1" latinLnBrk="0" hangingPunct="1">
              <a:defRPr sz="2000" kern="1200">
                <a:solidFill>
                  <a:schemeClr val="tx1"/>
                </a:solidFill>
                <a:latin typeface="+mn-lt"/>
                <a:ea typeface="+mn-ea"/>
                <a:cs typeface="+mn-cs"/>
              </a:defRPr>
            </a:lvl9pPr>
          </a:lstStyle>
          <a:p>
            <a:r>
              <a:rPr lang="en-US" sz="1200" baseline="0" dirty="0">
                <a:latin typeface="Arial" panose="020B0604020202020204" pitchFamily="34" charset="0"/>
                <a:cs typeface="Arial" panose="020B0604020202020204" pitchFamily="34" charset="0"/>
              </a:rPr>
              <a:t>M. </a:t>
            </a:r>
            <a:r>
              <a:rPr lang="en-US" sz="1200" baseline="0" dirty="0" err="1">
                <a:latin typeface="Arial" panose="020B0604020202020204" pitchFamily="34" charset="0"/>
                <a:cs typeface="Arial" panose="020B0604020202020204" pitchFamily="34" charset="0"/>
              </a:rPr>
              <a:t>Aliotta</a:t>
            </a:r>
            <a:r>
              <a:rPr lang="en-US" sz="1200" i="1" baseline="0" dirty="0">
                <a:latin typeface="Arial" panose="020B0604020202020204" pitchFamily="34" charset="0"/>
                <a:cs typeface="Arial" panose="020B0604020202020204" pitchFamily="34" charset="0"/>
              </a:rPr>
              <a:t> et al</a:t>
            </a:r>
            <a:r>
              <a:rPr lang="en-US" sz="1200" baseline="0" dirty="0">
                <a:latin typeface="Arial" panose="020B0604020202020204" pitchFamily="34" charset="0"/>
                <a:cs typeface="Arial" panose="020B0604020202020204" pitchFamily="34" charset="0"/>
              </a:rPr>
              <a:t>, NP A (2001).</a:t>
            </a:r>
          </a:p>
          <a:p>
            <a:r>
              <a:rPr lang="en-US" sz="1200" baseline="0" dirty="0">
                <a:latin typeface="Arial" panose="020B0604020202020204" pitchFamily="34" charset="0"/>
                <a:cs typeface="Arial" panose="020B0604020202020204" pitchFamily="34" charset="0"/>
              </a:rPr>
              <a:t>S. </a:t>
            </a:r>
            <a:r>
              <a:rPr lang="en-US" sz="1200" baseline="0" dirty="0" err="1">
                <a:latin typeface="Arial" panose="020B0604020202020204" pitchFamily="34" charset="0"/>
                <a:cs typeface="Arial" panose="020B0604020202020204" pitchFamily="34" charset="0"/>
              </a:rPr>
              <a:t>Engstler</a:t>
            </a:r>
            <a:r>
              <a:rPr lang="en-US" sz="1200" baseline="0" dirty="0">
                <a:latin typeface="Arial" panose="020B0604020202020204" pitchFamily="34" charset="0"/>
                <a:cs typeface="Arial" panose="020B0604020202020204" pitchFamily="34" charset="0"/>
              </a:rPr>
              <a:t> </a:t>
            </a:r>
            <a:r>
              <a:rPr lang="en-US" sz="1200" i="1" baseline="0" dirty="0">
                <a:latin typeface="Arial" panose="020B0604020202020204" pitchFamily="34" charset="0"/>
                <a:cs typeface="Arial" panose="020B0604020202020204" pitchFamily="34" charset="0"/>
              </a:rPr>
              <a:t>et al.</a:t>
            </a:r>
            <a:r>
              <a:rPr lang="en-US" sz="1200" baseline="0" dirty="0">
                <a:latin typeface="Arial" panose="020B0604020202020204" pitchFamily="34" charset="0"/>
                <a:cs typeface="Arial" panose="020B0604020202020204" pitchFamily="34" charset="0"/>
              </a:rPr>
              <a:t>, Phys. Lett. B (1988).</a:t>
            </a:r>
          </a:p>
        </p:txBody>
      </p:sp>
      <p:sp>
        <p:nvSpPr>
          <p:cNvPr id="10" name="TextBox 9">
            <a:extLst>
              <a:ext uri="{FF2B5EF4-FFF2-40B4-BE49-F238E27FC236}">
                <a16:creationId xmlns:a16="http://schemas.microsoft.com/office/drawing/2014/main" id="{D87BB819-D837-43B9-BFC1-3D65B74CC893}"/>
              </a:ext>
            </a:extLst>
          </p:cNvPr>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spTree>
    <p:extLst>
      <p:ext uri="{BB962C8B-B14F-4D97-AF65-F5344CB8AC3E}">
        <p14:creationId xmlns:p14="http://schemas.microsoft.com/office/powerpoint/2010/main" val="297285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AE12BA-8431-43D1-AC26-60EAE7FB2150}" type="slidenum">
              <a:rPr lang="en-US" smtClean="0"/>
              <a:pPr/>
              <a:t>54</a:t>
            </a:fld>
            <a:endParaRPr lang="en-US"/>
          </a:p>
        </p:txBody>
      </p:sp>
      <p:sp>
        <p:nvSpPr>
          <p:cNvPr id="3" name="TextBox 2"/>
          <p:cNvSpPr txBox="1"/>
          <p:nvPr/>
        </p:nvSpPr>
        <p:spPr>
          <a:xfrm>
            <a:off x="626568" y="276999"/>
            <a:ext cx="9203232"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An ongoing NIF experiment is addressing the impact of bound electron screening</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2057400" y="1712528"/>
            <a:ext cx="7857431" cy="3784032"/>
          </a:xfrm>
          <a:prstGeom prst="rect">
            <a:avLst/>
          </a:prstGeom>
        </p:spPr>
      </p:pic>
      <p:sp>
        <p:nvSpPr>
          <p:cNvPr id="8" name="TextBox 7"/>
          <p:cNvSpPr txBox="1"/>
          <p:nvPr/>
        </p:nvSpPr>
        <p:spPr>
          <a:xfrm>
            <a:off x="3352800" y="1543250"/>
            <a:ext cx="1752600" cy="338554"/>
          </a:xfrm>
          <a:prstGeom prst="rect">
            <a:avLst/>
          </a:prstGeom>
          <a:noFill/>
        </p:spPr>
        <p:txBody>
          <a:bodyPr wrap="square" rtlCol="0">
            <a:spAutoFit/>
          </a:bodyPr>
          <a:lstStyle/>
          <a:p>
            <a:r>
              <a:rPr lang="en-US" sz="1600" baseline="0" dirty="0">
                <a:latin typeface="Arial" panose="020B0604020202020204" pitchFamily="34" charset="0"/>
              </a:rPr>
              <a:t>D + </a:t>
            </a:r>
            <a:r>
              <a:rPr lang="en-US" sz="1600" baseline="30000" dirty="0">
                <a:latin typeface="Arial" panose="020B0604020202020204" pitchFamily="34" charset="0"/>
              </a:rPr>
              <a:t>3</a:t>
            </a:r>
            <a:r>
              <a:rPr lang="en-US" sz="1600" baseline="0" dirty="0">
                <a:latin typeface="Arial" panose="020B0604020202020204" pitchFamily="34" charset="0"/>
              </a:rPr>
              <a:t>He</a:t>
            </a:r>
            <a:r>
              <a:rPr lang="en-US" sz="1600" baseline="0" dirty="0">
                <a:latin typeface="Arial" panose="020B0604020202020204" pitchFamily="34" charset="0"/>
                <a:sym typeface="Symbol" panose="05050102010706020507" pitchFamily="18" charset="2"/>
              </a:rPr>
              <a:t>  + p</a:t>
            </a:r>
            <a:endParaRPr lang="en-US" sz="1600" baseline="0" dirty="0">
              <a:latin typeface="Arial" panose="020B0604020202020204" pitchFamily="34" charset="0"/>
            </a:endParaRPr>
          </a:p>
        </p:txBody>
      </p:sp>
      <p:sp>
        <p:nvSpPr>
          <p:cNvPr id="9" name="Rectangle 8"/>
          <p:cNvSpPr/>
          <p:nvPr/>
        </p:nvSpPr>
        <p:spPr>
          <a:xfrm>
            <a:off x="762000" y="6259917"/>
            <a:ext cx="2814299" cy="461558"/>
          </a:xfrm>
          <a:prstGeom prst="rect">
            <a:avLst/>
          </a:prstGeom>
        </p:spPr>
        <p:txBody>
          <a:bodyPr wrap="square" lIns="91330" tIns="45667" rIns="91330" bIns="45667">
            <a:spAutoFit/>
          </a:bodyPr>
          <a:lstStyle>
            <a:defPPr>
              <a:defRPr lang="en-US"/>
            </a:defPPr>
            <a:lvl1pPr marL="0" algn="l" defTabSz="502066" rtl="0" eaLnBrk="1" latinLnBrk="0" hangingPunct="1">
              <a:defRPr sz="2000" kern="1200">
                <a:solidFill>
                  <a:schemeClr val="tx1"/>
                </a:solidFill>
                <a:latin typeface="+mn-lt"/>
                <a:ea typeface="+mn-ea"/>
                <a:cs typeface="+mn-cs"/>
              </a:defRPr>
            </a:lvl1pPr>
            <a:lvl2pPr marL="502066" algn="l" defTabSz="502066" rtl="0" eaLnBrk="1" latinLnBrk="0" hangingPunct="1">
              <a:defRPr sz="2000" kern="1200">
                <a:solidFill>
                  <a:schemeClr val="tx1"/>
                </a:solidFill>
                <a:latin typeface="+mn-lt"/>
                <a:ea typeface="+mn-ea"/>
                <a:cs typeface="+mn-cs"/>
              </a:defRPr>
            </a:lvl2pPr>
            <a:lvl3pPr marL="1004135" algn="l" defTabSz="502066" rtl="0" eaLnBrk="1" latinLnBrk="0" hangingPunct="1">
              <a:defRPr sz="2000" kern="1200">
                <a:solidFill>
                  <a:schemeClr val="tx1"/>
                </a:solidFill>
                <a:latin typeface="+mn-lt"/>
                <a:ea typeface="+mn-ea"/>
                <a:cs typeface="+mn-cs"/>
              </a:defRPr>
            </a:lvl3pPr>
            <a:lvl4pPr marL="1506199" algn="l" defTabSz="502066" rtl="0" eaLnBrk="1" latinLnBrk="0" hangingPunct="1">
              <a:defRPr sz="2000" kern="1200">
                <a:solidFill>
                  <a:schemeClr val="tx1"/>
                </a:solidFill>
                <a:latin typeface="+mn-lt"/>
                <a:ea typeface="+mn-ea"/>
                <a:cs typeface="+mn-cs"/>
              </a:defRPr>
            </a:lvl4pPr>
            <a:lvl5pPr marL="2008265" algn="l" defTabSz="502066" rtl="0" eaLnBrk="1" latinLnBrk="0" hangingPunct="1">
              <a:defRPr sz="2000" kern="1200">
                <a:solidFill>
                  <a:schemeClr val="tx1"/>
                </a:solidFill>
                <a:latin typeface="+mn-lt"/>
                <a:ea typeface="+mn-ea"/>
                <a:cs typeface="+mn-cs"/>
              </a:defRPr>
            </a:lvl5pPr>
            <a:lvl6pPr marL="2510325" algn="l" defTabSz="502066" rtl="0" eaLnBrk="1" latinLnBrk="0" hangingPunct="1">
              <a:defRPr sz="2000" kern="1200">
                <a:solidFill>
                  <a:schemeClr val="tx1"/>
                </a:solidFill>
                <a:latin typeface="+mn-lt"/>
                <a:ea typeface="+mn-ea"/>
                <a:cs typeface="+mn-cs"/>
              </a:defRPr>
            </a:lvl6pPr>
            <a:lvl7pPr marL="3012396" algn="l" defTabSz="502066" rtl="0" eaLnBrk="1" latinLnBrk="0" hangingPunct="1">
              <a:defRPr sz="2000" kern="1200">
                <a:solidFill>
                  <a:schemeClr val="tx1"/>
                </a:solidFill>
                <a:latin typeface="+mn-lt"/>
                <a:ea typeface="+mn-ea"/>
                <a:cs typeface="+mn-cs"/>
              </a:defRPr>
            </a:lvl7pPr>
            <a:lvl8pPr marL="3514456" algn="l" defTabSz="502066" rtl="0" eaLnBrk="1" latinLnBrk="0" hangingPunct="1">
              <a:defRPr sz="2000" kern="1200">
                <a:solidFill>
                  <a:schemeClr val="tx1"/>
                </a:solidFill>
                <a:latin typeface="+mn-lt"/>
                <a:ea typeface="+mn-ea"/>
                <a:cs typeface="+mn-cs"/>
              </a:defRPr>
            </a:lvl8pPr>
            <a:lvl9pPr marL="4016525" algn="l" defTabSz="502066" rtl="0" eaLnBrk="1" latinLnBrk="0" hangingPunct="1">
              <a:defRPr sz="2000" kern="1200">
                <a:solidFill>
                  <a:schemeClr val="tx1"/>
                </a:solidFill>
                <a:latin typeface="+mn-lt"/>
                <a:ea typeface="+mn-ea"/>
                <a:cs typeface="+mn-cs"/>
              </a:defRPr>
            </a:lvl9pPr>
          </a:lstStyle>
          <a:p>
            <a:r>
              <a:rPr lang="en-US" sz="1200" baseline="0" dirty="0">
                <a:latin typeface="Arial" panose="020B0604020202020204" pitchFamily="34" charset="0"/>
                <a:cs typeface="Arial" panose="020B0604020202020204" pitchFamily="34" charset="0"/>
              </a:rPr>
              <a:t>M. </a:t>
            </a:r>
            <a:r>
              <a:rPr lang="en-US" sz="1200" baseline="0" dirty="0" err="1">
                <a:latin typeface="Arial" panose="020B0604020202020204" pitchFamily="34" charset="0"/>
                <a:cs typeface="Arial" panose="020B0604020202020204" pitchFamily="34" charset="0"/>
              </a:rPr>
              <a:t>Aliotta</a:t>
            </a:r>
            <a:r>
              <a:rPr lang="en-US" sz="1200" i="1" baseline="0" dirty="0">
                <a:latin typeface="Arial" panose="020B0604020202020204" pitchFamily="34" charset="0"/>
                <a:cs typeface="Arial" panose="020B0604020202020204" pitchFamily="34" charset="0"/>
              </a:rPr>
              <a:t> et al</a:t>
            </a:r>
            <a:r>
              <a:rPr lang="en-US" sz="1200" baseline="0" dirty="0">
                <a:latin typeface="Arial" panose="020B0604020202020204" pitchFamily="34" charset="0"/>
                <a:cs typeface="Arial" panose="020B0604020202020204" pitchFamily="34" charset="0"/>
              </a:rPr>
              <a:t>, NP A (2001).</a:t>
            </a:r>
          </a:p>
          <a:p>
            <a:r>
              <a:rPr lang="en-US" sz="1200" baseline="0" dirty="0">
                <a:latin typeface="Arial" panose="020B0604020202020204" pitchFamily="34" charset="0"/>
                <a:cs typeface="Arial" panose="020B0604020202020204" pitchFamily="34" charset="0"/>
              </a:rPr>
              <a:t>S. </a:t>
            </a:r>
            <a:r>
              <a:rPr lang="en-US" sz="1200" baseline="0" dirty="0" err="1">
                <a:latin typeface="Arial" panose="020B0604020202020204" pitchFamily="34" charset="0"/>
                <a:cs typeface="Arial" panose="020B0604020202020204" pitchFamily="34" charset="0"/>
              </a:rPr>
              <a:t>Engstler</a:t>
            </a:r>
            <a:r>
              <a:rPr lang="en-US" sz="1200" baseline="0" dirty="0">
                <a:latin typeface="Arial" panose="020B0604020202020204" pitchFamily="34" charset="0"/>
                <a:cs typeface="Arial" panose="020B0604020202020204" pitchFamily="34" charset="0"/>
              </a:rPr>
              <a:t> </a:t>
            </a:r>
            <a:r>
              <a:rPr lang="en-US" sz="1200" i="1" baseline="0" dirty="0">
                <a:latin typeface="Arial" panose="020B0604020202020204" pitchFamily="34" charset="0"/>
                <a:cs typeface="Arial" panose="020B0604020202020204" pitchFamily="34" charset="0"/>
              </a:rPr>
              <a:t>et al.</a:t>
            </a:r>
            <a:r>
              <a:rPr lang="en-US" sz="1200" baseline="0" dirty="0">
                <a:latin typeface="Arial" panose="020B0604020202020204" pitchFamily="34" charset="0"/>
                <a:cs typeface="Arial" panose="020B0604020202020204" pitchFamily="34" charset="0"/>
              </a:rPr>
              <a:t>, Phys. Lett. B (1988).</a:t>
            </a:r>
          </a:p>
        </p:txBody>
      </p:sp>
      <p:cxnSp>
        <p:nvCxnSpPr>
          <p:cNvPr id="11" name="Straight Arrow Connector 10"/>
          <p:cNvCxnSpPr/>
          <p:nvPr/>
        </p:nvCxnSpPr>
        <p:spPr>
          <a:xfrm flipV="1">
            <a:off x="4229100" y="5105400"/>
            <a:ext cx="0" cy="5334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953000" y="5097780"/>
            <a:ext cx="0" cy="5334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5638800"/>
            <a:ext cx="2133600" cy="584775"/>
          </a:xfrm>
          <a:prstGeom prst="rect">
            <a:avLst/>
          </a:prstGeom>
          <a:noFill/>
        </p:spPr>
        <p:txBody>
          <a:bodyPr wrap="square" rtlCol="0">
            <a:spAutoFit/>
          </a:bodyPr>
          <a:lstStyle/>
          <a:p>
            <a:r>
              <a:rPr lang="en-US" sz="1600" b="1" baseline="0" dirty="0">
                <a:solidFill>
                  <a:srgbClr val="00B050"/>
                </a:solidFill>
                <a:latin typeface="Arial" panose="020B0604020202020204" pitchFamily="34" charset="0"/>
              </a:rPr>
              <a:t>Working to probe this range at NIF</a:t>
            </a:r>
          </a:p>
        </p:txBody>
      </p:sp>
      <p:sp>
        <p:nvSpPr>
          <p:cNvPr id="14" name="TextBox 13">
            <a:extLst>
              <a:ext uri="{FF2B5EF4-FFF2-40B4-BE49-F238E27FC236}">
                <a16:creationId xmlns:a16="http://schemas.microsoft.com/office/drawing/2014/main" id="{C28AC90B-61EA-462F-831B-F3A1B9C846DC}"/>
              </a:ext>
            </a:extLst>
          </p:cNvPr>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spTree>
    <p:extLst>
      <p:ext uri="{BB962C8B-B14F-4D97-AF65-F5344CB8AC3E}">
        <p14:creationId xmlns:p14="http://schemas.microsoft.com/office/powerpoint/2010/main" val="3861814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620000" y="1992413"/>
            <a:ext cx="3810000" cy="18288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2AE12BA-8431-43D1-AC26-60EAE7FB2150}" type="slidenum">
              <a:rPr lang="en-US" smtClean="0"/>
              <a:pPr/>
              <a:t>55</a:t>
            </a:fld>
            <a:endParaRPr lang="en-US"/>
          </a:p>
        </p:txBody>
      </p:sp>
      <p:sp>
        <p:nvSpPr>
          <p:cNvPr id="3" name="TextBox 2"/>
          <p:cNvSpPr txBox="1"/>
          <p:nvPr/>
        </p:nvSpPr>
        <p:spPr>
          <a:xfrm>
            <a:off x="2990310" y="5394473"/>
            <a:ext cx="6705600" cy="707886"/>
          </a:xfrm>
          <a:prstGeom prst="rect">
            <a:avLst/>
          </a:prstGeom>
          <a:solidFill>
            <a:srgbClr val="FFFF00"/>
          </a:solidFill>
        </p:spPr>
        <p:txBody>
          <a:bodyPr wrap="square" rtlCol="0">
            <a:spAutoFit/>
          </a:bodyPr>
          <a:lstStyle/>
          <a:p>
            <a:pPr marL="171450" indent="-3175" fontAlgn="auto">
              <a:spcBef>
                <a:spcPts val="0"/>
              </a:spcBef>
              <a:spcAft>
                <a:spcPts val="0"/>
              </a:spcAft>
            </a:pPr>
            <a:r>
              <a:rPr kumimoji="0" lang="en-US" baseline="0" dirty="0">
                <a:latin typeface="Arial" panose="020B0604020202020204" pitchFamily="34" charset="0"/>
                <a:ea typeface="Times New Roman" panose="02020603050405020304" pitchFamily="18" charset="0"/>
                <a:cs typeface="Arial" panose="020B0604020202020204" pitchFamily="34" charset="0"/>
              </a:rPr>
              <a:t>We are working on designing an experiment where plasma screening effects will be directly measureable</a:t>
            </a:r>
          </a:p>
        </p:txBody>
      </p:sp>
      <p:sp>
        <p:nvSpPr>
          <p:cNvPr id="4" name="TextBox 3"/>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Rectangle 15"/>
              <p:cNvSpPr/>
              <p:nvPr/>
            </p:nvSpPr>
            <p:spPr>
              <a:xfrm>
                <a:off x="7772433" y="2500709"/>
                <a:ext cx="3058273" cy="722570"/>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el-GR" sz="2400" i="1" baseline="0" smtClean="0">
                              <a:solidFill>
                                <a:prstClr val="black"/>
                              </a:solidFill>
                              <a:latin typeface="Cambria Math" panose="02040503050406030204" pitchFamily="18" charset="0"/>
                              <a:ea typeface="Cambria Math"/>
                            </a:rPr>
                          </m:ctrlPr>
                        </m:fPr>
                        <m:num>
                          <m:sSub>
                            <m:sSubPr>
                              <m:ctrlPr>
                                <a:rPr kumimoji="0" lang="el-GR" sz="2400" i="1" baseline="0" smtClean="0">
                                  <a:solidFill>
                                    <a:prstClr val="black"/>
                                  </a:solidFill>
                                  <a:latin typeface="Cambria Math" panose="02040503050406030204" pitchFamily="18" charset="0"/>
                                  <a:ea typeface="Cambria Math"/>
                                </a:rPr>
                              </m:ctrlPr>
                            </m:sSubPr>
                            <m:e>
                              <m:r>
                                <m:rPr>
                                  <m:sty m:val="p"/>
                                </m:rPr>
                                <a:rPr kumimoji="0" lang="el-GR" sz="2400" i="1" baseline="0" smtClean="0">
                                  <a:solidFill>
                                    <a:prstClr val="black"/>
                                  </a:solidFill>
                                  <a:latin typeface="Cambria Math"/>
                                  <a:ea typeface="Cambria Math"/>
                                </a:rPr>
                                <m:t>σ</m:t>
                              </m:r>
                            </m:e>
                            <m:sub>
                              <m:r>
                                <m:rPr>
                                  <m:sty m:val="p"/>
                                </m:rPr>
                                <a:rPr kumimoji="0" lang="en-US" sz="2400" baseline="0" smtClean="0">
                                  <a:solidFill>
                                    <a:prstClr val="black"/>
                                  </a:solidFill>
                                  <a:latin typeface="Cambria Math"/>
                                  <a:ea typeface="Cambria Math"/>
                                </a:rPr>
                                <m:t>screened</m:t>
                              </m:r>
                            </m:sub>
                          </m:sSub>
                        </m:num>
                        <m:den>
                          <m:r>
                            <a:rPr kumimoji="0" lang="el-GR" sz="2400" i="1" baseline="0" smtClean="0">
                              <a:solidFill>
                                <a:prstClr val="black"/>
                              </a:solidFill>
                              <a:latin typeface="Cambria Math"/>
                              <a:ea typeface="Cambria Math"/>
                            </a:rPr>
                            <m:t>𝜎</m:t>
                          </m:r>
                        </m:den>
                      </m:f>
                      <m:r>
                        <a:rPr kumimoji="0" lang="en-US" sz="2400" i="1" baseline="0" smtClean="0">
                          <a:solidFill>
                            <a:prstClr val="black"/>
                          </a:solidFill>
                          <a:latin typeface="Cambria Math"/>
                          <a:ea typeface="Cambria Math"/>
                        </a:rPr>
                        <m:t>≈</m:t>
                      </m:r>
                      <m:sSup>
                        <m:sSupPr>
                          <m:ctrlPr>
                            <a:rPr kumimoji="0" lang="en-US" sz="2400" i="1" baseline="0" smtClean="0">
                              <a:solidFill>
                                <a:prstClr val="black"/>
                              </a:solidFill>
                              <a:latin typeface="Cambria Math" panose="02040503050406030204" pitchFamily="18" charset="0"/>
                            </a:rPr>
                          </m:ctrlPr>
                        </m:sSupPr>
                        <m:e>
                          <m:r>
                            <a:rPr kumimoji="0" lang="en-US" sz="2400" i="1" baseline="0" smtClean="0">
                              <a:solidFill>
                                <a:prstClr val="black"/>
                              </a:solidFill>
                              <a:latin typeface="Cambria Math"/>
                            </a:rPr>
                            <m:t>𝑒</m:t>
                          </m:r>
                        </m:e>
                        <m:sup>
                          <m:sSub>
                            <m:sSubPr>
                              <m:ctrlPr>
                                <a:rPr kumimoji="0" lang="en-US" sz="2400" i="1" baseline="0" smtClean="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1</m:t>
                              </m:r>
                            </m:sub>
                          </m:sSub>
                          <m:r>
                            <a:rPr kumimoji="0" lang="en-US" sz="2400" i="1" baseline="0">
                              <a:solidFill>
                                <a:prstClr val="black"/>
                              </a:solidFill>
                              <a:latin typeface="Cambria Math"/>
                            </a:rPr>
                            <m:t> </m:t>
                          </m:r>
                          <m:sSub>
                            <m:sSubPr>
                              <m:ctrlPr>
                                <a:rPr kumimoji="0" lang="en-US" sz="2400" i="1" baseline="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2</m:t>
                              </m:r>
                            </m:sub>
                          </m:sSub>
                          <m:sSub>
                            <m:sSubPr>
                              <m:ctrlPr>
                                <a:rPr kumimoji="0" lang="en-US" sz="2400" i="1" baseline="0">
                                  <a:solidFill>
                                    <a:prstClr val="black"/>
                                  </a:solidFill>
                                  <a:latin typeface="Cambria Math" panose="02040503050406030204" pitchFamily="18" charset="0"/>
                                </a:rPr>
                              </m:ctrlPr>
                            </m:sSubPr>
                            <m:e>
                              <m:r>
                                <a:rPr kumimoji="0" lang="en-US" sz="2400" baseline="0">
                                  <a:solidFill>
                                    <a:prstClr val="black"/>
                                  </a:solidFill>
                                  <a:latin typeface="Cambria Math"/>
                                </a:rPr>
                                <m:t> </m:t>
                              </m:r>
                              <m:acc>
                                <m:accPr>
                                  <m:chr m:val="̃"/>
                                  <m:ctrlPr>
                                    <a:rPr kumimoji="0" lang="en-US" sz="2400" i="1" baseline="0">
                                      <a:solidFill>
                                        <a:prstClr val="black"/>
                                      </a:solidFill>
                                      <a:latin typeface="Cambria Math" panose="02040503050406030204" pitchFamily="18" charset="0"/>
                                    </a:rPr>
                                  </m:ctrlPr>
                                </m:accPr>
                                <m:e>
                                  <m:r>
                                    <m:rPr>
                                      <m:sty m:val="p"/>
                                    </m:rPr>
                                    <a:rPr kumimoji="0" lang="en-US" sz="2400" baseline="0">
                                      <a:solidFill>
                                        <a:prstClr val="black"/>
                                      </a:solidFill>
                                      <a:latin typeface="Cambria Math"/>
                                    </a:rPr>
                                    <m:t>z</m:t>
                                  </m:r>
                                </m:e>
                              </m:acc>
                              <m:r>
                                <a:rPr kumimoji="0" lang="en-US" sz="2400" baseline="0">
                                  <a:solidFill>
                                    <a:prstClr val="black"/>
                                  </a:solidFill>
                                  <a:latin typeface="Cambria Math"/>
                                </a:rPr>
                                <m:t> </m:t>
                              </m:r>
                              <m:r>
                                <m:rPr>
                                  <m:sty m:val="p"/>
                                </m:rPr>
                                <a:rPr kumimoji="0" lang="en-US" sz="2400" baseline="0">
                                  <a:solidFill>
                                    <a:prstClr val="black"/>
                                  </a:solidFill>
                                  <a:latin typeface="Cambria Math"/>
                                </a:rPr>
                                <m:t>Λ</m:t>
                              </m:r>
                            </m:e>
                            <m:sub>
                              <m:r>
                                <a:rPr kumimoji="0" lang="en-US" sz="2400" i="1" baseline="0">
                                  <a:solidFill>
                                    <a:prstClr val="black"/>
                                  </a:solidFill>
                                  <a:latin typeface="Cambria Math"/>
                                </a:rPr>
                                <m:t>0</m:t>
                              </m:r>
                            </m:sub>
                          </m:sSub>
                        </m:sup>
                      </m:sSup>
                    </m:oMath>
                  </m:oMathPara>
                </a14:m>
                <a:endParaRPr kumimoji="0" lang="en-US" sz="2400" baseline="0" dirty="0">
                  <a:solidFill>
                    <a:prstClr val="black"/>
                  </a:solidFill>
                  <a:latin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2433" y="2500709"/>
                <a:ext cx="3058273" cy="722570"/>
              </a:xfrm>
              <a:prstGeom prst="rect">
                <a:avLst/>
              </a:prstGeom>
              <a:blipFill rotWithShape="0">
                <a:blip r:embed="rId3"/>
                <a:stretch>
                  <a:fillRect/>
                </a:stretch>
              </a:blipFill>
            </p:spPr>
            <p:txBody>
              <a:bodyPr/>
              <a:lstStyle/>
              <a:p>
                <a:r>
                  <a:rPr lang="en-US">
                    <a:noFill/>
                  </a:rPr>
                  <a:t> </a:t>
                </a:r>
              </a:p>
            </p:txBody>
          </p:sp>
        </mc:Fallback>
      </mc:AlternateContent>
      <p:sp>
        <p:nvSpPr>
          <p:cNvPr id="17" name="TextBox 16"/>
          <p:cNvSpPr txBox="1"/>
          <p:nvPr/>
        </p:nvSpPr>
        <p:spPr>
          <a:xfrm>
            <a:off x="7620000" y="2065609"/>
            <a:ext cx="3903633" cy="369332"/>
          </a:xfrm>
          <a:prstGeom prst="rect">
            <a:avLst/>
          </a:prstGeom>
          <a:noFill/>
        </p:spPr>
        <p:txBody>
          <a:bodyPr wrap="none" rtlCol="0">
            <a:spAutoFit/>
          </a:bodyPr>
          <a:lstStyle/>
          <a:p>
            <a:pPr fontAlgn="auto">
              <a:spcBef>
                <a:spcPts val="0"/>
              </a:spcBef>
              <a:spcAft>
                <a:spcPts val="0"/>
              </a:spcAft>
            </a:pPr>
            <a:r>
              <a:rPr kumimoji="0" lang="en-US" sz="1800" baseline="0" dirty="0">
                <a:solidFill>
                  <a:prstClr val="black"/>
                </a:solidFill>
                <a:latin typeface="Arial"/>
              </a:rPr>
              <a:t>Simplest plasma screening model</a:t>
            </a:r>
            <a:r>
              <a:rPr kumimoji="0" lang="en-US" sz="1800" baseline="30000" dirty="0">
                <a:solidFill>
                  <a:prstClr val="black"/>
                </a:solidFill>
                <a:latin typeface="Arial"/>
              </a:rPr>
              <a:t>1)</a:t>
            </a:r>
            <a:r>
              <a:rPr kumimoji="0" lang="en-US" sz="1800" baseline="0" dirty="0">
                <a:solidFill>
                  <a:prstClr val="black"/>
                </a:solidFill>
                <a:latin typeface="Arial"/>
              </a:rPr>
              <a:t>:</a:t>
            </a:r>
          </a:p>
        </p:txBody>
      </p:sp>
      <p:sp>
        <p:nvSpPr>
          <p:cNvPr id="18" name="Rectangle 17"/>
          <p:cNvSpPr/>
          <p:nvPr/>
        </p:nvSpPr>
        <p:spPr>
          <a:xfrm>
            <a:off x="364976" y="6356350"/>
            <a:ext cx="6047306" cy="286113"/>
          </a:xfrm>
          <a:prstGeom prst="rect">
            <a:avLst/>
          </a:prstGeom>
        </p:spPr>
        <p:txBody>
          <a:bodyPr wrap="square" lIns="100461" tIns="50233" rIns="100461" bIns="50233">
            <a:spAutoFit/>
          </a:bodyPr>
          <a:lstStyle/>
          <a:p>
            <a:pPr fontAlgn="auto">
              <a:spcBef>
                <a:spcPts val="0"/>
              </a:spcBef>
              <a:spcAft>
                <a:spcPts val="0"/>
              </a:spcAft>
            </a:pPr>
            <a:r>
              <a:rPr kumimoji="0" lang="de-DE" sz="1200" baseline="30000" dirty="0">
                <a:solidFill>
                  <a:prstClr val="black"/>
                </a:solidFill>
                <a:latin typeface="Arial"/>
              </a:rPr>
              <a:t>1</a:t>
            </a:r>
            <a:r>
              <a:rPr kumimoji="0" lang="de-DE" sz="1200" baseline="0" dirty="0">
                <a:solidFill>
                  <a:prstClr val="black"/>
                </a:solidFill>
                <a:latin typeface="Arial"/>
              </a:rPr>
              <a:t>Salpeter, E. E., Aust. J. Phys. 7, 373. (1954)</a:t>
            </a:r>
            <a:endParaRPr kumimoji="0" lang="en-US" sz="1200" baseline="0" dirty="0">
              <a:solidFill>
                <a:prstClr val="black"/>
              </a:solidFill>
              <a:latin typeface="Arial"/>
            </a:endParaRPr>
          </a:p>
        </p:txBody>
      </p:sp>
      <mc:AlternateContent xmlns:mc="http://schemas.openxmlformats.org/markup-compatibility/2006" xmlns:a14="http://schemas.microsoft.com/office/drawing/2010/main">
        <mc:Choice Requires="a14">
          <p:sp>
            <p:nvSpPr>
              <p:cNvPr id="19" name="Rectangle 18"/>
              <p:cNvSpPr/>
              <p:nvPr/>
            </p:nvSpPr>
            <p:spPr>
              <a:xfrm>
                <a:off x="7848600" y="3291542"/>
                <a:ext cx="3441647" cy="386452"/>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sz="1800" i="1" baseline="0" smtClean="0">
                              <a:solidFill>
                                <a:prstClr val="black"/>
                              </a:solidFill>
                              <a:latin typeface="Cambria Math" panose="02040503050406030204" pitchFamily="18" charset="0"/>
                            </a:rPr>
                          </m:ctrlPr>
                        </m:sSubPr>
                        <m:e>
                          <m:r>
                            <m:rPr>
                              <m:sty m:val="p"/>
                            </m:rPr>
                            <a:rPr kumimoji="0" lang="en-US" sz="1800" baseline="0">
                              <a:solidFill>
                                <a:prstClr val="black"/>
                              </a:solidFill>
                              <a:latin typeface="Cambria Math" panose="02040503050406030204" pitchFamily="18" charset="0"/>
                            </a:rPr>
                            <m:t>Λ</m:t>
                          </m:r>
                        </m:e>
                        <m:sub>
                          <m:r>
                            <a:rPr kumimoji="0" lang="en-US" sz="1800" baseline="0">
                              <a:solidFill>
                                <a:prstClr val="black"/>
                              </a:solidFill>
                              <a:latin typeface="Cambria Math" panose="02040503050406030204" pitchFamily="18" charset="0"/>
                            </a:rPr>
                            <m:t>0</m:t>
                          </m:r>
                        </m:sub>
                      </m:sSub>
                      <m:r>
                        <a:rPr kumimoji="0" lang="en-US" sz="1800" baseline="0">
                          <a:solidFill>
                            <a:prstClr val="black"/>
                          </a:solidFill>
                          <a:latin typeface="Cambria Math" panose="02040503050406030204" pitchFamily="18" charset="0"/>
                        </a:rPr>
                        <m:t>= </m:t>
                      </m:r>
                      <m:sSup>
                        <m:sSupPr>
                          <m:ctrlPr>
                            <a:rPr kumimoji="0" lang="en-US" sz="1800" i="1" baseline="0">
                              <a:solidFill>
                                <a:prstClr val="black"/>
                              </a:solidFill>
                              <a:latin typeface="Cambria Math" panose="02040503050406030204" pitchFamily="18" charset="0"/>
                            </a:rPr>
                          </m:ctrlPr>
                        </m:sSupPr>
                        <m:e>
                          <m:d>
                            <m:dPr>
                              <m:ctrlPr>
                                <a:rPr kumimoji="0" lang="en-US" sz="1800" i="1" baseline="0">
                                  <a:solidFill>
                                    <a:prstClr val="black"/>
                                  </a:solidFill>
                                  <a:latin typeface="Cambria Math" panose="02040503050406030204" pitchFamily="18" charset="0"/>
                                </a:rPr>
                              </m:ctrlPr>
                            </m:dPr>
                            <m:e>
                              <m:r>
                                <a:rPr kumimoji="0" lang="en-US" sz="1800" baseline="0">
                                  <a:solidFill>
                                    <a:prstClr val="black"/>
                                  </a:solidFill>
                                  <a:latin typeface="Cambria Math" panose="02040503050406030204" pitchFamily="18" charset="0"/>
                                </a:rPr>
                                <m:t>4</m:t>
                              </m:r>
                              <m:r>
                                <a:rPr kumimoji="0" lang="en-US" sz="1800" i="1" baseline="0">
                                  <a:solidFill>
                                    <a:prstClr val="black"/>
                                  </a:solidFill>
                                  <a:latin typeface="Cambria Math" panose="02040503050406030204" pitchFamily="18" charset="0"/>
                                </a:rPr>
                                <m:t>𝜋</m:t>
                              </m:r>
                            </m:e>
                          </m:d>
                        </m:e>
                        <m:sup>
                          <m:f>
                            <m:fPr>
                              <m:type m:val="lin"/>
                              <m:ctrlPr>
                                <a:rPr kumimoji="0" lang="en-US" sz="1800" i="1" baseline="0">
                                  <a:solidFill>
                                    <a:prstClr val="black"/>
                                  </a:solidFill>
                                  <a:latin typeface="Cambria Math" panose="02040503050406030204" pitchFamily="18" charset="0"/>
                                </a:rPr>
                              </m:ctrlPr>
                            </m:fPr>
                            <m:num>
                              <m:r>
                                <a:rPr kumimoji="0" lang="en-US" sz="1800" baseline="0">
                                  <a:solidFill>
                                    <a:prstClr val="black"/>
                                  </a:solidFill>
                                  <a:latin typeface="Cambria Math" panose="02040503050406030204" pitchFamily="18" charset="0"/>
                                </a:rPr>
                                <m:t>1</m:t>
                              </m:r>
                            </m:num>
                            <m:den>
                              <m:r>
                                <a:rPr kumimoji="0" lang="en-US" sz="1800" baseline="0">
                                  <a:solidFill>
                                    <a:prstClr val="black"/>
                                  </a:solidFill>
                                  <a:latin typeface="Cambria Math" panose="02040503050406030204" pitchFamily="18" charset="0"/>
                                </a:rPr>
                                <m:t>2</m:t>
                              </m:r>
                            </m:den>
                          </m:f>
                        </m:sup>
                      </m:sSup>
                      <m:sSup>
                        <m:sSupPr>
                          <m:ctrlPr>
                            <a:rPr kumimoji="0" lang="en-US" sz="1800" i="1" baseline="0">
                              <a:solidFill>
                                <a:prstClr val="black"/>
                              </a:solidFill>
                              <a:latin typeface="Cambria Math" panose="02040503050406030204" pitchFamily="18" charset="0"/>
                            </a:rPr>
                          </m:ctrlPr>
                        </m:sSupPr>
                        <m:e>
                          <m:r>
                            <a:rPr kumimoji="0" lang="en-US" sz="1800" baseline="0">
                              <a:solidFill>
                                <a:prstClr val="black"/>
                              </a:solidFill>
                              <a:latin typeface="Cambria Math" panose="02040503050406030204" pitchFamily="18" charset="0"/>
                            </a:rPr>
                            <m:t> </m:t>
                          </m:r>
                          <m:r>
                            <a:rPr kumimoji="0" lang="en-US" sz="1800" i="1" baseline="0">
                              <a:solidFill>
                                <a:prstClr val="black"/>
                              </a:solidFill>
                              <a:latin typeface="Cambria Math" panose="02040503050406030204" pitchFamily="18" charset="0"/>
                            </a:rPr>
                            <m:t>𝑒</m:t>
                          </m:r>
                        </m:e>
                        <m:sup>
                          <m:r>
                            <a:rPr kumimoji="0" lang="en-US" sz="1800" baseline="0">
                              <a:solidFill>
                                <a:prstClr val="black"/>
                              </a:solidFill>
                              <a:latin typeface="Cambria Math" panose="02040503050406030204" pitchFamily="18" charset="0"/>
                            </a:rPr>
                            <m:t>3</m:t>
                          </m:r>
                        </m:sup>
                      </m:sSup>
                      <m:f>
                        <m:fPr>
                          <m:type m:val="lin"/>
                          <m:ctrlPr>
                            <a:rPr kumimoji="0" lang="en-US" sz="1800" i="1" baseline="0">
                              <a:solidFill>
                                <a:prstClr val="black"/>
                              </a:solidFill>
                              <a:latin typeface="Cambria Math" panose="02040503050406030204" pitchFamily="18" charset="0"/>
                            </a:rPr>
                          </m:ctrlPr>
                        </m:fPr>
                        <m:num>
                          <m:sSup>
                            <m:sSupPr>
                              <m:ctrlPr>
                                <a:rPr kumimoji="0" lang="en-US" sz="1800" i="1" baseline="0">
                                  <a:solidFill>
                                    <a:prstClr val="black"/>
                                  </a:solidFill>
                                  <a:latin typeface="Cambria Math" panose="02040503050406030204" pitchFamily="18" charset="0"/>
                                </a:rPr>
                              </m:ctrlPr>
                            </m:sSupPr>
                            <m:e>
                              <m:r>
                                <a:rPr kumimoji="0" lang="en-US" sz="1800" baseline="0">
                                  <a:solidFill>
                                    <a:prstClr val="black"/>
                                  </a:solidFill>
                                  <a:latin typeface="Cambria Math" panose="02040503050406030204" pitchFamily="18" charset="0"/>
                                </a:rPr>
                                <m:t> </m:t>
                              </m:r>
                              <m:r>
                                <a:rPr kumimoji="0" lang="en-US" sz="1800" i="1" baseline="0">
                                  <a:solidFill>
                                    <a:prstClr val="black"/>
                                  </a:solidFill>
                                  <a:latin typeface="Cambria Math" panose="02040503050406030204" pitchFamily="18" charset="0"/>
                                </a:rPr>
                                <m:t>𝑛</m:t>
                              </m:r>
                            </m:e>
                            <m:sup>
                              <m:f>
                                <m:fPr>
                                  <m:type m:val="lin"/>
                                  <m:ctrlPr>
                                    <a:rPr kumimoji="0" lang="en-US" sz="1800" i="1" baseline="0">
                                      <a:solidFill>
                                        <a:prstClr val="black"/>
                                      </a:solidFill>
                                      <a:latin typeface="Cambria Math" panose="02040503050406030204" pitchFamily="18" charset="0"/>
                                    </a:rPr>
                                  </m:ctrlPr>
                                </m:fPr>
                                <m:num>
                                  <m:r>
                                    <a:rPr kumimoji="0" lang="en-US" sz="1800" baseline="0">
                                      <a:solidFill>
                                        <a:prstClr val="black"/>
                                      </a:solidFill>
                                      <a:latin typeface="Cambria Math" panose="02040503050406030204" pitchFamily="18" charset="0"/>
                                    </a:rPr>
                                    <m:t>1</m:t>
                                  </m:r>
                                </m:num>
                                <m:den>
                                  <m:r>
                                    <a:rPr kumimoji="0" lang="en-US" sz="1800" baseline="0">
                                      <a:solidFill>
                                        <a:prstClr val="black"/>
                                      </a:solidFill>
                                      <a:latin typeface="Cambria Math" panose="02040503050406030204" pitchFamily="18" charset="0"/>
                                    </a:rPr>
                                    <m:t>2</m:t>
                                  </m:r>
                                </m:den>
                              </m:f>
                            </m:sup>
                          </m:sSup>
                        </m:num>
                        <m:den>
                          <m:sSup>
                            <m:sSupPr>
                              <m:ctrlPr>
                                <a:rPr kumimoji="0" lang="en-US" sz="1800" i="1" baseline="0">
                                  <a:solidFill>
                                    <a:prstClr val="black"/>
                                  </a:solidFill>
                                  <a:latin typeface="Cambria Math" panose="02040503050406030204" pitchFamily="18" charset="0"/>
                                </a:rPr>
                              </m:ctrlPr>
                            </m:sSupPr>
                            <m:e>
                              <m:d>
                                <m:dPr>
                                  <m:ctrlPr>
                                    <a:rPr kumimoji="0" lang="en-US" sz="1800" i="1" baseline="0">
                                      <a:solidFill>
                                        <a:prstClr val="black"/>
                                      </a:solidFill>
                                      <a:latin typeface="Cambria Math" panose="02040503050406030204" pitchFamily="18" charset="0"/>
                                    </a:rPr>
                                  </m:ctrlPr>
                                </m:dPr>
                                <m:e>
                                  <m:r>
                                    <a:rPr kumimoji="0" lang="en-US" sz="1800" i="1" baseline="0">
                                      <a:solidFill>
                                        <a:prstClr val="black"/>
                                      </a:solidFill>
                                      <a:latin typeface="Cambria Math" panose="02040503050406030204" pitchFamily="18" charset="0"/>
                                    </a:rPr>
                                    <m:t>𝑘𝑇</m:t>
                                  </m:r>
                                </m:e>
                              </m:d>
                            </m:e>
                            <m:sup>
                              <m:f>
                                <m:fPr>
                                  <m:type m:val="lin"/>
                                  <m:ctrlPr>
                                    <a:rPr kumimoji="0" lang="en-US" sz="1800" i="1" baseline="0">
                                      <a:solidFill>
                                        <a:prstClr val="black"/>
                                      </a:solidFill>
                                      <a:latin typeface="Cambria Math" panose="02040503050406030204" pitchFamily="18" charset="0"/>
                                    </a:rPr>
                                  </m:ctrlPr>
                                </m:fPr>
                                <m:num>
                                  <m:r>
                                    <a:rPr kumimoji="0" lang="en-US" sz="1800" baseline="0">
                                      <a:solidFill>
                                        <a:prstClr val="black"/>
                                      </a:solidFill>
                                      <a:latin typeface="Cambria Math" panose="02040503050406030204" pitchFamily="18" charset="0"/>
                                    </a:rPr>
                                    <m:t>3</m:t>
                                  </m:r>
                                </m:num>
                                <m:den>
                                  <m:r>
                                    <a:rPr kumimoji="0" lang="en-US" sz="1800" baseline="0">
                                      <a:solidFill>
                                        <a:prstClr val="black"/>
                                      </a:solidFill>
                                      <a:latin typeface="Cambria Math" panose="02040503050406030204" pitchFamily="18" charset="0"/>
                                    </a:rPr>
                                    <m:t>2</m:t>
                                  </m:r>
                                </m:den>
                              </m:f>
                            </m:sup>
                          </m:sSup>
                        </m:den>
                      </m:f>
                    </m:oMath>
                  </m:oMathPara>
                </a14:m>
                <a:endParaRPr kumimoji="0" lang="en-US" sz="1800" baseline="0" dirty="0">
                  <a:solidFill>
                    <a:prstClr val="black"/>
                  </a:solidFill>
                  <a:latin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7848600" y="3291542"/>
                <a:ext cx="3441647" cy="386452"/>
              </a:xfrm>
              <a:prstGeom prst="rect">
                <a:avLst/>
              </a:prstGeom>
              <a:blipFill rotWithShape="0">
                <a:blip r:embed="rId4"/>
                <a:stretch>
                  <a:fillRect t="-106349" r="-7447" b="-173016"/>
                </a:stretch>
              </a:blipFill>
            </p:spPr>
            <p:txBody>
              <a:bodyPr/>
              <a:lstStyle/>
              <a:p>
                <a:r>
                  <a:rPr lang="en-US">
                    <a:noFill/>
                  </a:rPr>
                  <a:t> </a:t>
                </a:r>
              </a:p>
            </p:txBody>
          </p:sp>
        </mc:Fallback>
      </mc:AlternateContent>
      <p:cxnSp>
        <p:nvCxnSpPr>
          <p:cNvPr id="20" name="Straight Connector 19"/>
          <p:cNvCxnSpPr/>
          <p:nvPr/>
        </p:nvCxnSpPr>
        <p:spPr>
          <a:xfrm>
            <a:off x="331982" y="6356350"/>
            <a:ext cx="363041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 y="1557278"/>
            <a:ext cx="9220200" cy="3693319"/>
          </a:xfrm>
          <a:prstGeom prst="rect">
            <a:avLst/>
          </a:prstGeom>
          <a:noFill/>
        </p:spPr>
        <p:txBody>
          <a:bodyPr wrap="square" rtlCol="0">
            <a:spAutoFit/>
          </a:bodyPr>
          <a:lstStyle/>
          <a:p>
            <a:pPr marL="285750" indent="-285750">
              <a:buFont typeface="Arial" panose="020B0604020202020204" pitchFamily="34" charset="0"/>
              <a:buChar char="•"/>
            </a:pPr>
            <a:r>
              <a:rPr lang="en-US" sz="1800" baseline="0" dirty="0">
                <a:latin typeface="Arial" panose="020B0604020202020204" pitchFamily="34" charset="0"/>
              </a:rPr>
              <a:t>An experiment to probe plasma screening requires that </a:t>
            </a:r>
            <a:br>
              <a:rPr lang="en-US" sz="1800" baseline="0" dirty="0">
                <a:latin typeface="Arial" panose="020B0604020202020204" pitchFamily="34" charset="0"/>
              </a:rPr>
            </a:br>
            <a:r>
              <a:rPr lang="en-US" sz="1800" baseline="0" dirty="0">
                <a:latin typeface="Arial" panose="020B0604020202020204" pitchFamily="34" charset="0"/>
              </a:rPr>
              <a:t>the effect is larger than the experimental yield uncertainty </a:t>
            </a:r>
          </a:p>
          <a:p>
            <a:endParaRPr lang="en-US" sz="1800" baseline="0" dirty="0">
              <a:latin typeface="Arial" panose="020B0604020202020204" pitchFamily="34" charset="0"/>
            </a:endParaRPr>
          </a:p>
          <a:p>
            <a:pPr marL="742950" lvl="1" indent="-285750">
              <a:buFont typeface="Arial" panose="020B0604020202020204" pitchFamily="34" charset="0"/>
              <a:buChar char="•"/>
            </a:pPr>
            <a:r>
              <a:rPr lang="en-US" sz="1800" baseline="0" dirty="0">
                <a:latin typeface="Arial" panose="020B0604020202020204" pitchFamily="34" charset="0"/>
              </a:rPr>
              <a:t>Higher charge Z</a:t>
            </a:r>
          </a:p>
          <a:p>
            <a:pPr marL="742950" lvl="1" indent="-285750">
              <a:buFont typeface="Arial" panose="020B0604020202020204" pitchFamily="34" charset="0"/>
              <a:buChar char="•"/>
            </a:pPr>
            <a:r>
              <a:rPr lang="en-US" sz="1800" baseline="0" dirty="0">
                <a:latin typeface="Arial" panose="020B0604020202020204" pitchFamily="34" charset="0"/>
              </a:rPr>
              <a:t>Lower temperature </a:t>
            </a:r>
            <a:r>
              <a:rPr lang="en-US" sz="1800" baseline="0" dirty="0" err="1">
                <a:latin typeface="Arial" panose="020B0604020202020204" pitchFamily="34" charset="0"/>
              </a:rPr>
              <a:t>kT</a:t>
            </a:r>
            <a:endParaRPr lang="en-US" sz="1800" baseline="0" dirty="0">
              <a:latin typeface="Arial" panose="020B0604020202020204" pitchFamily="34" charset="0"/>
            </a:endParaRPr>
          </a:p>
          <a:p>
            <a:pPr marL="742950" lvl="1" indent="-285750">
              <a:buFont typeface="Arial" panose="020B0604020202020204" pitchFamily="34" charset="0"/>
              <a:buChar char="•"/>
            </a:pPr>
            <a:r>
              <a:rPr lang="en-US" sz="1800" baseline="0" dirty="0">
                <a:latin typeface="Arial" panose="020B0604020202020204" pitchFamily="34" charset="0"/>
              </a:rPr>
              <a:t>Higher density n</a:t>
            </a:r>
            <a:br>
              <a:rPr lang="en-US" sz="1800" baseline="0" dirty="0">
                <a:latin typeface="Arial" panose="020B0604020202020204" pitchFamily="34" charset="0"/>
                <a:sym typeface="Symbol" panose="05050102010706020507" pitchFamily="18" charset="2"/>
              </a:rPr>
            </a:br>
            <a:endParaRPr lang="en-US" sz="1800" baseline="0" dirty="0">
              <a:latin typeface="Arial" panose="020B0604020202020204" pitchFamily="34" charset="0"/>
              <a:sym typeface="Symbol" panose="05050102010706020507" pitchFamily="18" charset="2"/>
            </a:endParaRPr>
          </a:p>
          <a:p>
            <a:pPr marL="742950" lvl="1" indent="-285750">
              <a:buFont typeface="Arial" panose="020B0604020202020204" pitchFamily="34" charset="0"/>
              <a:buChar char="•"/>
            </a:pPr>
            <a:r>
              <a:rPr lang="en-US" sz="1800" baseline="0" dirty="0">
                <a:latin typeface="Arial" panose="020B0604020202020204" pitchFamily="34" charset="0"/>
              </a:rPr>
              <a:t>Lower </a:t>
            </a:r>
            <a:r>
              <a:rPr lang="en-US" sz="1800" baseline="0" dirty="0" err="1">
                <a:latin typeface="Arial" panose="020B0604020202020204" pitchFamily="34" charset="0"/>
              </a:rPr>
              <a:t>T</a:t>
            </a:r>
            <a:r>
              <a:rPr lang="en-US" sz="1800" dirty="0" err="1">
                <a:latin typeface="Arial" panose="020B0604020202020204" pitchFamily="34" charset="0"/>
              </a:rPr>
              <a:t>ion</a:t>
            </a:r>
            <a:r>
              <a:rPr lang="en-US" sz="1800" baseline="0" dirty="0">
                <a:latin typeface="Arial" panose="020B0604020202020204" pitchFamily="34" charset="0"/>
              </a:rPr>
              <a:t> </a:t>
            </a:r>
            <a:r>
              <a:rPr lang="en-US" sz="1800" baseline="0" dirty="0">
                <a:latin typeface="Arial" panose="020B0604020202020204" pitchFamily="34" charset="0"/>
                <a:sym typeface="Symbol" panose="05050102010706020507" pitchFamily="18" charset="2"/>
              </a:rPr>
              <a:t> lower yield</a:t>
            </a:r>
          </a:p>
          <a:p>
            <a:pPr marL="742950" lvl="1" indent="-285750">
              <a:buFont typeface="Arial" panose="020B0604020202020204" pitchFamily="34" charset="0"/>
              <a:buChar char="•"/>
            </a:pPr>
            <a:r>
              <a:rPr lang="en-US" sz="1800" baseline="0" dirty="0">
                <a:latin typeface="Arial" panose="020B0604020202020204" pitchFamily="34" charset="0"/>
              </a:rPr>
              <a:t>Higher density </a:t>
            </a:r>
            <a:r>
              <a:rPr lang="en-US" sz="1800" baseline="0" dirty="0">
                <a:latin typeface="Arial" panose="020B0604020202020204" pitchFamily="34" charset="0"/>
                <a:sym typeface="Symbol" panose="05050102010706020507" pitchFamily="18" charset="2"/>
              </a:rPr>
              <a:t> charged particles won’t escape</a:t>
            </a:r>
          </a:p>
          <a:p>
            <a:pPr marL="285750" indent="-285750">
              <a:buFont typeface="Arial" panose="020B0604020202020204" pitchFamily="34" charset="0"/>
              <a:buChar char="•"/>
            </a:pPr>
            <a:endParaRPr lang="en-US" sz="1800" baseline="0" dirty="0">
              <a:latin typeface="Arial" panose="020B0604020202020204" pitchFamily="34" charset="0"/>
              <a:sym typeface="Symbol" panose="05050102010706020507" pitchFamily="18" charset="2"/>
            </a:endParaRPr>
          </a:p>
          <a:p>
            <a:pPr marL="285750" indent="-285750">
              <a:buFont typeface="Arial" panose="020B0604020202020204" pitchFamily="34" charset="0"/>
              <a:buChar char="•"/>
            </a:pPr>
            <a:r>
              <a:rPr lang="en-US" sz="1800" baseline="0" dirty="0">
                <a:latin typeface="Arial" panose="020B0604020202020204" pitchFamily="34" charset="0"/>
                <a:sym typeface="Symbol" panose="05050102010706020507" pitchFamily="18" charset="2"/>
              </a:rPr>
              <a:t>Proposed path forward: Increase Z to get high screening in a feasible experiment</a:t>
            </a:r>
          </a:p>
          <a:p>
            <a:pPr marL="742950" lvl="1" indent="-285750">
              <a:buFont typeface="Arial" panose="020B0604020202020204" pitchFamily="34" charset="0"/>
              <a:buChar char="•"/>
            </a:pPr>
            <a:r>
              <a:rPr lang="en-US" sz="1800" baseline="0" dirty="0">
                <a:latin typeface="Arial" panose="020B0604020202020204" pitchFamily="34" charset="0"/>
                <a:sym typeface="Symbol" panose="05050102010706020507" pitchFamily="18" charset="2"/>
              </a:rPr>
              <a:t>Design calculations under way to find the right regime</a:t>
            </a:r>
          </a:p>
          <a:p>
            <a:pPr marL="742950" lvl="1" indent="-285750">
              <a:buFont typeface="Arial" panose="020B0604020202020204" pitchFamily="34" charset="0"/>
              <a:buChar char="•"/>
            </a:pPr>
            <a:r>
              <a:rPr lang="en-US" sz="1800" baseline="0" dirty="0">
                <a:latin typeface="Arial" panose="020B0604020202020204" pitchFamily="34" charset="0"/>
                <a:sym typeface="Symbol" panose="05050102010706020507" pitchFamily="18" charset="2"/>
              </a:rPr>
              <a:t>Effort to minimize experimental uncertainties in progress</a:t>
            </a:r>
            <a:endParaRPr lang="en-US" sz="1800" baseline="0" dirty="0">
              <a:latin typeface="Arial" panose="020B0604020202020204" pitchFamily="34" charset="0"/>
            </a:endParaRPr>
          </a:p>
        </p:txBody>
      </p:sp>
      <p:sp>
        <p:nvSpPr>
          <p:cNvPr id="23" name="Rectangle 22"/>
          <p:cNvSpPr/>
          <p:nvPr/>
        </p:nvSpPr>
        <p:spPr>
          <a:xfrm>
            <a:off x="4419600" y="2590800"/>
            <a:ext cx="3108736" cy="400110"/>
          </a:xfrm>
          <a:prstGeom prst="rect">
            <a:avLst/>
          </a:prstGeom>
        </p:spPr>
        <p:txBody>
          <a:bodyPr wrap="none">
            <a:spAutoFit/>
          </a:bodyPr>
          <a:lstStyle/>
          <a:p>
            <a:r>
              <a:rPr lang="en-US" baseline="0" dirty="0">
                <a:latin typeface="Arial" panose="020B0604020202020204" pitchFamily="34" charset="0"/>
                <a:sym typeface="Symbol" panose="05050102010706020507" pitchFamily="18" charset="2"/>
              </a:rPr>
              <a:t> larger screening effect:</a:t>
            </a:r>
            <a:endParaRPr lang="en-US" dirty="0"/>
          </a:p>
        </p:txBody>
      </p:sp>
      <p:sp>
        <p:nvSpPr>
          <p:cNvPr id="24" name="Right Brace 23"/>
          <p:cNvSpPr/>
          <p:nvPr/>
        </p:nvSpPr>
        <p:spPr>
          <a:xfrm>
            <a:off x="3962400" y="2434941"/>
            <a:ext cx="228600" cy="7883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8BE0961-C76A-4DEF-BB16-A59B54A70AA1}"/>
              </a:ext>
            </a:extLst>
          </p:cNvPr>
          <p:cNvSpPr txBox="1"/>
          <p:nvPr/>
        </p:nvSpPr>
        <p:spPr>
          <a:xfrm>
            <a:off x="722821" y="309654"/>
            <a:ext cx="11240579"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The first step is to measure the bare nuclear cross section, but longer term, we want to measure plasma screening user higher density plasmas</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70202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56</a:t>
            </a:fld>
            <a:endParaRPr lang="en-US"/>
          </a:p>
        </p:txBody>
      </p:sp>
      <p:cxnSp>
        <p:nvCxnSpPr>
          <p:cNvPr id="3" name="Straight Connector 16"/>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p:cNvSpPr txBox="1"/>
          <p:nvPr/>
        </p:nvSpPr>
        <p:spPr>
          <a:xfrm>
            <a:off x="722821" y="309654"/>
            <a:ext cx="11240579" cy="461665"/>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Design calculations suggest that this might be achievable</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1"/>
            <a:ext cx="928459"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Screening</a:t>
            </a:r>
          </a:p>
        </p:txBody>
      </p:sp>
      <p:pic>
        <p:nvPicPr>
          <p:cNvPr id="12" name="Picture 11">
            <a:extLst>
              <a:ext uri="{FF2B5EF4-FFF2-40B4-BE49-F238E27FC236}">
                <a16:creationId xmlns:a16="http://schemas.microsoft.com/office/drawing/2014/main" id="{444B9A01-2890-3048-9F55-6DFACB95AEA2}"/>
              </a:ext>
            </a:extLst>
          </p:cNvPr>
          <p:cNvPicPr>
            <a:picLocks noChangeAspect="1"/>
          </p:cNvPicPr>
          <p:nvPr/>
        </p:nvPicPr>
        <p:blipFill>
          <a:blip r:embed="rId4"/>
          <a:stretch>
            <a:fillRect/>
          </a:stretch>
        </p:blipFill>
        <p:spPr>
          <a:xfrm>
            <a:off x="5688512" y="1586593"/>
            <a:ext cx="5893888" cy="4018560"/>
          </a:xfrm>
          <a:prstGeom prst="rect">
            <a:avLst/>
          </a:prstGeom>
        </p:spPr>
      </p:pic>
      <p:sp>
        <p:nvSpPr>
          <p:cNvPr id="13" name="Cloud 12">
            <a:extLst>
              <a:ext uri="{FF2B5EF4-FFF2-40B4-BE49-F238E27FC236}">
                <a16:creationId xmlns:a16="http://schemas.microsoft.com/office/drawing/2014/main" id="{504CF424-4A24-6449-9FA6-2D17BA651742}"/>
              </a:ext>
            </a:extLst>
          </p:cNvPr>
          <p:cNvSpPr/>
          <p:nvPr/>
        </p:nvSpPr>
        <p:spPr>
          <a:xfrm>
            <a:off x="7243433" y="2545891"/>
            <a:ext cx="909005" cy="657715"/>
          </a:xfrm>
          <a:prstGeom prst="cloud">
            <a:avLst/>
          </a:prstGeom>
          <a:solidFill>
            <a:srgbClr val="C0504D">
              <a:alpha val="81961"/>
            </a:srgbClr>
          </a:solidFill>
          <a:ln w="48000" cap="flat" cmpd="thickThin"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057D852-E028-2440-88A7-18E901215153}"/>
              </a:ext>
            </a:extLst>
          </p:cNvPr>
          <p:cNvSpPr txBox="1"/>
          <p:nvPr/>
        </p:nvSpPr>
        <p:spPr>
          <a:xfrm>
            <a:off x="6482933" y="2251164"/>
            <a:ext cx="1145442" cy="830997"/>
          </a:xfrm>
          <a:prstGeom prst="rect">
            <a:avLst/>
          </a:prstGeom>
          <a:noFill/>
        </p:spPr>
        <p:txBody>
          <a:bodyPr wrap="square" rtlCol="0">
            <a:spAutoFit/>
          </a:bodyPr>
          <a:lstStyle/>
          <a:p>
            <a:pPr defTabSz="457200" fontAlgn="auto">
              <a:spcBef>
                <a:spcPts val="0"/>
              </a:spcBef>
              <a:spcAft>
                <a:spcPts val="0"/>
              </a:spcAft>
            </a:pPr>
            <a:r>
              <a:rPr kumimoji="0" lang="en-US" sz="1600" b="1" baseline="0" dirty="0">
                <a:solidFill>
                  <a:srgbClr val="FF0000"/>
                </a:solidFill>
                <a:latin typeface="Calibri" panose="020F0502020204030204"/>
              </a:rPr>
              <a:t>Can we move here?</a:t>
            </a:r>
          </a:p>
        </p:txBody>
      </p:sp>
      <p:pic>
        <p:nvPicPr>
          <p:cNvPr id="15" name="Picture 14">
            <a:extLst>
              <a:ext uri="{FF2B5EF4-FFF2-40B4-BE49-F238E27FC236}">
                <a16:creationId xmlns:a16="http://schemas.microsoft.com/office/drawing/2014/main" id="{3BF8A288-018E-4919-B928-F433434F79DA}"/>
              </a:ext>
            </a:extLst>
          </p:cNvPr>
          <p:cNvPicPr>
            <a:picLocks noChangeAspect="1"/>
          </p:cNvPicPr>
          <p:nvPr/>
        </p:nvPicPr>
        <p:blipFill>
          <a:blip r:embed="rId5"/>
          <a:stretch>
            <a:fillRect/>
          </a:stretch>
        </p:blipFill>
        <p:spPr>
          <a:xfrm>
            <a:off x="990600" y="1676400"/>
            <a:ext cx="4495800" cy="3510298"/>
          </a:xfrm>
          <a:prstGeom prst="rect">
            <a:avLst/>
          </a:prstGeom>
        </p:spPr>
      </p:pic>
      <p:sp>
        <p:nvSpPr>
          <p:cNvPr id="24" name="TextBox 23">
            <a:extLst>
              <a:ext uri="{FF2B5EF4-FFF2-40B4-BE49-F238E27FC236}">
                <a16:creationId xmlns:a16="http://schemas.microsoft.com/office/drawing/2014/main" id="{FDAC5AB9-95A8-41F7-8594-7368042B1C16}"/>
              </a:ext>
            </a:extLst>
          </p:cNvPr>
          <p:cNvSpPr txBox="1"/>
          <p:nvPr/>
        </p:nvSpPr>
        <p:spPr>
          <a:xfrm rot="20131945">
            <a:off x="2800067" y="1847945"/>
            <a:ext cx="745717"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Symbol" panose="05050102010706020507" pitchFamily="18" charset="2"/>
              </a:rPr>
              <a:t>L</a:t>
            </a:r>
            <a:r>
              <a:rPr kumimoji="0" lang="en-US" sz="1400" dirty="0">
                <a:solidFill>
                  <a:srgbClr val="BF00BF"/>
                </a:solidFill>
                <a:latin typeface="Arial"/>
              </a:rPr>
              <a:t>0</a:t>
            </a:r>
            <a:r>
              <a:rPr kumimoji="0" lang="en-US" sz="1400" baseline="0" dirty="0">
                <a:solidFill>
                  <a:srgbClr val="BF00BF"/>
                </a:solidFill>
                <a:latin typeface="Arial"/>
              </a:rPr>
              <a:t>=10</a:t>
            </a:r>
            <a:r>
              <a:rPr kumimoji="0" lang="en-US" sz="1400" baseline="30000" dirty="0">
                <a:solidFill>
                  <a:srgbClr val="BF00BF"/>
                </a:solidFill>
                <a:latin typeface="Arial"/>
              </a:rPr>
              <a:t>0</a:t>
            </a:r>
          </a:p>
        </p:txBody>
      </p:sp>
      <p:sp>
        <p:nvSpPr>
          <p:cNvPr id="25" name="TextBox 24">
            <a:extLst>
              <a:ext uri="{FF2B5EF4-FFF2-40B4-BE49-F238E27FC236}">
                <a16:creationId xmlns:a16="http://schemas.microsoft.com/office/drawing/2014/main" id="{F34F8A9A-55BB-4B6F-92E0-C34AD16E5A5C}"/>
              </a:ext>
            </a:extLst>
          </p:cNvPr>
          <p:cNvSpPr txBox="1"/>
          <p:nvPr/>
        </p:nvSpPr>
        <p:spPr>
          <a:xfrm rot="20131945">
            <a:off x="3857544" y="1858411"/>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-1</a:t>
            </a:r>
          </a:p>
        </p:txBody>
      </p:sp>
      <p:sp>
        <p:nvSpPr>
          <p:cNvPr id="26" name="TextBox 25">
            <a:extLst>
              <a:ext uri="{FF2B5EF4-FFF2-40B4-BE49-F238E27FC236}">
                <a16:creationId xmlns:a16="http://schemas.microsoft.com/office/drawing/2014/main" id="{65CCE508-99CC-474E-A3C0-0ACC7CF0A073}"/>
              </a:ext>
            </a:extLst>
          </p:cNvPr>
          <p:cNvSpPr txBox="1"/>
          <p:nvPr/>
        </p:nvSpPr>
        <p:spPr>
          <a:xfrm rot="20131945">
            <a:off x="4511210" y="1994168"/>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-2</a:t>
            </a:r>
          </a:p>
        </p:txBody>
      </p:sp>
      <p:sp>
        <p:nvSpPr>
          <p:cNvPr id="27" name="TextBox 26">
            <a:extLst>
              <a:ext uri="{FF2B5EF4-FFF2-40B4-BE49-F238E27FC236}">
                <a16:creationId xmlns:a16="http://schemas.microsoft.com/office/drawing/2014/main" id="{FA022D79-F5DD-4730-AA09-9C70533A26E6}"/>
              </a:ext>
            </a:extLst>
          </p:cNvPr>
          <p:cNvSpPr txBox="1"/>
          <p:nvPr/>
        </p:nvSpPr>
        <p:spPr>
          <a:xfrm rot="20131945">
            <a:off x="4801071" y="2338866"/>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-3</a:t>
            </a:r>
          </a:p>
        </p:txBody>
      </p:sp>
      <p:sp>
        <p:nvSpPr>
          <p:cNvPr id="28" name="TextBox 27">
            <a:extLst>
              <a:ext uri="{FF2B5EF4-FFF2-40B4-BE49-F238E27FC236}">
                <a16:creationId xmlns:a16="http://schemas.microsoft.com/office/drawing/2014/main" id="{827EC4A1-8289-4D1B-9E93-04BB7CCBB78D}"/>
              </a:ext>
            </a:extLst>
          </p:cNvPr>
          <p:cNvSpPr txBox="1"/>
          <p:nvPr/>
        </p:nvSpPr>
        <p:spPr>
          <a:xfrm rot="20131945">
            <a:off x="4879699" y="2851250"/>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-4</a:t>
            </a:r>
          </a:p>
        </p:txBody>
      </p:sp>
      <p:sp>
        <p:nvSpPr>
          <p:cNvPr id="29" name="TextBox 28">
            <a:extLst>
              <a:ext uri="{FF2B5EF4-FFF2-40B4-BE49-F238E27FC236}">
                <a16:creationId xmlns:a16="http://schemas.microsoft.com/office/drawing/2014/main" id="{7A82EB68-F937-4F97-A0E5-886DFC74BEE4}"/>
              </a:ext>
            </a:extLst>
          </p:cNvPr>
          <p:cNvSpPr txBox="1"/>
          <p:nvPr/>
        </p:nvSpPr>
        <p:spPr>
          <a:xfrm rot="20131945">
            <a:off x="4902204" y="3308788"/>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-5</a:t>
            </a:r>
          </a:p>
        </p:txBody>
      </p:sp>
      <p:sp>
        <p:nvSpPr>
          <p:cNvPr id="30" name="TextBox 29">
            <a:extLst>
              <a:ext uri="{FF2B5EF4-FFF2-40B4-BE49-F238E27FC236}">
                <a16:creationId xmlns:a16="http://schemas.microsoft.com/office/drawing/2014/main" id="{4FCEE8D1-B224-400C-B1C5-989D4E7B487B}"/>
              </a:ext>
            </a:extLst>
          </p:cNvPr>
          <p:cNvSpPr txBox="1"/>
          <p:nvPr/>
        </p:nvSpPr>
        <p:spPr>
          <a:xfrm rot="20131945">
            <a:off x="4911529" y="3821170"/>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-6</a:t>
            </a:r>
          </a:p>
        </p:txBody>
      </p:sp>
      <p:sp>
        <p:nvSpPr>
          <p:cNvPr id="31" name="TextBox 30">
            <a:extLst>
              <a:ext uri="{FF2B5EF4-FFF2-40B4-BE49-F238E27FC236}">
                <a16:creationId xmlns:a16="http://schemas.microsoft.com/office/drawing/2014/main" id="{58997478-D41C-430C-962D-ED556E877B93}"/>
              </a:ext>
            </a:extLst>
          </p:cNvPr>
          <p:cNvSpPr txBox="1"/>
          <p:nvPr/>
        </p:nvSpPr>
        <p:spPr>
          <a:xfrm rot="20131945">
            <a:off x="4911530" y="4356919"/>
            <a:ext cx="490840" cy="307777"/>
          </a:xfrm>
          <a:prstGeom prst="rect">
            <a:avLst/>
          </a:prstGeom>
          <a:noFill/>
        </p:spPr>
        <p:txBody>
          <a:bodyPr wrap="none" rtlCol="0">
            <a:spAutoFit/>
          </a:bodyPr>
          <a:lstStyle/>
          <a:p>
            <a:pPr defTabSz="456834" fontAlgn="auto">
              <a:spcBef>
                <a:spcPts val="0"/>
              </a:spcBef>
              <a:spcAft>
                <a:spcPts val="0"/>
              </a:spcAft>
            </a:pPr>
            <a:r>
              <a:rPr kumimoji="0" lang="en-US" sz="1400" baseline="0" dirty="0">
                <a:solidFill>
                  <a:srgbClr val="BF00BF"/>
                </a:solidFill>
                <a:latin typeface="Arial"/>
              </a:rPr>
              <a:t>10</a:t>
            </a:r>
            <a:r>
              <a:rPr kumimoji="0" lang="en-US" sz="1400" baseline="30000" dirty="0">
                <a:solidFill>
                  <a:srgbClr val="BF00BF"/>
                </a:solidFill>
                <a:latin typeface="Arial"/>
              </a:rPr>
              <a:t>-7</a:t>
            </a:r>
          </a:p>
        </p:txBody>
      </p:sp>
      <p:pic>
        <p:nvPicPr>
          <p:cNvPr id="32" name="Picture 31">
            <a:extLst>
              <a:ext uri="{FF2B5EF4-FFF2-40B4-BE49-F238E27FC236}">
                <a16:creationId xmlns:a16="http://schemas.microsoft.com/office/drawing/2014/main" id="{21EEB37A-71EF-431C-A166-1397ABFA5316}"/>
              </a:ext>
            </a:extLst>
          </p:cNvPr>
          <p:cNvPicPr>
            <a:picLocks noChangeAspect="1"/>
          </p:cNvPicPr>
          <p:nvPr/>
        </p:nvPicPr>
        <p:blipFill>
          <a:blip r:embed="rId6"/>
          <a:stretch>
            <a:fillRect/>
          </a:stretch>
        </p:blipFill>
        <p:spPr>
          <a:xfrm>
            <a:off x="2362200" y="1264549"/>
            <a:ext cx="1951404" cy="490567"/>
          </a:xfrm>
          <a:prstGeom prst="rect">
            <a:avLst/>
          </a:prstGeom>
        </p:spPr>
      </p:pic>
      <p:sp>
        <p:nvSpPr>
          <p:cNvPr id="34" name="TextBox 33">
            <a:extLst>
              <a:ext uri="{FF2B5EF4-FFF2-40B4-BE49-F238E27FC236}">
                <a16:creationId xmlns:a16="http://schemas.microsoft.com/office/drawing/2014/main" id="{6819B05B-6110-4C72-AD64-CAE047E3395C}"/>
              </a:ext>
            </a:extLst>
          </p:cNvPr>
          <p:cNvSpPr txBox="1"/>
          <p:nvPr/>
        </p:nvSpPr>
        <p:spPr>
          <a:xfrm rot="16200000">
            <a:off x="-1374" y="3146046"/>
            <a:ext cx="1569624" cy="369314"/>
          </a:xfrm>
          <a:prstGeom prst="rect">
            <a:avLst/>
          </a:prstGeom>
          <a:solidFill>
            <a:sysClr val="window" lastClr="FFFFFF"/>
          </a:solidFill>
        </p:spPr>
        <p:txBody>
          <a:bodyPr wrap="none" lIns="91422" tIns="45711" rIns="91422" bIns="45711" rtlCol="0">
            <a:spAutoFit/>
          </a:bodyPr>
          <a:lstStyle/>
          <a:p>
            <a:pPr marL="0" marR="0" lvl="0" indent="0" defTabSz="45683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Density [g/cc]</a:t>
            </a:r>
          </a:p>
        </p:txBody>
      </p:sp>
      <p:sp>
        <p:nvSpPr>
          <p:cNvPr id="36" name="TextBox 35">
            <a:extLst>
              <a:ext uri="{FF2B5EF4-FFF2-40B4-BE49-F238E27FC236}">
                <a16:creationId xmlns:a16="http://schemas.microsoft.com/office/drawing/2014/main" id="{E3009B3F-08DD-48ED-94A5-57D6801D8BAB}"/>
              </a:ext>
            </a:extLst>
          </p:cNvPr>
          <p:cNvSpPr txBox="1"/>
          <p:nvPr/>
        </p:nvSpPr>
        <p:spPr>
          <a:xfrm>
            <a:off x="2444638" y="5150666"/>
            <a:ext cx="1851753" cy="369314"/>
          </a:xfrm>
          <a:prstGeom prst="rect">
            <a:avLst/>
          </a:prstGeom>
          <a:solidFill>
            <a:sysClr val="window" lastClr="FFFFFF"/>
          </a:solidFill>
        </p:spPr>
        <p:txBody>
          <a:bodyPr wrap="none" lIns="91422" tIns="45711" rIns="91422" bIns="45711" rtlCol="0">
            <a:spAutoFit/>
          </a:bodyPr>
          <a:lstStyle/>
          <a:p>
            <a:pPr marL="0" marR="0" lvl="0" indent="0" defTabSz="45683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Temperature [K]</a:t>
            </a:r>
          </a:p>
        </p:txBody>
      </p:sp>
      <p:cxnSp>
        <p:nvCxnSpPr>
          <p:cNvPr id="39" name="Straight Arrow Connector 38">
            <a:extLst>
              <a:ext uri="{FF2B5EF4-FFF2-40B4-BE49-F238E27FC236}">
                <a16:creationId xmlns:a16="http://schemas.microsoft.com/office/drawing/2014/main" id="{61AD1B92-6371-45D6-BB7C-65ED8810289B}"/>
              </a:ext>
            </a:extLst>
          </p:cNvPr>
          <p:cNvCxnSpPr>
            <a:cxnSpLocks/>
          </p:cNvCxnSpPr>
          <p:nvPr/>
        </p:nvCxnSpPr>
        <p:spPr>
          <a:xfrm>
            <a:off x="2213607" y="2722954"/>
            <a:ext cx="487667" cy="523901"/>
          </a:xfrm>
          <a:prstGeom prst="straightConnector1">
            <a:avLst/>
          </a:prstGeom>
          <a:noFill/>
          <a:ln w="41275" cap="flat" cmpd="sng" algn="ctr">
            <a:solidFill>
              <a:srgbClr val="0000FF"/>
            </a:solidFill>
            <a:prstDash val="solid"/>
            <a:tailEnd type="arrow"/>
          </a:ln>
          <a:effectLst/>
        </p:spPr>
      </p:cxnSp>
      <p:sp>
        <p:nvSpPr>
          <p:cNvPr id="40" name="TextBox 39">
            <a:extLst>
              <a:ext uri="{FF2B5EF4-FFF2-40B4-BE49-F238E27FC236}">
                <a16:creationId xmlns:a16="http://schemas.microsoft.com/office/drawing/2014/main" id="{6F95483A-D88C-4E64-9CE8-4CB7BFE4F2A1}"/>
              </a:ext>
            </a:extLst>
          </p:cNvPr>
          <p:cNvSpPr txBox="1"/>
          <p:nvPr/>
        </p:nvSpPr>
        <p:spPr>
          <a:xfrm>
            <a:off x="1357526" y="1961115"/>
            <a:ext cx="1178528" cy="1169551"/>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srgbClr val="0000FF"/>
                </a:solidFill>
                <a:latin typeface="Arial"/>
              </a:rPr>
              <a:t>Gas filled</a:t>
            </a:r>
          </a:p>
          <a:p>
            <a:pPr defTabSz="456834" fontAlgn="auto">
              <a:spcBef>
                <a:spcPts val="0"/>
              </a:spcBef>
              <a:spcAft>
                <a:spcPts val="0"/>
              </a:spcAft>
            </a:pPr>
            <a:r>
              <a:rPr kumimoji="0" lang="en-US" sz="1400" b="1" baseline="0" dirty="0">
                <a:solidFill>
                  <a:srgbClr val="0000FF"/>
                </a:solidFill>
                <a:latin typeface="Arial"/>
              </a:rPr>
              <a:t> implosions</a:t>
            </a:r>
          </a:p>
          <a:p>
            <a:pPr defTabSz="456834" fontAlgn="auto">
              <a:spcBef>
                <a:spcPts val="0"/>
              </a:spcBef>
              <a:spcAft>
                <a:spcPts val="0"/>
              </a:spcAft>
            </a:pPr>
            <a:r>
              <a:rPr kumimoji="0" lang="en-US" sz="1400" b="1" baseline="0" dirty="0">
                <a:solidFill>
                  <a:srgbClr val="0000FF"/>
                </a:solidFill>
                <a:latin typeface="Arial"/>
              </a:rPr>
              <a:t>(higher-Z)</a:t>
            </a:r>
          </a:p>
          <a:p>
            <a:pPr defTabSz="456834" fontAlgn="auto">
              <a:spcBef>
                <a:spcPts val="0"/>
              </a:spcBef>
              <a:spcAft>
                <a:spcPts val="0"/>
              </a:spcAft>
            </a:pPr>
            <a:endParaRPr kumimoji="0" lang="en-US" sz="1400" b="1" baseline="0" dirty="0">
              <a:solidFill>
                <a:srgbClr val="0000FF"/>
              </a:solidFill>
              <a:latin typeface="Arial"/>
            </a:endParaRPr>
          </a:p>
          <a:p>
            <a:pPr defTabSz="456834" fontAlgn="auto">
              <a:spcBef>
                <a:spcPts val="0"/>
              </a:spcBef>
              <a:spcAft>
                <a:spcPts val="0"/>
              </a:spcAft>
            </a:pPr>
            <a:endParaRPr kumimoji="0" lang="en-US" sz="1400" b="1" baseline="0" dirty="0">
              <a:solidFill>
                <a:srgbClr val="0000FF"/>
              </a:solidFill>
              <a:latin typeface="Arial"/>
            </a:endParaRPr>
          </a:p>
        </p:txBody>
      </p:sp>
      <p:sp>
        <p:nvSpPr>
          <p:cNvPr id="43" name="TextBox 42">
            <a:extLst>
              <a:ext uri="{FF2B5EF4-FFF2-40B4-BE49-F238E27FC236}">
                <a16:creationId xmlns:a16="http://schemas.microsoft.com/office/drawing/2014/main" id="{343D9CCD-494F-4E18-9E22-2B255056A4C7}"/>
              </a:ext>
            </a:extLst>
          </p:cNvPr>
          <p:cNvSpPr txBox="1"/>
          <p:nvPr/>
        </p:nvSpPr>
        <p:spPr>
          <a:xfrm>
            <a:off x="3815846" y="3487280"/>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Layered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44" name="Straight Arrow Connector 43">
            <a:extLst>
              <a:ext uri="{FF2B5EF4-FFF2-40B4-BE49-F238E27FC236}">
                <a16:creationId xmlns:a16="http://schemas.microsoft.com/office/drawing/2014/main" id="{53C7A20C-389D-4202-B34C-FADE83CA8DD8}"/>
              </a:ext>
            </a:extLst>
          </p:cNvPr>
          <p:cNvCxnSpPr>
            <a:cxnSpLocks/>
          </p:cNvCxnSpPr>
          <p:nvPr/>
        </p:nvCxnSpPr>
        <p:spPr>
          <a:xfrm flipH="1" flipV="1">
            <a:off x="3621325" y="3313639"/>
            <a:ext cx="382061" cy="212092"/>
          </a:xfrm>
          <a:prstGeom prst="straightConnector1">
            <a:avLst/>
          </a:prstGeom>
          <a:noFill/>
          <a:ln w="41275" cap="flat" cmpd="sng" algn="ctr">
            <a:solidFill>
              <a:sysClr val="windowText" lastClr="000000"/>
            </a:solidFill>
            <a:prstDash val="solid"/>
            <a:tailEnd type="arrow"/>
          </a:ln>
          <a:effectLst/>
        </p:spPr>
      </p:cxnSp>
      <p:cxnSp>
        <p:nvCxnSpPr>
          <p:cNvPr id="45" name="Straight Arrow Connector 44">
            <a:extLst>
              <a:ext uri="{FF2B5EF4-FFF2-40B4-BE49-F238E27FC236}">
                <a16:creationId xmlns:a16="http://schemas.microsoft.com/office/drawing/2014/main" id="{7D619AEB-D55E-4A87-9D94-9981CDFC25DC}"/>
              </a:ext>
            </a:extLst>
          </p:cNvPr>
          <p:cNvCxnSpPr>
            <a:cxnSpLocks/>
          </p:cNvCxnSpPr>
          <p:nvPr/>
        </p:nvCxnSpPr>
        <p:spPr>
          <a:xfrm flipH="1" flipV="1">
            <a:off x="3319664" y="3663479"/>
            <a:ext cx="112260" cy="306037"/>
          </a:xfrm>
          <a:prstGeom prst="straightConnector1">
            <a:avLst/>
          </a:prstGeom>
          <a:noFill/>
          <a:ln w="41275" cap="flat" cmpd="sng" algn="ctr">
            <a:solidFill>
              <a:sysClr val="windowText" lastClr="000000"/>
            </a:solidFill>
            <a:prstDash val="solid"/>
            <a:tailEnd type="arrow"/>
          </a:ln>
          <a:effectLst/>
        </p:spPr>
      </p:cxnSp>
      <p:sp>
        <p:nvSpPr>
          <p:cNvPr id="46" name="TextBox 45">
            <a:extLst>
              <a:ext uri="{FF2B5EF4-FFF2-40B4-BE49-F238E27FC236}">
                <a16:creationId xmlns:a16="http://schemas.microsoft.com/office/drawing/2014/main" id="{546004E3-2DA9-490D-9384-6292523E4F50}"/>
              </a:ext>
            </a:extLst>
          </p:cNvPr>
          <p:cNvSpPr txBox="1"/>
          <p:nvPr/>
        </p:nvSpPr>
        <p:spPr>
          <a:xfrm>
            <a:off x="2826259" y="3942438"/>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Gas filled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sp>
        <p:nvSpPr>
          <p:cNvPr id="47" name="TextBox 46">
            <a:extLst>
              <a:ext uri="{FF2B5EF4-FFF2-40B4-BE49-F238E27FC236}">
                <a16:creationId xmlns:a16="http://schemas.microsoft.com/office/drawing/2014/main" id="{2737FF14-EA25-498D-BB4C-AA2E1016107E}"/>
              </a:ext>
            </a:extLst>
          </p:cNvPr>
          <p:cNvSpPr txBox="1"/>
          <p:nvPr/>
        </p:nvSpPr>
        <p:spPr>
          <a:xfrm rot="20412020">
            <a:off x="2524693" y="2419802"/>
            <a:ext cx="649500"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1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C9ECFAE6-6205-4B7B-87DE-457E46ED51AD}"/>
              </a:ext>
            </a:extLst>
          </p:cNvPr>
          <p:cNvSpPr txBox="1"/>
          <p:nvPr/>
        </p:nvSpPr>
        <p:spPr>
          <a:xfrm rot="20412020">
            <a:off x="3299486" y="2442167"/>
            <a:ext cx="649500"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4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4A741CA5-2FBC-4AFC-AE81-EF9028BB02EC}"/>
              </a:ext>
            </a:extLst>
          </p:cNvPr>
          <p:cNvSpPr txBox="1"/>
          <p:nvPr/>
        </p:nvSpPr>
        <p:spPr>
          <a:xfrm rot="20412020">
            <a:off x="4167439" y="2472293"/>
            <a:ext cx="740872"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10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5E20FBAA-9443-4B9D-8FCA-9B5F10A2EF0A}"/>
              </a:ext>
            </a:extLst>
          </p:cNvPr>
          <p:cNvSpPr txBox="1"/>
          <p:nvPr/>
        </p:nvSpPr>
        <p:spPr>
          <a:xfrm rot="20412020">
            <a:off x="3786164" y="2798848"/>
            <a:ext cx="740872" cy="307758"/>
          </a:xfrm>
          <a:prstGeom prst="rect">
            <a:avLst/>
          </a:prstGeom>
          <a:noFill/>
        </p:spPr>
        <p:txBody>
          <a:bodyPr wrap="none" lIns="91422" tIns="45711" rIns="91422" bIns="45711" rtlCol="0">
            <a:spAutoFit/>
          </a:bodyPr>
          <a:lstStyle/>
          <a:p>
            <a:pPr defTabSz="456834" fontAlgn="auto">
              <a:spcBef>
                <a:spcPts val="0"/>
              </a:spcBef>
              <a:spcAft>
                <a:spcPts val="0"/>
              </a:spcAft>
            </a:pPr>
            <a:r>
              <a:rPr kumimoji="0" lang="en-US" sz="1400" baseline="0" dirty="0">
                <a:solidFill>
                  <a:prstClr val="black"/>
                </a:solidFill>
                <a:latin typeface="Calibri" panose="020F0502020204030204" pitchFamily="34" charset="0"/>
                <a:cs typeface="Calibri" panose="020F0502020204030204" pitchFamily="34" charset="0"/>
              </a:rPr>
              <a:t>40 </a:t>
            </a:r>
            <a:r>
              <a:rPr kumimoji="0" lang="en-US" sz="1400" baseline="0" dirty="0" err="1">
                <a:solidFill>
                  <a:prstClr val="black"/>
                </a:solidFill>
                <a:latin typeface="Calibri" panose="020F0502020204030204" pitchFamily="34" charset="0"/>
                <a:cs typeface="Calibri" panose="020F0502020204030204" pitchFamily="34" charset="0"/>
              </a:rPr>
              <a:t>M</a:t>
            </a:r>
            <a:r>
              <a:rPr kumimoji="0" lang="en-US" sz="1400" dirty="0" err="1">
                <a:solidFill>
                  <a:prstClr val="black"/>
                </a:solidFill>
                <a:latin typeface="Calibri" panose="020F0502020204030204" pitchFamily="34" charset="0"/>
                <a:cs typeface="Calibri" panose="020F0502020204030204" pitchFamily="34" charset="0"/>
              </a:rPr>
              <a:t>Sun</a:t>
            </a:r>
            <a:endParaRPr kumimoji="0" lang="en-US" sz="1400" dirty="0">
              <a:solidFill>
                <a:prstClr val="black"/>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0730AAA4-AB68-4C90-AEA5-F2EC12AF7CE9}"/>
              </a:ext>
            </a:extLst>
          </p:cNvPr>
          <p:cNvSpPr txBox="1"/>
          <p:nvPr/>
        </p:nvSpPr>
        <p:spPr>
          <a:xfrm>
            <a:off x="7313214" y="1809315"/>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Layered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52" name="Straight Arrow Connector 51">
            <a:extLst>
              <a:ext uri="{FF2B5EF4-FFF2-40B4-BE49-F238E27FC236}">
                <a16:creationId xmlns:a16="http://schemas.microsoft.com/office/drawing/2014/main" id="{EDC3C352-5890-416C-A6C0-F066CF8A64DF}"/>
              </a:ext>
            </a:extLst>
          </p:cNvPr>
          <p:cNvCxnSpPr>
            <a:cxnSpLocks/>
          </p:cNvCxnSpPr>
          <p:nvPr/>
        </p:nvCxnSpPr>
        <p:spPr>
          <a:xfrm>
            <a:off x="7902478" y="2286368"/>
            <a:ext cx="319741" cy="309678"/>
          </a:xfrm>
          <a:prstGeom prst="straightConnector1">
            <a:avLst/>
          </a:prstGeom>
          <a:noFill/>
          <a:ln w="41275" cap="flat" cmpd="sng" algn="ctr">
            <a:solidFill>
              <a:sysClr val="windowText" lastClr="000000"/>
            </a:solidFill>
            <a:prstDash val="solid"/>
            <a:tailEnd type="arrow"/>
          </a:ln>
          <a:effectLst/>
        </p:spPr>
      </p:cxnSp>
      <p:sp>
        <p:nvSpPr>
          <p:cNvPr id="53" name="TextBox 52">
            <a:extLst>
              <a:ext uri="{FF2B5EF4-FFF2-40B4-BE49-F238E27FC236}">
                <a16:creationId xmlns:a16="http://schemas.microsoft.com/office/drawing/2014/main" id="{2C10B59A-0806-4D76-BD32-0809DD23DC1C}"/>
              </a:ext>
            </a:extLst>
          </p:cNvPr>
          <p:cNvSpPr txBox="1"/>
          <p:nvPr/>
        </p:nvSpPr>
        <p:spPr>
          <a:xfrm>
            <a:off x="8445980" y="4375418"/>
            <a:ext cx="1178528" cy="954107"/>
          </a:xfrm>
          <a:prstGeom prst="rect">
            <a:avLst/>
          </a:prstGeom>
          <a:noFill/>
        </p:spPr>
        <p:txBody>
          <a:bodyPr wrap="none" rtlCol="0">
            <a:spAutoFit/>
          </a:bodyPr>
          <a:lstStyle/>
          <a:p>
            <a:pPr defTabSz="456834" fontAlgn="auto">
              <a:spcBef>
                <a:spcPts val="0"/>
              </a:spcBef>
              <a:spcAft>
                <a:spcPts val="0"/>
              </a:spcAft>
            </a:pPr>
            <a:r>
              <a:rPr kumimoji="0" lang="en-US" sz="1400" b="1" baseline="0" dirty="0">
                <a:solidFill>
                  <a:prstClr val="black"/>
                </a:solidFill>
                <a:latin typeface="Arial"/>
              </a:rPr>
              <a:t>Gas filled</a:t>
            </a:r>
          </a:p>
          <a:p>
            <a:pPr defTabSz="456834" fontAlgn="auto">
              <a:spcBef>
                <a:spcPts val="0"/>
              </a:spcBef>
              <a:spcAft>
                <a:spcPts val="0"/>
              </a:spcAft>
            </a:pPr>
            <a:r>
              <a:rPr kumimoji="0" lang="en-US" sz="1400" b="1" baseline="0" dirty="0">
                <a:solidFill>
                  <a:prstClr val="black"/>
                </a:solidFill>
                <a:latin typeface="Arial"/>
              </a:rPr>
              <a:t> implosions</a:t>
            </a:r>
          </a:p>
          <a:p>
            <a:pPr defTabSz="456834" fontAlgn="auto">
              <a:spcBef>
                <a:spcPts val="0"/>
              </a:spcBef>
              <a:spcAft>
                <a:spcPts val="0"/>
              </a:spcAft>
            </a:pPr>
            <a:endParaRPr kumimoji="0" lang="en-US" sz="1400" b="1" baseline="0" dirty="0">
              <a:solidFill>
                <a:prstClr val="black"/>
              </a:solidFill>
              <a:latin typeface="Arial"/>
            </a:endParaRPr>
          </a:p>
          <a:p>
            <a:pPr defTabSz="456834" fontAlgn="auto">
              <a:spcBef>
                <a:spcPts val="0"/>
              </a:spcBef>
              <a:spcAft>
                <a:spcPts val="0"/>
              </a:spcAft>
            </a:pPr>
            <a:endParaRPr kumimoji="0" lang="en-US" sz="1400" b="1" baseline="0" dirty="0">
              <a:solidFill>
                <a:prstClr val="black"/>
              </a:solidFill>
              <a:latin typeface="Arial"/>
            </a:endParaRPr>
          </a:p>
        </p:txBody>
      </p:sp>
      <p:cxnSp>
        <p:nvCxnSpPr>
          <p:cNvPr id="54" name="Straight Arrow Connector 53">
            <a:extLst>
              <a:ext uri="{FF2B5EF4-FFF2-40B4-BE49-F238E27FC236}">
                <a16:creationId xmlns:a16="http://schemas.microsoft.com/office/drawing/2014/main" id="{C7DB9F8C-4FDD-4157-B9B4-C36896074047}"/>
              </a:ext>
            </a:extLst>
          </p:cNvPr>
          <p:cNvCxnSpPr>
            <a:cxnSpLocks/>
          </p:cNvCxnSpPr>
          <p:nvPr/>
        </p:nvCxnSpPr>
        <p:spPr>
          <a:xfrm flipV="1">
            <a:off x="8839200" y="3975058"/>
            <a:ext cx="152400" cy="400361"/>
          </a:xfrm>
          <a:prstGeom prst="straightConnector1">
            <a:avLst/>
          </a:prstGeom>
          <a:noFill/>
          <a:ln w="41275" cap="flat" cmpd="sng" algn="ctr">
            <a:solidFill>
              <a:sysClr val="windowText" lastClr="000000"/>
            </a:solidFill>
            <a:prstDash val="solid"/>
            <a:tailEnd type="arrow"/>
          </a:ln>
          <a:effectLst/>
        </p:spPr>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45BD900-0206-4326-9504-67AF62A94884}"/>
                  </a:ext>
                </a:extLst>
              </p:cNvPr>
              <p:cNvSpPr/>
              <p:nvPr/>
            </p:nvSpPr>
            <p:spPr>
              <a:xfrm>
                <a:off x="1902787" y="5598549"/>
                <a:ext cx="3058273" cy="722570"/>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el-GR" sz="2400" i="1" baseline="0" smtClean="0">
                              <a:solidFill>
                                <a:prstClr val="black"/>
                              </a:solidFill>
                              <a:latin typeface="Cambria Math" panose="02040503050406030204" pitchFamily="18" charset="0"/>
                              <a:ea typeface="Cambria Math"/>
                            </a:rPr>
                          </m:ctrlPr>
                        </m:fPr>
                        <m:num>
                          <m:sSub>
                            <m:sSubPr>
                              <m:ctrlPr>
                                <a:rPr kumimoji="0" lang="el-GR" sz="2400" i="1" baseline="0" smtClean="0">
                                  <a:solidFill>
                                    <a:prstClr val="black"/>
                                  </a:solidFill>
                                  <a:latin typeface="Cambria Math" panose="02040503050406030204" pitchFamily="18" charset="0"/>
                                  <a:ea typeface="Cambria Math"/>
                                </a:rPr>
                              </m:ctrlPr>
                            </m:sSubPr>
                            <m:e>
                              <m:r>
                                <m:rPr>
                                  <m:sty m:val="p"/>
                                </m:rPr>
                                <a:rPr kumimoji="0" lang="el-GR" sz="2400" i="1" baseline="0" smtClean="0">
                                  <a:solidFill>
                                    <a:prstClr val="black"/>
                                  </a:solidFill>
                                  <a:latin typeface="Cambria Math"/>
                                  <a:ea typeface="Cambria Math"/>
                                </a:rPr>
                                <m:t>σ</m:t>
                              </m:r>
                            </m:e>
                            <m:sub>
                              <m:r>
                                <m:rPr>
                                  <m:sty m:val="p"/>
                                </m:rPr>
                                <a:rPr kumimoji="0" lang="en-US" sz="2400" baseline="0" smtClean="0">
                                  <a:solidFill>
                                    <a:prstClr val="black"/>
                                  </a:solidFill>
                                  <a:latin typeface="Cambria Math"/>
                                  <a:ea typeface="Cambria Math"/>
                                </a:rPr>
                                <m:t>screened</m:t>
                              </m:r>
                            </m:sub>
                          </m:sSub>
                        </m:num>
                        <m:den>
                          <m:r>
                            <a:rPr kumimoji="0" lang="el-GR" sz="2400" i="1" baseline="0" smtClean="0">
                              <a:solidFill>
                                <a:prstClr val="black"/>
                              </a:solidFill>
                              <a:latin typeface="Cambria Math"/>
                              <a:ea typeface="Cambria Math"/>
                            </a:rPr>
                            <m:t>𝜎</m:t>
                          </m:r>
                        </m:den>
                      </m:f>
                      <m:r>
                        <a:rPr kumimoji="0" lang="en-US" sz="2400" i="1" baseline="0" smtClean="0">
                          <a:solidFill>
                            <a:prstClr val="black"/>
                          </a:solidFill>
                          <a:latin typeface="Cambria Math"/>
                          <a:ea typeface="Cambria Math"/>
                        </a:rPr>
                        <m:t>≈</m:t>
                      </m:r>
                      <m:sSup>
                        <m:sSupPr>
                          <m:ctrlPr>
                            <a:rPr kumimoji="0" lang="en-US" sz="2400" i="1" baseline="0" smtClean="0">
                              <a:solidFill>
                                <a:prstClr val="black"/>
                              </a:solidFill>
                              <a:latin typeface="Cambria Math" panose="02040503050406030204" pitchFamily="18" charset="0"/>
                            </a:rPr>
                          </m:ctrlPr>
                        </m:sSupPr>
                        <m:e>
                          <m:r>
                            <a:rPr kumimoji="0" lang="en-US" sz="2400" i="1" baseline="0" smtClean="0">
                              <a:solidFill>
                                <a:prstClr val="black"/>
                              </a:solidFill>
                              <a:latin typeface="Cambria Math"/>
                            </a:rPr>
                            <m:t>𝑒</m:t>
                          </m:r>
                        </m:e>
                        <m:sup>
                          <m:sSub>
                            <m:sSubPr>
                              <m:ctrlPr>
                                <a:rPr kumimoji="0" lang="en-US" sz="2400" i="1" baseline="0" smtClean="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1</m:t>
                              </m:r>
                            </m:sub>
                          </m:sSub>
                          <m:r>
                            <a:rPr kumimoji="0" lang="en-US" sz="2400" i="1" baseline="0">
                              <a:solidFill>
                                <a:prstClr val="black"/>
                              </a:solidFill>
                              <a:latin typeface="Cambria Math"/>
                            </a:rPr>
                            <m:t> </m:t>
                          </m:r>
                          <m:sSub>
                            <m:sSubPr>
                              <m:ctrlPr>
                                <a:rPr kumimoji="0" lang="en-US" sz="2400" i="1" baseline="0">
                                  <a:solidFill>
                                    <a:prstClr val="black"/>
                                  </a:solidFill>
                                  <a:latin typeface="Cambria Math" panose="02040503050406030204" pitchFamily="18" charset="0"/>
                                </a:rPr>
                              </m:ctrlPr>
                            </m:sSubPr>
                            <m:e>
                              <m:r>
                                <a:rPr kumimoji="0" lang="en-US" sz="2400" i="1" baseline="0">
                                  <a:solidFill>
                                    <a:prstClr val="black"/>
                                  </a:solidFill>
                                  <a:latin typeface="Cambria Math"/>
                                </a:rPr>
                                <m:t>𝑍</m:t>
                              </m:r>
                            </m:e>
                            <m:sub>
                              <m:r>
                                <a:rPr kumimoji="0" lang="en-US" sz="2400" i="1" baseline="0">
                                  <a:solidFill>
                                    <a:prstClr val="black"/>
                                  </a:solidFill>
                                  <a:latin typeface="Cambria Math"/>
                                </a:rPr>
                                <m:t>2</m:t>
                              </m:r>
                            </m:sub>
                          </m:sSub>
                          <m:sSub>
                            <m:sSubPr>
                              <m:ctrlPr>
                                <a:rPr kumimoji="0" lang="en-US" sz="2400" i="1" baseline="0" smtClean="0">
                                  <a:solidFill>
                                    <a:prstClr val="black"/>
                                  </a:solidFill>
                                  <a:latin typeface="Cambria Math" panose="02040503050406030204" pitchFamily="18" charset="0"/>
                                </a:rPr>
                              </m:ctrlPr>
                            </m:sSubPr>
                            <m:e>
                              <m:r>
                                <a:rPr kumimoji="0" lang="en-US" sz="2400" baseline="0">
                                  <a:solidFill>
                                    <a:prstClr val="black"/>
                                  </a:solidFill>
                                  <a:latin typeface="Cambria Math"/>
                                </a:rPr>
                                <m:t> </m:t>
                              </m:r>
                              <m:acc>
                                <m:accPr>
                                  <m:chr m:val="̃"/>
                                  <m:ctrlPr>
                                    <a:rPr kumimoji="0" lang="en-US" sz="2400" i="1" baseline="0">
                                      <a:solidFill>
                                        <a:prstClr val="black"/>
                                      </a:solidFill>
                                      <a:latin typeface="Cambria Math" panose="02040503050406030204" pitchFamily="18" charset="0"/>
                                    </a:rPr>
                                  </m:ctrlPr>
                                </m:accPr>
                                <m:e>
                                  <m:r>
                                    <m:rPr>
                                      <m:sty m:val="p"/>
                                    </m:rPr>
                                    <a:rPr kumimoji="0" lang="en-US" sz="2400" baseline="0">
                                      <a:solidFill>
                                        <a:prstClr val="black"/>
                                      </a:solidFill>
                                      <a:latin typeface="Cambria Math"/>
                                    </a:rPr>
                                    <m:t>z</m:t>
                                  </m:r>
                                </m:e>
                              </m:acc>
                              <m:r>
                                <a:rPr kumimoji="0" lang="en-US" sz="2400" baseline="0">
                                  <a:solidFill>
                                    <a:prstClr val="black"/>
                                  </a:solidFill>
                                  <a:latin typeface="Cambria Math"/>
                                </a:rPr>
                                <m:t> </m:t>
                              </m:r>
                              <m:r>
                                <m:rPr>
                                  <m:sty m:val="p"/>
                                </m:rPr>
                                <a:rPr kumimoji="0" lang="en-US" sz="2400" baseline="0">
                                  <a:solidFill>
                                    <a:prstClr val="black"/>
                                  </a:solidFill>
                                  <a:latin typeface="Cambria Math"/>
                                </a:rPr>
                                <m:t>Λ</m:t>
                              </m:r>
                            </m:e>
                            <m:sub>
                              <m:r>
                                <a:rPr kumimoji="0" lang="en-US" sz="2400" i="1" baseline="0">
                                  <a:solidFill>
                                    <a:prstClr val="black"/>
                                  </a:solidFill>
                                  <a:latin typeface="Cambria Math"/>
                                </a:rPr>
                                <m:t>0</m:t>
                              </m:r>
                            </m:sub>
                          </m:sSub>
                        </m:sup>
                      </m:sSup>
                    </m:oMath>
                  </m:oMathPara>
                </a14:m>
                <a:endParaRPr kumimoji="0" lang="en-US" sz="2400" baseline="0" dirty="0">
                  <a:solidFill>
                    <a:prstClr val="black"/>
                  </a:solidFill>
                  <a:latin typeface="Arial"/>
                </a:endParaRPr>
              </a:p>
            </p:txBody>
          </p:sp>
        </mc:Choice>
        <mc:Fallback xmlns="">
          <p:sp>
            <p:nvSpPr>
              <p:cNvPr id="37" name="Rectangle 36">
                <a:extLst>
                  <a:ext uri="{FF2B5EF4-FFF2-40B4-BE49-F238E27FC236}">
                    <a16:creationId xmlns:a16="http://schemas.microsoft.com/office/drawing/2014/main" id="{245BD900-0206-4326-9504-67AF62A94884}"/>
                  </a:ext>
                </a:extLst>
              </p:cNvPr>
              <p:cNvSpPr>
                <a:spLocks noRot="1" noChangeAspect="1" noMove="1" noResize="1" noEditPoints="1" noAdjustHandles="1" noChangeArrowheads="1" noChangeShapeType="1" noTextEdit="1"/>
              </p:cNvSpPr>
              <p:nvPr/>
            </p:nvSpPr>
            <p:spPr>
              <a:xfrm>
                <a:off x="1902787" y="5598549"/>
                <a:ext cx="3058273" cy="722570"/>
              </a:xfrm>
              <a:prstGeom prst="rect">
                <a:avLst/>
              </a:prstGeom>
              <a:blipFill>
                <a:blip r:embed="rId7"/>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2638946-AFBC-448E-B057-3AF205BC05CC}"/>
              </a:ext>
            </a:extLst>
          </p:cNvPr>
          <p:cNvSpPr txBox="1"/>
          <p:nvPr/>
        </p:nvSpPr>
        <p:spPr>
          <a:xfrm>
            <a:off x="6324600" y="5654565"/>
            <a:ext cx="4191000" cy="707886"/>
          </a:xfrm>
          <a:prstGeom prst="rect">
            <a:avLst/>
          </a:prstGeom>
          <a:solidFill>
            <a:srgbClr val="FFFF00"/>
          </a:solidFill>
        </p:spPr>
        <p:txBody>
          <a:bodyPr wrap="square" rtlCol="0">
            <a:spAutoFit/>
          </a:bodyPr>
          <a:lstStyle/>
          <a:p>
            <a:r>
              <a:rPr lang="en-US" baseline="0" dirty="0">
                <a:latin typeface="Calibri" panose="020F0502020204030204" pitchFamily="34" charset="0"/>
              </a:rPr>
              <a:t>Requires development of a new higher-efficiency gamma detector</a:t>
            </a:r>
          </a:p>
        </p:txBody>
      </p:sp>
      <p:sp>
        <p:nvSpPr>
          <p:cNvPr id="38" name="Rectangle 37">
            <a:extLst>
              <a:ext uri="{FF2B5EF4-FFF2-40B4-BE49-F238E27FC236}">
                <a16:creationId xmlns:a16="http://schemas.microsoft.com/office/drawing/2014/main" id="{C7987656-E142-4C71-9573-99B42603A7B7}"/>
              </a:ext>
            </a:extLst>
          </p:cNvPr>
          <p:cNvSpPr/>
          <p:nvPr/>
        </p:nvSpPr>
        <p:spPr>
          <a:xfrm>
            <a:off x="304800" y="6428383"/>
            <a:ext cx="11353800" cy="307777"/>
          </a:xfrm>
          <a:prstGeom prst="rect">
            <a:avLst/>
          </a:prstGeom>
        </p:spPr>
        <p:txBody>
          <a:bodyPr wrap="square">
            <a:spAutoFit/>
          </a:bodyPr>
          <a:lstStyle/>
          <a:p>
            <a:pPr marL="0" marR="0">
              <a:spcBef>
                <a:spcPts val="0"/>
              </a:spcBef>
              <a:spcAft>
                <a:spcPts val="0"/>
              </a:spcAft>
            </a:pPr>
            <a:r>
              <a:rPr lang="en-US" sz="1400" baseline="0" dirty="0">
                <a:solidFill>
                  <a:srgbClr val="000000"/>
                </a:solidFill>
                <a:latin typeface="Calibri" panose="020F0502020204030204" pitchFamily="34" charset="0"/>
                <a:ea typeface="Calibri" panose="020F0502020204030204" pitchFamily="34" charset="0"/>
              </a:rPr>
              <a:t>D. Casey et al., Front. Phys. 10:1057603. (2023)</a:t>
            </a:r>
            <a:endParaRPr lang="en-US" sz="1400" baseline="0" dirty="0"/>
          </a:p>
        </p:txBody>
      </p:sp>
    </p:spTree>
    <p:extLst>
      <p:ext uri="{BB962C8B-B14F-4D97-AF65-F5344CB8AC3E}">
        <p14:creationId xmlns:p14="http://schemas.microsoft.com/office/powerpoint/2010/main" val="3405971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953EC-2BED-4D3C-B08B-3C3D3B4E7A90}"/>
              </a:ext>
            </a:extLst>
          </p:cNvPr>
          <p:cNvSpPr>
            <a:spLocks noGrp="1"/>
          </p:cNvSpPr>
          <p:nvPr>
            <p:ph type="sldNum" sz="quarter" idx="12"/>
          </p:nvPr>
        </p:nvSpPr>
        <p:spPr/>
        <p:txBody>
          <a:bodyPr/>
          <a:lstStyle/>
          <a:p>
            <a:pPr>
              <a:defRPr/>
            </a:pPr>
            <a:fld id="{422BF25A-E652-47C5-8F3E-3B504B030B84}" type="slidenum">
              <a:rPr lang="en-US" smtClean="0"/>
              <a:pPr>
                <a:defRPr/>
              </a:pPr>
              <a:t>57</a:t>
            </a:fld>
            <a:endParaRPr lang="en-US"/>
          </a:p>
        </p:txBody>
      </p:sp>
      <p:cxnSp>
        <p:nvCxnSpPr>
          <p:cNvPr id="3" name="Straight Connector 16">
            <a:extLst>
              <a:ext uri="{FF2B5EF4-FFF2-40B4-BE49-F238E27FC236}">
                <a16:creationId xmlns:a16="http://schemas.microsoft.com/office/drawing/2014/main" id="{6B3342E5-DAEA-4DBB-9BE7-FB9B7762D134}"/>
              </a:ext>
            </a:extLst>
          </p:cNvPr>
          <p:cNvCxnSpPr>
            <a:cxnSpLocks noChangeShapeType="1"/>
          </p:cNvCxnSpPr>
          <p:nvPr/>
        </p:nvCxnSpPr>
        <p:spPr bwMode="auto">
          <a:xfrm>
            <a:off x="11289" y="1107996"/>
            <a:ext cx="12180711"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sp>
        <p:nvSpPr>
          <p:cNvPr id="4" name="TextBox 3">
            <a:extLst>
              <a:ext uri="{FF2B5EF4-FFF2-40B4-BE49-F238E27FC236}">
                <a16:creationId xmlns:a16="http://schemas.microsoft.com/office/drawing/2014/main" id="{E299F077-2E3F-4B25-B3FB-6999DF1083C3}"/>
              </a:ext>
            </a:extLst>
          </p:cNvPr>
          <p:cNvSpPr txBox="1"/>
          <p:nvPr/>
        </p:nvSpPr>
        <p:spPr>
          <a:xfrm>
            <a:off x="695079" y="244665"/>
            <a:ext cx="9716579"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Proposed work aims to address neutron capture cross sections on s-process branch point nuclei in plasma environment</a:t>
            </a:r>
            <a:endParaRPr kumimoji="0" lang="en-US" sz="2400" b="1"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58">
            <a:extLst>
              <a:ext uri="{FF2B5EF4-FFF2-40B4-BE49-F238E27FC236}">
                <a16:creationId xmlns:a16="http://schemas.microsoft.com/office/drawing/2014/main" id="{83C3996F-6770-4FC8-A91D-4389EF2524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9675" y="628610"/>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848D3EE-C12F-4A0A-B08D-2D66447F8C62}"/>
              </a:ext>
            </a:extLst>
          </p:cNvPr>
          <p:cNvSpPr txBox="1"/>
          <p:nvPr/>
        </p:nvSpPr>
        <p:spPr>
          <a:xfrm>
            <a:off x="0" y="1"/>
            <a:ext cx="121700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Excited states</a:t>
            </a:r>
          </a:p>
        </p:txBody>
      </p:sp>
      <p:grpSp>
        <p:nvGrpSpPr>
          <p:cNvPr id="8" name="Group 7">
            <a:extLst>
              <a:ext uri="{FF2B5EF4-FFF2-40B4-BE49-F238E27FC236}">
                <a16:creationId xmlns:a16="http://schemas.microsoft.com/office/drawing/2014/main" id="{63658E88-C532-47C1-BE72-891A07E4FA66}"/>
              </a:ext>
            </a:extLst>
          </p:cNvPr>
          <p:cNvGrpSpPr/>
          <p:nvPr/>
        </p:nvGrpSpPr>
        <p:grpSpPr>
          <a:xfrm>
            <a:off x="559658" y="4264934"/>
            <a:ext cx="4876800" cy="1828798"/>
            <a:chOff x="-2019868" y="5609229"/>
            <a:chExt cx="9103056" cy="3545248"/>
          </a:xfrm>
        </p:grpSpPr>
        <p:pic>
          <p:nvPicPr>
            <p:cNvPr id="9" name="Picture 2">
              <a:extLst>
                <a:ext uri="{FF2B5EF4-FFF2-40B4-BE49-F238E27FC236}">
                  <a16:creationId xmlns:a16="http://schemas.microsoft.com/office/drawing/2014/main" id="{51DC41CC-BD10-4FD4-9219-F0A6282640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83" t="32969" r="26940" b="39842"/>
            <a:stretch/>
          </p:blipFill>
          <p:spPr bwMode="auto">
            <a:xfrm>
              <a:off x="-2019868" y="6357500"/>
              <a:ext cx="9103056" cy="279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D2DBDFE7-B960-4A51-9D73-F90E564280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705" t="26093" r="4626" b="66633"/>
            <a:stretch/>
          </p:blipFill>
          <p:spPr bwMode="auto">
            <a:xfrm>
              <a:off x="5322517" y="5609229"/>
              <a:ext cx="1585403" cy="74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Oval 61">
            <a:extLst>
              <a:ext uri="{FF2B5EF4-FFF2-40B4-BE49-F238E27FC236}">
                <a16:creationId xmlns:a16="http://schemas.microsoft.com/office/drawing/2014/main" id="{A429C416-FA05-425B-AE64-E1146AA3F049}"/>
              </a:ext>
            </a:extLst>
          </p:cNvPr>
          <p:cNvSpPr/>
          <p:nvPr/>
        </p:nvSpPr>
        <p:spPr bwMode="auto">
          <a:xfrm>
            <a:off x="11212442" y="3272591"/>
            <a:ext cx="29767" cy="28782"/>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75466" tIns="37730" rIns="75466" bIns="3773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3" name="Freeform: Shape 7">
            <a:extLst>
              <a:ext uri="{FF2B5EF4-FFF2-40B4-BE49-F238E27FC236}">
                <a16:creationId xmlns:a16="http://schemas.microsoft.com/office/drawing/2014/main" id="{F622DC10-2CAA-4F6F-A330-0A483200434E}"/>
              </a:ext>
            </a:extLst>
          </p:cNvPr>
          <p:cNvSpPr/>
          <p:nvPr/>
        </p:nvSpPr>
        <p:spPr bwMode="auto">
          <a:xfrm>
            <a:off x="9318006" y="1981639"/>
            <a:ext cx="2308534" cy="3225263"/>
          </a:xfrm>
          <a:custGeom>
            <a:avLst/>
            <a:gdLst>
              <a:gd name="connsiteX0" fmla="*/ 1300591 w 2601182"/>
              <a:gd name="connsiteY0" fmla="*/ 0 h 3915321"/>
              <a:gd name="connsiteX1" fmla="*/ 2601182 w 2601182"/>
              <a:gd name="connsiteY1" fmla="*/ 1299668 h 3915321"/>
              <a:gd name="connsiteX2" fmla="*/ 1806840 w 2601182"/>
              <a:gd name="connsiteY2" fmla="*/ 2497202 h 3915321"/>
              <a:gd name="connsiteX3" fmla="*/ 1718343 w 2601182"/>
              <a:gd name="connsiteY3" fmla="*/ 2529569 h 3915321"/>
              <a:gd name="connsiteX4" fmla="*/ 1718343 w 2601182"/>
              <a:gd name="connsiteY4" fmla="*/ 3915321 h 3915321"/>
              <a:gd name="connsiteX5" fmla="*/ 923035 w 2601182"/>
              <a:gd name="connsiteY5" fmla="*/ 3915321 h 3915321"/>
              <a:gd name="connsiteX6" fmla="*/ 923035 w 2601182"/>
              <a:gd name="connsiteY6" fmla="*/ 2543270 h 3915321"/>
              <a:gd name="connsiteX7" fmla="*/ 913835 w 2601182"/>
              <a:gd name="connsiteY7" fmla="*/ 2540906 h 3915321"/>
              <a:gd name="connsiteX8" fmla="*/ 0 w 2601182"/>
              <a:gd name="connsiteY8" fmla="*/ 1299668 h 3915321"/>
              <a:gd name="connsiteX9" fmla="*/ 1300591 w 2601182"/>
              <a:gd name="connsiteY9" fmla="*/ 0 h 39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1182" h="3915321">
                <a:moveTo>
                  <a:pt x="1300591" y="0"/>
                </a:moveTo>
                <a:cubicBezTo>
                  <a:pt x="2018888" y="0"/>
                  <a:pt x="2601182" y="581881"/>
                  <a:pt x="2601182" y="1299668"/>
                </a:cubicBezTo>
                <a:cubicBezTo>
                  <a:pt x="2601182" y="1838008"/>
                  <a:pt x="2273642" y="2299902"/>
                  <a:pt x="1806840" y="2497202"/>
                </a:cubicBezTo>
                <a:lnTo>
                  <a:pt x="1718343" y="2529569"/>
                </a:lnTo>
                <a:lnTo>
                  <a:pt x="1718343" y="3915321"/>
                </a:lnTo>
                <a:lnTo>
                  <a:pt x="923035" y="3915321"/>
                </a:lnTo>
                <a:lnTo>
                  <a:pt x="923035" y="2543270"/>
                </a:lnTo>
                <a:lnTo>
                  <a:pt x="913835" y="2540906"/>
                </a:lnTo>
                <a:cubicBezTo>
                  <a:pt x="384405" y="2376353"/>
                  <a:pt x="0" y="1882870"/>
                  <a:pt x="0" y="1299668"/>
                </a:cubicBezTo>
                <a:cubicBezTo>
                  <a:pt x="0" y="581881"/>
                  <a:pt x="582294" y="0"/>
                  <a:pt x="1300591" y="0"/>
                </a:cubicBezTo>
                <a:close/>
              </a:path>
            </a:pathLst>
          </a:custGeom>
          <a:solidFill>
            <a:srgbClr val="C2D0E3"/>
          </a:solidFill>
          <a:ln w="9525" cap="flat" cmpd="sng" algn="ctr">
            <a:solidFill>
              <a:sysClr val="windowText" lastClr="000000">
                <a:lumMod val="65000"/>
                <a:lumOff val="35000"/>
              </a:sysClr>
            </a:solidFill>
            <a:prstDash val="solid"/>
          </a:ln>
          <a:effectLst/>
        </p:spPr>
        <p:txBody>
          <a:bodyPr wrap="square" anchor="ctr">
            <a:noAutofit/>
          </a:bodyP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4" name="Rectangle 63">
            <a:extLst>
              <a:ext uri="{FF2B5EF4-FFF2-40B4-BE49-F238E27FC236}">
                <a16:creationId xmlns:a16="http://schemas.microsoft.com/office/drawing/2014/main" id="{005714CD-18B2-40DE-81BD-18D7FCCAECCD}"/>
              </a:ext>
            </a:extLst>
          </p:cNvPr>
          <p:cNvSpPr/>
          <p:nvPr/>
        </p:nvSpPr>
        <p:spPr bwMode="auto">
          <a:xfrm>
            <a:off x="10748403" y="2972579"/>
            <a:ext cx="866330" cy="121119"/>
          </a:xfrm>
          <a:prstGeom prst="rect">
            <a:avLst/>
          </a:prstGeom>
          <a:solidFill>
            <a:srgbClr val="DEE6E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5" name="Isosceles Triangle 64">
            <a:extLst>
              <a:ext uri="{FF2B5EF4-FFF2-40B4-BE49-F238E27FC236}">
                <a16:creationId xmlns:a16="http://schemas.microsoft.com/office/drawing/2014/main" id="{72B7FF7F-170D-4D37-BAF3-AF513718D008}"/>
              </a:ext>
            </a:extLst>
          </p:cNvPr>
          <p:cNvSpPr/>
          <p:nvPr/>
        </p:nvSpPr>
        <p:spPr bwMode="auto">
          <a:xfrm rot="16200000">
            <a:off x="10578269" y="2920939"/>
            <a:ext cx="112695" cy="220681"/>
          </a:xfrm>
          <a:prstGeom prst="triangle">
            <a:avLst/>
          </a:prstGeom>
          <a:solidFill>
            <a:srgbClr val="DEE6E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6" name="Oval 65">
            <a:extLst>
              <a:ext uri="{FF2B5EF4-FFF2-40B4-BE49-F238E27FC236}">
                <a16:creationId xmlns:a16="http://schemas.microsoft.com/office/drawing/2014/main" id="{6E069FA8-1A7C-47F3-B2F6-348940B954B8}"/>
              </a:ext>
            </a:extLst>
          </p:cNvPr>
          <p:cNvSpPr/>
          <p:nvPr/>
        </p:nvSpPr>
        <p:spPr>
          <a:xfrm>
            <a:off x="10420473" y="2984819"/>
            <a:ext cx="72138" cy="63441"/>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75466" tIns="37730" rIns="75466" bIns="37730" rtlCol="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7" name="Rectangle 66">
            <a:extLst>
              <a:ext uri="{FF2B5EF4-FFF2-40B4-BE49-F238E27FC236}">
                <a16:creationId xmlns:a16="http://schemas.microsoft.com/office/drawing/2014/main" id="{7E2D7D3B-C187-4B4B-9C67-E19E548EC6B5}"/>
              </a:ext>
            </a:extLst>
          </p:cNvPr>
          <p:cNvSpPr/>
          <p:nvPr/>
        </p:nvSpPr>
        <p:spPr bwMode="auto">
          <a:xfrm rot="5400000">
            <a:off x="10113464" y="2257965"/>
            <a:ext cx="698501" cy="139421"/>
          </a:xfrm>
          <a:prstGeom prst="rect">
            <a:avLst/>
          </a:prstGeom>
          <a:solidFill>
            <a:sysClr val="window" lastClr="FFFFFF">
              <a:lumMod val="8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lIns="83020" tIns="41510" rIns="83020" bIns="4151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68" name="Isosceles Triangle 67">
            <a:extLst>
              <a:ext uri="{FF2B5EF4-FFF2-40B4-BE49-F238E27FC236}">
                <a16:creationId xmlns:a16="http://schemas.microsoft.com/office/drawing/2014/main" id="{49AD829D-0D6C-4C50-A050-06A99D57055B}"/>
              </a:ext>
            </a:extLst>
          </p:cNvPr>
          <p:cNvSpPr/>
          <p:nvPr/>
        </p:nvSpPr>
        <p:spPr bwMode="auto">
          <a:xfrm rot="16200000">
            <a:off x="10404237" y="2684163"/>
            <a:ext cx="122066" cy="251625"/>
          </a:xfrm>
          <a:prstGeom prst="triangle">
            <a:avLst/>
          </a:prstGeom>
          <a:solidFill>
            <a:sysClr val="window" lastClr="FFFFFF">
              <a:lumMod val="8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a:scene3d>
            <a:camera prst="orthographicFront">
              <a:rot lat="0" lon="0" rev="5400000"/>
            </a:camera>
            <a:lightRig rig="threePt" dir="t"/>
          </a:scene3d>
        </p:spPr>
        <p:txBody>
          <a:bodyPr lIns="83020" tIns="41510" rIns="83020" bIns="41510" anchor="ctr"/>
          <a:lstStyle/>
          <a:p>
            <a:pPr algn="ctr" defTabSz="502718" fontAlgn="auto">
              <a:spcBef>
                <a:spcPts val="0"/>
              </a:spcBef>
              <a:spcAft>
                <a:spcPts val="0"/>
              </a:spcAft>
              <a:defRPr/>
            </a:pPr>
            <a:endParaRPr kumimoji="0" lang="en-US" kern="0" baseline="0" dirty="0">
              <a:solidFill>
                <a:prstClr val="white"/>
              </a:solidFill>
              <a:latin typeface="Arial"/>
            </a:endParaRPr>
          </a:p>
        </p:txBody>
      </p:sp>
      <p:cxnSp>
        <p:nvCxnSpPr>
          <p:cNvPr id="69" name="Straight Connector 68">
            <a:extLst>
              <a:ext uri="{FF2B5EF4-FFF2-40B4-BE49-F238E27FC236}">
                <a16:creationId xmlns:a16="http://schemas.microsoft.com/office/drawing/2014/main" id="{79F52A3B-C992-4BB9-BC56-F55CFEE521E0}"/>
              </a:ext>
            </a:extLst>
          </p:cNvPr>
          <p:cNvCxnSpPr/>
          <p:nvPr/>
        </p:nvCxnSpPr>
        <p:spPr>
          <a:xfrm flipH="1">
            <a:off x="10338943" y="2640067"/>
            <a:ext cx="3333" cy="9752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rot lat="0" lon="0" rev="5400000"/>
            </a:camera>
            <a:lightRig rig="threePt" dir="t"/>
          </a:scene3d>
        </p:spPr>
      </p:cxnSp>
      <p:sp>
        <p:nvSpPr>
          <p:cNvPr id="70" name="Oval 69">
            <a:extLst>
              <a:ext uri="{FF2B5EF4-FFF2-40B4-BE49-F238E27FC236}">
                <a16:creationId xmlns:a16="http://schemas.microsoft.com/office/drawing/2014/main" id="{092D0B92-140A-4E4F-9B3D-612B3FB4907B}"/>
              </a:ext>
            </a:extLst>
          </p:cNvPr>
          <p:cNvSpPr/>
          <p:nvPr/>
        </p:nvSpPr>
        <p:spPr bwMode="auto">
          <a:xfrm>
            <a:off x="10150333" y="2640071"/>
            <a:ext cx="117295" cy="113819"/>
          </a:xfrm>
          <a:prstGeom prst="ellipse">
            <a:avLst/>
          </a:prstGeom>
          <a:solidFill>
            <a:sysClr val="windowText" lastClr="000000">
              <a:lumMod val="50000"/>
              <a:lumOff val="50000"/>
            </a:sysClr>
          </a:solidFill>
          <a:ln w="9525">
            <a:solidFill>
              <a:sysClr val="windowText" lastClr="000000"/>
            </a:solidFill>
            <a:miter lim="800000"/>
            <a:headEnd/>
            <a:tailEnd/>
          </a:ln>
          <a:scene3d>
            <a:camera prst="orthographicFront">
              <a:rot lat="0" lon="0" rev="5400000"/>
            </a:camera>
            <a:lightRig rig="threePt" dir="t"/>
          </a:scene3d>
        </p:spPr>
        <p:txBody>
          <a:bodyPr lIns="83020" tIns="41510" rIns="83020" bIns="41510" rtlCol="0" anchor="b">
            <a:prstTxWarp prst="textNoShape">
              <a:avLst/>
            </a:prstTxWarp>
          </a:bodyPr>
          <a:lstStyle/>
          <a:p>
            <a:pPr algn="ctr" defTabSz="502718" fontAlgn="auto">
              <a:spcAft>
                <a:spcPts val="0"/>
              </a:spcAft>
              <a:defRPr/>
            </a:pPr>
            <a:endParaRPr kumimoji="0" lang="en-US" sz="1500" kern="0" baseline="0" dirty="0">
              <a:solidFill>
                <a:srgbClr val="000000"/>
              </a:solidFill>
              <a:latin typeface="Calibri" panose="020F0502020204030204"/>
            </a:endParaRPr>
          </a:p>
        </p:txBody>
      </p:sp>
      <p:sp>
        <p:nvSpPr>
          <p:cNvPr id="71" name="Moon 70">
            <a:extLst>
              <a:ext uri="{FF2B5EF4-FFF2-40B4-BE49-F238E27FC236}">
                <a16:creationId xmlns:a16="http://schemas.microsoft.com/office/drawing/2014/main" id="{6241DF66-6C5F-48FF-8808-B990C45460EC}"/>
              </a:ext>
            </a:extLst>
          </p:cNvPr>
          <p:cNvSpPr/>
          <p:nvPr/>
        </p:nvSpPr>
        <p:spPr bwMode="auto">
          <a:xfrm rot="10800000">
            <a:off x="10633889" y="2830161"/>
            <a:ext cx="248577" cy="415975"/>
          </a:xfrm>
          <a:prstGeom prst="moon">
            <a:avLst/>
          </a:prstGeom>
          <a:gradFill flip="none" rotWithShape="1">
            <a:gsLst>
              <a:gs pos="0">
                <a:sysClr val="window" lastClr="FFFFFF">
                  <a:lumMod val="65000"/>
                  <a:tint val="66000"/>
                  <a:satMod val="160000"/>
                </a:sysClr>
              </a:gs>
              <a:gs pos="50000">
                <a:sysClr val="window" lastClr="FFFFFF">
                  <a:lumMod val="65000"/>
                  <a:tint val="44500"/>
                  <a:satMod val="160000"/>
                </a:sysClr>
              </a:gs>
              <a:gs pos="100000">
                <a:sysClr val="window" lastClr="FFFFFF">
                  <a:lumMod val="65000"/>
                  <a:tint val="23500"/>
                  <a:satMod val="160000"/>
                </a:sysClr>
              </a:gs>
            </a:gsLst>
            <a:lin ang="16200000" scaled="1"/>
            <a:tileRect/>
          </a:gradFill>
          <a:ln w="6350" cap="flat" cmpd="sng" algn="ctr">
            <a:solidFill>
              <a:srgbClr val="5B9BD5">
                <a:lumMod val="75000"/>
              </a:srgbClr>
            </a:solidFill>
            <a:prstDash val="solid"/>
            <a:miter lim="800000"/>
            <a:headEnd/>
            <a:tailEnd/>
          </a:ln>
          <a:effectLst/>
        </p:spPr>
        <p:txBody>
          <a:bodyPr rtlCol="0" anchor="b">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7B2353DA-E087-4A5A-B8A4-5DFA9146047F}"/>
              </a:ext>
            </a:extLst>
          </p:cNvPr>
          <p:cNvSpPr txBox="1">
            <a:spLocks noChangeArrowheads="1"/>
          </p:cNvSpPr>
          <p:nvPr/>
        </p:nvSpPr>
        <p:spPr bwMode="auto">
          <a:xfrm>
            <a:off x="10278367" y="3240958"/>
            <a:ext cx="1303220" cy="256635"/>
          </a:xfrm>
          <a:prstGeom prst="rect">
            <a:avLst/>
          </a:prstGeom>
          <a:noFill/>
          <a:ln w="9525">
            <a:noFill/>
            <a:miter lim="800000"/>
            <a:headEnd/>
            <a:tailEnd/>
          </a:ln>
        </p:spPr>
        <p:txBody>
          <a:bodyPr lIns="75466" tIns="37730" rIns="75466" bIns="37730">
            <a:prstTxWarp prst="textNoShape">
              <a:avLst/>
            </a:prstTxWarp>
            <a:spAutoFit/>
          </a:bodyPr>
          <a:lstStyle/>
          <a:p>
            <a:pPr algn="r" defTabSz="502718" fontAlgn="auto">
              <a:spcBef>
                <a:spcPts val="0"/>
              </a:spcBef>
              <a:spcAft>
                <a:spcPts val="0"/>
              </a:spcAft>
              <a:defRPr/>
            </a:pPr>
            <a:r>
              <a:rPr kumimoji="0" lang="en-US" sz="800" b="1" kern="0" baseline="0" dirty="0">
                <a:solidFill>
                  <a:srgbClr val="000000"/>
                </a:solidFill>
                <a:latin typeface="Calibri" panose="020F0502020204030204"/>
              </a:rPr>
              <a:t>VADER collector</a:t>
            </a:r>
          </a:p>
          <a:p>
            <a:pPr algn="r" defTabSz="502718" fontAlgn="auto">
              <a:spcBef>
                <a:spcPts val="0"/>
              </a:spcBef>
              <a:spcAft>
                <a:spcPts val="0"/>
              </a:spcAft>
              <a:defRPr/>
            </a:pPr>
            <a:r>
              <a:rPr kumimoji="0" lang="en-US" sz="800" b="1" kern="0" baseline="0" dirty="0">
                <a:solidFill>
                  <a:srgbClr val="000000"/>
                </a:solidFill>
                <a:latin typeface="Calibri" panose="020F0502020204030204"/>
              </a:rPr>
              <a:t>DIM 90-78</a:t>
            </a:r>
          </a:p>
        </p:txBody>
      </p:sp>
      <p:cxnSp>
        <p:nvCxnSpPr>
          <p:cNvPr id="73" name="Straight Connector 72">
            <a:extLst>
              <a:ext uri="{FF2B5EF4-FFF2-40B4-BE49-F238E27FC236}">
                <a16:creationId xmlns:a16="http://schemas.microsoft.com/office/drawing/2014/main" id="{1011A099-658B-49A9-9E6E-0129C4A6744E}"/>
              </a:ext>
            </a:extLst>
          </p:cNvPr>
          <p:cNvCxnSpPr/>
          <p:nvPr/>
        </p:nvCxnSpPr>
        <p:spPr>
          <a:xfrm flipH="1">
            <a:off x="10587218" y="2641879"/>
            <a:ext cx="3333" cy="9752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a:scene3d>
            <a:camera prst="orthographicFront">
              <a:rot lat="0" lon="0" rev="5400000"/>
            </a:camera>
            <a:lightRig rig="threePt" dir="t"/>
          </a:scene3d>
        </p:spPr>
      </p:cxnSp>
      <p:sp>
        <p:nvSpPr>
          <p:cNvPr id="74" name="Oval 73">
            <a:extLst>
              <a:ext uri="{FF2B5EF4-FFF2-40B4-BE49-F238E27FC236}">
                <a16:creationId xmlns:a16="http://schemas.microsoft.com/office/drawing/2014/main" id="{A34560ED-301E-49E8-909E-A90A917502C7}"/>
              </a:ext>
            </a:extLst>
          </p:cNvPr>
          <p:cNvSpPr/>
          <p:nvPr/>
        </p:nvSpPr>
        <p:spPr bwMode="auto">
          <a:xfrm>
            <a:off x="10642330" y="2647824"/>
            <a:ext cx="117295" cy="113819"/>
          </a:xfrm>
          <a:prstGeom prst="ellipse">
            <a:avLst/>
          </a:prstGeom>
          <a:solidFill>
            <a:sysClr val="windowText" lastClr="000000">
              <a:lumMod val="50000"/>
              <a:lumOff val="50000"/>
            </a:sysClr>
          </a:solidFill>
          <a:ln w="9525">
            <a:solidFill>
              <a:sysClr val="windowText" lastClr="000000"/>
            </a:solidFill>
            <a:miter lim="800000"/>
            <a:headEnd/>
            <a:tailEnd/>
          </a:ln>
          <a:scene3d>
            <a:camera prst="orthographicFront">
              <a:rot lat="0" lon="0" rev="5400000"/>
            </a:camera>
            <a:lightRig rig="threePt" dir="t"/>
          </a:scene3d>
        </p:spPr>
        <p:txBody>
          <a:bodyPr lIns="83020" tIns="41510" rIns="83020" bIns="41510" rtlCol="0" anchor="b">
            <a:prstTxWarp prst="textNoShape">
              <a:avLst/>
            </a:prstTxWarp>
          </a:bodyPr>
          <a:lstStyle/>
          <a:p>
            <a:pPr algn="ctr" defTabSz="502718" fontAlgn="auto">
              <a:spcAft>
                <a:spcPts val="0"/>
              </a:spcAft>
              <a:defRPr/>
            </a:pPr>
            <a:endParaRPr kumimoji="0" lang="en-US" sz="1500" kern="0" baseline="0" dirty="0">
              <a:solidFill>
                <a:srgbClr val="000000"/>
              </a:solidFill>
              <a:latin typeface="Calibri" panose="020F0502020204030204"/>
            </a:endParaRPr>
          </a:p>
        </p:txBody>
      </p:sp>
      <p:sp>
        <p:nvSpPr>
          <p:cNvPr id="75" name="Rectangle 74">
            <a:extLst>
              <a:ext uri="{FF2B5EF4-FFF2-40B4-BE49-F238E27FC236}">
                <a16:creationId xmlns:a16="http://schemas.microsoft.com/office/drawing/2014/main" id="{4E4EE7E4-EA75-4E85-8B28-D35BD5DB90C9}"/>
              </a:ext>
            </a:extLst>
          </p:cNvPr>
          <p:cNvSpPr/>
          <p:nvPr/>
        </p:nvSpPr>
        <p:spPr bwMode="auto">
          <a:xfrm rot="1452075">
            <a:off x="9392499" y="2718090"/>
            <a:ext cx="866331" cy="121119"/>
          </a:xfrm>
          <a:prstGeom prst="rect">
            <a:avLst/>
          </a:prstGeom>
          <a:solidFill>
            <a:srgbClr val="DEE6E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anchor="ctr"/>
          <a:lstStyle/>
          <a:p>
            <a:pPr algn="ctr" defTabSz="502718" fontAlgn="auto">
              <a:spcBef>
                <a:spcPts val="0"/>
              </a:spcBef>
              <a:spcAft>
                <a:spcPts val="0"/>
              </a:spcAft>
              <a:defRPr/>
            </a:pPr>
            <a:endParaRPr kumimoji="0" lang="en-US" kern="0" baseline="0" dirty="0">
              <a:solidFill>
                <a:prstClr val="white"/>
              </a:solidFill>
              <a:latin typeface="Arial"/>
            </a:endParaRPr>
          </a:p>
        </p:txBody>
      </p:sp>
      <p:sp>
        <p:nvSpPr>
          <p:cNvPr id="76" name="Flowchart: Direct Access Storage 75">
            <a:extLst>
              <a:ext uri="{FF2B5EF4-FFF2-40B4-BE49-F238E27FC236}">
                <a16:creationId xmlns:a16="http://schemas.microsoft.com/office/drawing/2014/main" id="{ED015AA9-203D-4A3E-BCAE-2654074245FF}"/>
              </a:ext>
            </a:extLst>
          </p:cNvPr>
          <p:cNvSpPr/>
          <p:nvPr/>
        </p:nvSpPr>
        <p:spPr bwMode="auto">
          <a:xfrm rot="1481298">
            <a:off x="10132739" y="2888937"/>
            <a:ext cx="252183" cy="168749"/>
          </a:xfrm>
          <a:prstGeom prst="flowChartMagneticDrum">
            <a:avLst/>
          </a:prstGeom>
          <a:gradFill flip="none" rotWithShape="1">
            <a:gsLst>
              <a:gs pos="0">
                <a:sysClr val="window" lastClr="FFFFFF">
                  <a:lumMod val="65000"/>
                  <a:tint val="66000"/>
                  <a:satMod val="160000"/>
                </a:sysClr>
              </a:gs>
              <a:gs pos="50000">
                <a:sysClr val="window" lastClr="FFFFFF">
                  <a:lumMod val="65000"/>
                  <a:tint val="44500"/>
                  <a:satMod val="160000"/>
                </a:sysClr>
              </a:gs>
              <a:gs pos="100000">
                <a:sysClr val="window" lastClr="FFFFFF">
                  <a:lumMod val="65000"/>
                  <a:tint val="23500"/>
                  <a:satMod val="160000"/>
                </a:sysClr>
              </a:gs>
            </a:gsLst>
            <a:lin ang="16200000" scaled="1"/>
            <a:tileRect/>
          </a:gradFill>
          <a:ln w="6350" cap="flat" cmpd="sng" algn="ctr">
            <a:solidFill>
              <a:srgbClr val="5B9BD5">
                <a:lumMod val="75000"/>
              </a:srgbClr>
            </a:solidFill>
            <a:prstDash val="solid"/>
            <a:miter lim="800000"/>
            <a:headEnd/>
            <a:tailEnd/>
          </a:ln>
          <a:effectLst/>
        </p:spPr>
        <p:txBody>
          <a:bodyPr rtlCol="0" anchor="b">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7" name="Freeform: Shape 21">
            <a:extLst>
              <a:ext uri="{FF2B5EF4-FFF2-40B4-BE49-F238E27FC236}">
                <a16:creationId xmlns:a16="http://schemas.microsoft.com/office/drawing/2014/main" id="{F9F0F406-36B4-4C1E-B06B-A4CDF130E9EB}"/>
              </a:ext>
            </a:extLst>
          </p:cNvPr>
          <p:cNvSpPr/>
          <p:nvPr/>
        </p:nvSpPr>
        <p:spPr bwMode="auto">
          <a:xfrm rot="10800000">
            <a:off x="9730518" y="4122852"/>
            <a:ext cx="856698" cy="1544994"/>
          </a:xfrm>
          <a:custGeom>
            <a:avLst/>
            <a:gdLst>
              <a:gd name="connsiteX0" fmla="*/ 218833 w 965300"/>
              <a:gd name="connsiteY0" fmla="*/ 1875552 h 1875552"/>
              <a:gd name="connsiteX1" fmla="*/ 0 w 965300"/>
              <a:gd name="connsiteY1" fmla="*/ 1875552 h 1875552"/>
              <a:gd name="connsiteX2" fmla="*/ 0 w 965300"/>
              <a:gd name="connsiteY2" fmla="*/ 83852 h 1875552"/>
              <a:gd name="connsiteX3" fmla="*/ 218833 w 965300"/>
              <a:gd name="connsiteY3" fmla="*/ 83852 h 1875552"/>
              <a:gd name="connsiteX4" fmla="*/ 218833 w 965300"/>
              <a:gd name="connsiteY4" fmla="*/ 87256 h 1875552"/>
              <a:gd name="connsiteX5" fmla="*/ 790789 w 965300"/>
              <a:gd name="connsiteY5" fmla="*/ 87256 h 1875552"/>
              <a:gd name="connsiteX6" fmla="*/ 790789 w 965300"/>
              <a:gd name="connsiteY6" fmla="*/ 0 h 1875552"/>
              <a:gd name="connsiteX7" fmla="*/ 965300 w 965300"/>
              <a:gd name="connsiteY7" fmla="*/ 174511 h 1875552"/>
              <a:gd name="connsiteX8" fmla="*/ 790789 w 965300"/>
              <a:gd name="connsiteY8" fmla="*/ 349022 h 1875552"/>
              <a:gd name="connsiteX9" fmla="*/ 790789 w 965300"/>
              <a:gd name="connsiteY9" fmla="*/ 261767 h 1875552"/>
              <a:gd name="connsiteX10" fmla="*/ 218833 w 965300"/>
              <a:gd name="connsiteY10" fmla="*/ 261767 h 18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300" h="1875552">
                <a:moveTo>
                  <a:pt x="218833" y="1875552"/>
                </a:moveTo>
                <a:lnTo>
                  <a:pt x="0" y="1875552"/>
                </a:lnTo>
                <a:lnTo>
                  <a:pt x="0" y="83852"/>
                </a:lnTo>
                <a:lnTo>
                  <a:pt x="218833" y="83852"/>
                </a:lnTo>
                <a:lnTo>
                  <a:pt x="218833" y="87256"/>
                </a:lnTo>
                <a:lnTo>
                  <a:pt x="790789" y="87256"/>
                </a:lnTo>
                <a:lnTo>
                  <a:pt x="790789" y="0"/>
                </a:lnTo>
                <a:lnTo>
                  <a:pt x="965300" y="174511"/>
                </a:lnTo>
                <a:lnTo>
                  <a:pt x="790789" y="349022"/>
                </a:lnTo>
                <a:lnTo>
                  <a:pt x="790789" y="261767"/>
                </a:lnTo>
                <a:lnTo>
                  <a:pt x="218833" y="261767"/>
                </a:lnTo>
                <a:close/>
              </a:path>
            </a:pathLst>
          </a:custGeom>
          <a:solidFill>
            <a:sysClr val="windowText" lastClr="000000">
              <a:lumMod val="75000"/>
              <a:lumOff val="25000"/>
            </a:sysClr>
          </a:solidFill>
          <a:ln w="6350" cap="flat" cmpd="sng" algn="ctr">
            <a:noFill/>
            <a:prstDash val="solid"/>
            <a:miter lim="800000"/>
            <a:headEnd/>
            <a:tailEnd/>
          </a:ln>
          <a:effectLst/>
        </p:spPr>
        <p:txBody>
          <a:bodyPr wrap="square" rtlCol="0" anchor="b">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 name="TextBox 59">
            <a:extLst>
              <a:ext uri="{FF2B5EF4-FFF2-40B4-BE49-F238E27FC236}">
                <a16:creationId xmlns:a16="http://schemas.microsoft.com/office/drawing/2014/main" id="{3933BD9C-DA3C-4E7F-ABCB-BA094E6BEEE7}"/>
              </a:ext>
            </a:extLst>
          </p:cNvPr>
          <p:cNvSpPr txBox="1">
            <a:spLocks noChangeArrowheads="1"/>
          </p:cNvSpPr>
          <p:nvPr/>
        </p:nvSpPr>
        <p:spPr bwMode="auto">
          <a:xfrm>
            <a:off x="10575717" y="2142491"/>
            <a:ext cx="859668" cy="354628"/>
          </a:xfrm>
          <a:prstGeom prst="rect">
            <a:avLst/>
          </a:prstGeom>
          <a:noFill/>
          <a:ln w="9525">
            <a:noFill/>
            <a:miter lim="800000"/>
            <a:headEnd/>
            <a:tailEnd/>
          </a:ln>
        </p:spPr>
        <p:txBody>
          <a:bodyPr wrap="square" lIns="75466" tIns="37730" rIns="75466" bIns="37730">
            <a:prstTxWarp prst="textNoShape">
              <a:avLst/>
            </a:prstTxWarp>
            <a:spAutoFit/>
          </a:bodyPr>
          <a:lstStyle/>
          <a:p>
            <a:pPr defTabSz="502718" fontAlgn="auto">
              <a:spcBef>
                <a:spcPts val="0"/>
              </a:spcBef>
              <a:spcAft>
                <a:spcPts val="0"/>
              </a:spcAft>
              <a:defRPr/>
            </a:pPr>
            <a:r>
              <a:rPr kumimoji="0" lang="en-US" sz="800" b="1" kern="0" baseline="0" dirty="0">
                <a:solidFill>
                  <a:srgbClr val="000000"/>
                </a:solidFill>
                <a:latin typeface="Calibri" panose="020F0502020204030204"/>
              </a:rPr>
              <a:t>Polar DIM</a:t>
            </a:r>
          </a:p>
          <a:p>
            <a:pPr defTabSz="502718" fontAlgn="auto">
              <a:spcBef>
                <a:spcPts val="0"/>
              </a:spcBef>
              <a:spcAft>
                <a:spcPts val="0"/>
              </a:spcAft>
              <a:defRPr/>
            </a:pPr>
            <a:r>
              <a:rPr kumimoji="0" lang="en-US" sz="800" b="1" kern="0" baseline="0" dirty="0">
                <a:solidFill>
                  <a:srgbClr val="000000"/>
                </a:solidFill>
                <a:latin typeface="Calibri" panose="020F0502020204030204"/>
              </a:rPr>
              <a:t>(0,0)</a:t>
            </a:r>
          </a:p>
          <a:p>
            <a:pPr defTabSz="502718" fontAlgn="auto">
              <a:spcBef>
                <a:spcPts val="0"/>
              </a:spcBef>
              <a:spcAft>
                <a:spcPts val="0"/>
              </a:spcAft>
              <a:defRPr/>
            </a:pPr>
            <a:r>
              <a:rPr kumimoji="0" lang="en-US" sz="800" b="1" kern="0" baseline="0" dirty="0">
                <a:solidFill>
                  <a:srgbClr val="000000"/>
                </a:solidFill>
                <a:latin typeface="Calibri" panose="020F0502020204030204"/>
              </a:rPr>
              <a:t>4 collectors</a:t>
            </a:r>
          </a:p>
        </p:txBody>
      </p:sp>
      <p:sp>
        <p:nvSpPr>
          <p:cNvPr id="79" name="TextBox 78">
            <a:extLst>
              <a:ext uri="{FF2B5EF4-FFF2-40B4-BE49-F238E27FC236}">
                <a16:creationId xmlns:a16="http://schemas.microsoft.com/office/drawing/2014/main" id="{9D7C5E82-C465-4E6E-8502-B904975D166E}"/>
              </a:ext>
            </a:extLst>
          </p:cNvPr>
          <p:cNvSpPr txBox="1">
            <a:spLocks noChangeArrowheads="1"/>
          </p:cNvSpPr>
          <p:nvPr/>
        </p:nvSpPr>
        <p:spPr bwMode="auto">
          <a:xfrm>
            <a:off x="9304721" y="3067555"/>
            <a:ext cx="891076" cy="256635"/>
          </a:xfrm>
          <a:prstGeom prst="rect">
            <a:avLst/>
          </a:prstGeom>
          <a:noFill/>
          <a:ln w="9525">
            <a:noFill/>
            <a:miter lim="800000"/>
            <a:headEnd/>
            <a:tailEnd/>
          </a:ln>
        </p:spPr>
        <p:txBody>
          <a:bodyPr wrap="square" lIns="75466" tIns="37730" rIns="75466" bIns="37730">
            <a:prstTxWarp prst="textNoShape">
              <a:avLst/>
            </a:prstTxWarp>
            <a:spAutoFit/>
          </a:bodyPr>
          <a:lstStyle/>
          <a:p>
            <a:pPr algn="r" defTabSz="502718" fontAlgn="auto">
              <a:spcBef>
                <a:spcPts val="0"/>
              </a:spcBef>
              <a:spcAft>
                <a:spcPts val="0"/>
              </a:spcAft>
              <a:defRPr/>
            </a:pPr>
            <a:r>
              <a:rPr kumimoji="0" lang="en-US" sz="800" b="1" kern="0" baseline="0" dirty="0">
                <a:solidFill>
                  <a:srgbClr val="000000"/>
                </a:solidFill>
                <a:latin typeface="Calibri" panose="020F0502020204030204"/>
              </a:rPr>
              <a:t>Large collector</a:t>
            </a:r>
          </a:p>
          <a:p>
            <a:pPr algn="r" defTabSz="502718" fontAlgn="auto">
              <a:spcBef>
                <a:spcPts val="0"/>
              </a:spcBef>
              <a:spcAft>
                <a:spcPts val="0"/>
              </a:spcAft>
              <a:defRPr/>
            </a:pPr>
            <a:r>
              <a:rPr kumimoji="0" lang="en-US" sz="800" b="1" kern="0" baseline="0" dirty="0">
                <a:solidFill>
                  <a:srgbClr val="000000"/>
                </a:solidFill>
                <a:latin typeface="Calibri" panose="020F0502020204030204"/>
              </a:rPr>
              <a:t>DIM 90-315</a:t>
            </a:r>
          </a:p>
        </p:txBody>
      </p:sp>
      <p:pic>
        <p:nvPicPr>
          <p:cNvPr id="80" name="Picture 79">
            <a:extLst>
              <a:ext uri="{FF2B5EF4-FFF2-40B4-BE49-F238E27FC236}">
                <a16:creationId xmlns:a16="http://schemas.microsoft.com/office/drawing/2014/main" id="{E6A4D01A-4982-4845-BF0F-EB1F95DE4FD7}"/>
              </a:ext>
            </a:extLst>
          </p:cNvPr>
          <p:cNvPicPr>
            <a:picLocks noChangeAspect="1"/>
          </p:cNvPicPr>
          <p:nvPr/>
        </p:nvPicPr>
        <p:blipFill>
          <a:blip r:embed="rId4"/>
          <a:stretch>
            <a:fillRect/>
          </a:stretch>
        </p:blipFill>
        <p:spPr>
          <a:xfrm>
            <a:off x="7453262" y="4806244"/>
            <a:ext cx="2190187" cy="1338969"/>
          </a:xfrm>
          <a:prstGeom prst="rect">
            <a:avLst/>
          </a:prstGeom>
        </p:spPr>
      </p:pic>
      <p:sp>
        <p:nvSpPr>
          <p:cNvPr id="81" name="TextBox 80">
            <a:extLst>
              <a:ext uri="{FF2B5EF4-FFF2-40B4-BE49-F238E27FC236}">
                <a16:creationId xmlns:a16="http://schemas.microsoft.com/office/drawing/2014/main" id="{623D49C1-98B7-4FED-8498-2C9FC0726DC1}"/>
              </a:ext>
            </a:extLst>
          </p:cNvPr>
          <p:cNvSpPr txBox="1"/>
          <p:nvPr/>
        </p:nvSpPr>
        <p:spPr>
          <a:xfrm>
            <a:off x="7471734" y="6148242"/>
            <a:ext cx="2190187" cy="367471"/>
          </a:xfrm>
          <a:prstGeom prst="rect">
            <a:avLst/>
          </a:prstGeom>
          <a:noFill/>
        </p:spPr>
        <p:txBody>
          <a:bodyPr wrap="square" rtlCol="0">
            <a:spAutoFit/>
          </a:bodyPr>
          <a:lstStyle/>
          <a:p>
            <a:pPr algn="ctr" fontAlgn="auto">
              <a:spcBef>
                <a:spcPts val="0"/>
              </a:spcBef>
              <a:spcAft>
                <a:spcPts val="0"/>
              </a:spcAft>
            </a:pPr>
            <a:r>
              <a:rPr kumimoji="0" lang="en-US" sz="1200" i="1" baseline="0" dirty="0">
                <a:solidFill>
                  <a:prstClr val="black"/>
                </a:solidFill>
                <a:latin typeface="Calibri" panose="020F0502020204030204"/>
              </a:rPr>
              <a:t>Radiochemical Analysis of Gaseous Species (RAGS)</a:t>
            </a:r>
          </a:p>
        </p:txBody>
      </p:sp>
      <p:sp>
        <p:nvSpPr>
          <p:cNvPr id="82" name="Content Placeholder 1">
            <a:extLst>
              <a:ext uri="{FF2B5EF4-FFF2-40B4-BE49-F238E27FC236}">
                <a16:creationId xmlns:a16="http://schemas.microsoft.com/office/drawing/2014/main" id="{B47C0E42-FA90-46E7-9327-89C7A26C0D01}"/>
              </a:ext>
            </a:extLst>
          </p:cNvPr>
          <p:cNvSpPr txBox="1">
            <a:spLocks/>
          </p:cNvSpPr>
          <p:nvPr/>
        </p:nvSpPr>
        <p:spPr>
          <a:xfrm>
            <a:off x="7331300" y="4517886"/>
            <a:ext cx="2539860" cy="556665"/>
          </a:xfrm>
          <a:prstGeom prst="rect">
            <a:avLst/>
          </a:prstGeom>
        </p:spPr>
        <p:txBody>
          <a:bodyPr lIns="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marR="0" lvl="0" indent="0" algn="ctr" defTabSz="914400" rtl="0" eaLnBrk="1" fontAlgn="auto" latinLnBrk="0" hangingPunct="1">
              <a:lnSpc>
                <a:spcPct val="100000"/>
              </a:lnSpc>
              <a:spcBef>
                <a:spcPts val="600"/>
              </a:spcBef>
              <a:spcAft>
                <a:spcPts val="0"/>
              </a:spcAft>
              <a:buClr>
                <a:srgbClr val="5B9BD5">
                  <a:lumMod val="75000"/>
                </a:srgbClr>
              </a:buClr>
              <a:buSzPct val="90000"/>
              <a:buFont typeface="Wingdings" charset="2"/>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Collection of noble gas products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87" name="Group 86">
            <a:extLst>
              <a:ext uri="{FF2B5EF4-FFF2-40B4-BE49-F238E27FC236}">
                <a16:creationId xmlns:a16="http://schemas.microsoft.com/office/drawing/2014/main" id="{C2EB6A13-E0C0-4DF4-9738-5610EA01C6D8}"/>
              </a:ext>
            </a:extLst>
          </p:cNvPr>
          <p:cNvGrpSpPr/>
          <p:nvPr/>
        </p:nvGrpSpPr>
        <p:grpSpPr>
          <a:xfrm>
            <a:off x="1066800" y="1948094"/>
            <a:ext cx="3576796" cy="1753179"/>
            <a:chOff x="6155475" y="1344911"/>
            <a:chExt cx="5486399" cy="2644328"/>
          </a:xfrm>
        </p:grpSpPr>
        <p:pic>
          <p:nvPicPr>
            <p:cNvPr id="88" name="Content Placeholder 6">
              <a:extLst>
                <a:ext uri="{FF2B5EF4-FFF2-40B4-BE49-F238E27FC236}">
                  <a16:creationId xmlns:a16="http://schemas.microsoft.com/office/drawing/2014/main" id="{F9ACE870-C924-4CFC-BE26-F0259084A0C5}"/>
                </a:ext>
              </a:extLst>
            </p:cNvPr>
            <p:cNvPicPr>
              <a:picLocks noChangeAspect="1"/>
            </p:cNvPicPr>
            <p:nvPr/>
          </p:nvPicPr>
          <p:blipFill rotWithShape="1">
            <a:blip r:embed="rId5"/>
            <a:srcRect t="15080" b="20656"/>
            <a:stretch/>
          </p:blipFill>
          <p:spPr>
            <a:xfrm>
              <a:off x="6155475" y="1344911"/>
              <a:ext cx="5486399" cy="2644328"/>
            </a:xfrm>
            <a:prstGeom prst="rect">
              <a:avLst/>
            </a:prstGeom>
          </p:spPr>
        </p:pic>
        <p:sp>
          <p:nvSpPr>
            <p:cNvPr id="89" name="TextBox 88">
              <a:extLst>
                <a:ext uri="{FF2B5EF4-FFF2-40B4-BE49-F238E27FC236}">
                  <a16:creationId xmlns:a16="http://schemas.microsoft.com/office/drawing/2014/main" id="{03E21C7B-3A6E-459D-998C-21F9EAF7D762}"/>
                </a:ext>
              </a:extLst>
            </p:cNvPr>
            <p:cNvSpPr txBox="1"/>
            <p:nvPr/>
          </p:nvSpPr>
          <p:spPr>
            <a:xfrm>
              <a:off x="6253884" y="2803924"/>
              <a:ext cx="1621047" cy="545982"/>
            </a:xfrm>
            <a:prstGeom prst="rect">
              <a:avLst/>
            </a:prstGeom>
            <a:noFill/>
          </p:spPr>
          <p:txBody>
            <a:bodyPr wrap="square" rtlCol="0">
              <a:spAutoFit/>
            </a:bodyPr>
            <a:lstStyle/>
            <a:p>
              <a:pPr fontAlgn="auto">
                <a:spcBef>
                  <a:spcPts val="0"/>
                </a:spcBef>
                <a:spcAft>
                  <a:spcPts val="0"/>
                </a:spcAft>
              </a:pPr>
              <a:r>
                <a:rPr kumimoji="0" lang="en-US" sz="1200" b="1" baseline="0" dirty="0">
                  <a:solidFill>
                    <a:prstClr val="black"/>
                  </a:solidFill>
                  <a:latin typeface="Calibri" panose="020F0502020204030204"/>
                </a:rPr>
                <a:t>250 um copper fill tube</a:t>
              </a:r>
            </a:p>
          </p:txBody>
        </p:sp>
        <p:sp>
          <p:nvSpPr>
            <p:cNvPr id="90" name="TextBox 89">
              <a:extLst>
                <a:ext uri="{FF2B5EF4-FFF2-40B4-BE49-F238E27FC236}">
                  <a16:creationId xmlns:a16="http://schemas.microsoft.com/office/drawing/2014/main" id="{52298FBA-481D-4610-A559-9BE252D78F9E}"/>
                </a:ext>
              </a:extLst>
            </p:cNvPr>
            <p:cNvSpPr txBox="1"/>
            <p:nvPr/>
          </p:nvSpPr>
          <p:spPr>
            <a:xfrm>
              <a:off x="7585338" y="1349381"/>
              <a:ext cx="3104944" cy="360184"/>
            </a:xfrm>
            <a:prstGeom prst="rect">
              <a:avLst/>
            </a:prstGeom>
            <a:noFill/>
          </p:spPr>
          <p:txBody>
            <a:bodyPr wrap="square" rtlCol="0">
              <a:spAutoFit/>
            </a:bodyPr>
            <a:lstStyle/>
            <a:p>
              <a:pPr fontAlgn="auto">
                <a:spcBef>
                  <a:spcPts val="0"/>
                </a:spcBef>
                <a:spcAft>
                  <a:spcPts val="0"/>
                </a:spcAft>
              </a:pPr>
              <a:r>
                <a:rPr kumimoji="0" lang="en-US" sz="1200" b="1" baseline="0" dirty="0">
                  <a:solidFill>
                    <a:prstClr val="black"/>
                  </a:solidFill>
                  <a:latin typeface="Calibri" panose="020F0502020204030204"/>
                </a:rPr>
                <a:t>3 mm diameter CH capsule</a:t>
              </a:r>
            </a:p>
          </p:txBody>
        </p:sp>
      </p:grpSp>
      <p:sp>
        <p:nvSpPr>
          <p:cNvPr id="91" name="TextBox 90">
            <a:extLst>
              <a:ext uri="{FF2B5EF4-FFF2-40B4-BE49-F238E27FC236}">
                <a16:creationId xmlns:a16="http://schemas.microsoft.com/office/drawing/2014/main" id="{D1003B66-9E51-4D70-A1D1-414F66115985}"/>
              </a:ext>
            </a:extLst>
          </p:cNvPr>
          <p:cNvSpPr txBox="1"/>
          <p:nvPr/>
        </p:nvSpPr>
        <p:spPr>
          <a:xfrm>
            <a:off x="456115" y="3810000"/>
            <a:ext cx="4782903" cy="707886"/>
          </a:xfrm>
          <a:prstGeom prst="rect">
            <a:avLst/>
          </a:prstGeom>
          <a:noFill/>
        </p:spPr>
        <p:txBody>
          <a:bodyPr wrap="square" rtlCol="0">
            <a:spAutoFit/>
          </a:bodyPr>
          <a:lstStyle/>
          <a:p>
            <a:r>
              <a:rPr lang="en-US" baseline="0" dirty="0">
                <a:latin typeface="Calibri" panose="020F0502020204030204" pitchFamily="34" charset="0"/>
              </a:rPr>
              <a:t>Vary plasma conditions to tune </a:t>
            </a:r>
            <a:r>
              <a:rPr lang="en-US" baseline="30000" dirty="0">
                <a:latin typeface="Calibri" panose="020F0502020204030204" pitchFamily="34" charset="0"/>
              </a:rPr>
              <a:t>171</a:t>
            </a:r>
            <a:r>
              <a:rPr lang="en-US" baseline="0" dirty="0">
                <a:latin typeface="Calibri" panose="020F0502020204030204" pitchFamily="34" charset="0"/>
              </a:rPr>
              <a:t>Tm ground state/1</a:t>
            </a:r>
            <a:r>
              <a:rPr lang="en-US" baseline="30000" dirty="0">
                <a:latin typeface="Calibri" panose="020F0502020204030204" pitchFamily="34" charset="0"/>
              </a:rPr>
              <a:t>st</a:t>
            </a:r>
            <a:r>
              <a:rPr lang="en-US" baseline="0" dirty="0">
                <a:latin typeface="Calibri" panose="020F0502020204030204" pitchFamily="34" charset="0"/>
              </a:rPr>
              <a:t> excited state ratio</a:t>
            </a:r>
          </a:p>
        </p:txBody>
      </p:sp>
      <p:sp>
        <p:nvSpPr>
          <p:cNvPr id="92" name="TextBox 91">
            <a:extLst>
              <a:ext uri="{FF2B5EF4-FFF2-40B4-BE49-F238E27FC236}">
                <a16:creationId xmlns:a16="http://schemas.microsoft.com/office/drawing/2014/main" id="{3F885863-9698-430A-B0C0-80C3D7964F63}"/>
              </a:ext>
            </a:extLst>
          </p:cNvPr>
          <p:cNvSpPr txBox="1"/>
          <p:nvPr/>
        </p:nvSpPr>
        <p:spPr>
          <a:xfrm>
            <a:off x="456115" y="1202528"/>
            <a:ext cx="5109968" cy="707886"/>
          </a:xfrm>
          <a:prstGeom prst="rect">
            <a:avLst/>
          </a:prstGeom>
          <a:noFill/>
        </p:spPr>
        <p:txBody>
          <a:bodyPr wrap="square" rtlCol="0">
            <a:spAutoFit/>
          </a:bodyPr>
          <a:lstStyle/>
          <a:p>
            <a:r>
              <a:rPr lang="en-US" baseline="0" dirty="0">
                <a:latin typeface="Calibri" panose="020F0502020204030204" pitchFamily="34" charset="0"/>
              </a:rPr>
              <a:t>Coat inner shell with </a:t>
            </a:r>
            <a:r>
              <a:rPr lang="en-US" baseline="30000" dirty="0">
                <a:latin typeface="Calibri" panose="020F0502020204030204" pitchFamily="34" charset="0"/>
              </a:rPr>
              <a:t>171</a:t>
            </a:r>
            <a:r>
              <a:rPr lang="en-US" baseline="0" dirty="0">
                <a:latin typeface="Calibri" panose="020F0502020204030204" pitchFamily="34" charset="0"/>
              </a:rPr>
              <a:t>Tm (~10</a:t>
            </a:r>
            <a:r>
              <a:rPr lang="en-US" baseline="30000" dirty="0">
                <a:latin typeface="Calibri" panose="020F0502020204030204" pitchFamily="34" charset="0"/>
              </a:rPr>
              <a:t>15</a:t>
            </a:r>
            <a:r>
              <a:rPr lang="en-US" baseline="0" dirty="0">
                <a:latin typeface="Calibri" panose="020F0502020204030204" pitchFamily="34" charset="0"/>
              </a:rPr>
              <a:t> atoms) and </a:t>
            </a:r>
            <a:r>
              <a:rPr lang="en-US" baseline="30000" dirty="0">
                <a:latin typeface="Calibri" panose="020F0502020204030204" pitchFamily="34" charset="0"/>
              </a:rPr>
              <a:t>89</a:t>
            </a:r>
            <a:r>
              <a:rPr lang="en-US" baseline="0" dirty="0">
                <a:latin typeface="Calibri" panose="020F0502020204030204" pitchFamily="34" charset="0"/>
              </a:rPr>
              <a:t>Y (~10</a:t>
            </a:r>
            <a:r>
              <a:rPr lang="en-US" baseline="30000" dirty="0">
                <a:latin typeface="Calibri" panose="020F0502020204030204" pitchFamily="34" charset="0"/>
              </a:rPr>
              <a:t>16</a:t>
            </a:r>
            <a:r>
              <a:rPr lang="en-US" baseline="0" dirty="0">
                <a:latin typeface="Calibri" panose="020F0502020204030204" pitchFamily="34" charset="0"/>
              </a:rPr>
              <a:t> atoms)</a:t>
            </a:r>
          </a:p>
        </p:txBody>
      </p:sp>
      <p:sp>
        <p:nvSpPr>
          <p:cNvPr id="93" name="TextBox 92">
            <a:extLst>
              <a:ext uri="{FF2B5EF4-FFF2-40B4-BE49-F238E27FC236}">
                <a16:creationId xmlns:a16="http://schemas.microsoft.com/office/drawing/2014/main" id="{EF5D4A07-F61B-40E0-B878-FB5D9118699C}"/>
              </a:ext>
            </a:extLst>
          </p:cNvPr>
          <p:cNvSpPr txBox="1"/>
          <p:nvPr/>
        </p:nvSpPr>
        <p:spPr>
          <a:xfrm>
            <a:off x="6332688" y="1174603"/>
            <a:ext cx="5935512" cy="1015663"/>
          </a:xfrm>
          <a:prstGeom prst="rect">
            <a:avLst/>
          </a:prstGeom>
          <a:noFill/>
        </p:spPr>
        <p:txBody>
          <a:bodyPr wrap="square" rtlCol="0">
            <a:spAutoFit/>
          </a:bodyPr>
          <a:lstStyle/>
          <a:p>
            <a:r>
              <a:rPr lang="en-US" baseline="0" dirty="0">
                <a:latin typeface="Calibri" panose="020F0502020204030204" pitchFamily="34" charset="0"/>
              </a:rPr>
              <a:t>Measure reaction products using solid radiochemistry</a:t>
            </a:r>
          </a:p>
          <a:p>
            <a:r>
              <a:rPr lang="en-US" baseline="30000" dirty="0">
                <a:latin typeface="Calibri" panose="020F0502020204030204" pitchFamily="34" charset="0"/>
              </a:rPr>
              <a:t>171</a:t>
            </a:r>
            <a:r>
              <a:rPr lang="en-US" baseline="0" dirty="0">
                <a:latin typeface="Calibri" panose="020F0502020204030204" pitchFamily="34" charset="0"/>
              </a:rPr>
              <a:t>Tm(n,</a:t>
            </a:r>
            <a:r>
              <a:rPr lang="en-US" baseline="0" dirty="0">
                <a:latin typeface="Calibri" panose="020F0502020204030204" pitchFamily="34" charset="0"/>
                <a:sym typeface="Symbol" panose="05050102010706020507" pitchFamily="18" charset="2"/>
              </a:rPr>
              <a:t>)</a:t>
            </a:r>
            <a:r>
              <a:rPr lang="en-US" baseline="30000" dirty="0">
                <a:latin typeface="Calibri" panose="020F0502020204030204" pitchFamily="34" charset="0"/>
                <a:sym typeface="Symbol" panose="05050102010706020507" pitchFamily="18" charset="2"/>
              </a:rPr>
              <a:t>172</a:t>
            </a:r>
            <a:r>
              <a:rPr lang="en-US" baseline="0" dirty="0">
                <a:latin typeface="Calibri" panose="020F0502020204030204" pitchFamily="34" charset="0"/>
                <a:sym typeface="Symbol" panose="05050102010706020507" pitchFamily="18" charset="2"/>
              </a:rPr>
              <a:t>Tm</a:t>
            </a:r>
          </a:p>
          <a:p>
            <a:r>
              <a:rPr lang="en-US" baseline="30000" dirty="0">
                <a:latin typeface="Calibri" panose="020F0502020204030204" pitchFamily="34" charset="0"/>
                <a:sym typeface="Symbol" panose="05050102010706020507" pitchFamily="18" charset="2"/>
              </a:rPr>
              <a:t>89</a:t>
            </a:r>
            <a:r>
              <a:rPr lang="en-US" baseline="0" dirty="0">
                <a:latin typeface="Calibri" panose="020F0502020204030204" pitchFamily="34" charset="0"/>
                <a:sym typeface="Symbol" panose="05050102010706020507" pitchFamily="18" charset="2"/>
              </a:rPr>
              <a:t>Y(n</a:t>
            </a:r>
            <a:r>
              <a:rPr lang="en-US" baseline="0" dirty="0">
                <a:latin typeface="Calibri" panose="020F0502020204030204" pitchFamily="34" charset="0"/>
              </a:rPr>
              <a:t>,</a:t>
            </a:r>
            <a:r>
              <a:rPr lang="en-US" baseline="0" dirty="0">
                <a:latin typeface="Calibri" panose="020F0502020204030204" pitchFamily="34" charset="0"/>
                <a:sym typeface="Symbol" panose="05050102010706020507" pitchFamily="18" charset="2"/>
              </a:rPr>
              <a:t>)</a:t>
            </a:r>
            <a:r>
              <a:rPr lang="en-US" baseline="30000" dirty="0">
                <a:latin typeface="Calibri" panose="020F0502020204030204" pitchFamily="34" charset="0"/>
                <a:sym typeface="Symbol" panose="05050102010706020507" pitchFamily="18" charset="2"/>
              </a:rPr>
              <a:t>90</a:t>
            </a:r>
            <a:r>
              <a:rPr lang="en-US" baseline="0" dirty="0">
                <a:latin typeface="Calibri" panose="020F0502020204030204" pitchFamily="34" charset="0"/>
                <a:sym typeface="Symbol" panose="05050102010706020507" pitchFamily="18" charset="2"/>
              </a:rPr>
              <a:t>Y (monitor reaction)</a:t>
            </a:r>
            <a:endParaRPr lang="en-US" baseline="0" dirty="0">
              <a:latin typeface="Calibri" panose="020F0502020204030204" pitchFamily="34" charset="0"/>
            </a:endParaRPr>
          </a:p>
        </p:txBody>
      </p:sp>
      <p:pic>
        <p:nvPicPr>
          <p:cNvPr id="97" name="Picture 96">
            <a:extLst>
              <a:ext uri="{FF2B5EF4-FFF2-40B4-BE49-F238E27FC236}">
                <a16:creationId xmlns:a16="http://schemas.microsoft.com/office/drawing/2014/main" id="{9252AAE2-84EE-4E44-BFAB-C0770AC76657}"/>
              </a:ext>
            </a:extLst>
          </p:cNvPr>
          <p:cNvPicPr>
            <a:picLocks noChangeAspect="1"/>
          </p:cNvPicPr>
          <p:nvPr/>
        </p:nvPicPr>
        <p:blipFill rotWithShape="1">
          <a:blip r:embed="rId6"/>
          <a:srcRect t="11251" b="11234"/>
          <a:stretch/>
        </p:blipFill>
        <p:spPr>
          <a:xfrm>
            <a:off x="6871113" y="2871009"/>
            <a:ext cx="2121529" cy="1037335"/>
          </a:xfrm>
          <a:prstGeom prst="rect">
            <a:avLst/>
          </a:prstGeom>
        </p:spPr>
      </p:pic>
      <p:sp>
        <p:nvSpPr>
          <p:cNvPr id="98" name="TextBox 97">
            <a:extLst>
              <a:ext uri="{FF2B5EF4-FFF2-40B4-BE49-F238E27FC236}">
                <a16:creationId xmlns:a16="http://schemas.microsoft.com/office/drawing/2014/main" id="{EEDB3B4C-BC70-4688-86CB-5E6CFF6D2A1A}"/>
              </a:ext>
            </a:extLst>
          </p:cNvPr>
          <p:cNvSpPr txBox="1"/>
          <p:nvPr/>
        </p:nvSpPr>
        <p:spPr>
          <a:xfrm>
            <a:off x="6710809" y="3911372"/>
            <a:ext cx="2409757" cy="367471"/>
          </a:xfrm>
          <a:prstGeom prst="rect">
            <a:avLst/>
          </a:prstGeom>
          <a:noFill/>
        </p:spPr>
        <p:txBody>
          <a:bodyPr wrap="square" rtlCol="0">
            <a:spAutoFit/>
          </a:bodyPr>
          <a:lstStyle/>
          <a:p>
            <a:pPr algn="ctr" fontAlgn="auto">
              <a:spcBef>
                <a:spcPts val="0"/>
              </a:spcBef>
              <a:spcAft>
                <a:spcPts val="0"/>
              </a:spcAft>
            </a:pPr>
            <a:r>
              <a:rPr kumimoji="0" lang="en-US" sz="1200" i="1" baseline="0" dirty="0">
                <a:solidFill>
                  <a:prstClr val="black"/>
                </a:solidFill>
                <a:latin typeface="Calibri" panose="020F0502020204030204"/>
              </a:rPr>
              <a:t>Large area solid radiochemistry collector,    1-5%</a:t>
            </a:r>
          </a:p>
        </p:txBody>
      </p:sp>
      <p:sp>
        <p:nvSpPr>
          <p:cNvPr id="99" name="Content Placeholder 1">
            <a:extLst>
              <a:ext uri="{FF2B5EF4-FFF2-40B4-BE49-F238E27FC236}">
                <a16:creationId xmlns:a16="http://schemas.microsoft.com/office/drawing/2014/main" id="{6745DAEC-B8F7-49DE-9E49-C5BFB5FE0E5E}"/>
              </a:ext>
            </a:extLst>
          </p:cNvPr>
          <p:cNvSpPr txBox="1">
            <a:spLocks/>
          </p:cNvSpPr>
          <p:nvPr/>
        </p:nvSpPr>
        <p:spPr>
          <a:xfrm>
            <a:off x="6871113" y="2589536"/>
            <a:ext cx="2071954" cy="220483"/>
          </a:xfrm>
          <a:prstGeom prst="rect">
            <a:avLst/>
          </a:prstGeom>
        </p:spPr>
        <p:txBody>
          <a:bodyPr wrap="square" lIns="0">
            <a:sp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marR="0" lvl="0" indent="0" algn="ctr" defTabSz="914400" rtl="0" eaLnBrk="1" fontAlgn="auto" latinLnBrk="0" hangingPunct="1">
              <a:lnSpc>
                <a:spcPct val="100000"/>
              </a:lnSpc>
              <a:spcBef>
                <a:spcPts val="600"/>
              </a:spcBef>
              <a:spcAft>
                <a:spcPts val="0"/>
              </a:spcAft>
              <a:buClr>
                <a:srgbClr val="5B9BD5">
                  <a:lumMod val="75000"/>
                </a:srgbClr>
              </a:buClr>
              <a:buSzPct val="90000"/>
              <a:buFont typeface="Wingdings" charset="2"/>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Solid debris collection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0" name="TextBox 99">
            <a:extLst>
              <a:ext uri="{FF2B5EF4-FFF2-40B4-BE49-F238E27FC236}">
                <a16:creationId xmlns:a16="http://schemas.microsoft.com/office/drawing/2014/main" id="{8AE5B3B4-E54C-445C-BB7F-9B241B88B4FD}"/>
              </a:ext>
            </a:extLst>
          </p:cNvPr>
          <p:cNvSpPr txBox="1"/>
          <p:nvPr/>
        </p:nvSpPr>
        <p:spPr>
          <a:xfrm>
            <a:off x="762000" y="6241730"/>
            <a:ext cx="5716085" cy="400110"/>
          </a:xfrm>
          <a:prstGeom prst="rect">
            <a:avLst/>
          </a:prstGeom>
          <a:solidFill>
            <a:srgbClr val="FFFF00"/>
          </a:solidFill>
        </p:spPr>
        <p:txBody>
          <a:bodyPr wrap="square" rtlCol="0">
            <a:spAutoFit/>
          </a:bodyPr>
          <a:lstStyle/>
          <a:p>
            <a:r>
              <a:rPr lang="en-US" baseline="0" dirty="0">
                <a:latin typeface="Calibri" panose="020F0502020204030204" pitchFamily="34" charset="0"/>
              </a:rPr>
              <a:t>Challenge: accurate knowledge of neutron spectrum</a:t>
            </a:r>
          </a:p>
        </p:txBody>
      </p:sp>
      <p:sp>
        <p:nvSpPr>
          <p:cNvPr id="7" name="TextBox 6">
            <a:extLst>
              <a:ext uri="{FF2B5EF4-FFF2-40B4-BE49-F238E27FC236}">
                <a16:creationId xmlns:a16="http://schemas.microsoft.com/office/drawing/2014/main" id="{31AAC01E-69EF-4392-A2A6-D5194B159D8F}"/>
              </a:ext>
            </a:extLst>
          </p:cNvPr>
          <p:cNvSpPr txBox="1"/>
          <p:nvPr/>
        </p:nvSpPr>
        <p:spPr>
          <a:xfrm>
            <a:off x="9931187" y="648482"/>
            <a:ext cx="1385790" cy="584775"/>
          </a:xfrm>
          <a:prstGeom prst="rect">
            <a:avLst/>
          </a:prstGeom>
          <a:solidFill>
            <a:schemeClr val="accent2">
              <a:lumMod val="20000"/>
              <a:lumOff val="80000"/>
            </a:schemeClr>
          </a:solidFill>
        </p:spPr>
        <p:txBody>
          <a:bodyPr wrap="square" rtlCol="0">
            <a:spAutoFit/>
          </a:bodyPr>
          <a:lstStyle/>
          <a:p>
            <a:r>
              <a:rPr lang="en-US" sz="1600" baseline="0" dirty="0">
                <a:latin typeface="Arial" panose="020B0604020202020204" pitchFamily="34" charset="0"/>
              </a:rPr>
              <a:t>B. Appelbe DS project</a:t>
            </a:r>
          </a:p>
        </p:txBody>
      </p:sp>
      <p:pic>
        <p:nvPicPr>
          <p:cNvPr id="11" name="Picture 10">
            <a:extLst>
              <a:ext uri="{FF2B5EF4-FFF2-40B4-BE49-F238E27FC236}">
                <a16:creationId xmlns:a16="http://schemas.microsoft.com/office/drawing/2014/main" id="{916EB3C6-0A2D-4291-8E81-616D2666187B}"/>
              </a:ext>
            </a:extLst>
          </p:cNvPr>
          <p:cNvPicPr>
            <a:picLocks noChangeAspect="1"/>
          </p:cNvPicPr>
          <p:nvPr/>
        </p:nvPicPr>
        <p:blipFill>
          <a:blip r:embed="rId7"/>
          <a:stretch>
            <a:fillRect/>
          </a:stretch>
        </p:blipFill>
        <p:spPr>
          <a:xfrm>
            <a:off x="11212442" y="127687"/>
            <a:ext cx="908581" cy="415646"/>
          </a:xfrm>
          <a:prstGeom prst="rect">
            <a:avLst/>
          </a:prstGeom>
        </p:spPr>
      </p:pic>
      <p:sp>
        <p:nvSpPr>
          <p:cNvPr id="12" name="TextBox 11">
            <a:extLst>
              <a:ext uri="{FF2B5EF4-FFF2-40B4-BE49-F238E27FC236}">
                <a16:creationId xmlns:a16="http://schemas.microsoft.com/office/drawing/2014/main" id="{C11931CE-464A-4E5B-9B1B-0077BFF6EA5C}"/>
              </a:ext>
            </a:extLst>
          </p:cNvPr>
          <p:cNvSpPr txBox="1"/>
          <p:nvPr/>
        </p:nvSpPr>
        <p:spPr>
          <a:xfrm>
            <a:off x="9871161" y="5811680"/>
            <a:ext cx="1710426" cy="584775"/>
          </a:xfrm>
          <a:prstGeom prst="rect">
            <a:avLst/>
          </a:prstGeom>
          <a:solidFill>
            <a:schemeClr val="accent2">
              <a:lumMod val="20000"/>
              <a:lumOff val="80000"/>
            </a:schemeClr>
          </a:solidFill>
        </p:spPr>
        <p:txBody>
          <a:bodyPr wrap="square" rtlCol="0">
            <a:spAutoFit/>
          </a:bodyPr>
          <a:lstStyle/>
          <a:p>
            <a:r>
              <a:rPr lang="en-US" sz="1600" baseline="0" dirty="0" err="1">
                <a:latin typeface="Arial" panose="020B0604020202020204" pitchFamily="34" charset="0"/>
              </a:rPr>
              <a:t>RadChem</a:t>
            </a:r>
            <a:r>
              <a:rPr lang="en-US" sz="1600" baseline="0" dirty="0">
                <a:latin typeface="Arial" panose="020B0604020202020204" pitchFamily="34" charset="0"/>
              </a:rPr>
              <a:t>: </a:t>
            </a:r>
          </a:p>
          <a:p>
            <a:r>
              <a:rPr lang="en-US" sz="1600" baseline="0" dirty="0">
                <a:latin typeface="Arial" panose="020B0604020202020204" pitchFamily="34" charset="0"/>
              </a:rPr>
              <a:t>J. Despotopulos</a:t>
            </a:r>
          </a:p>
        </p:txBody>
      </p:sp>
    </p:spTree>
    <p:extLst>
      <p:ext uri="{BB962C8B-B14F-4D97-AF65-F5344CB8AC3E}">
        <p14:creationId xmlns:p14="http://schemas.microsoft.com/office/powerpoint/2010/main" val="3415095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81613A-38E5-4D0A-A5D0-678AE8948EC1}"/>
              </a:ext>
            </a:extLst>
          </p:cNvPr>
          <p:cNvSpPr>
            <a:spLocks noGrp="1"/>
          </p:cNvSpPr>
          <p:nvPr>
            <p:ph type="sldNum" sz="quarter" idx="12"/>
          </p:nvPr>
        </p:nvSpPr>
        <p:spPr/>
        <p:txBody>
          <a:bodyPr/>
          <a:lstStyle/>
          <a:p>
            <a:fld id="{92AE12BA-8431-43D1-AC26-60EAE7FB2150}" type="slidenum">
              <a:rPr lang="en-US" smtClean="0"/>
              <a:pPr/>
              <a:t>58</a:t>
            </a:fld>
            <a:endParaRPr lang="en-US"/>
          </a:p>
        </p:txBody>
      </p:sp>
      <p:sp>
        <p:nvSpPr>
          <p:cNvPr id="3" name="TextBox 2">
            <a:extLst>
              <a:ext uri="{FF2B5EF4-FFF2-40B4-BE49-F238E27FC236}">
                <a16:creationId xmlns:a16="http://schemas.microsoft.com/office/drawing/2014/main" id="{77915208-14A4-4F2A-8ADA-7560B808ABAE}"/>
              </a:ext>
            </a:extLst>
          </p:cNvPr>
          <p:cNvSpPr txBox="1"/>
          <p:nvPr/>
        </p:nvSpPr>
        <p:spPr>
          <a:xfrm>
            <a:off x="304800" y="249356"/>
            <a:ext cx="11404257" cy="830997"/>
          </a:xfrm>
          <a:prstGeom prst="rect">
            <a:avLst/>
          </a:prstGeom>
          <a:noFill/>
        </p:spPr>
        <p:txBody>
          <a:bodyPr wrap="square" rtlCol="0">
            <a:spAutoFit/>
          </a:bodyPr>
          <a:lstStyle/>
          <a:p>
            <a:pPr marL="171450" indent="-3175" fontAlgn="auto">
              <a:spcBef>
                <a:spcPts val="0"/>
              </a:spcBef>
              <a:spcAft>
                <a:spcPts val="0"/>
              </a:spcAft>
            </a:pPr>
            <a:r>
              <a:rPr kumimoji="0" lang="en-US" sz="24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rPr>
              <a:t>Work is ongoing to address impact (if any) of non-Maxwellian ion velocity distributions on the nuclear emission from these implosions</a:t>
            </a:r>
            <a:endParaRPr kumimoji="0" lang="en-US" sz="2200" b="1" baseline="0" dirty="0">
              <a:solidFill>
                <a:srgbClr val="660033"/>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192B5744-D019-4857-BDAE-96C093A10244}"/>
              </a:ext>
            </a:extLst>
          </p:cNvPr>
          <p:cNvSpPr txBox="1"/>
          <p:nvPr/>
        </p:nvSpPr>
        <p:spPr>
          <a:xfrm>
            <a:off x="0" y="1"/>
            <a:ext cx="1329210"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Kinetic effects?</a:t>
            </a:r>
          </a:p>
        </p:txBody>
      </p:sp>
      <p:cxnSp>
        <p:nvCxnSpPr>
          <p:cNvPr id="5" name="Straight Connector 16">
            <a:extLst>
              <a:ext uri="{FF2B5EF4-FFF2-40B4-BE49-F238E27FC236}">
                <a16:creationId xmlns:a16="http://schemas.microsoft.com/office/drawing/2014/main" id="{C51B80B0-A1D1-4629-B66D-490537DA363B}"/>
              </a:ext>
            </a:extLst>
          </p:cNvPr>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a:extLst>
              <a:ext uri="{FF2B5EF4-FFF2-40B4-BE49-F238E27FC236}">
                <a16:creationId xmlns:a16="http://schemas.microsoft.com/office/drawing/2014/main" id="{59359769-FF0D-44FC-BDAB-ED4D32B63D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E97EFF8B-8CED-43E8-9FC4-8A1FA9FB1568}"/>
              </a:ext>
            </a:extLst>
          </p:cNvPr>
          <p:cNvGrpSpPr/>
          <p:nvPr/>
        </p:nvGrpSpPr>
        <p:grpSpPr>
          <a:xfrm>
            <a:off x="533400" y="1981200"/>
            <a:ext cx="4980983" cy="3316069"/>
            <a:chOff x="2508544" y="3263773"/>
            <a:chExt cx="3499296" cy="2329642"/>
          </a:xfrm>
        </p:grpSpPr>
        <p:pic>
          <p:nvPicPr>
            <p:cNvPr id="13" name="Picture 12">
              <a:extLst>
                <a:ext uri="{FF2B5EF4-FFF2-40B4-BE49-F238E27FC236}">
                  <a16:creationId xmlns:a16="http://schemas.microsoft.com/office/drawing/2014/main" id="{4E5E1EA2-1EEB-4B43-A36B-122CE595B898}"/>
                </a:ext>
              </a:extLst>
            </p:cNvPr>
            <p:cNvPicPr>
              <a:picLocks noChangeAspect="1"/>
            </p:cNvPicPr>
            <p:nvPr/>
          </p:nvPicPr>
          <p:blipFill>
            <a:blip r:embed="rId3"/>
            <a:stretch>
              <a:fillRect/>
            </a:stretch>
          </p:blipFill>
          <p:spPr>
            <a:xfrm>
              <a:off x="2508544" y="3263773"/>
              <a:ext cx="3499296" cy="2329642"/>
            </a:xfrm>
            <a:prstGeom prst="rect">
              <a:avLst/>
            </a:prstGeom>
          </p:spPr>
        </p:pic>
        <p:cxnSp>
          <p:nvCxnSpPr>
            <p:cNvPr id="14" name="Straight Arrow Connector 13">
              <a:extLst>
                <a:ext uri="{FF2B5EF4-FFF2-40B4-BE49-F238E27FC236}">
                  <a16:creationId xmlns:a16="http://schemas.microsoft.com/office/drawing/2014/main" id="{A437D78E-7D16-451D-9AC5-2DA56C6CB72F}"/>
                </a:ext>
              </a:extLst>
            </p:cNvPr>
            <p:cNvCxnSpPr/>
            <p:nvPr/>
          </p:nvCxnSpPr>
          <p:spPr>
            <a:xfrm flipV="1">
              <a:off x="4030956" y="3983865"/>
              <a:ext cx="416548" cy="356315"/>
            </a:xfrm>
            <a:prstGeom prst="straightConnector1">
              <a:avLst/>
            </a:prstGeom>
            <a:noFill/>
            <a:ln w="19050" cap="flat" cmpd="sng" algn="ctr">
              <a:solidFill>
                <a:srgbClr val="FFFF00"/>
              </a:solidFill>
              <a:prstDash val="solid"/>
              <a:miter lim="800000"/>
              <a:headEnd type="triangle"/>
              <a:tailEnd type="triangle"/>
            </a:ln>
            <a:effectLst/>
          </p:spPr>
        </p:cxnSp>
        <p:sp>
          <p:nvSpPr>
            <p:cNvPr id="15" name="TextBox 14">
              <a:extLst>
                <a:ext uri="{FF2B5EF4-FFF2-40B4-BE49-F238E27FC236}">
                  <a16:creationId xmlns:a16="http://schemas.microsoft.com/office/drawing/2014/main" id="{1C777EBB-08AE-403B-9B92-E5802EB8BEBC}"/>
                </a:ext>
              </a:extLst>
            </p:cNvPr>
            <p:cNvSpPr txBox="1"/>
            <p:nvPr/>
          </p:nvSpPr>
          <p:spPr>
            <a:xfrm>
              <a:off x="4168063" y="4146083"/>
              <a:ext cx="885294" cy="2162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Calibri" panose="020F0502020204030204"/>
                </a:rPr>
                <a:t>5mm</a:t>
              </a:r>
            </a:p>
          </p:txBody>
        </p:sp>
      </p:grpSp>
      <p:sp>
        <p:nvSpPr>
          <p:cNvPr id="16" name="TextBox 15">
            <a:extLst>
              <a:ext uri="{FF2B5EF4-FFF2-40B4-BE49-F238E27FC236}">
                <a16:creationId xmlns:a16="http://schemas.microsoft.com/office/drawing/2014/main" id="{13B6EC64-5018-4B65-9F3A-F026B076EC51}"/>
              </a:ext>
            </a:extLst>
          </p:cNvPr>
          <p:cNvSpPr txBox="1"/>
          <p:nvPr/>
        </p:nvSpPr>
        <p:spPr>
          <a:xfrm>
            <a:off x="2301915" y="1820203"/>
            <a:ext cx="1296473" cy="307777"/>
          </a:xfrm>
          <a:prstGeom prst="rect">
            <a:avLst/>
          </a:prstGeom>
          <a:noFill/>
        </p:spPr>
        <p:txBody>
          <a:bodyPr wrap="square" rtlCol="0">
            <a:spAutoFit/>
          </a:bodyPr>
          <a:lstStyle/>
          <a:p>
            <a:pPr fontAlgn="auto">
              <a:spcBef>
                <a:spcPts val="0"/>
              </a:spcBef>
              <a:spcAft>
                <a:spcPts val="0"/>
              </a:spcAft>
            </a:pPr>
            <a:r>
              <a:rPr kumimoji="0" lang="en-US" sz="1400" b="1" baseline="0" dirty="0">
                <a:solidFill>
                  <a:srgbClr val="FFC000">
                    <a:lumMod val="75000"/>
                  </a:srgbClr>
                </a:solidFill>
                <a:latin typeface="Arial" panose="020B0604020202020204" pitchFamily="34" charset="0"/>
                <a:cs typeface="Arial" panose="020B0604020202020204" pitchFamily="34" charset="0"/>
              </a:rPr>
              <a:t>~5e19 cm</a:t>
            </a:r>
            <a:r>
              <a:rPr kumimoji="0" lang="en-US" sz="1400" b="1" baseline="30000" dirty="0">
                <a:solidFill>
                  <a:srgbClr val="FFC000">
                    <a:lumMod val="75000"/>
                  </a:srgbClr>
                </a:solidFill>
                <a:latin typeface="Arial" panose="020B0604020202020204" pitchFamily="34" charset="0"/>
                <a:cs typeface="Arial" panose="020B0604020202020204" pitchFamily="34" charset="0"/>
              </a:rPr>
              <a:t>-3</a:t>
            </a:r>
          </a:p>
        </p:txBody>
      </p:sp>
      <p:sp>
        <p:nvSpPr>
          <p:cNvPr id="29" name="TextBox 28">
            <a:extLst>
              <a:ext uri="{FF2B5EF4-FFF2-40B4-BE49-F238E27FC236}">
                <a16:creationId xmlns:a16="http://schemas.microsoft.com/office/drawing/2014/main" id="{3420DE0D-29FE-4376-BE73-07B46C871909}"/>
              </a:ext>
            </a:extLst>
          </p:cNvPr>
          <p:cNvSpPr txBox="1"/>
          <p:nvPr/>
        </p:nvSpPr>
        <p:spPr>
          <a:xfrm>
            <a:off x="5651456" y="2132992"/>
            <a:ext cx="5791200" cy="2308324"/>
          </a:xfrm>
          <a:prstGeom prst="rect">
            <a:avLst/>
          </a:prstGeom>
          <a:noFill/>
        </p:spPr>
        <p:txBody>
          <a:bodyPr wrap="square" rtlCol="0">
            <a:spAutoFit/>
          </a:bodyPr>
          <a:lstStyle/>
          <a:p>
            <a:pPr marL="285750" indent="-285750">
              <a:buFont typeface="Arial" panose="020B0604020202020204" pitchFamily="34" charset="0"/>
              <a:buChar char="•"/>
            </a:pPr>
            <a:r>
              <a:rPr lang="en-US" sz="1600" baseline="0" dirty="0">
                <a:latin typeface="Arial" panose="020B0604020202020204" pitchFamily="34" charset="0"/>
              </a:rPr>
              <a:t>Thomson scattering used to study ion velocity distributions</a:t>
            </a:r>
          </a:p>
          <a:p>
            <a:pPr marL="285750" indent="-285750">
              <a:buFont typeface="Arial" panose="020B0604020202020204" pitchFamily="34" charset="0"/>
              <a:buChar char="•"/>
            </a:pPr>
            <a:r>
              <a:rPr lang="en-US" sz="1600" baseline="0" dirty="0">
                <a:latin typeface="Arial" panose="020B0604020202020204" pitchFamily="34" charset="0"/>
              </a:rPr>
              <a:t>Thomson data will be contrasted to nuclear emission results, with the kinetic code iFP used in interpretation</a:t>
            </a:r>
          </a:p>
          <a:p>
            <a:pPr marL="285750" indent="-285750">
              <a:buFont typeface="Arial" panose="020B0604020202020204" pitchFamily="34" charset="0"/>
              <a:buChar char="•"/>
            </a:pPr>
            <a:endParaRPr lang="en-US" sz="1600" baseline="0" dirty="0">
              <a:latin typeface="Arial" panose="020B0604020202020204" pitchFamily="34" charset="0"/>
            </a:endParaRPr>
          </a:p>
          <a:p>
            <a:pPr marL="285750" indent="-285750">
              <a:buFont typeface="Arial" panose="020B0604020202020204" pitchFamily="34" charset="0"/>
              <a:buChar char="•"/>
            </a:pPr>
            <a:r>
              <a:rPr lang="en-US" sz="1600" baseline="0" dirty="0">
                <a:latin typeface="Arial" panose="020B0604020202020204" pitchFamily="34" charset="0"/>
              </a:rPr>
              <a:t>Pre-shot hydro simulations (FLASH) suggest implosion-relevant conditions are achieved</a:t>
            </a:r>
          </a:p>
          <a:p>
            <a:pPr marL="285750" indent="-285750">
              <a:buFont typeface="Arial" panose="020B0604020202020204" pitchFamily="34" charset="0"/>
              <a:buChar char="•"/>
            </a:pPr>
            <a:endParaRPr lang="en-US" sz="1600" baseline="0" dirty="0">
              <a:latin typeface="Arial" panose="020B0604020202020204" pitchFamily="34" charset="0"/>
            </a:endParaRPr>
          </a:p>
          <a:p>
            <a:pPr marL="285750" indent="-285750">
              <a:buFont typeface="Arial" panose="020B0604020202020204" pitchFamily="34" charset="0"/>
              <a:buChar char="•"/>
            </a:pPr>
            <a:r>
              <a:rPr lang="en-US" sz="1600" baseline="0" dirty="0">
                <a:latin typeface="Arial" panose="020B0604020202020204" pitchFamily="34" charset="0"/>
              </a:rPr>
              <a:t>Pre-shot kinetic simulations (iFP) suggest highly non-Maxwellian ion velocity distributions</a:t>
            </a:r>
          </a:p>
        </p:txBody>
      </p:sp>
      <p:sp>
        <p:nvSpPr>
          <p:cNvPr id="7" name="TextBox 6">
            <a:extLst>
              <a:ext uri="{FF2B5EF4-FFF2-40B4-BE49-F238E27FC236}">
                <a16:creationId xmlns:a16="http://schemas.microsoft.com/office/drawing/2014/main" id="{67056F3E-B8DB-4CFB-81DD-F88155660BFA}"/>
              </a:ext>
            </a:extLst>
          </p:cNvPr>
          <p:cNvSpPr txBox="1"/>
          <p:nvPr/>
        </p:nvSpPr>
        <p:spPr>
          <a:xfrm>
            <a:off x="1347491" y="5458266"/>
            <a:ext cx="3352800" cy="338554"/>
          </a:xfrm>
          <a:prstGeom prst="rect">
            <a:avLst/>
          </a:prstGeom>
          <a:noFill/>
        </p:spPr>
        <p:txBody>
          <a:bodyPr wrap="square" rtlCol="0">
            <a:spAutoFit/>
          </a:bodyPr>
          <a:lstStyle/>
          <a:p>
            <a:r>
              <a:rPr lang="en-US" sz="1600" b="1" baseline="0" dirty="0">
                <a:latin typeface="Arial" panose="020B0604020202020204" pitchFamily="34" charset="0"/>
              </a:rPr>
              <a:t>OMEGA experiment Feb 15, 2023</a:t>
            </a:r>
          </a:p>
        </p:txBody>
      </p:sp>
    </p:spTree>
    <p:extLst>
      <p:ext uri="{BB962C8B-B14F-4D97-AF65-F5344CB8AC3E}">
        <p14:creationId xmlns:p14="http://schemas.microsoft.com/office/powerpoint/2010/main" val="1344251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85800" y="-76200"/>
            <a:ext cx="92202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There is a rich set of opportunities to study nuclear reactions using HED plasmas at OMEGA and the NIF</a:t>
            </a:r>
            <a:endParaRPr lang="en-US" sz="2200" baseline="0" dirty="0">
              <a:solidFill>
                <a:srgbClr val="660033"/>
              </a:solidFill>
              <a:latin typeface="Arial" panose="020B0604020202020204" pitchFamily="34" charset="0"/>
              <a:cs typeface="Arial" panose="020B0604020202020204" pitchFamily="34" charset="0"/>
            </a:endParaRPr>
          </a:p>
        </p:txBody>
      </p:sp>
      <p:sp>
        <p:nvSpPr>
          <p:cNvPr id="13" name="TextBox 12"/>
          <p:cNvSpPr txBox="1"/>
          <p:nvPr/>
        </p:nvSpPr>
        <p:spPr>
          <a:xfrm>
            <a:off x="0" y="1"/>
            <a:ext cx="663964"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Future</a:t>
            </a:r>
          </a:p>
        </p:txBody>
      </p:sp>
      <p:sp>
        <p:nvSpPr>
          <p:cNvPr id="17" name="Content Placeholder 7"/>
          <p:cNvSpPr txBox="1">
            <a:spLocks/>
          </p:cNvSpPr>
          <p:nvPr/>
        </p:nvSpPr>
        <p:spPr>
          <a:xfrm>
            <a:off x="304800" y="1143000"/>
            <a:ext cx="5257800" cy="5437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kumimoji="0" lang="en-US" sz="1400" b="1" u="sng" baseline="0" dirty="0">
                <a:solidFill>
                  <a:prstClr val="black"/>
                </a:solidFill>
                <a:latin typeface="Arial" pitchFamily="34" charset="0"/>
                <a:cs typeface="Arial" pitchFamily="34" charset="0"/>
              </a:rPr>
              <a:t>Charged-particle induced reactions:</a:t>
            </a:r>
          </a:p>
          <a:p>
            <a:pPr marL="230188" indent="-230188" fontAlgn="auto">
              <a:spcAft>
                <a:spcPts val="0"/>
              </a:spcAft>
            </a:pPr>
            <a:r>
              <a:rPr kumimoji="0" lang="en-US" sz="1400" b="1" baseline="0" dirty="0">
                <a:solidFill>
                  <a:srgbClr val="FF0000"/>
                </a:solidFill>
                <a:latin typeface="Arial" pitchFamily="34" charset="0"/>
                <a:cs typeface="Arial" pitchFamily="34" charset="0"/>
              </a:rPr>
              <a:t>T(t,2n)</a:t>
            </a:r>
            <a:r>
              <a:rPr kumimoji="0" lang="en-US" sz="1400" b="1" baseline="30000" dirty="0">
                <a:solidFill>
                  <a:srgbClr val="FF0000"/>
                </a:solidFill>
                <a:latin typeface="Arial" pitchFamily="34" charset="0"/>
                <a:cs typeface="Arial" pitchFamily="34" charset="0"/>
              </a:rPr>
              <a:t>4</a:t>
            </a:r>
            <a:r>
              <a:rPr kumimoji="0" lang="en-US" sz="1400" b="1" baseline="0" dirty="0">
                <a:solidFill>
                  <a:srgbClr val="FF0000"/>
                </a:solidFill>
                <a:latin typeface="Arial" pitchFamily="34" charset="0"/>
                <a:cs typeface="Arial" pitchFamily="34" charset="0"/>
              </a:rPr>
              <a:t>He </a:t>
            </a:r>
            <a:r>
              <a:rPr kumimoji="0" lang="en-US" sz="1400" baseline="0" dirty="0">
                <a:solidFill>
                  <a:srgbClr val="FF0000"/>
                </a:solidFill>
                <a:latin typeface="Arial" pitchFamily="34" charset="0"/>
                <a:cs typeface="Arial" pitchFamily="34" charset="0"/>
              </a:rPr>
              <a:t>(analogue to </a:t>
            </a:r>
            <a:r>
              <a:rPr kumimoji="0" lang="en-US" sz="1400" baseline="30000" dirty="0">
                <a:solidFill>
                  <a:srgbClr val="FF0000"/>
                </a:solidFill>
                <a:latin typeface="Arial" pitchFamily="34" charset="0"/>
                <a:cs typeface="Arial" pitchFamily="34" charset="0"/>
              </a:rPr>
              <a:t>3</a:t>
            </a:r>
            <a:r>
              <a:rPr kumimoji="0" lang="en-US" sz="1400" baseline="0" dirty="0">
                <a:solidFill>
                  <a:srgbClr val="FF0000"/>
                </a:solidFill>
                <a:latin typeface="Arial" pitchFamily="34" charset="0"/>
                <a:cs typeface="Arial" pitchFamily="34" charset="0"/>
              </a:rPr>
              <a:t>He(</a:t>
            </a:r>
            <a:r>
              <a:rPr kumimoji="0" lang="en-US" sz="1400" baseline="30000" dirty="0">
                <a:solidFill>
                  <a:srgbClr val="FF0000"/>
                </a:solidFill>
                <a:latin typeface="Arial" pitchFamily="34" charset="0"/>
                <a:cs typeface="Arial" pitchFamily="34" charset="0"/>
              </a:rPr>
              <a:t>3</a:t>
            </a:r>
            <a:r>
              <a:rPr kumimoji="0" lang="en-US" sz="1400" baseline="0" dirty="0">
                <a:solidFill>
                  <a:srgbClr val="FF0000"/>
                </a:solidFill>
                <a:latin typeface="Arial" pitchFamily="34" charset="0"/>
                <a:cs typeface="Arial" pitchFamily="34" charset="0"/>
              </a:rPr>
              <a:t>He,2p)</a:t>
            </a:r>
            <a:r>
              <a:rPr kumimoji="0" lang="en-US" sz="1400" baseline="30000" dirty="0">
                <a:solidFill>
                  <a:srgbClr val="FF0000"/>
                </a:solidFill>
                <a:latin typeface="Arial" pitchFamily="34" charset="0"/>
                <a:cs typeface="Arial" pitchFamily="34" charset="0"/>
              </a:rPr>
              <a:t>4</a:t>
            </a:r>
            <a:r>
              <a:rPr kumimoji="0" lang="en-US" sz="1400" baseline="0" dirty="0">
                <a:solidFill>
                  <a:srgbClr val="FF0000"/>
                </a:solidFill>
                <a:latin typeface="Arial" pitchFamily="34" charset="0"/>
                <a:cs typeface="Arial" pitchFamily="34" charset="0"/>
              </a:rPr>
              <a:t>He) [1]</a:t>
            </a:r>
          </a:p>
          <a:p>
            <a:pPr marL="230188" indent="-230188" fontAlgn="auto">
              <a:spcAft>
                <a:spcPts val="0"/>
              </a:spcAft>
            </a:pPr>
            <a:r>
              <a:rPr kumimoji="0" lang="en-US" sz="1400" b="1" baseline="0" dirty="0">
                <a:solidFill>
                  <a:srgbClr val="FF0000"/>
                </a:solidFill>
                <a:latin typeface="Arial" pitchFamily="34" charset="0"/>
                <a:cs typeface="Arial" pitchFamily="34" charset="0"/>
              </a:rPr>
              <a:t>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He,np)</a:t>
            </a:r>
            <a:r>
              <a:rPr kumimoji="0" lang="en-US" sz="1400" b="1" baseline="30000" dirty="0">
                <a:solidFill>
                  <a:srgbClr val="FF0000"/>
                </a:solidFill>
                <a:latin typeface="Arial" pitchFamily="34" charset="0"/>
                <a:cs typeface="Arial" pitchFamily="34" charset="0"/>
              </a:rPr>
              <a:t>4</a:t>
            </a:r>
            <a:r>
              <a:rPr kumimoji="0" lang="en-US" sz="1400" b="1" baseline="0" dirty="0">
                <a:solidFill>
                  <a:srgbClr val="FF0000"/>
                </a:solidFill>
                <a:latin typeface="Arial" pitchFamily="34" charset="0"/>
                <a:cs typeface="Arial" pitchFamily="34" charset="0"/>
              </a:rPr>
              <a:t>He, 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He,d)</a:t>
            </a:r>
            <a:r>
              <a:rPr kumimoji="0" lang="en-US" sz="1400" b="1" baseline="30000" dirty="0">
                <a:solidFill>
                  <a:srgbClr val="FF0000"/>
                </a:solidFill>
                <a:latin typeface="Arial" pitchFamily="34" charset="0"/>
                <a:cs typeface="Arial" pitchFamily="34" charset="0"/>
              </a:rPr>
              <a:t> 4</a:t>
            </a:r>
            <a:r>
              <a:rPr kumimoji="0" lang="en-US" sz="1400" b="1" baseline="0" dirty="0">
                <a:solidFill>
                  <a:srgbClr val="FF0000"/>
                </a:solidFill>
                <a:latin typeface="Arial" pitchFamily="34" charset="0"/>
                <a:cs typeface="Arial" pitchFamily="34" charset="0"/>
              </a:rPr>
              <a:t>He, 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a:t>
            </a:r>
            <a:r>
              <a:rPr kumimoji="0" lang="en-US" sz="1400" b="1" baseline="0" dirty="0">
                <a:solidFill>
                  <a:srgbClr val="FF0000"/>
                </a:solidFill>
                <a:latin typeface="Symbol" pitchFamily="18" charset="2"/>
                <a:cs typeface="Arial" pitchFamily="34" charset="0"/>
              </a:rPr>
              <a:t>g</a:t>
            </a:r>
            <a:r>
              <a:rPr kumimoji="0" lang="en-US" sz="1400" b="1" baseline="0" dirty="0">
                <a:solidFill>
                  <a:srgbClr val="FF0000"/>
                </a:solidFill>
                <a:latin typeface="Arial" pitchFamily="34" charset="0"/>
                <a:cs typeface="Arial" pitchFamily="34" charset="0"/>
              </a:rPr>
              <a:t>)</a:t>
            </a:r>
            <a:r>
              <a:rPr kumimoji="0" lang="en-US" sz="1400" b="1" baseline="30000" dirty="0">
                <a:solidFill>
                  <a:srgbClr val="FF0000"/>
                </a:solidFill>
                <a:latin typeface="Arial" pitchFamily="34" charset="0"/>
                <a:cs typeface="Arial" pitchFamily="34" charset="0"/>
              </a:rPr>
              <a:t>6</a:t>
            </a:r>
            <a:r>
              <a:rPr kumimoji="0" lang="en-US" sz="1400" b="1" baseline="0" dirty="0">
                <a:solidFill>
                  <a:srgbClr val="FF0000"/>
                </a:solidFill>
                <a:latin typeface="Arial" pitchFamily="34" charset="0"/>
                <a:cs typeface="Arial" pitchFamily="34" charset="0"/>
              </a:rPr>
              <a:t>Li</a:t>
            </a:r>
            <a:r>
              <a:rPr kumimoji="0" lang="en-US" sz="1400" baseline="0" dirty="0">
                <a:solidFill>
                  <a:srgbClr val="FF0000"/>
                </a:solidFill>
                <a:latin typeface="Arial" pitchFamily="34" charset="0"/>
                <a:cs typeface="Arial" pitchFamily="34" charset="0"/>
              </a:rPr>
              <a:t> (BBN) [2]</a:t>
            </a:r>
          </a:p>
          <a:p>
            <a:pPr marL="230188" indent="-230188" fontAlgn="auto">
              <a:spcAft>
                <a:spcPts val="0"/>
              </a:spcAft>
            </a:pP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He,2p)</a:t>
            </a:r>
            <a:r>
              <a:rPr kumimoji="0" lang="en-US" sz="1400" b="1" baseline="30000" dirty="0">
                <a:solidFill>
                  <a:srgbClr val="FF0000"/>
                </a:solidFill>
                <a:latin typeface="Arial" pitchFamily="34" charset="0"/>
                <a:cs typeface="Arial" pitchFamily="34" charset="0"/>
              </a:rPr>
              <a:t>4</a:t>
            </a:r>
            <a:r>
              <a:rPr kumimoji="0" lang="en-US" sz="1400" b="1" baseline="0" dirty="0">
                <a:solidFill>
                  <a:srgbClr val="FF0000"/>
                </a:solidFill>
                <a:latin typeface="Arial" pitchFamily="34" charset="0"/>
                <a:cs typeface="Arial" pitchFamily="34" charset="0"/>
              </a:rPr>
              <a:t>He </a:t>
            </a:r>
            <a:r>
              <a:rPr kumimoji="0" lang="en-US" sz="1400" baseline="0" dirty="0">
                <a:solidFill>
                  <a:srgbClr val="FF0000"/>
                </a:solidFill>
                <a:latin typeface="Arial" pitchFamily="34" charset="0"/>
                <a:cs typeface="Arial" pitchFamily="34" charset="0"/>
              </a:rPr>
              <a:t>(</a:t>
            </a:r>
            <a:r>
              <a:rPr kumimoji="0" lang="en-US" sz="1400" baseline="0" dirty="0" err="1">
                <a:solidFill>
                  <a:srgbClr val="FF0000"/>
                </a:solidFill>
                <a:latin typeface="Arial" pitchFamily="34" charset="0"/>
                <a:cs typeface="Arial" pitchFamily="34" charset="0"/>
              </a:rPr>
              <a:t>pp</a:t>
            </a:r>
            <a:r>
              <a:rPr kumimoji="0" lang="en-US" sz="1400" baseline="0" dirty="0">
                <a:solidFill>
                  <a:srgbClr val="FF0000"/>
                </a:solidFill>
                <a:latin typeface="Arial" pitchFamily="34" charset="0"/>
                <a:cs typeface="Arial" pitchFamily="34" charset="0"/>
              </a:rPr>
              <a:t>-I) [3]</a:t>
            </a:r>
          </a:p>
          <a:p>
            <a:pPr marL="230188" indent="-230188" fontAlgn="auto">
              <a:spcAft>
                <a:spcPts val="0"/>
              </a:spcAft>
            </a:pPr>
            <a:r>
              <a:rPr kumimoji="0" lang="en-US" sz="1400" b="1" baseline="0" dirty="0">
                <a:solidFill>
                  <a:srgbClr val="FF0000"/>
                </a:solidFill>
                <a:latin typeface="Arial" pitchFamily="34" charset="0"/>
                <a:cs typeface="Arial" pitchFamily="34" charset="0"/>
              </a:rPr>
              <a:t>D(</a:t>
            </a:r>
            <a:r>
              <a:rPr kumimoji="0" lang="en-US" sz="1400" b="1" baseline="0" dirty="0" err="1">
                <a:solidFill>
                  <a:srgbClr val="FF0000"/>
                </a:solidFill>
                <a:latin typeface="Arial" pitchFamily="34" charset="0"/>
                <a:cs typeface="Arial" pitchFamily="34" charset="0"/>
              </a:rPr>
              <a:t>p,</a:t>
            </a:r>
            <a:r>
              <a:rPr kumimoji="0" lang="en-US" sz="1400" b="1" baseline="0" dirty="0" err="1">
                <a:solidFill>
                  <a:srgbClr val="FF0000"/>
                </a:solidFill>
                <a:latin typeface="Symbol" pitchFamily="18" charset="2"/>
                <a:cs typeface="Arial" pitchFamily="34" charset="0"/>
              </a:rPr>
              <a:t>g</a:t>
            </a:r>
            <a:r>
              <a:rPr kumimoji="0" lang="en-US" sz="1400" b="1" baseline="0" dirty="0">
                <a:solidFill>
                  <a:srgbClr val="FF0000"/>
                </a:solidFill>
                <a:latin typeface="Arial" pitchFamily="34" charset="0"/>
                <a:cs typeface="Arial" pitchFamily="34" charset="0"/>
              </a:rPr>
              <a:t>)</a:t>
            </a:r>
            <a:r>
              <a:rPr kumimoji="0" lang="en-US" sz="1400" b="1" baseline="30000" dirty="0">
                <a:solidFill>
                  <a:srgbClr val="FF0000"/>
                </a:solidFill>
                <a:latin typeface="Arial" pitchFamily="34" charset="0"/>
                <a:cs typeface="Arial" pitchFamily="34" charset="0"/>
              </a:rPr>
              <a:t>3</a:t>
            </a:r>
            <a:r>
              <a:rPr kumimoji="0" lang="en-US" sz="1400" b="1" baseline="0" dirty="0">
                <a:solidFill>
                  <a:srgbClr val="FF0000"/>
                </a:solidFill>
                <a:latin typeface="Arial" pitchFamily="34" charset="0"/>
                <a:cs typeface="Arial" pitchFamily="34" charset="0"/>
              </a:rPr>
              <a:t>He</a:t>
            </a:r>
            <a:r>
              <a:rPr kumimoji="0" lang="en-US" sz="1400" b="1" baseline="0" dirty="0">
                <a:solidFill>
                  <a:srgbClr val="FF0000"/>
                </a:solidFill>
                <a:latin typeface="Symbol" pitchFamily="18" charset="2"/>
                <a:cs typeface="Arial" pitchFamily="34" charset="0"/>
              </a:rPr>
              <a:t> </a:t>
            </a:r>
            <a:r>
              <a:rPr kumimoji="0" lang="en-US" sz="1400" baseline="0" dirty="0">
                <a:solidFill>
                  <a:srgbClr val="FF0000"/>
                </a:solidFill>
                <a:latin typeface="Arial" pitchFamily="34" charset="0"/>
                <a:cs typeface="Arial" pitchFamily="34" charset="0"/>
              </a:rPr>
              <a:t>(Brown dwarfs, </a:t>
            </a:r>
            <a:r>
              <a:rPr kumimoji="0" lang="en-US" sz="1400" baseline="0" dirty="0" err="1">
                <a:solidFill>
                  <a:srgbClr val="FF0000"/>
                </a:solidFill>
                <a:latin typeface="Arial" pitchFamily="34" charset="0"/>
                <a:cs typeface="Arial" pitchFamily="34" charset="0"/>
              </a:rPr>
              <a:t>protostars</a:t>
            </a:r>
            <a:r>
              <a:rPr kumimoji="0" lang="en-US" sz="1400" baseline="0" dirty="0">
                <a:solidFill>
                  <a:srgbClr val="FF0000"/>
                </a:solidFill>
                <a:latin typeface="Arial" pitchFamily="34" charset="0"/>
                <a:cs typeface="Arial" pitchFamily="34" charset="0"/>
              </a:rPr>
              <a:t>) [4]</a:t>
            </a:r>
          </a:p>
          <a:p>
            <a:pPr marL="230188" indent="-230188" fontAlgn="auto">
              <a:spcAft>
                <a:spcPts val="0"/>
              </a:spcAft>
            </a:pPr>
            <a:r>
              <a:rPr kumimoji="0" lang="en-US" sz="1400" b="1" baseline="0" dirty="0">
                <a:solidFill>
                  <a:srgbClr val="FF0000"/>
                </a:solidFill>
                <a:latin typeface="Arial" pitchFamily="34" charset="0"/>
                <a:cs typeface="Arial" pitchFamily="34" charset="0"/>
              </a:rPr>
              <a:t>T(</a:t>
            </a:r>
            <a:r>
              <a:rPr kumimoji="0" lang="en-US" sz="1400" b="1" baseline="0" dirty="0" err="1">
                <a:solidFill>
                  <a:srgbClr val="FF0000"/>
                </a:solidFill>
                <a:latin typeface="Arial" pitchFamily="34" charset="0"/>
                <a:cs typeface="Arial" pitchFamily="34" charset="0"/>
              </a:rPr>
              <a:t>d,</a:t>
            </a:r>
            <a:r>
              <a:rPr kumimoji="0" lang="en-US" sz="1400" b="1" baseline="0" dirty="0" err="1">
                <a:solidFill>
                  <a:srgbClr val="FF0000"/>
                </a:solidFill>
                <a:latin typeface="Symbol" charset="2"/>
                <a:cs typeface="Symbol" charset="2"/>
              </a:rPr>
              <a:t>g</a:t>
            </a:r>
            <a:r>
              <a:rPr kumimoji="0" lang="en-US" sz="1400" b="1" baseline="0" dirty="0">
                <a:solidFill>
                  <a:srgbClr val="FF0000"/>
                </a:solidFill>
                <a:latin typeface="Arial" pitchFamily="34" charset="0"/>
                <a:cs typeface="Arial" pitchFamily="34" charset="0"/>
              </a:rPr>
              <a:t>)</a:t>
            </a:r>
            <a:r>
              <a:rPr kumimoji="0" lang="en-US" sz="1400" b="1" baseline="30000" dirty="0">
                <a:solidFill>
                  <a:srgbClr val="FF0000"/>
                </a:solidFill>
                <a:latin typeface="Arial" pitchFamily="34" charset="0"/>
                <a:cs typeface="Arial" pitchFamily="34" charset="0"/>
              </a:rPr>
              <a:t>5</a:t>
            </a:r>
            <a:r>
              <a:rPr kumimoji="0" lang="en-US" sz="1400" b="1" baseline="0" dirty="0">
                <a:solidFill>
                  <a:srgbClr val="FF0000"/>
                </a:solidFill>
                <a:latin typeface="Arial" pitchFamily="34" charset="0"/>
                <a:cs typeface="Arial" pitchFamily="34" charset="0"/>
              </a:rPr>
              <a:t>He </a:t>
            </a:r>
            <a:r>
              <a:rPr kumimoji="0" lang="en-US" sz="1400" baseline="0" dirty="0">
                <a:solidFill>
                  <a:srgbClr val="FF0000"/>
                </a:solidFill>
                <a:latin typeface="Arial" pitchFamily="34" charset="0"/>
                <a:cs typeface="Arial" pitchFamily="34" charset="0"/>
              </a:rPr>
              <a:t>[5]</a:t>
            </a:r>
            <a:endParaRPr kumimoji="0" lang="en-US" sz="1400" baseline="0" dirty="0">
              <a:solidFill>
                <a:srgbClr val="FF0000"/>
              </a:solidFill>
              <a:latin typeface="Symbol" pitchFamily="18" charset="2"/>
              <a:cs typeface="Arial" pitchFamily="34" charset="0"/>
            </a:endParaRPr>
          </a:p>
          <a:p>
            <a:pPr marL="230188" indent="-230188" fontAlgn="auto">
              <a:spcAft>
                <a:spcPts val="0"/>
              </a:spcAft>
            </a:pP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a:t>
            </a:r>
            <a:r>
              <a:rPr kumimoji="0" lang="en-US" sz="1400" b="1" baseline="0" dirty="0" err="1">
                <a:solidFill>
                  <a:prstClr val="black"/>
                </a:solidFill>
                <a:latin typeface="Arial" pitchFamily="34" charset="0"/>
                <a:cs typeface="Arial" pitchFamily="34" charset="0"/>
              </a:rPr>
              <a:t>D,</a:t>
            </a:r>
            <a:r>
              <a:rPr kumimoji="0" lang="en-US" sz="1400" b="1" baseline="0" dirty="0" err="1">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6</a:t>
            </a:r>
            <a:r>
              <a:rPr kumimoji="0" lang="en-US" sz="1400" b="1" baseline="0" dirty="0">
                <a:solidFill>
                  <a:prstClr val="black"/>
                </a:solidFill>
                <a:latin typeface="Arial" pitchFamily="34" charset="0"/>
                <a:cs typeface="Arial" pitchFamily="34" charset="0"/>
              </a:rPr>
              <a:t>Li </a:t>
            </a:r>
            <a:r>
              <a:rPr kumimoji="0" lang="en-US" sz="1400" baseline="0" dirty="0">
                <a:solidFill>
                  <a:prstClr val="black"/>
                </a:solidFill>
                <a:latin typeface="Arial" pitchFamily="34" charset="0"/>
                <a:cs typeface="Arial" pitchFamily="34" charset="0"/>
              </a:rPr>
              <a:t>(BBN)</a:t>
            </a:r>
            <a:endParaRPr kumimoji="0" lang="en-US" sz="1400" baseline="0" dirty="0">
              <a:solidFill>
                <a:srgbClr val="FF0000"/>
              </a:solidFill>
              <a:latin typeface="Symbol" pitchFamily="18" charset="2"/>
              <a:cs typeface="Arial" pitchFamily="34" charset="0"/>
            </a:endParaRPr>
          </a:p>
          <a:p>
            <a:pPr marL="230188" indent="-230188" fontAlgn="auto">
              <a:spcAft>
                <a:spcPts val="0"/>
              </a:spcAft>
            </a:pP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a:t>
            </a:r>
            <a:r>
              <a:rPr kumimoji="0" lang="en-US" sz="1400" b="1" baseline="0" dirty="0" err="1">
                <a:solidFill>
                  <a:prstClr val="black"/>
                </a:solidFill>
                <a:latin typeface="Arial" pitchFamily="34" charset="0"/>
                <a:cs typeface="Arial" pitchFamily="34" charset="0"/>
              </a:rPr>
              <a:t>T,</a:t>
            </a:r>
            <a:r>
              <a:rPr kumimoji="0" lang="en-US" sz="1400" b="1" baseline="0" dirty="0" err="1">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Li </a:t>
            </a:r>
            <a:r>
              <a:rPr kumimoji="0" lang="en-US" sz="1400" baseline="0" dirty="0">
                <a:solidFill>
                  <a:prstClr val="black"/>
                </a:solidFill>
                <a:latin typeface="Arial" pitchFamily="34" charset="0"/>
                <a:cs typeface="Arial" pitchFamily="34" charset="0"/>
              </a:rPr>
              <a:t>(BBN)</a:t>
            </a:r>
            <a:endParaRPr kumimoji="0" lang="en-US" sz="1400" baseline="0" dirty="0">
              <a:solidFill>
                <a:srgbClr val="FF0000"/>
              </a:solidFill>
              <a:latin typeface="Symbol" pitchFamily="18" charset="2"/>
              <a:cs typeface="Arial" pitchFamily="34" charset="0"/>
            </a:endParaRPr>
          </a:p>
          <a:p>
            <a:pPr marL="230188" indent="-230188" fontAlgn="auto">
              <a:spcAft>
                <a:spcPts val="0"/>
              </a:spcAft>
            </a:pP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a:t>
            </a:r>
            <a:r>
              <a:rPr kumimoji="0" lang="en-US" sz="1400" b="1" baseline="30000" dirty="0">
                <a:solidFill>
                  <a:prstClr val="black"/>
                </a:solidFill>
                <a:latin typeface="Arial" pitchFamily="34" charset="0"/>
                <a:cs typeface="Arial" pitchFamily="34" charset="0"/>
              </a:rPr>
              <a:t>3</a:t>
            </a:r>
            <a:r>
              <a:rPr kumimoji="0" lang="en-US" sz="1400" b="1" baseline="0" dirty="0">
                <a:solidFill>
                  <a:prstClr val="black"/>
                </a:solidFill>
                <a:latin typeface="Arial" pitchFamily="34" charset="0"/>
                <a:cs typeface="Arial" pitchFamily="34" charset="0"/>
              </a:rPr>
              <a:t>He,</a:t>
            </a:r>
            <a:r>
              <a:rPr kumimoji="0" lang="en-US" sz="1400" b="1" baseline="0" dirty="0">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Be </a:t>
            </a:r>
            <a:r>
              <a:rPr kumimoji="0" lang="en-US" sz="1400" baseline="0" dirty="0">
                <a:solidFill>
                  <a:prstClr val="black"/>
                </a:solidFill>
                <a:latin typeface="Arial" pitchFamily="34" charset="0"/>
                <a:cs typeface="Arial" pitchFamily="34" charset="0"/>
              </a:rPr>
              <a:t>(Solar)</a:t>
            </a:r>
          </a:p>
          <a:p>
            <a:pPr marL="230188" indent="-230188" fontAlgn="auto">
              <a:spcAft>
                <a:spcPts val="0"/>
              </a:spcAft>
            </a:pPr>
            <a:r>
              <a:rPr kumimoji="0" lang="en-US" sz="1400" b="1" baseline="30000" dirty="0">
                <a:solidFill>
                  <a:prstClr val="black"/>
                </a:solidFill>
                <a:latin typeface="Arial" pitchFamily="34" charset="0"/>
                <a:cs typeface="Arial" pitchFamily="34" charset="0"/>
              </a:rPr>
              <a:t>6</a:t>
            </a:r>
            <a:r>
              <a:rPr kumimoji="0" lang="en-US" sz="1400" b="1" baseline="0" dirty="0">
                <a:solidFill>
                  <a:prstClr val="black"/>
                </a:solidFill>
                <a:latin typeface="Arial" pitchFamily="34" charset="0"/>
                <a:cs typeface="Arial" pitchFamily="34" charset="0"/>
              </a:rPr>
              <a:t>Li(</a:t>
            </a:r>
            <a:r>
              <a:rPr kumimoji="0" lang="en-US" sz="1400" b="1" baseline="0" dirty="0" err="1">
                <a:solidFill>
                  <a:prstClr val="black"/>
                </a:solidFill>
                <a:latin typeface="Arial" pitchFamily="34" charset="0"/>
                <a:cs typeface="Arial" pitchFamily="34" charset="0"/>
              </a:rPr>
              <a:t>p,</a:t>
            </a:r>
            <a:r>
              <a:rPr kumimoji="0" lang="en-US" sz="1400" b="1" baseline="0" dirty="0" err="1">
                <a:solidFill>
                  <a:prstClr val="black"/>
                </a:solidFill>
                <a:latin typeface="Symbol" pitchFamily="18" charset="2"/>
                <a:cs typeface="Arial" pitchFamily="34" charset="0"/>
              </a:rPr>
              <a:t>a</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3</a:t>
            </a:r>
            <a:r>
              <a:rPr kumimoji="0" lang="en-US" sz="1400" b="1" baseline="0" dirty="0">
                <a:solidFill>
                  <a:prstClr val="black"/>
                </a:solidFill>
                <a:latin typeface="Arial" pitchFamily="34" charset="0"/>
                <a:cs typeface="Arial" pitchFamily="34" charset="0"/>
              </a:rPr>
              <a:t>He </a:t>
            </a:r>
            <a:r>
              <a:rPr kumimoji="0" lang="en-US" sz="1400" baseline="0" dirty="0">
                <a:solidFill>
                  <a:prstClr val="black"/>
                </a:solidFill>
                <a:latin typeface="Arial" pitchFamily="34" charset="0"/>
                <a:cs typeface="Arial" pitchFamily="34" charset="0"/>
              </a:rPr>
              <a:t>(BBN)</a:t>
            </a:r>
          </a:p>
          <a:p>
            <a:pPr marL="230188" indent="-230188" fontAlgn="auto">
              <a:spcAft>
                <a:spcPts val="0"/>
              </a:spcAft>
            </a:pP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Li(</a:t>
            </a:r>
            <a:r>
              <a:rPr kumimoji="0" lang="en-US" sz="1400" b="1" baseline="0" dirty="0" err="1">
                <a:solidFill>
                  <a:prstClr val="black"/>
                </a:solidFill>
                <a:latin typeface="Arial" pitchFamily="34" charset="0"/>
                <a:cs typeface="Arial" pitchFamily="34" charset="0"/>
              </a:rPr>
              <a:t>p,</a:t>
            </a:r>
            <a:r>
              <a:rPr kumimoji="0" lang="en-US" sz="1400" b="1" baseline="0" dirty="0" err="1">
                <a:solidFill>
                  <a:prstClr val="black"/>
                </a:solidFill>
                <a:latin typeface="Symbol" pitchFamily="18" charset="2"/>
                <a:cs typeface="Arial" pitchFamily="34" charset="0"/>
              </a:rPr>
              <a:t>a</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4</a:t>
            </a:r>
            <a:r>
              <a:rPr kumimoji="0" lang="en-US" sz="1400" b="1" baseline="0" dirty="0">
                <a:solidFill>
                  <a:prstClr val="black"/>
                </a:solidFill>
                <a:latin typeface="Arial" pitchFamily="34" charset="0"/>
                <a:cs typeface="Arial" pitchFamily="34" charset="0"/>
              </a:rPr>
              <a:t>He </a:t>
            </a:r>
            <a:r>
              <a:rPr kumimoji="0" lang="en-US" sz="1400" baseline="0" dirty="0">
                <a:solidFill>
                  <a:prstClr val="black"/>
                </a:solidFill>
                <a:latin typeface="Arial" pitchFamily="34" charset="0"/>
                <a:cs typeface="Arial" pitchFamily="34" charset="0"/>
              </a:rPr>
              <a:t>(BBN)</a:t>
            </a:r>
          </a:p>
          <a:p>
            <a:pPr marL="230188" indent="-230188" fontAlgn="auto">
              <a:spcAft>
                <a:spcPts val="0"/>
              </a:spcAft>
            </a:pP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Be(</a:t>
            </a:r>
            <a:r>
              <a:rPr kumimoji="0" lang="en-US" sz="1400" b="1" baseline="0" dirty="0" err="1">
                <a:solidFill>
                  <a:prstClr val="black"/>
                </a:solidFill>
                <a:latin typeface="Arial" pitchFamily="34" charset="0"/>
                <a:cs typeface="Arial" pitchFamily="34" charset="0"/>
              </a:rPr>
              <a:t>p,</a:t>
            </a:r>
            <a:r>
              <a:rPr kumimoji="0" lang="en-US" sz="1400" b="1" baseline="0" dirty="0" err="1">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8</a:t>
            </a:r>
            <a:r>
              <a:rPr kumimoji="0" lang="en-US" sz="1400" b="1" baseline="0" dirty="0">
                <a:solidFill>
                  <a:prstClr val="black"/>
                </a:solidFill>
                <a:latin typeface="Arial" pitchFamily="34" charset="0"/>
                <a:cs typeface="Arial" pitchFamily="34" charset="0"/>
              </a:rPr>
              <a:t>B </a:t>
            </a:r>
            <a:r>
              <a:rPr kumimoji="0" lang="en-US" sz="1400" baseline="0" dirty="0">
                <a:solidFill>
                  <a:prstClr val="black"/>
                </a:solidFill>
                <a:latin typeface="Arial" pitchFamily="34" charset="0"/>
                <a:cs typeface="Arial" pitchFamily="34" charset="0"/>
              </a:rPr>
              <a:t>(Solar)</a:t>
            </a:r>
          </a:p>
          <a:p>
            <a:pPr marL="230188" indent="-230188" fontAlgn="auto">
              <a:spcAft>
                <a:spcPts val="0"/>
              </a:spcAft>
            </a:pPr>
            <a:r>
              <a:rPr kumimoji="0" lang="en-US" sz="1400" b="1" baseline="30000" dirty="0">
                <a:solidFill>
                  <a:prstClr val="black"/>
                </a:solidFill>
                <a:latin typeface="Arial" pitchFamily="34" charset="0"/>
                <a:cs typeface="Arial" pitchFamily="34" charset="0"/>
              </a:rPr>
              <a:t>7</a:t>
            </a:r>
            <a:r>
              <a:rPr kumimoji="0" lang="en-US" sz="1400" b="1" baseline="0" dirty="0">
                <a:solidFill>
                  <a:prstClr val="black"/>
                </a:solidFill>
                <a:latin typeface="Arial" pitchFamily="34" charset="0"/>
                <a:cs typeface="Arial" pitchFamily="34" charset="0"/>
              </a:rPr>
              <a:t>Be(</a:t>
            </a:r>
            <a:r>
              <a:rPr kumimoji="0" lang="en-US" sz="1400" b="1" baseline="0" dirty="0">
                <a:solidFill>
                  <a:prstClr val="black"/>
                </a:solidFill>
                <a:latin typeface="Arial" pitchFamily="34" charset="0"/>
                <a:cs typeface="Arial" pitchFamily="34" charset="0"/>
                <a:sym typeface="Symbol" panose="05050102010706020507" pitchFamily="18" charset="2"/>
              </a:rPr>
              <a:t></a:t>
            </a:r>
            <a:r>
              <a:rPr kumimoji="0" lang="en-US" sz="1400" b="1" baseline="0" dirty="0">
                <a:solidFill>
                  <a:prstClr val="black"/>
                </a:solidFill>
                <a:latin typeface="Arial" pitchFamily="34" charset="0"/>
                <a:cs typeface="Arial" pitchFamily="34" charset="0"/>
              </a:rPr>
              <a:t>,</a:t>
            </a:r>
            <a:r>
              <a:rPr kumimoji="0" lang="en-US" sz="1400" b="1" baseline="0" dirty="0">
                <a:solidFill>
                  <a:prstClr val="black"/>
                </a:solidFill>
                <a:latin typeface="Symbol" pitchFamily="18" charset="2"/>
                <a:cs typeface="Arial" pitchFamily="34" charset="0"/>
              </a:rPr>
              <a:t>g</a:t>
            </a:r>
            <a:r>
              <a:rPr kumimoji="0" lang="en-US" sz="1400" b="1" baseline="0" dirty="0">
                <a:solidFill>
                  <a:prstClr val="black"/>
                </a:solidFill>
                <a:latin typeface="Arial" pitchFamily="34" charset="0"/>
                <a:cs typeface="Arial" pitchFamily="34" charset="0"/>
              </a:rPr>
              <a:t>)</a:t>
            </a:r>
            <a:r>
              <a:rPr kumimoji="0" lang="en-US" sz="1400" b="1" baseline="30000" dirty="0">
                <a:solidFill>
                  <a:prstClr val="black"/>
                </a:solidFill>
                <a:latin typeface="Arial" pitchFamily="34" charset="0"/>
                <a:cs typeface="Arial" pitchFamily="34" charset="0"/>
              </a:rPr>
              <a:t>11</a:t>
            </a:r>
            <a:r>
              <a:rPr kumimoji="0" lang="en-US" sz="1400" b="1" baseline="0" dirty="0">
                <a:solidFill>
                  <a:prstClr val="black"/>
                </a:solidFill>
                <a:latin typeface="Arial" pitchFamily="34" charset="0"/>
                <a:cs typeface="Arial" pitchFamily="34" charset="0"/>
              </a:rPr>
              <a:t>C </a:t>
            </a:r>
            <a:r>
              <a:rPr kumimoji="0" lang="en-US" sz="1400" baseline="0" dirty="0">
                <a:solidFill>
                  <a:prstClr val="black"/>
                </a:solidFill>
                <a:latin typeface="Arial" pitchFamily="34" charset="0"/>
                <a:cs typeface="Arial" pitchFamily="34" charset="0"/>
              </a:rPr>
              <a:t>(BBN)</a:t>
            </a:r>
            <a:endParaRPr kumimoji="0" lang="en-US" sz="1400" b="1" baseline="0" dirty="0">
              <a:solidFill>
                <a:srgbClr val="00B050"/>
              </a:solidFill>
              <a:latin typeface="Arial" pitchFamily="34" charset="0"/>
              <a:cs typeface="Arial" pitchFamily="34" charset="0"/>
            </a:endParaRPr>
          </a:p>
          <a:p>
            <a:pPr marL="230188" indent="-230188" fontAlgn="auto">
              <a:spcAft>
                <a:spcPts val="0"/>
              </a:spcAft>
            </a:pPr>
            <a:r>
              <a:rPr kumimoji="0" lang="en-US" sz="1400" b="1" baseline="30000" dirty="0">
                <a:solidFill>
                  <a:srgbClr val="00B050"/>
                </a:solidFill>
                <a:latin typeface="Arial" pitchFamily="34" charset="0"/>
                <a:cs typeface="Arial" pitchFamily="34" charset="0"/>
              </a:rPr>
              <a:t>11</a:t>
            </a:r>
            <a:r>
              <a:rPr kumimoji="0" lang="en-US" sz="1400" b="1" baseline="0" dirty="0">
                <a:solidFill>
                  <a:srgbClr val="00B050"/>
                </a:solidFill>
                <a:latin typeface="Arial" pitchFamily="34" charset="0"/>
                <a:cs typeface="Arial" pitchFamily="34" charset="0"/>
              </a:rPr>
              <a:t>B(</a:t>
            </a:r>
            <a:r>
              <a:rPr kumimoji="0" lang="en-US" sz="1400" b="1" baseline="0" dirty="0" err="1">
                <a:solidFill>
                  <a:srgbClr val="00B050"/>
                </a:solidFill>
                <a:latin typeface="Arial" pitchFamily="34" charset="0"/>
                <a:cs typeface="Arial" pitchFamily="34" charset="0"/>
              </a:rPr>
              <a:t>p,</a:t>
            </a:r>
            <a:r>
              <a:rPr kumimoji="0" lang="en-US" sz="1400" b="1" baseline="0" dirty="0" err="1">
                <a:solidFill>
                  <a:srgbClr val="00B050"/>
                </a:solidFill>
                <a:latin typeface="Symbol" pitchFamily="18" charset="2"/>
                <a:cs typeface="Arial" pitchFamily="34" charset="0"/>
              </a:rPr>
              <a:t>a</a:t>
            </a:r>
            <a:r>
              <a:rPr kumimoji="0" lang="en-US" sz="1400" b="1" baseline="0" dirty="0">
                <a:solidFill>
                  <a:srgbClr val="00B050"/>
                </a:solidFill>
                <a:latin typeface="Arial" pitchFamily="34" charset="0"/>
                <a:cs typeface="Arial" pitchFamily="34" charset="0"/>
              </a:rPr>
              <a:t>)</a:t>
            </a:r>
            <a:r>
              <a:rPr kumimoji="0" lang="en-US" sz="1400" b="1" baseline="30000" dirty="0">
                <a:solidFill>
                  <a:srgbClr val="00B050"/>
                </a:solidFill>
                <a:latin typeface="Arial" pitchFamily="34" charset="0"/>
                <a:cs typeface="Arial" pitchFamily="34" charset="0"/>
              </a:rPr>
              <a:t>8</a:t>
            </a:r>
            <a:r>
              <a:rPr kumimoji="0" lang="en-US" sz="1400" b="1" baseline="0" dirty="0">
                <a:solidFill>
                  <a:srgbClr val="00B050"/>
                </a:solidFill>
                <a:latin typeface="Arial" pitchFamily="34" charset="0"/>
                <a:cs typeface="Arial" pitchFamily="34" charset="0"/>
              </a:rPr>
              <a:t>Be  (</a:t>
            </a:r>
            <a:r>
              <a:rPr kumimoji="0" lang="en-US" sz="1400" baseline="0" dirty="0">
                <a:solidFill>
                  <a:srgbClr val="00B050"/>
                </a:solidFill>
                <a:latin typeface="Arial" pitchFamily="34" charset="0"/>
                <a:cs typeface="Arial" pitchFamily="34" charset="0"/>
              </a:rPr>
              <a:t>Basic nuclear)</a:t>
            </a:r>
            <a:endParaRPr kumimoji="0" lang="en-US" sz="1400" b="1" baseline="0" dirty="0">
              <a:solidFill>
                <a:srgbClr val="00B050"/>
              </a:solidFill>
              <a:latin typeface="Arial" pitchFamily="34" charset="0"/>
              <a:cs typeface="Arial" pitchFamily="34" charset="0"/>
            </a:endParaRPr>
          </a:p>
          <a:p>
            <a:pPr marL="230188" indent="-230188" fontAlgn="auto">
              <a:spcAft>
                <a:spcPts val="0"/>
              </a:spcAft>
            </a:pPr>
            <a:r>
              <a:rPr kumimoji="0" lang="en-US" sz="1400" b="1" baseline="30000" dirty="0">
                <a:solidFill>
                  <a:srgbClr val="0000FF"/>
                </a:solidFill>
                <a:latin typeface="Arial" pitchFamily="34" charset="0"/>
                <a:cs typeface="Arial" pitchFamily="34" charset="0"/>
              </a:rPr>
              <a:t>15</a:t>
            </a:r>
            <a:r>
              <a:rPr kumimoji="0" lang="en-US" sz="1400" b="1" baseline="0" dirty="0">
                <a:solidFill>
                  <a:srgbClr val="0000FF"/>
                </a:solidFill>
                <a:latin typeface="Arial" pitchFamily="34" charset="0"/>
                <a:cs typeface="Arial" pitchFamily="34" charset="0"/>
              </a:rPr>
              <a:t>N(</a:t>
            </a:r>
            <a:r>
              <a:rPr kumimoji="0" lang="en-US" sz="1400" b="1" baseline="0" dirty="0" err="1">
                <a:solidFill>
                  <a:srgbClr val="0000FF"/>
                </a:solidFill>
                <a:latin typeface="Arial" pitchFamily="34" charset="0"/>
                <a:cs typeface="Arial" pitchFamily="34" charset="0"/>
              </a:rPr>
              <a:t>p,</a:t>
            </a:r>
            <a:r>
              <a:rPr kumimoji="0" lang="en-US" sz="1400" b="1" baseline="0" dirty="0" err="1">
                <a:solidFill>
                  <a:srgbClr val="0000FF"/>
                </a:solidFill>
                <a:latin typeface="Symbol" pitchFamily="18" charset="2"/>
                <a:cs typeface="Arial" pitchFamily="34" charset="0"/>
              </a:rPr>
              <a:t>a</a:t>
            </a:r>
            <a:r>
              <a:rPr kumimoji="0" lang="en-US" sz="1400" b="1" baseline="0" dirty="0">
                <a:solidFill>
                  <a:srgbClr val="0000FF"/>
                </a:solidFill>
                <a:latin typeface="Arial" pitchFamily="34" charset="0"/>
                <a:cs typeface="Arial" pitchFamily="34" charset="0"/>
              </a:rPr>
              <a:t>)</a:t>
            </a:r>
            <a:r>
              <a:rPr kumimoji="0" lang="en-US" sz="1400" b="1" baseline="30000" dirty="0">
                <a:solidFill>
                  <a:srgbClr val="0000FF"/>
                </a:solidFill>
                <a:latin typeface="Arial" pitchFamily="34" charset="0"/>
                <a:cs typeface="Arial" pitchFamily="34" charset="0"/>
              </a:rPr>
              <a:t>12</a:t>
            </a:r>
            <a:r>
              <a:rPr kumimoji="0" lang="en-US" sz="1400" b="1" baseline="0" dirty="0">
                <a:solidFill>
                  <a:srgbClr val="0000FF"/>
                </a:solidFill>
                <a:latin typeface="Arial" pitchFamily="34" charset="0"/>
                <a:cs typeface="Arial" pitchFamily="34" charset="0"/>
              </a:rPr>
              <a:t>C/</a:t>
            </a:r>
            <a:r>
              <a:rPr lang="en-US" sz="1400" b="1" baseline="30000" dirty="0">
                <a:solidFill>
                  <a:srgbClr val="0000FF"/>
                </a:solidFill>
                <a:latin typeface="Arial" pitchFamily="34" charset="0"/>
                <a:cs typeface="Arial" pitchFamily="34" charset="0"/>
              </a:rPr>
              <a:t> 15</a:t>
            </a:r>
            <a:r>
              <a:rPr lang="en-US" sz="1400" b="1" baseline="0" dirty="0">
                <a:solidFill>
                  <a:srgbClr val="0000FF"/>
                </a:solidFill>
                <a:latin typeface="Arial" pitchFamily="34" charset="0"/>
                <a:cs typeface="Arial" pitchFamily="34" charset="0"/>
              </a:rPr>
              <a:t>N(p,</a:t>
            </a:r>
            <a:r>
              <a:rPr lang="en-US" sz="1400" b="1" baseline="0" dirty="0">
                <a:solidFill>
                  <a:srgbClr val="0000FF"/>
                </a:solidFill>
                <a:latin typeface="Symbol" pitchFamily="18" charset="2"/>
                <a:cs typeface="Arial" pitchFamily="34" charset="0"/>
                <a:sym typeface="Symbol" panose="05050102010706020507" pitchFamily="18" charset="2"/>
              </a:rPr>
              <a:t></a:t>
            </a:r>
            <a:r>
              <a:rPr lang="en-US" sz="1400" b="1" baseline="0" dirty="0">
                <a:solidFill>
                  <a:srgbClr val="0000FF"/>
                </a:solidFill>
                <a:latin typeface="Arial" pitchFamily="34" charset="0"/>
                <a:cs typeface="Arial" pitchFamily="34" charset="0"/>
              </a:rPr>
              <a:t>)</a:t>
            </a:r>
            <a:r>
              <a:rPr lang="en-US" sz="1400" b="1" baseline="30000" dirty="0">
                <a:solidFill>
                  <a:srgbClr val="0000FF"/>
                </a:solidFill>
                <a:latin typeface="Arial" pitchFamily="34" charset="0"/>
                <a:cs typeface="Arial" pitchFamily="34" charset="0"/>
              </a:rPr>
              <a:t>16</a:t>
            </a:r>
            <a:r>
              <a:rPr lang="en-US" sz="1400" b="1" baseline="0" dirty="0">
                <a:solidFill>
                  <a:srgbClr val="0000FF"/>
                </a:solidFill>
                <a:latin typeface="Arial" pitchFamily="34" charset="0"/>
                <a:cs typeface="Arial" pitchFamily="34" charset="0"/>
              </a:rPr>
              <a:t>O</a:t>
            </a:r>
            <a:r>
              <a:rPr lang="en-US" sz="1400" b="1" dirty="0">
                <a:solidFill>
                  <a:srgbClr val="0000FF"/>
                </a:solidFill>
                <a:latin typeface="Arial" pitchFamily="34" charset="0"/>
                <a:cs typeface="Arial" pitchFamily="34" charset="0"/>
              </a:rPr>
              <a:t> </a:t>
            </a:r>
            <a:r>
              <a:rPr kumimoji="0" lang="en-US" sz="1400" b="1" baseline="0" dirty="0">
                <a:solidFill>
                  <a:srgbClr val="0000FF"/>
                </a:solidFill>
                <a:latin typeface="Arial" pitchFamily="34" charset="0"/>
                <a:cs typeface="Arial" pitchFamily="34" charset="0"/>
              </a:rPr>
              <a:t>(</a:t>
            </a:r>
            <a:r>
              <a:rPr kumimoji="0" lang="en-US" sz="1400" baseline="0" dirty="0">
                <a:solidFill>
                  <a:srgbClr val="0000FF"/>
                </a:solidFill>
                <a:latin typeface="Arial" pitchFamily="34" charset="0"/>
                <a:cs typeface="Arial" pitchFamily="34" charset="0"/>
              </a:rPr>
              <a:t>CNO)</a:t>
            </a:r>
            <a:endParaRPr kumimoji="0" lang="en-US" sz="1400" baseline="0" dirty="0">
              <a:solidFill>
                <a:prstClr val="black"/>
              </a:solidFill>
              <a:latin typeface="Arial" pitchFamily="34" charset="0"/>
              <a:cs typeface="Arial" pitchFamily="34" charset="0"/>
            </a:endParaRPr>
          </a:p>
          <a:p>
            <a:pPr marL="230188" indent="-230188" fontAlgn="auto">
              <a:spcAft>
                <a:spcPts val="0"/>
              </a:spcAft>
            </a:pPr>
            <a:r>
              <a:rPr kumimoji="0" lang="en-US" sz="1400" b="1" baseline="30000" dirty="0">
                <a:solidFill>
                  <a:srgbClr val="7030A0"/>
                </a:solidFill>
                <a:latin typeface="Arial" pitchFamily="34" charset="0"/>
                <a:cs typeface="Arial" pitchFamily="34" charset="0"/>
              </a:rPr>
              <a:t>10</a:t>
            </a:r>
            <a:r>
              <a:rPr kumimoji="0" lang="en-US" sz="1400" b="1" baseline="0" dirty="0">
                <a:solidFill>
                  <a:srgbClr val="7030A0"/>
                </a:solidFill>
                <a:latin typeface="Arial" pitchFamily="34" charset="0"/>
                <a:cs typeface="Arial" pitchFamily="34" charset="0"/>
              </a:rPr>
              <a:t>B(p,</a:t>
            </a:r>
            <a:r>
              <a:rPr kumimoji="0" lang="en-US" sz="1400" b="1" baseline="0" dirty="0">
                <a:solidFill>
                  <a:srgbClr val="7030A0"/>
                </a:solidFill>
                <a:latin typeface="Arial" pitchFamily="34" charset="0"/>
                <a:cs typeface="Arial" pitchFamily="34" charset="0"/>
                <a:sym typeface="Symbol" panose="05050102010706020507" pitchFamily="18" charset="2"/>
              </a:rPr>
              <a:t></a:t>
            </a:r>
            <a:r>
              <a:rPr kumimoji="0" lang="en-US" sz="1400" b="1" baseline="0" dirty="0">
                <a:solidFill>
                  <a:srgbClr val="7030A0"/>
                </a:solidFill>
                <a:latin typeface="Arial" pitchFamily="34" charset="0"/>
                <a:cs typeface="Arial" pitchFamily="34" charset="0"/>
              </a:rPr>
              <a:t>)</a:t>
            </a:r>
            <a:r>
              <a:rPr kumimoji="0" lang="en-US" sz="1400" b="1" baseline="30000" dirty="0">
                <a:solidFill>
                  <a:srgbClr val="7030A0"/>
                </a:solidFill>
                <a:latin typeface="Arial" pitchFamily="34" charset="0"/>
                <a:cs typeface="Arial" pitchFamily="34" charset="0"/>
              </a:rPr>
              <a:t>7</a:t>
            </a:r>
            <a:r>
              <a:rPr kumimoji="0" lang="en-US" sz="1400" b="1" baseline="0" dirty="0">
                <a:solidFill>
                  <a:srgbClr val="7030A0"/>
                </a:solidFill>
                <a:latin typeface="Arial" pitchFamily="34" charset="0"/>
                <a:cs typeface="Arial" pitchFamily="34" charset="0"/>
              </a:rPr>
              <a:t>Be </a:t>
            </a:r>
            <a:r>
              <a:rPr kumimoji="0" lang="en-US" sz="1400" baseline="0" dirty="0">
                <a:solidFill>
                  <a:srgbClr val="7030A0"/>
                </a:solidFill>
                <a:latin typeface="Arial" pitchFamily="34" charset="0"/>
                <a:cs typeface="Arial" pitchFamily="34" charset="0"/>
              </a:rPr>
              <a:t>[8]</a:t>
            </a:r>
          </a:p>
          <a:p>
            <a:pPr marL="230188" indent="-230188" fontAlgn="auto">
              <a:spcAft>
                <a:spcPts val="0"/>
              </a:spcAft>
            </a:pPr>
            <a:r>
              <a:rPr kumimoji="0" lang="en-US" sz="1400" b="1" baseline="30000" dirty="0">
                <a:solidFill>
                  <a:srgbClr val="7030A0"/>
                </a:solidFill>
                <a:latin typeface="Arial" pitchFamily="34" charset="0"/>
                <a:cs typeface="Arial" pitchFamily="34" charset="0"/>
              </a:rPr>
              <a:t>12</a:t>
            </a:r>
            <a:r>
              <a:rPr kumimoji="0" lang="en-US" sz="1400" b="1" baseline="0" dirty="0">
                <a:solidFill>
                  <a:srgbClr val="7030A0"/>
                </a:solidFill>
                <a:latin typeface="Arial" pitchFamily="34" charset="0"/>
                <a:cs typeface="Arial" pitchFamily="34" charset="0"/>
              </a:rPr>
              <a:t>C(</a:t>
            </a:r>
            <a:r>
              <a:rPr kumimoji="0" lang="en-US" sz="1400" b="1" baseline="0" dirty="0" err="1">
                <a:solidFill>
                  <a:srgbClr val="7030A0"/>
                </a:solidFill>
                <a:latin typeface="Arial" pitchFamily="34" charset="0"/>
                <a:cs typeface="Arial" pitchFamily="34" charset="0"/>
              </a:rPr>
              <a:t>p,</a:t>
            </a:r>
            <a:r>
              <a:rPr kumimoji="0" lang="en-US" sz="1400" b="1" baseline="0" dirty="0" err="1">
                <a:solidFill>
                  <a:srgbClr val="7030A0"/>
                </a:solidFill>
                <a:latin typeface="Symbol" pitchFamily="18" charset="2"/>
                <a:cs typeface="Arial" pitchFamily="34" charset="0"/>
              </a:rPr>
              <a:t>g</a:t>
            </a:r>
            <a:r>
              <a:rPr kumimoji="0" lang="en-US" sz="1400" b="1" baseline="0" dirty="0">
                <a:solidFill>
                  <a:srgbClr val="7030A0"/>
                </a:solidFill>
                <a:latin typeface="Arial" pitchFamily="34" charset="0"/>
                <a:cs typeface="Arial" pitchFamily="34" charset="0"/>
              </a:rPr>
              <a:t>)</a:t>
            </a:r>
            <a:r>
              <a:rPr kumimoji="0" lang="en-US" sz="1400" b="1" baseline="30000" dirty="0">
                <a:solidFill>
                  <a:srgbClr val="7030A0"/>
                </a:solidFill>
                <a:latin typeface="Arial" pitchFamily="34" charset="0"/>
                <a:cs typeface="Arial" pitchFamily="34" charset="0"/>
              </a:rPr>
              <a:t>13</a:t>
            </a:r>
            <a:r>
              <a:rPr kumimoji="0" lang="en-US" sz="1400" b="1" baseline="0" dirty="0">
                <a:solidFill>
                  <a:srgbClr val="7030A0"/>
                </a:solidFill>
                <a:latin typeface="Arial" pitchFamily="34" charset="0"/>
                <a:cs typeface="Arial" pitchFamily="34" charset="0"/>
              </a:rPr>
              <a:t>N </a:t>
            </a:r>
            <a:r>
              <a:rPr kumimoji="0" lang="en-US" sz="1400" baseline="0" dirty="0">
                <a:solidFill>
                  <a:srgbClr val="7030A0"/>
                </a:solidFill>
                <a:latin typeface="Arial" pitchFamily="34" charset="0"/>
                <a:cs typeface="Arial" pitchFamily="34" charset="0"/>
              </a:rPr>
              <a:t>[8]</a:t>
            </a:r>
            <a:endParaRPr kumimoji="0" lang="en-US" sz="1400" b="1" baseline="0" dirty="0">
              <a:solidFill>
                <a:srgbClr val="7030A0"/>
              </a:solidFill>
              <a:latin typeface="Arial" pitchFamily="34" charset="0"/>
              <a:cs typeface="Arial" pitchFamily="34" charset="0"/>
            </a:endParaRPr>
          </a:p>
          <a:p>
            <a:pPr marL="230188" indent="-230188" fontAlgn="auto">
              <a:spcAft>
                <a:spcPts val="0"/>
              </a:spcAft>
            </a:pPr>
            <a:r>
              <a:rPr kumimoji="0" lang="en-US" sz="1400" b="1" baseline="30000" dirty="0">
                <a:solidFill>
                  <a:srgbClr val="7030A0"/>
                </a:solidFill>
                <a:latin typeface="Arial" pitchFamily="34" charset="0"/>
                <a:cs typeface="Arial" pitchFamily="34" charset="0"/>
              </a:rPr>
              <a:t>14</a:t>
            </a:r>
            <a:r>
              <a:rPr kumimoji="0" lang="en-US" sz="1400" b="1" baseline="0" dirty="0">
                <a:solidFill>
                  <a:srgbClr val="7030A0"/>
                </a:solidFill>
                <a:latin typeface="Arial" pitchFamily="34" charset="0"/>
                <a:cs typeface="Arial" pitchFamily="34" charset="0"/>
              </a:rPr>
              <a:t>N(</a:t>
            </a:r>
            <a:r>
              <a:rPr kumimoji="0" lang="en-US" sz="1400" b="1" baseline="0" dirty="0" err="1">
                <a:solidFill>
                  <a:srgbClr val="7030A0"/>
                </a:solidFill>
                <a:latin typeface="Arial" pitchFamily="34" charset="0"/>
                <a:cs typeface="Arial" pitchFamily="34" charset="0"/>
              </a:rPr>
              <a:t>p,</a:t>
            </a:r>
            <a:r>
              <a:rPr kumimoji="0" lang="en-US" sz="1400" b="1" baseline="0" dirty="0" err="1">
                <a:solidFill>
                  <a:srgbClr val="7030A0"/>
                </a:solidFill>
                <a:latin typeface="Symbol" pitchFamily="18" charset="2"/>
                <a:cs typeface="Arial" pitchFamily="34" charset="0"/>
              </a:rPr>
              <a:t>g</a:t>
            </a:r>
            <a:r>
              <a:rPr kumimoji="0" lang="en-US" sz="1400" b="1" baseline="0" dirty="0">
                <a:solidFill>
                  <a:srgbClr val="7030A0"/>
                </a:solidFill>
                <a:latin typeface="Arial" pitchFamily="34" charset="0"/>
                <a:cs typeface="Arial" pitchFamily="34" charset="0"/>
              </a:rPr>
              <a:t>)</a:t>
            </a:r>
            <a:r>
              <a:rPr kumimoji="0" lang="en-US" sz="1400" b="1" baseline="30000" dirty="0">
                <a:solidFill>
                  <a:srgbClr val="7030A0"/>
                </a:solidFill>
                <a:latin typeface="Arial" pitchFamily="34" charset="0"/>
                <a:cs typeface="Arial" pitchFamily="34" charset="0"/>
              </a:rPr>
              <a:t>15</a:t>
            </a:r>
            <a:r>
              <a:rPr kumimoji="0" lang="en-US" sz="1400" b="1" baseline="0" dirty="0">
                <a:solidFill>
                  <a:srgbClr val="7030A0"/>
                </a:solidFill>
                <a:latin typeface="Arial" pitchFamily="34" charset="0"/>
                <a:cs typeface="Arial" pitchFamily="34" charset="0"/>
              </a:rPr>
              <a:t>O </a:t>
            </a:r>
            <a:r>
              <a:rPr kumimoji="0" lang="en-US" sz="1400" baseline="0" dirty="0">
                <a:solidFill>
                  <a:srgbClr val="7030A0"/>
                </a:solidFill>
                <a:latin typeface="Arial" pitchFamily="34" charset="0"/>
                <a:cs typeface="Arial" pitchFamily="34" charset="0"/>
              </a:rPr>
              <a:t>[8]</a:t>
            </a:r>
            <a:endParaRPr kumimoji="0" lang="en-US" sz="1400" b="1" baseline="0" dirty="0">
              <a:solidFill>
                <a:srgbClr val="7030A0"/>
              </a:solidFill>
              <a:latin typeface="Arial" pitchFamily="34" charset="0"/>
              <a:cs typeface="Arial" pitchFamily="34" charset="0"/>
            </a:endParaRPr>
          </a:p>
        </p:txBody>
      </p:sp>
      <p:grpSp>
        <p:nvGrpSpPr>
          <p:cNvPr id="18" name="Group 17"/>
          <p:cNvGrpSpPr/>
          <p:nvPr/>
        </p:nvGrpSpPr>
        <p:grpSpPr>
          <a:xfrm>
            <a:off x="8306707" y="1447800"/>
            <a:ext cx="3428093" cy="4267200"/>
            <a:chOff x="5831393" y="1735667"/>
            <a:chExt cx="3153879" cy="3884111"/>
          </a:xfrm>
        </p:grpSpPr>
        <p:pic>
          <p:nvPicPr>
            <p:cNvPr id="1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393" y="1735667"/>
              <a:ext cx="3153879" cy="38841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9"/>
            <p:cNvSpPr/>
            <p:nvPr/>
          </p:nvSpPr>
          <p:spPr>
            <a:xfrm>
              <a:off x="6547001" y="1752600"/>
              <a:ext cx="1790175" cy="282741"/>
            </a:xfrm>
            <a:prstGeom prst="rect">
              <a:avLst/>
            </a:prstGeom>
          </p:spPr>
          <p:txBody>
            <a:bodyPr wrap="none">
              <a:spAutoFit/>
            </a:bodyPr>
            <a:lstStyle/>
            <a:p>
              <a:pPr fontAlgn="auto">
                <a:spcBef>
                  <a:spcPts val="0"/>
                </a:spcBef>
                <a:spcAft>
                  <a:spcPts val="0"/>
                </a:spcAft>
              </a:pPr>
              <a:r>
                <a:rPr kumimoji="0" lang="en-US" sz="1400" b="1" baseline="0" dirty="0">
                  <a:solidFill>
                    <a:prstClr val="white"/>
                  </a:solidFill>
                  <a:latin typeface="Arial" charset="0"/>
                  <a:cs typeface="Times New Roman" pitchFamily="18" charset="0"/>
                </a:rPr>
                <a:t>Proton-proton chain</a:t>
              </a:r>
              <a:endParaRPr kumimoji="0" lang="en-US" sz="1400" baseline="0" dirty="0">
                <a:solidFill>
                  <a:prstClr val="black"/>
                </a:solidFill>
                <a:latin typeface="Arial"/>
              </a:endParaRPr>
            </a:p>
          </p:txBody>
        </p:sp>
        <p:sp>
          <p:nvSpPr>
            <p:cNvPr id="21" name="Rectangle 20"/>
            <p:cNvSpPr/>
            <p:nvPr/>
          </p:nvSpPr>
          <p:spPr>
            <a:xfrm>
              <a:off x="6915147" y="5314978"/>
              <a:ext cx="1016625" cy="282741"/>
            </a:xfrm>
            <a:prstGeom prst="rect">
              <a:avLst/>
            </a:prstGeom>
          </p:spPr>
          <p:txBody>
            <a:bodyPr wrap="none">
              <a:spAutoFit/>
            </a:bodyPr>
            <a:lstStyle/>
            <a:p>
              <a:pPr fontAlgn="auto">
                <a:spcBef>
                  <a:spcPts val="0"/>
                </a:spcBef>
                <a:spcAft>
                  <a:spcPts val="0"/>
                </a:spcAft>
              </a:pPr>
              <a:r>
                <a:rPr kumimoji="0" lang="en-US" sz="1400" b="1" baseline="0" dirty="0">
                  <a:solidFill>
                    <a:prstClr val="white"/>
                  </a:solidFill>
                  <a:latin typeface="Arial" charset="0"/>
                  <a:cs typeface="Times New Roman" pitchFamily="18" charset="0"/>
                </a:rPr>
                <a:t>CNO cycle</a:t>
              </a:r>
              <a:endParaRPr kumimoji="0" lang="en-US" sz="1400" baseline="0" dirty="0">
                <a:solidFill>
                  <a:prstClr val="black"/>
                </a:solidFill>
                <a:latin typeface="Arial"/>
              </a:endParaRPr>
            </a:p>
          </p:txBody>
        </p:sp>
      </p:grpSp>
      <p:sp>
        <p:nvSpPr>
          <p:cNvPr id="22" name="TextBox 21"/>
          <p:cNvSpPr txBox="1"/>
          <p:nvPr/>
        </p:nvSpPr>
        <p:spPr>
          <a:xfrm>
            <a:off x="3276600" y="3505286"/>
            <a:ext cx="1404552" cy="1077218"/>
          </a:xfrm>
          <a:prstGeom prst="rect">
            <a:avLst/>
          </a:prstGeom>
          <a:noFill/>
        </p:spPr>
        <p:txBody>
          <a:bodyPr wrap="none" rtlCol="0">
            <a:spAutoFit/>
          </a:bodyPr>
          <a:lstStyle/>
          <a:p>
            <a:pPr fontAlgn="auto">
              <a:spcBef>
                <a:spcPts val="0"/>
              </a:spcBef>
              <a:spcAft>
                <a:spcPts val="0"/>
              </a:spcAft>
            </a:pPr>
            <a:r>
              <a:rPr kumimoji="0" lang="en-US" sz="1600" b="1" baseline="0" dirty="0">
                <a:solidFill>
                  <a:srgbClr val="FF0000"/>
                </a:solidFill>
                <a:latin typeface="Arial"/>
              </a:rPr>
              <a:t>Published</a:t>
            </a:r>
            <a:endParaRPr kumimoji="0" lang="en-US" sz="1600" b="1" baseline="0" dirty="0">
              <a:solidFill>
                <a:srgbClr val="00B050"/>
              </a:solidFill>
              <a:latin typeface="Arial"/>
            </a:endParaRPr>
          </a:p>
          <a:p>
            <a:pPr fontAlgn="auto">
              <a:spcBef>
                <a:spcPts val="0"/>
              </a:spcBef>
              <a:spcAft>
                <a:spcPts val="0"/>
              </a:spcAft>
            </a:pPr>
            <a:r>
              <a:rPr kumimoji="0" lang="en-US" sz="1600" b="1" baseline="0" dirty="0">
                <a:solidFill>
                  <a:srgbClr val="00B050"/>
                </a:solidFill>
                <a:latin typeface="Arial"/>
              </a:rPr>
              <a:t>Ongoing</a:t>
            </a:r>
            <a:endParaRPr kumimoji="0" lang="en-US" sz="1600" b="1" baseline="0" dirty="0">
              <a:solidFill>
                <a:srgbClr val="7030A0"/>
              </a:solidFill>
              <a:latin typeface="Arial"/>
            </a:endParaRPr>
          </a:p>
          <a:p>
            <a:pPr fontAlgn="auto">
              <a:spcBef>
                <a:spcPts val="0"/>
              </a:spcBef>
              <a:spcAft>
                <a:spcPts val="0"/>
              </a:spcAft>
            </a:pPr>
            <a:r>
              <a:rPr kumimoji="0" lang="en-US" sz="1600" b="1" baseline="0" dirty="0">
                <a:solidFill>
                  <a:srgbClr val="7030A0"/>
                </a:solidFill>
                <a:latin typeface="Arial"/>
              </a:rPr>
              <a:t>Proposed</a:t>
            </a:r>
          </a:p>
          <a:p>
            <a:pPr fontAlgn="auto">
              <a:spcBef>
                <a:spcPts val="0"/>
              </a:spcBef>
              <a:spcAft>
                <a:spcPts val="0"/>
              </a:spcAft>
            </a:pPr>
            <a:r>
              <a:rPr kumimoji="0" lang="en-US" sz="1600" b="1" baseline="0" dirty="0">
                <a:solidFill>
                  <a:srgbClr val="0000FF"/>
                </a:solidFill>
                <a:latin typeface="Arial"/>
              </a:rPr>
              <a:t>Near future?</a:t>
            </a:r>
          </a:p>
        </p:txBody>
      </p:sp>
      <p:sp>
        <p:nvSpPr>
          <p:cNvPr id="23" name="TextBox 22"/>
          <p:cNvSpPr txBox="1"/>
          <p:nvPr/>
        </p:nvSpPr>
        <p:spPr>
          <a:xfrm>
            <a:off x="4648200" y="4750622"/>
            <a:ext cx="2743200" cy="1754326"/>
          </a:xfrm>
          <a:prstGeom prst="rect">
            <a:avLst/>
          </a:prstGeom>
          <a:noFill/>
        </p:spPr>
        <p:txBody>
          <a:bodyPr wrap="square" rtlCol="0">
            <a:spAutoFit/>
          </a:bodyPr>
          <a:lstStyle/>
          <a:p>
            <a:pPr fontAlgn="auto">
              <a:spcBef>
                <a:spcPts val="0"/>
              </a:spcBef>
              <a:spcAft>
                <a:spcPts val="0"/>
              </a:spcAft>
            </a:pPr>
            <a:r>
              <a:rPr kumimoji="0" lang="en-US" sz="1200" i="1" baseline="0" dirty="0">
                <a:solidFill>
                  <a:prstClr val="black"/>
                </a:solidFill>
                <a:latin typeface="Arial"/>
              </a:rPr>
              <a:t>1: Casey et al., PRL 2012; Sayre et al., PRL 2013; Gatu Johnson et al., PRL</a:t>
            </a:r>
            <a:r>
              <a:rPr kumimoji="0" lang="en-US" sz="1200" i="1" dirty="0">
                <a:solidFill>
                  <a:prstClr val="black"/>
                </a:solidFill>
                <a:latin typeface="Arial"/>
              </a:rPr>
              <a:t> </a:t>
            </a:r>
            <a:r>
              <a:rPr kumimoji="0" lang="en-US" sz="1200" i="1" baseline="0" dirty="0">
                <a:solidFill>
                  <a:prstClr val="black"/>
                </a:solidFill>
                <a:latin typeface="Arial"/>
              </a:rPr>
              <a:t>2018</a:t>
            </a:r>
          </a:p>
          <a:p>
            <a:pPr fontAlgn="auto">
              <a:spcBef>
                <a:spcPts val="0"/>
              </a:spcBef>
              <a:spcAft>
                <a:spcPts val="0"/>
              </a:spcAft>
            </a:pPr>
            <a:r>
              <a:rPr kumimoji="0" lang="en-US" sz="1200" i="1" baseline="0" dirty="0">
                <a:solidFill>
                  <a:prstClr val="black"/>
                </a:solidFill>
                <a:latin typeface="Arial"/>
              </a:rPr>
              <a:t>2-4: Zylstra et al., PRL 2016; Zylstra et al., PRL 2017</a:t>
            </a:r>
          </a:p>
          <a:p>
            <a:pPr fontAlgn="auto">
              <a:spcBef>
                <a:spcPts val="0"/>
              </a:spcBef>
              <a:spcAft>
                <a:spcPts val="0"/>
              </a:spcAft>
            </a:pPr>
            <a:r>
              <a:rPr kumimoji="0" lang="en-US" sz="1200" i="1" baseline="0" dirty="0">
                <a:solidFill>
                  <a:prstClr val="black"/>
                </a:solidFill>
                <a:latin typeface="Arial"/>
              </a:rPr>
              <a:t>5: Kim et al., </a:t>
            </a:r>
            <a:r>
              <a:rPr kumimoji="0" lang="en-US" sz="1200" i="1" baseline="0" dirty="0" err="1">
                <a:solidFill>
                  <a:prstClr val="black"/>
                </a:solidFill>
                <a:latin typeface="Arial"/>
              </a:rPr>
              <a:t>PoP</a:t>
            </a:r>
            <a:r>
              <a:rPr kumimoji="0" lang="en-US" sz="1200" i="1" baseline="0" dirty="0">
                <a:solidFill>
                  <a:prstClr val="black"/>
                </a:solidFill>
                <a:latin typeface="Arial"/>
              </a:rPr>
              <a:t> and PRC (2012)</a:t>
            </a:r>
          </a:p>
          <a:p>
            <a:pPr fontAlgn="auto">
              <a:spcBef>
                <a:spcPts val="0"/>
              </a:spcBef>
              <a:spcAft>
                <a:spcPts val="0"/>
              </a:spcAft>
            </a:pPr>
            <a:r>
              <a:rPr kumimoji="0" lang="en-US" sz="1200" i="1" baseline="0" dirty="0">
                <a:solidFill>
                  <a:prstClr val="black"/>
                </a:solidFill>
                <a:latin typeface="Arial"/>
              </a:rPr>
              <a:t>6: </a:t>
            </a:r>
            <a:r>
              <a:rPr kumimoji="0" lang="en-US" sz="1200" i="1" baseline="0" dirty="0" err="1">
                <a:solidFill>
                  <a:prstClr val="black"/>
                </a:solidFill>
                <a:latin typeface="Arial"/>
              </a:rPr>
              <a:t>Frenje</a:t>
            </a:r>
            <a:r>
              <a:rPr kumimoji="0" lang="en-US" sz="1200" i="1" baseline="0" dirty="0">
                <a:solidFill>
                  <a:prstClr val="black"/>
                </a:solidFill>
                <a:latin typeface="Arial"/>
              </a:rPr>
              <a:t> et al., PRL 2011</a:t>
            </a:r>
          </a:p>
          <a:p>
            <a:pPr fontAlgn="auto">
              <a:spcBef>
                <a:spcPts val="0"/>
              </a:spcBef>
              <a:spcAft>
                <a:spcPts val="0"/>
              </a:spcAft>
            </a:pPr>
            <a:r>
              <a:rPr kumimoji="0" lang="en-US" sz="1200" i="1" baseline="0" dirty="0">
                <a:solidFill>
                  <a:prstClr val="black"/>
                </a:solidFill>
                <a:latin typeface="Arial"/>
              </a:rPr>
              <a:t>7: Forrest et al., NIM A 2018</a:t>
            </a:r>
          </a:p>
          <a:p>
            <a:pPr fontAlgn="auto">
              <a:spcBef>
                <a:spcPts val="0"/>
              </a:spcBef>
              <a:spcAft>
                <a:spcPts val="0"/>
              </a:spcAft>
            </a:pPr>
            <a:r>
              <a:rPr kumimoji="0" lang="en-US" sz="1200" i="1" baseline="0" dirty="0">
                <a:solidFill>
                  <a:prstClr val="black"/>
                </a:solidFill>
                <a:latin typeface="Arial"/>
              </a:rPr>
              <a:t>8: Wiescher et al., Front. Phys 2022</a:t>
            </a:r>
          </a:p>
        </p:txBody>
      </p:sp>
      <p:cxnSp>
        <p:nvCxnSpPr>
          <p:cNvPr id="24"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25"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3335638-1A4A-47E8-AC91-5E171E1B0E17}" type="slidenum">
              <a:rPr lang="en-US" smtClean="0">
                <a:solidFill>
                  <a:srgbClr val="000000"/>
                </a:solidFill>
              </a:rPr>
              <a:pPr>
                <a:defRPr/>
              </a:pPr>
              <a:t>59</a:t>
            </a:fld>
            <a:endParaRPr lang="en-US" dirty="0">
              <a:solidFill>
                <a:srgbClr val="000000"/>
              </a:solidFill>
            </a:endParaRPr>
          </a:p>
        </p:txBody>
      </p:sp>
      <p:sp>
        <p:nvSpPr>
          <p:cNvPr id="2" name="Rectangle 1"/>
          <p:cNvSpPr/>
          <p:nvPr/>
        </p:nvSpPr>
        <p:spPr>
          <a:xfrm>
            <a:off x="4876800" y="1143000"/>
            <a:ext cx="3200400" cy="2893100"/>
          </a:xfrm>
          <a:prstGeom prst="rect">
            <a:avLst/>
          </a:prstGeom>
        </p:spPr>
        <p:txBody>
          <a:bodyPr wrap="square">
            <a:spAutoFit/>
          </a:bodyPr>
          <a:lstStyle/>
          <a:p>
            <a:pPr marL="230188" indent="-230188" fontAlgn="auto">
              <a:spcAft>
                <a:spcPts val="0"/>
              </a:spcAft>
              <a:buNone/>
            </a:pPr>
            <a:r>
              <a:rPr kumimoji="0" lang="en-US" sz="1400" b="1" u="sng" baseline="0" dirty="0">
                <a:solidFill>
                  <a:prstClr val="black"/>
                </a:solidFill>
                <a:latin typeface="Arial" pitchFamily="34" charset="0"/>
                <a:cs typeface="Arial" pitchFamily="34" charset="0"/>
              </a:rPr>
              <a:t>Neutron-induced reactions:</a:t>
            </a:r>
          </a:p>
          <a:p>
            <a:pPr marL="230188" indent="-230188" fontAlgn="auto">
              <a:spcAft>
                <a:spcPts val="0"/>
              </a:spcAft>
              <a:buFont typeface="Arial" pitchFamily="34" charset="0"/>
              <a:buChar char="•"/>
            </a:pPr>
            <a:r>
              <a:rPr kumimoji="0" lang="en-US" sz="1400" b="1" baseline="0" dirty="0">
                <a:solidFill>
                  <a:srgbClr val="FF0000"/>
                </a:solidFill>
                <a:latin typeface="Arial" pitchFamily="34" charset="0"/>
                <a:cs typeface="Arial" pitchFamily="34" charset="0"/>
              </a:rPr>
              <a:t>n-d and n-T </a:t>
            </a:r>
            <a:r>
              <a:rPr kumimoji="0" lang="en-US" sz="1400" baseline="0" dirty="0">
                <a:solidFill>
                  <a:srgbClr val="FF0000"/>
                </a:solidFill>
                <a:latin typeface="Arial" pitchFamily="34" charset="0"/>
                <a:cs typeface="Arial" pitchFamily="34" charset="0"/>
              </a:rPr>
              <a:t>at 14 MeV [6]</a:t>
            </a:r>
          </a:p>
          <a:p>
            <a:pPr marL="230188" indent="-230188" fontAlgn="auto">
              <a:spcAft>
                <a:spcPts val="0"/>
              </a:spcAft>
              <a:buFont typeface="Arial" pitchFamily="34" charset="0"/>
              <a:buChar char="•"/>
            </a:pPr>
            <a:r>
              <a:rPr kumimoji="0" lang="en-US" sz="1400" b="1" baseline="0" dirty="0">
                <a:solidFill>
                  <a:srgbClr val="FF0000"/>
                </a:solidFill>
                <a:latin typeface="Arial" pitchFamily="34" charset="0"/>
                <a:cs typeface="Arial" pitchFamily="34" charset="0"/>
              </a:rPr>
              <a:t>D(n,2n) </a:t>
            </a:r>
            <a:r>
              <a:rPr kumimoji="0" lang="en-US" sz="1400" baseline="0" dirty="0">
                <a:solidFill>
                  <a:srgbClr val="FF0000"/>
                </a:solidFill>
                <a:latin typeface="Arial" pitchFamily="34" charset="0"/>
                <a:cs typeface="Arial" pitchFamily="34" charset="0"/>
              </a:rPr>
              <a:t>at 14 MeV [7]</a:t>
            </a:r>
            <a:endParaRPr kumimoji="0" lang="en-US" sz="1400" baseline="0" dirty="0">
              <a:solidFill>
                <a:srgbClr val="00B050"/>
              </a:solidFill>
              <a:latin typeface="Arial" pitchFamily="34" charset="0"/>
              <a:cs typeface="Arial" pitchFamily="34" charset="0"/>
            </a:endParaRPr>
          </a:p>
          <a:p>
            <a:pPr marL="230188" indent="-230188" fontAlgn="auto">
              <a:spcAft>
                <a:spcPts val="0"/>
              </a:spcAft>
              <a:buFont typeface="Arial" pitchFamily="34" charset="0"/>
              <a:buChar char="•"/>
            </a:pPr>
            <a:r>
              <a:rPr kumimoji="0" lang="en-US" sz="1400" b="1" baseline="0" dirty="0">
                <a:solidFill>
                  <a:srgbClr val="00B050"/>
                </a:solidFill>
                <a:latin typeface="Arial" pitchFamily="34" charset="0"/>
                <a:cs typeface="Arial" pitchFamily="34" charset="0"/>
              </a:rPr>
              <a:t>T(n,2n) </a:t>
            </a:r>
            <a:r>
              <a:rPr kumimoji="0" lang="en-US" sz="1400" baseline="0" dirty="0">
                <a:solidFill>
                  <a:srgbClr val="00B050"/>
                </a:solidFill>
                <a:latin typeface="Arial" pitchFamily="34" charset="0"/>
                <a:cs typeface="Arial" pitchFamily="34" charset="0"/>
              </a:rPr>
              <a:t>at 14 MeV</a:t>
            </a:r>
          </a:p>
          <a:p>
            <a:pPr marL="230188" indent="-230188" fontAlgn="auto">
              <a:spcAft>
                <a:spcPts val="0"/>
              </a:spcAft>
              <a:buFont typeface="Arial" pitchFamily="34" charset="0"/>
              <a:buChar char="•"/>
            </a:pPr>
            <a:r>
              <a:rPr kumimoji="0" lang="en-US" sz="1400" baseline="0" dirty="0">
                <a:solidFill>
                  <a:prstClr val="black"/>
                </a:solidFill>
                <a:latin typeface="Arial" pitchFamily="34" charset="0"/>
                <a:cs typeface="Arial" pitchFamily="34" charset="0"/>
              </a:rPr>
              <a:t>Various (</a:t>
            </a:r>
            <a:r>
              <a:rPr kumimoji="0" lang="en-US" sz="1400" baseline="0" dirty="0" err="1">
                <a:solidFill>
                  <a:prstClr val="black"/>
                </a:solidFill>
                <a:latin typeface="Arial" pitchFamily="34" charset="0"/>
                <a:cs typeface="Arial" pitchFamily="34" charset="0"/>
              </a:rPr>
              <a:t>n,</a:t>
            </a:r>
            <a:r>
              <a:rPr kumimoji="0" lang="en-US" sz="1400" baseline="0" dirty="0" err="1">
                <a:solidFill>
                  <a:prstClr val="black"/>
                </a:solidFill>
                <a:latin typeface="Symbol" charset="2"/>
                <a:cs typeface="Symbol" charset="2"/>
              </a:rPr>
              <a:t>g</a:t>
            </a:r>
            <a:r>
              <a:rPr kumimoji="0" lang="en-US" sz="1400" baseline="0" dirty="0">
                <a:solidFill>
                  <a:prstClr val="black"/>
                </a:solidFill>
                <a:latin typeface="Arial" pitchFamily="34" charset="0"/>
                <a:cs typeface="Arial" pitchFamily="34" charset="0"/>
              </a:rPr>
              <a:t>) processes</a:t>
            </a:r>
            <a:endParaRPr kumimoji="0" lang="en-US" sz="1400" baseline="0" dirty="0">
              <a:solidFill>
                <a:srgbClr val="00B050"/>
              </a:solidFill>
              <a:latin typeface="Arial" pitchFamily="34" charset="0"/>
              <a:cs typeface="Arial" pitchFamily="34" charset="0"/>
            </a:endParaRPr>
          </a:p>
          <a:p>
            <a:pPr marL="230188" indent="-230188" fontAlgn="auto">
              <a:spcAft>
                <a:spcPts val="0"/>
              </a:spcAft>
              <a:buFont typeface="Arial" pitchFamily="34" charset="0"/>
              <a:buChar char="•"/>
            </a:pPr>
            <a:r>
              <a:rPr kumimoji="0" lang="en-US" sz="1400" b="1" baseline="0" dirty="0">
                <a:solidFill>
                  <a:srgbClr val="00B050"/>
                </a:solidFill>
                <a:latin typeface="Arial" pitchFamily="34" charset="0"/>
                <a:cs typeface="Arial" pitchFamily="34" charset="0"/>
              </a:rPr>
              <a:t>Li(n,2n), Be(n,2n)</a:t>
            </a:r>
            <a:r>
              <a:rPr kumimoji="0" lang="en-US" sz="1400" baseline="0" dirty="0">
                <a:solidFill>
                  <a:srgbClr val="00B050"/>
                </a:solidFill>
                <a:latin typeface="Arial" pitchFamily="34" charset="0"/>
                <a:cs typeface="Arial" pitchFamily="34" charset="0"/>
              </a:rPr>
              <a:t>, other (n,2n) processes</a:t>
            </a:r>
            <a:endParaRPr kumimoji="0" lang="en-US" sz="1400" b="1" u="sng" baseline="0" dirty="0">
              <a:solidFill>
                <a:prstClr val="black"/>
              </a:solidFill>
              <a:latin typeface="Arial" pitchFamily="34" charset="0"/>
              <a:cs typeface="Arial" pitchFamily="34" charset="0"/>
            </a:endParaRPr>
          </a:p>
          <a:p>
            <a:pPr marL="0" indent="0" fontAlgn="auto">
              <a:spcAft>
                <a:spcPts val="0"/>
              </a:spcAft>
              <a:buNone/>
            </a:pPr>
            <a:endParaRPr kumimoji="0" lang="en-US" sz="1400" b="1" u="sng" baseline="0" dirty="0">
              <a:solidFill>
                <a:prstClr val="black"/>
              </a:solidFill>
              <a:latin typeface="Arial" pitchFamily="34" charset="0"/>
              <a:cs typeface="Arial" pitchFamily="34" charset="0"/>
            </a:endParaRPr>
          </a:p>
          <a:p>
            <a:pPr marL="0" indent="0" fontAlgn="auto">
              <a:spcAft>
                <a:spcPts val="0"/>
              </a:spcAft>
              <a:buNone/>
            </a:pPr>
            <a:r>
              <a:rPr kumimoji="0" lang="en-US" sz="1400" b="1" u="sng" baseline="0" dirty="0">
                <a:solidFill>
                  <a:prstClr val="black"/>
                </a:solidFill>
                <a:latin typeface="Arial" pitchFamily="34" charset="0"/>
                <a:cs typeface="Arial" pitchFamily="34" charset="0"/>
              </a:rPr>
              <a:t>Plasma effects:</a:t>
            </a:r>
          </a:p>
          <a:p>
            <a:pPr marL="285750" indent="-285750" fontAlgn="auto">
              <a:spcAft>
                <a:spcPts val="0"/>
              </a:spcAft>
              <a:buFont typeface="Arial" panose="020B0604020202020204" pitchFamily="34" charset="0"/>
              <a:buChar char="•"/>
            </a:pPr>
            <a:r>
              <a:rPr kumimoji="0" lang="en-US" sz="1400" b="1" baseline="0" dirty="0">
                <a:solidFill>
                  <a:srgbClr val="00B050"/>
                </a:solidFill>
                <a:latin typeface="Arial" pitchFamily="34" charset="0"/>
                <a:cs typeface="Arial" pitchFamily="34" charset="0"/>
              </a:rPr>
              <a:t>Screening</a:t>
            </a:r>
          </a:p>
          <a:p>
            <a:pPr marL="285750" indent="-285750" fontAlgn="auto">
              <a:spcAft>
                <a:spcPts val="0"/>
              </a:spcAft>
              <a:buFont typeface="Arial" panose="020B0604020202020204" pitchFamily="34" charset="0"/>
              <a:buChar char="•"/>
            </a:pPr>
            <a:r>
              <a:rPr kumimoji="0" lang="en-US" sz="1400" b="1" baseline="0" dirty="0">
                <a:solidFill>
                  <a:srgbClr val="00B050"/>
                </a:solidFill>
                <a:latin typeface="Arial" pitchFamily="34" charset="0"/>
                <a:cs typeface="Arial" pitchFamily="34" charset="0"/>
              </a:rPr>
              <a:t>NEET/NEEC</a:t>
            </a:r>
          </a:p>
          <a:p>
            <a:pPr marL="285750" indent="-285750" fontAlgn="auto">
              <a:spcAft>
                <a:spcPts val="0"/>
              </a:spcAft>
              <a:buFont typeface="Arial" panose="020B0604020202020204" pitchFamily="34" charset="0"/>
              <a:buChar char="•"/>
            </a:pPr>
            <a:r>
              <a:rPr kumimoji="0" lang="en-US" sz="1400" b="1" baseline="0" dirty="0">
                <a:solidFill>
                  <a:srgbClr val="7030A0"/>
                </a:solidFill>
                <a:latin typeface="Arial" pitchFamily="34" charset="0"/>
                <a:cs typeface="Arial" pitchFamily="34" charset="0"/>
              </a:rPr>
              <a:t>s-process relevant reactions</a:t>
            </a:r>
          </a:p>
          <a:p>
            <a:pPr marL="285750" indent="-285750" fontAlgn="auto">
              <a:spcAft>
                <a:spcPts val="0"/>
              </a:spcAft>
              <a:buFont typeface="Arial" panose="020B0604020202020204" pitchFamily="34" charset="0"/>
              <a:buChar char="•"/>
            </a:pPr>
            <a:r>
              <a:rPr kumimoji="0" lang="en-US" sz="1400" b="1" baseline="0" dirty="0">
                <a:solidFill>
                  <a:prstClr val="black"/>
                </a:solidFill>
                <a:latin typeface="Arial" pitchFamily="34" charset="0"/>
                <a:cs typeface="Arial" pitchFamily="34" charset="0"/>
              </a:rPr>
              <a:t>r-process relevant reactions</a:t>
            </a:r>
          </a:p>
        </p:txBody>
      </p:sp>
      <p:sp>
        <p:nvSpPr>
          <p:cNvPr id="4" name="Right Brace 3">
            <a:extLst>
              <a:ext uri="{FF2B5EF4-FFF2-40B4-BE49-F238E27FC236}">
                <a16:creationId xmlns:a16="http://schemas.microsoft.com/office/drawing/2014/main" id="{3671E241-B15B-4640-82C3-3C496640A60C}"/>
              </a:ext>
            </a:extLst>
          </p:cNvPr>
          <p:cNvSpPr/>
          <p:nvPr/>
        </p:nvSpPr>
        <p:spPr>
          <a:xfrm>
            <a:off x="1939212" y="5070397"/>
            <a:ext cx="194388" cy="679607"/>
          </a:xfrm>
          <a:prstGeom prst="righ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063D67F-2373-45B6-B463-427A8923C2C2}"/>
              </a:ext>
            </a:extLst>
          </p:cNvPr>
          <p:cNvSpPr txBox="1"/>
          <p:nvPr/>
        </p:nvSpPr>
        <p:spPr>
          <a:xfrm>
            <a:off x="2345724" y="5105991"/>
            <a:ext cx="1404552" cy="584775"/>
          </a:xfrm>
          <a:prstGeom prst="rect">
            <a:avLst/>
          </a:prstGeom>
          <a:noFill/>
        </p:spPr>
        <p:txBody>
          <a:bodyPr wrap="square" rtlCol="0">
            <a:spAutoFit/>
          </a:bodyPr>
          <a:lstStyle/>
          <a:p>
            <a:r>
              <a:rPr lang="en-US" sz="1600" baseline="0" dirty="0">
                <a:solidFill>
                  <a:srgbClr val="7030A0"/>
                </a:solidFill>
                <a:latin typeface="Arial" panose="020B0604020202020204" pitchFamily="34" charset="0"/>
              </a:rPr>
              <a:t>Proposed for NIF</a:t>
            </a:r>
          </a:p>
        </p:txBody>
      </p:sp>
    </p:spTree>
    <p:extLst>
      <p:ext uri="{BB962C8B-B14F-4D97-AF65-F5344CB8AC3E}">
        <p14:creationId xmlns:p14="http://schemas.microsoft.com/office/powerpoint/2010/main" val="323366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1"/>
          <p:cNvSpPr>
            <a:spLocks noChangeArrowheads="1"/>
          </p:cNvSpPr>
          <p:nvPr/>
        </p:nvSpPr>
        <p:spPr bwMode="auto">
          <a:xfrm>
            <a:off x="956934" y="184175"/>
            <a:ext cx="10093289" cy="830997"/>
          </a:xfrm>
          <a:prstGeom prst="rect">
            <a:avLst/>
          </a:prstGeom>
          <a:noFill/>
          <a:ln>
            <a:noFill/>
          </a:ln>
        </p:spPr>
        <p:txBody>
          <a:bodyPr wrap="square">
            <a:spAutoFit/>
          </a:bodyPr>
          <a:lstStyle/>
          <a:p>
            <a:pPr marL="342900">
              <a:tabLst>
                <a:tab pos="3086100" algn="l"/>
              </a:tabLst>
            </a:pPr>
            <a:r>
              <a:rPr lang="en-US" sz="2400" b="1" baseline="0" dirty="0">
                <a:solidFill>
                  <a:srgbClr val="660033"/>
                </a:solidFill>
                <a:latin typeface="Arial" pitchFamily="34" charset="0"/>
                <a:cs typeface="Arial" pitchFamily="34" charset="0"/>
              </a:rPr>
              <a:t>In contrast to accelerators normally used for nuclear physics experiments, lasers create conditions similar to stellar cores</a:t>
            </a:r>
          </a:p>
        </p:txBody>
      </p:sp>
      <p:grpSp>
        <p:nvGrpSpPr>
          <p:cNvPr id="9" name="Group 8"/>
          <p:cNvGrpSpPr/>
          <p:nvPr/>
        </p:nvGrpSpPr>
        <p:grpSpPr>
          <a:xfrm>
            <a:off x="4399922" y="4083661"/>
            <a:ext cx="2361544" cy="2393339"/>
            <a:chOff x="3095314" y="1370167"/>
            <a:chExt cx="2361544" cy="2393339"/>
          </a:xfrm>
        </p:grpSpPr>
        <p:sp>
          <p:nvSpPr>
            <p:cNvPr id="25" name="Oval 24"/>
            <p:cNvSpPr/>
            <p:nvPr/>
          </p:nvSpPr>
          <p:spPr bwMode="auto">
            <a:xfrm>
              <a:off x="4428573" y="247250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6" name="Oval 25"/>
            <p:cNvSpPr/>
            <p:nvPr/>
          </p:nvSpPr>
          <p:spPr bwMode="auto">
            <a:xfrm>
              <a:off x="3299289" y="199473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7" name="Oval 26"/>
            <p:cNvSpPr/>
            <p:nvPr/>
          </p:nvSpPr>
          <p:spPr bwMode="auto">
            <a:xfrm>
              <a:off x="4906347" y="225533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8" name="Oval 27"/>
            <p:cNvSpPr/>
            <p:nvPr/>
          </p:nvSpPr>
          <p:spPr bwMode="auto">
            <a:xfrm>
              <a:off x="3907365" y="268967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29" name="Oval 28"/>
            <p:cNvSpPr/>
            <p:nvPr/>
          </p:nvSpPr>
          <p:spPr bwMode="auto">
            <a:xfrm>
              <a:off x="4341705" y="203816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0" name="Oval 29"/>
            <p:cNvSpPr/>
            <p:nvPr/>
          </p:nvSpPr>
          <p:spPr bwMode="auto">
            <a:xfrm>
              <a:off x="4558875" y="2819980"/>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1" name="Oval 30"/>
            <p:cNvSpPr/>
            <p:nvPr/>
          </p:nvSpPr>
          <p:spPr bwMode="auto">
            <a:xfrm>
              <a:off x="3994233" y="3124018"/>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2" name="Oval 31"/>
            <p:cNvSpPr/>
            <p:nvPr/>
          </p:nvSpPr>
          <p:spPr bwMode="auto">
            <a:xfrm>
              <a:off x="3299289" y="2298772"/>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3" name="Oval 32"/>
            <p:cNvSpPr/>
            <p:nvPr/>
          </p:nvSpPr>
          <p:spPr bwMode="auto">
            <a:xfrm>
              <a:off x="5253819" y="2776546"/>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4" name="Oval 33"/>
            <p:cNvSpPr/>
            <p:nvPr/>
          </p:nvSpPr>
          <p:spPr bwMode="auto">
            <a:xfrm>
              <a:off x="3777063" y="1994734"/>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5" name="Oval 34"/>
            <p:cNvSpPr/>
            <p:nvPr/>
          </p:nvSpPr>
          <p:spPr bwMode="auto">
            <a:xfrm>
              <a:off x="3342723" y="2993716"/>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cxnSp>
          <p:nvCxnSpPr>
            <p:cNvPr id="36" name="Straight Arrow Connector 35"/>
            <p:cNvCxnSpPr>
              <a:stCxn id="28" idx="7"/>
            </p:cNvCxnSpPr>
            <p:nvPr/>
          </p:nvCxnSpPr>
          <p:spPr bwMode="auto">
            <a:xfrm flipV="1">
              <a:off x="3996341" y="2602810"/>
              <a:ext cx="128194" cy="1021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36"/>
            <p:cNvCxnSpPr>
              <a:stCxn id="25" idx="2"/>
            </p:cNvCxnSpPr>
            <p:nvPr/>
          </p:nvCxnSpPr>
          <p:spPr bwMode="auto">
            <a:xfrm flipH="1">
              <a:off x="4167969" y="2524629"/>
              <a:ext cx="260604" cy="3474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8" name="Oval 37"/>
            <p:cNvSpPr/>
            <p:nvPr/>
          </p:nvSpPr>
          <p:spPr bwMode="auto">
            <a:xfrm>
              <a:off x="4124535" y="195130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39" name="Oval 38"/>
            <p:cNvSpPr/>
            <p:nvPr/>
          </p:nvSpPr>
          <p:spPr bwMode="auto">
            <a:xfrm>
              <a:off x="3994233" y="264624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0" name="Oval 39"/>
            <p:cNvSpPr/>
            <p:nvPr/>
          </p:nvSpPr>
          <p:spPr bwMode="auto">
            <a:xfrm>
              <a:off x="4776045" y="199473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1" name="Oval 40"/>
            <p:cNvSpPr/>
            <p:nvPr/>
          </p:nvSpPr>
          <p:spPr bwMode="auto">
            <a:xfrm>
              <a:off x="3777063" y="290684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2" name="Oval 41"/>
            <p:cNvSpPr/>
            <p:nvPr/>
          </p:nvSpPr>
          <p:spPr bwMode="auto">
            <a:xfrm>
              <a:off x="3733629" y="3210886"/>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3" name="Oval 42"/>
            <p:cNvSpPr/>
            <p:nvPr/>
          </p:nvSpPr>
          <p:spPr bwMode="auto">
            <a:xfrm>
              <a:off x="3603327" y="238564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4" name="Oval 43"/>
            <p:cNvSpPr/>
            <p:nvPr/>
          </p:nvSpPr>
          <p:spPr bwMode="auto">
            <a:xfrm>
              <a:off x="3559893" y="2125036"/>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5" name="Oval 44"/>
            <p:cNvSpPr/>
            <p:nvPr/>
          </p:nvSpPr>
          <p:spPr bwMode="auto">
            <a:xfrm>
              <a:off x="4037667" y="2342206"/>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6" name="Oval 45"/>
            <p:cNvSpPr/>
            <p:nvPr/>
          </p:nvSpPr>
          <p:spPr bwMode="auto">
            <a:xfrm>
              <a:off x="4341705" y="312401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7" name="Oval 46"/>
            <p:cNvSpPr/>
            <p:nvPr/>
          </p:nvSpPr>
          <p:spPr bwMode="auto">
            <a:xfrm>
              <a:off x="3342723" y="268967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8" name="Oval 47"/>
            <p:cNvSpPr/>
            <p:nvPr/>
          </p:nvSpPr>
          <p:spPr bwMode="auto">
            <a:xfrm>
              <a:off x="4385139" y="268967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49" name="Oval 48"/>
            <p:cNvSpPr/>
            <p:nvPr/>
          </p:nvSpPr>
          <p:spPr bwMode="auto">
            <a:xfrm>
              <a:off x="4428573" y="238564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0" name="Oval 49"/>
            <p:cNvSpPr/>
            <p:nvPr/>
          </p:nvSpPr>
          <p:spPr bwMode="auto">
            <a:xfrm>
              <a:off x="4645743" y="2646244"/>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1" name="Oval 50"/>
            <p:cNvSpPr/>
            <p:nvPr/>
          </p:nvSpPr>
          <p:spPr bwMode="auto">
            <a:xfrm>
              <a:off x="4167969" y="2950282"/>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2" name="Oval 51"/>
            <p:cNvSpPr/>
            <p:nvPr/>
          </p:nvSpPr>
          <p:spPr bwMode="auto">
            <a:xfrm>
              <a:off x="4602309" y="225533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3" name="Oval 52"/>
            <p:cNvSpPr/>
            <p:nvPr/>
          </p:nvSpPr>
          <p:spPr bwMode="auto">
            <a:xfrm>
              <a:off x="4819479" y="3124018"/>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4" name="Oval 53"/>
            <p:cNvSpPr/>
            <p:nvPr/>
          </p:nvSpPr>
          <p:spPr bwMode="auto">
            <a:xfrm>
              <a:off x="4949781" y="2733112"/>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5" name="Oval 54"/>
            <p:cNvSpPr/>
            <p:nvPr/>
          </p:nvSpPr>
          <p:spPr bwMode="auto">
            <a:xfrm>
              <a:off x="5036649" y="2081602"/>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6" name="Oval 55"/>
            <p:cNvSpPr/>
            <p:nvPr/>
          </p:nvSpPr>
          <p:spPr bwMode="auto">
            <a:xfrm>
              <a:off x="5080083" y="2602810"/>
              <a:ext cx="26060" cy="2606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b="1">
                <a:latin typeface="Arial" panose="020B0604020202020204" pitchFamily="34" charset="0"/>
                <a:cs typeface="Arial" panose="020B0604020202020204" pitchFamily="34" charset="0"/>
              </a:endParaRPr>
            </a:p>
          </p:txBody>
        </p:sp>
        <p:sp>
          <p:nvSpPr>
            <p:cNvPr id="57" name="TextBox 56"/>
            <p:cNvSpPr txBox="1"/>
            <p:nvPr/>
          </p:nvSpPr>
          <p:spPr>
            <a:xfrm>
              <a:off x="3268130" y="3240286"/>
              <a:ext cx="1726755" cy="523220"/>
            </a:xfrm>
            <a:prstGeom prst="rect">
              <a:avLst/>
            </a:prstGeom>
            <a:noFill/>
          </p:spPr>
          <p:txBody>
            <a:bodyPr wrap="none" rtlCol="0">
              <a:spAutoFit/>
            </a:bodyPr>
            <a:lstStyle/>
            <a:p>
              <a:r>
                <a:rPr lang="en-US" sz="1400" b="1" baseline="0" dirty="0">
                  <a:solidFill>
                    <a:srgbClr val="0000FF"/>
                  </a:solidFill>
                  <a:latin typeface="Arial" panose="020B0604020202020204" pitchFamily="34" charset="0"/>
                  <a:cs typeface="Arial" panose="020B0604020202020204" pitchFamily="34" charset="0"/>
                </a:rPr>
                <a:t>Thermal ions</a:t>
              </a:r>
            </a:p>
            <a:p>
              <a:r>
                <a:rPr lang="en-US" sz="1400" b="1" baseline="0" dirty="0">
                  <a:solidFill>
                    <a:srgbClr val="FF0000"/>
                  </a:solidFill>
                  <a:latin typeface="Arial" panose="020B0604020202020204" pitchFamily="34" charset="0"/>
                  <a:cs typeface="Arial" panose="020B0604020202020204" pitchFamily="34" charset="0"/>
                </a:rPr>
                <a:t>Thermal electrons</a:t>
              </a:r>
            </a:p>
          </p:txBody>
        </p:sp>
        <p:sp>
          <p:nvSpPr>
            <p:cNvPr id="126" name="TextBox 125"/>
            <p:cNvSpPr txBox="1"/>
            <p:nvPr/>
          </p:nvSpPr>
          <p:spPr>
            <a:xfrm>
              <a:off x="3095314" y="1370167"/>
              <a:ext cx="2361544" cy="338554"/>
            </a:xfrm>
            <a:prstGeom prst="rect">
              <a:avLst/>
            </a:prstGeom>
            <a:noFill/>
          </p:spPr>
          <p:txBody>
            <a:bodyPr wrap="none" rtlCol="0">
              <a:spAutoFit/>
            </a:bodyPr>
            <a:lstStyle/>
            <a:p>
              <a:r>
                <a:rPr lang="en-US" sz="1600" b="1" baseline="0" dirty="0">
                  <a:latin typeface="Arial" panose="020B0604020202020204" pitchFamily="34" charset="0"/>
                  <a:cs typeface="Arial" panose="020B0604020202020204" pitchFamily="34" charset="0"/>
                </a:rPr>
                <a:t>Dense and hot plasma</a:t>
              </a:r>
            </a:p>
          </p:txBody>
        </p:sp>
      </p:grpSp>
      <p:sp>
        <p:nvSpPr>
          <p:cNvPr id="113" name="TextBox 112"/>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grpSp>
        <p:nvGrpSpPr>
          <p:cNvPr id="2" name="Group 1"/>
          <p:cNvGrpSpPr>
            <a:grpSpLocks noChangeAspect="1"/>
          </p:cNvGrpSpPr>
          <p:nvPr/>
        </p:nvGrpSpPr>
        <p:grpSpPr>
          <a:xfrm>
            <a:off x="1143000" y="1371600"/>
            <a:ext cx="2665974" cy="1814900"/>
            <a:chOff x="-130804" y="1130973"/>
            <a:chExt cx="4202821" cy="2861127"/>
          </a:xfrm>
        </p:grpSpPr>
        <p:pic>
          <p:nvPicPr>
            <p:cNvPr id="389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43" b="7923"/>
            <a:stretch/>
          </p:blipFill>
          <p:spPr bwMode="auto">
            <a:xfrm>
              <a:off x="609924" y="1618325"/>
              <a:ext cx="2721364" cy="2373775"/>
            </a:xfrm>
            <a:prstGeom prst="rect">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058" y="1657828"/>
              <a:ext cx="1382847" cy="99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30804" y="1130973"/>
              <a:ext cx="4202821" cy="533719"/>
            </a:xfrm>
            <a:prstGeom prst="rect">
              <a:avLst/>
            </a:prstGeom>
          </p:spPr>
          <p:txBody>
            <a:bodyPr wrap="square">
              <a:spAutoFit/>
            </a:bodyPr>
            <a:lstStyle/>
            <a:p>
              <a:pPr algn="ctr"/>
              <a:r>
                <a:rPr lang="en-US" sz="1600" b="1" baseline="0" dirty="0">
                  <a:latin typeface="Arial" pitchFamily="34" charset="0"/>
                  <a:cs typeface="Arial" pitchFamily="34" charset="0"/>
                </a:rPr>
                <a:t>Accelerator experiments</a:t>
              </a:r>
              <a:endParaRPr lang="en-US" sz="1600" dirty="0"/>
            </a:p>
          </p:txBody>
        </p:sp>
      </p:grpSp>
      <p:grpSp>
        <p:nvGrpSpPr>
          <p:cNvPr id="12" name="Group 11"/>
          <p:cNvGrpSpPr/>
          <p:nvPr/>
        </p:nvGrpSpPr>
        <p:grpSpPr>
          <a:xfrm>
            <a:off x="4423862" y="1402907"/>
            <a:ext cx="2356665" cy="2102293"/>
            <a:chOff x="3116054" y="4293029"/>
            <a:chExt cx="2356665" cy="2102293"/>
          </a:xfrm>
        </p:grpSpPr>
        <p:sp>
          <p:nvSpPr>
            <p:cNvPr id="60" name="Oval 59"/>
            <p:cNvSpPr/>
            <p:nvPr/>
          </p:nvSpPr>
          <p:spPr bwMode="auto">
            <a:xfrm>
              <a:off x="4280164" y="5913605"/>
              <a:ext cx="104242" cy="104242"/>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cxnSp>
          <p:nvCxnSpPr>
            <p:cNvPr id="61" name="Straight Arrow Connector 60"/>
            <p:cNvCxnSpPr>
              <a:stCxn id="60" idx="0"/>
            </p:cNvCxnSpPr>
            <p:nvPr/>
          </p:nvCxnSpPr>
          <p:spPr bwMode="auto">
            <a:xfrm flipH="1" flipV="1">
              <a:off x="4323597" y="5522699"/>
              <a:ext cx="8687" cy="3909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62" name="Group 61"/>
            <p:cNvGrpSpPr/>
            <p:nvPr/>
          </p:nvGrpSpPr>
          <p:grpSpPr>
            <a:xfrm>
              <a:off x="4049773" y="4697453"/>
              <a:ext cx="221071" cy="208483"/>
              <a:chOff x="5983605" y="1430160"/>
              <a:chExt cx="387843" cy="365760"/>
            </a:xfrm>
          </p:grpSpPr>
          <p:sp>
            <p:nvSpPr>
              <p:cNvPr id="105" name="Oval 10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6" name="Oval 10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7" name="Oval 10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8" name="Oval 10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9" name="Oval 10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3" name="Group 62"/>
            <p:cNvGrpSpPr/>
            <p:nvPr/>
          </p:nvGrpSpPr>
          <p:grpSpPr>
            <a:xfrm>
              <a:off x="4353810" y="4697453"/>
              <a:ext cx="221071" cy="208483"/>
              <a:chOff x="5983605" y="1430160"/>
              <a:chExt cx="387843" cy="365760"/>
            </a:xfrm>
          </p:grpSpPr>
          <p:sp>
            <p:nvSpPr>
              <p:cNvPr id="100" name="Oval 9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1" name="Oval 10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2" name="Oval 10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3" name="Oval 10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104" name="Oval 10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4" name="Group 63"/>
            <p:cNvGrpSpPr/>
            <p:nvPr/>
          </p:nvGrpSpPr>
          <p:grpSpPr>
            <a:xfrm>
              <a:off x="4657848" y="4697453"/>
              <a:ext cx="221071" cy="208483"/>
              <a:chOff x="5983605" y="1430160"/>
              <a:chExt cx="387843" cy="365760"/>
            </a:xfrm>
          </p:grpSpPr>
          <p:sp>
            <p:nvSpPr>
              <p:cNvPr id="95" name="Oval 9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6" name="Oval 9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7" name="Oval 9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8" name="Oval 9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9" name="Oval 9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5" name="Group 64"/>
            <p:cNvGrpSpPr/>
            <p:nvPr/>
          </p:nvGrpSpPr>
          <p:grpSpPr>
            <a:xfrm>
              <a:off x="3741834" y="4697453"/>
              <a:ext cx="221071" cy="208483"/>
              <a:chOff x="5983605" y="1430160"/>
              <a:chExt cx="387843" cy="365760"/>
            </a:xfrm>
          </p:grpSpPr>
          <p:sp>
            <p:nvSpPr>
              <p:cNvPr id="90" name="Oval 8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1" name="Oval 9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2" name="Oval 9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3" name="Oval 9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94" name="Oval 9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6" name="Group 65"/>
            <p:cNvGrpSpPr/>
            <p:nvPr/>
          </p:nvGrpSpPr>
          <p:grpSpPr>
            <a:xfrm>
              <a:off x="3755323" y="5001494"/>
              <a:ext cx="221071" cy="208483"/>
              <a:chOff x="5983605" y="1430160"/>
              <a:chExt cx="387843" cy="365760"/>
            </a:xfrm>
          </p:grpSpPr>
          <p:sp>
            <p:nvSpPr>
              <p:cNvPr id="85" name="Oval 8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6" name="Oval 8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7" name="Oval 8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8" name="Oval 8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9" name="Oval 8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7" name="Group 66"/>
            <p:cNvGrpSpPr/>
            <p:nvPr/>
          </p:nvGrpSpPr>
          <p:grpSpPr>
            <a:xfrm>
              <a:off x="4657850" y="5001493"/>
              <a:ext cx="221071" cy="208483"/>
              <a:chOff x="5983605" y="1430160"/>
              <a:chExt cx="387843" cy="365760"/>
            </a:xfrm>
          </p:grpSpPr>
          <p:sp>
            <p:nvSpPr>
              <p:cNvPr id="80" name="Oval 7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1" name="Oval 8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2" name="Oval 8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3" name="Oval 8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84" name="Oval 8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8" name="Group 67"/>
            <p:cNvGrpSpPr/>
            <p:nvPr/>
          </p:nvGrpSpPr>
          <p:grpSpPr>
            <a:xfrm>
              <a:off x="4353813" y="5001492"/>
              <a:ext cx="221071" cy="208483"/>
              <a:chOff x="5983605" y="1430160"/>
              <a:chExt cx="387843" cy="365760"/>
            </a:xfrm>
          </p:grpSpPr>
          <p:sp>
            <p:nvSpPr>
              <p:cNvPr id="75" name="Oval 74"/>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6" name="Oval 75"/>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7" name="Oval 76"/>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8" name="Oval 77"/>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9" name="Oval 78"/>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grpSp>
          <p:nvGrpSpPr>
            <p:cNvPr id="69" name="Group 68"/>
            <p:cNvGrpSpPr/>
            <p:nvPr/>
          </p:nvGrpSpPr>
          <p:grpSpPr>
            <a:xfrm>
              <a:off x="4049775" y="5001491"/>
              <a:ext cx="221071" cy="208483"/>
              <a:chOff x="5983605" y="1430160"/>
              <a:chExt cx="387843" cy="365760"/>
            </a:xfrm>
          </p:grpSpPr>
          <p:sp>
            <p:nvSpPr>
              <p:cNvPr id="70" name="Oval 69"/>
              <p:cNvSpPr/>
              <p:nvPr/>
            </p:nvSpPr>
            <p:spPr bwMode="auto">
              <a:xfrm>
                <a:off x="6096000" y="1524000"/>
                <a:ext cx="182880" cy="182880"/>
              </a:xfrm>
              <a:prstGeom prst="ellipse">
                <a:avLst/>
              </a:prstGeom>
              <a:solidFill>
                <a:srgbClr val="0000FF"/>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1" name="Oval 70"/>
              <p:cNvSpPr/>
              <p:nvPr/>
            </p:nvSpPr>
            <p:spPr bwMode="auto">
              <a:xfrm>
                <a:off x="6050136" y="1478280"/>
                <a:ext cx="274320" cy="27432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2" name="Oval 71"/>
              <p:cNvSpPr/>
              <p:nvPr/>
            </p:nvSpPr>
            <p:spPr bwMode="auto">
              <a:xfrm>
                <a:off x="6005688" y="1430160"/>
                <a:ext cx="365760" cy="365760"/>
              </a:xfrm>
              <a:prstGeom prst="ellipse">
                <a:avLst/>
              </a:prstGeom>
              <a:noFill/>
              <a:ln w="31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3" name="Oval 72"/>
              <p:cNvSpPr/>
              <p:nvPr/>
            </p:nvSpPr>
            <p:spPr bwMode="auto">
              <a:xfrm>
                <a:off x="6165850" y="1457325"/>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sp>
            <p:nvSpPr>
              <p:cNvPr id="74" name="Oval 73"/>
              <p:cNvSpPr/>
              <p:nvPr/>
            </p:nvSpPr>
            <p:spPr bwMode="auto">
              <a:xfrm>
                <a:off x="5983605" y="1600200"/>
                <a:ext cx="45720" cy="45720"/>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a:p>
            </p:txBody>
          </p:sp>
        </p:grpSp>
        <p:sp>
          <p:nvSpPr>
            <p:cNvPr id="118" name="TextBox 117"/>
            <p:cNvSpPr txBox="1"/>
            <p:nvPr/>
          </p:nvSpPr>
          <p:spPr>
            <a:xfrm>
              <a:off x="3116054" y="4992108"/>
              <a:ext cx="1802096" cy="584775"/>
            </a:xfrm>
            <a:prstGeom prst="rect">
              <a:avLst/>
            </a:prstGeom>
            <a:noFill/>
          </p:spPr>
          <p:txBody>
            <a:bodyPr wrap="none" rtlCol="0">
              <a:spAutoFit/>
            </a:bodyPr>
            <a:lstStyle/>
            <a:p>
              <a:r>
                <a:rPr lang="en-US" sz="1600" b="1" baseline="0" dirty="0">
                  <a:solidFill>
                    <a:srgbClr val="0000FF"/>
                  </a:solidFill>
                  <a:latin typeface="Arial" panose="020B0604020202020204" pitchFamily="34" charset="0"/>
                  <a:cs typeface="Arial" panose="020B0604020202020204" pitchFamily="34" charset="0"/>
                </a:rPr>
                <a:t>Ions</a:t>
              </a:r>
            </a:p>
            <a:p>
              <a:r>
                <a:rPr lang="en-US" sz="1600" b="1" baseline="0" dirty="0">
                  <a:solidFill>
                    <a:srgbClr val="FF0000"/>
                  </a:solidFill>
                  <a:latin typeface="Arial" panose="020B0604020202020204" pitchFamily="34" charset="0"/>
                  <a:cs typeface="Arial" panose="020B0604020202020204" pitchFamily="34" charset="0"/>
                </a:rPr>
                <a:t>Bound electrons</a:t>
              </a:r>
            </a:p>
          </p:txBody>
        </p:sp>
        <p:sp>
          <p:nvSpPr>
            <p:cNvPr id="119" name="TextBox 118"/>
            <p:cNvSpPr txBox="1"/>
            <p:nvPr/>
          </p:nvSpPr>
          <p:spPr>
            <a:xfrm>
              <a:off x="3463836" y="6056768"/>
              <a:ext cx="2008883" cy="338554"/>
            </a:xfrm>
            <a:prstGeom prst="rect">
              <a:avLst/>
            </a:prstGeom>
            <a:noFill/>
          </p:spPr>
          <p:txBody>
            <a:bodyPr wrap="none" rtlCol="0">
              <a:spAutoFit/>
            </a:bodyPr>
            <a:lstStyle/>
            <a:p>
              <a:r>
                <a:rPr lang="en-US" sz="1600" b="1" baseline="0" dirty="0" err="1">
                  <a:solidFill>
                    <a:srgbClr val="0000FF"/>
                  </a:solidFill>
                  <a:latin typeface="Arial" panose="020B0604020202020204" pitchFamily="34" charset="0"/>
                  <a:cs typeface="Arial" panose="020B0604020202020204" pitchFamily="34" charset="0"/>
                </a:rPr>
                <a:t>Monoenergetic</a:t>
              </a:r>
              <a:r>
                <a:rPr lang="en-US" sz="1600" b="1" baseline="0" dirty="0">
                  <a:solidFill>
                    <a:srgbClr val="0000FF"/>
                  </a:solidFill>
                  <a:latin typeface="Arial" panose="020B0604020202020204" pitchFamily="34" charset="0"/>
                  <a:cs typeface="Arial" panose="020B0604020202020204" pitchFamily="34" charset="0"/>
                </a:rPr>
                <a:t> ion</a:t>
              </a:r>
              <a:endParaRPr lang="en-US" sz="1600" b="1" baseline="0" dirty="0">
                <a:solidFill>
                  <a:srgbClr val="FF0000"/>
                </a:solidFill>
                <a:latin typeface="Arial" panose="020B0604020202020204" pitchFamily="34" charset="0"/>
                <a:cs typeface="Arial" panose="020B0604020202020204" pitchFamily="34" charset="0"/>
              </a:endParaRPr>
            </a:p>
          </p:txBody>
        </p:sp>
        <p:sp>
          <p:nvSpPr>
            <p:cNvPr id="125" name="TextBox 124"/>
            <p:cNvSpPr txBox="1"/>
            <p:nvPr/>
          </p:nvSpPr>
          <p:spPr>
            <a:xfrm>
              <a:off x="3580700" y="4293029"/>
              <a:ext cx="1309141" cy="338554"/>
            </a:xfrm>
            <a:prstGeom prst="rect">
              <a:avLst/>
            </a:prstGeom>
            <a:noFill/>
          </p:spPr>
          <p:txBody>
            <a:bodyPr wrap="none" rtlCol="0">
              <a:spAutoFit/>
            </a:bodyPr>
            <a:lstStyle/>
            <a:p>
              <a:r>
                <a:rPr lang="en-US" sz="1600" b="1" baseline="0" dirty="0">
                  <a:latin typeface="Arial" panose="020B0604020202020204" pitchFamily="34" charset="0"/>
                  <a:cs typeface="Arial" panose="020B0604020202020204" pitchFamily="34" charset="0"/>
                </a:rPr>
                <a:t>Cold Target</a:t>
              </a:r>
            </a:p>
          </p:txBody>
        </p:sp>
      </p:grpSp>
      <p:sp>
        <p:nvSpPr>
          <p:cNvPr id="13" name="Rectangle 12"/>
          <p:cNvSpPr/>
          <p:nvPr/>
        </p:nvSpPr>
        <p:spPr>
          <a:xfrm>
            <a:off x="6601577" y="4864589"/>
            <a:ext cx="1824538" cy="387798"/>
          </a:xfrm>
          <a:prstGeom prst="rect">
            <a:avLst/>
          </a:prstGeom>
        </p:spPr>
        <p:txBody>
          <a:bodyPr wrap="none">
            <a:spAutoFit/>
          </a:bodyPr>
          <a:lstStyle/>
          <a:p>
            <a:pPr>
              <a:lnSpc>
                <a:spcPct val="120000"/>
              </a:lnSpc>
            </a:pPr>
            <a:r>
              <a:rPr lang="en-US" sz="1600" b="1" baseline="0" dirty="0">
                <a:latin typeface="Arial" panose="020B0604020202020204" pitchFamily="34" charset="0"/>
                <a:cs typeface="Arial" panose="020B0604020202020204" pitchFamily="34" charset="0"/>
              </a:rPr>
              <a:t>Debye screening</a:t>
            </a:r>
          </a:p>
        </p:txBody>
      </p:sp>
      <p:grpSp>
        <p:nvGrpSpPr>
          <p:cNvPr id="6" name="Group 5"/>
          <p:cNvGrpSpPr>
            <a:grpSpLocks noChangeAspect="1"/>
          </p:cNvGrpSpPr>
          <p:nvPr/>
        </p:nvGrpSpPr>
        <p:grpSpPr>
          <a:xfrm>
            <a:off x="8382000" y="1143000"/>
            <a:ext cx="3616047" cy="3281852"/>
            <a:chOff x="5093854" y="3836362"/>
            <a:chExt cx="3846861" cy="3491331"/>
          </a:xfrm>
        </p:grpSpPr>
        <p:graphicFrame>
          <p:nvGraphicFramePr>
            <p:cNvPr id="115" name="Chart 114"/>
            <p:cNvGraphicFramePr>
              <a:graphicFrameLocks noChangeAspect="1"/>
            </p:cNvGraphicFramePr>
            <p:nvPr>
              <p:extLst>
                <p:ext uri="{D42A27DB-BD31-4B8C-83A1-F6EECF244321}">
                  <p14:modId xmlns:p14="http://schemas.microsoft.com/office/powerpoint/2010/main" val="3388861482"/>
                </p:ext>
              </p:extLst>
            </p:nvPr>
          </p:nvGraphicFramePr>
          <p:xfrm>
            <a:off x="5093854" y="4093685"/>
            <a:ext cx="3603670" cy="3234008"/>
          </p:xfrm>
          <a:graphic>
            <a:graphicData uri="http://schemas.openxmlformats.org/drawingml/2006/chart">
              <c:chart xmlns:c="http://schemas.openxmlformats.org/drawingml/2006/chart" xmlns:r="http://schemas.openxmlformats.org/officeDocument/2006/relationships" r:id="rId5"/>
            </a:graphicData>
          </a:graphic>
        </p:graphicFrame>
        <p:grpSp>
          <p:nvGrpSpPr>
            <p:cNvPr id="21" name="Group 20"/>
            <p:cNvGrpSpPr/>
            <p:nvPr/>
          </p:nvGrpSpPr>
          <p:grpSpPr>
            <a:xfrm>
              <a:off x="6040946" y="3836362"/>
              <a:ext cx="2899769" cy="1913310"/>
              <a:chOff x="6040946" y="3836362"/>
              <a:chExt cx="2899769" cy="1913310"/>
            </a:xfrm>
          </p:grpSpPr>
          <p:sp>
            <p:nvSpPr>
              <p:cNvPr id="121" name="TextBox 120"/>
              <p:cNvSpPr txBox="1"/>
              <p:nvPr/>
            </p:nvSpPr>
            <p:spPr>
              <a:xfrm>
                <a:off x="6164172" y="5455287"/>
                <a:ext cx="1222448" cy="294385"/>
              </a:xfrm>
              <a:prstGeom prst="rect">
                <a:avLst/>
              </a:prstGeom>
              <a:noFill/>
            </p:spPr>
            <p:txBody>
              <a:bodyPr wrap="none" lIns="91156" tIns="45583" rIns="91156" bIns="45583" rtlCol="0">
                <a:spAutoFit/>
              </a:bodyPr>
              <a:lstStyle/>
              <a:p>
                <a:pPr defTabSz="501164"/>
                <a:r>
                  <a:rPr lang="en-US" sz="1200" b="1" baseline="0" dirty="0">
                    <a:solidFill>
                      <a:prstClr val="black"/>
                    </a:solidFill>
                    <a:latin typeface="Arial" panose="020B0604020202020204" pitchFamily="34" charset="0"/>
                    <a:cs typeface="Arial" panose="020B0604020202020204" pitchFamily="34" charset="0"/>
                  </a:rPr>
                  <a:t>Bare nucleus</a:t>
                </a:r>
              </a:p>
            </p:txBody>
          </p:sp>
          <p:sp>
            <p:nvSpPr>
              <p:cNvPr id="122" name="TextBox 121"/>
              <p:cNvSpPr txBox="1"/>
              <p:nvPr/>
            </p:nvSpPr>
            <p:spPr>
              <a:xfrm>
                <a:off x="6040946" y="4867504"/>
                <a:ext cx="968355" cy="490838"/>
              </a:xfrm>
              <a:prstGeom prst="rect">
                <a:avLst/>
              </a:prstGeom>
              <a:noFill/>
            </p:spPr>
            <p:txBody>
              <a:bodyPr wrap="none" lIns="91156" tIns="45583" rIns="91156" bIns="45583" rtlCol="0">
                <a:spAutoFit/>
              </a:bodyPr>
              <a:lstStyle/>
              <a:p>
                <a:pPr defTabSz="501164"/>
                <a:r>
                  <a:rPr lang="en-US" sz="1200" b="1" baseline="0" dirty="0">
                    <a:solidFill>
                      <a:srgbClr val="FF0000"/>
                    </a:solidFill>
                    <a:latin typeface="Arial" panose="020B0604020202020204" pitchFamily="34" charset="0"/>
                    <a:cs typeface="Arial" panose="020B0604020202020204" pitchFamily="34" charset="0"/>
                  </a:rPr>
                  <a:t>Bound</a:t>
                </a:r>
              </a:p>
              <a:p>
                <a:pPr defTabSz="501164"/>
                <a:r>
                  <a:rPr lang="en-US" sz="1200" b="1" baseline="0" dirty="0">
                    <a:solidFill>
                      <a:srgbClr val="FF0000"/>
                    </a:solidFill>
                    <a:latin typeface="Arial" panose="020B0604020202020204" pitchFamily="34" charset="0"/>
                    <a:cs typeface="Arial" panose="020B0604020202020204" pitchFamily="34" charset="0"/>
                  </a:rPr>
                  <a:t>screening</a:t>
                </a:r>
              </a:p>
            </p:txBody>
          </p:sp>
          <p:sp>
            <p:nvSpPr>
              <p:cNvPr id="127" name="TextBox 126"/>
              <p:cNvSpPr txBox="1"/>
              <p:nvPr/>
            </p:nvSpPr>
            <p:spPr>
              <a:xfrm>
                <a:off x="7122628" y="4237288"/>
                <a:ext cx="1818087" cy="687291"/>
              </a:xfrm>
              <a:prstGeom prst="rect">
                <a:avLst/>
              </a:prstGeom>
              <a:solidFill>
                <a:schemeClr val="bg1"/>
              </a:solidFill>
            </p:spPr>
            <p:txBody>
              <a:bodyPr wrap="square" lIns="91156" tIns="45583" rIns="91156" bIns="45583" rtlCol="0">
                <a:spAutoFit/>
              </a:bodyPr>
              <a:lstStyle/>
              <a:p>
                <a:pPr defTabSz="501164"/>
                <a:r>
                  <a:rPr lang="en-US" sz="1200" b="1" baseline="0" dirty="0">
                    <a:solidFill>
                      <a:srgbClr val="FF0000"/>
                    </a:solidFill>
                    <a:latin typeface="Arial" panose="020B0604020202020204" pitchFamily="34" charset="0"/>
                    <a:cs typeface="Arial" panose="020B0604020202020204" pitchFamily="34" charset="0"/>
                  </a:rPr>
                  <a:t>Screening  potential</a:t>
                </a:r>
              </a:p>
              <a:p>
                <a:pPr defTabSz="501164"/>
                <a:r>
                  <a:rPr lang="en-US" sz="1200" b="1" baseline="0" dirty="0">
                    <a:solidFill>
                      <a:srgbClr val="FF0000"/>
                    </a:solidFill>
                    <a:latin typeface="Arial" panose="020B0604020202020204" pitchFamily="34" charset="0"/>
                    <a:cs typeface="Arial" panose="020B0604020202020204" pitchFamily="34" charset="0"/>
                  </a:rPr>
                  <a:t>enhanced to match data</a:t>
                </a:r>
              </a:p>
            </p:txBody>
          </p:sp>
          <p:cxnSp>
            <p:nvCxnSpPr>
              <p:cNvPr id="128" name="Straight Arrow Connector 127"/>
              <p:cNvCxnSpPr/>
              <p:nvPr/>
            </p:nvCxnSpPr>
            <p:spPr>
              <a:xfrm flipH="1">
                <a:off x="6780809" y="4372866"/>
                <a:ext cx="360348" cy="0"/>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30" name="Text Box 16"/>
              <p:cNvSpPr txBox="1">
                <a:spLocks noChangeArrowheads="1"/>
              </p:cNvSpPr>
              <p:nvPr/>
            </p:nvSpPr>
            <p:spPr bwMode="auto">
              <a:xfrm>
                <a:off x="6576562" y="3836362"/>
                <a:ext cx="1279957" cy="337118"/>
              </a:xfrm>
              <a:prstGeom prst="rect">
                <a:avLst/>
              </a:prstGeom>
              <a:noFill/>
              <a:ln w="9525">
                <a:noFill/>
                <a:miter lim="800000"/>
                <a:headEnd/>
                <a:tailEnd/>
              </a:ln>
            </p:spPr>
            <p:txBody>
              <a:bodyPr wrap="none" lIns="100461" tIns="50233" rIns="100461" bIns="50233">
                <a:spAutoFit/>
              </a:bodyPr>
              <a:lstStyle/>
              <a:p>
                <a:pPr algn="ctr"/>
                <a:r>
                  <a:rPr lang="en-US" sz="1400" b="1" baseline="0" dirty="0">
                    <a:latin typeface="Arial" panose="020B0604020202020204" pitchFamily="34" charset="0"/>
                    <a:cs typeface="Arial" panose="020B0604020202020204" pitchFamily="34" charset="0"/>
                  </a:rPr>
                  <a:t>D(</a:t>
                </a:r>
                <a:r>
                  <a:rPr lang="en-US" sz="1400" b="1" baseline="30000" dirty="0">
                    <a:latin typeface="Arial" panose="020B0604020202020204" pitchFamily="34" charset="0"/>
                    <a:cs typeface="Arial" panose="020B0604020202020204" pitchFamily="34" charset="0"/>
                  </a:rPr>
                  <a:t>3</a:t>
                </a:r>
                <a:r>
                  <a:rPr lang="en-US" sz="1400" b="1" baseline="0" dirty="0">
                    <a:latin typeface="Arial" panose="020B0604020202020204" pitchFamily="34" charset="0"/>
                    <a:cs typeface="Arial" panose="020B0604020202020204" pitchFamily="34" charset="0"/>
                  </a:rPr>
                  <a:t>He,p)</a:t>
                </a:r>
                <a:r>
                  <a:rPr lang="en-US" sz="1400" b="1" baseline="30000" dirty="0">
                    <a:latin typeface="Arial" panose="020B0604020202020204" pitchFamily="34" charset="0"/>
                    <a:cs typeface="Arial" panose="020B0604020202020204" pitchFamily="34" charset="0"/>
                  </a:rPr>
                  <a:t>4</a:t>
                </a:r>
                <a:r>
                  <a:rPr lang="en-US" sz="1400" b="1" baseline="0" dirty="0">
                    <a:latin typeface="Arial" panose="020B0604020202020204" pitchFamily="34" charset="0"/>
                    <a:cs typeface="Arial" panose="020B0604020202020204" pitchFamily="34" charset="0"/>
                  </a:rPr>
                  <a:t>He</a:t>
                </a:r>
              </a:p>
            </p:txBody>
          </p:sp>
        </p:grpSp>
      </p:grpSp>
      <p:sp>
        <p:nvSpPr>
          <p:cNvPr id="117" name="Rectangle 116"/>
          <p:cNvSpPr/>
          <p:nvPr/>
        </p:nvSpPr>
        <p:spPr>
          <a:xfrm>
            <a:off x="9077769" y="6183102"/>
            <a:ext cx="2814299" cy="646224"/>
          </a:xfrm>
          <a:prstGeom prst="rect">
            <a:avLst/>
          </a:prstGeom>
        </p:spPr>
        <p:txBody>
          <a:bodyPr wrap="square" lIns="91330" tIns="45667" rIns="91330" bIns="45667">
            <a:spAutoFit/>
          </a:bodyPr>
          <a:lstStyle>
            <a:defPPr>
              <a:defRPr lang="en-US"/>
            </a:defPPr>
            <a:lvl1pPr marL="0" algn="l" defTabSz="502066" rtl="0" eaLnBrk="1" latinLnBrk="0" hangingPunct="1">
              <a:defRPr sz="2000" kern="1200">
                <a:solidFill>
                  <a:schemeClr val="tx1"/>
                </a:solidFill>
                <a:latin typeface="+mn-lt"/>
                <a:ea typeface="+mn-ea"/>
                <a:cs typeface="+mn-cs"/>
              </a:defRPr>
            </a:lvl1pPr>
            <a:lvl2pPr marL="502066" algn="l" defTabSz="502066" rtl="0" eaLnBrk="1" latinLnBrk="0" hangingPunct="1">
              <a:defRPr sz="2000" kern="1200">
                <a:solidFill>
                  <a:schemeClr val="tx1"/>
                </a:solidFill>
                <a:latin typeface="+mn-lt"/>
                <a:ea typeface="+mn-ea"/>
                <a:cs typeface="+mn-cs"/>
              </a:defRPr>
            </a:lvl2pPr>
            <a:lvl3pPr marL="1004135" algn="l" defTabSz="502066" rtl="0" eaLnBrk="1" latinLnBrk="0" hangingPunct="1">
              <a:defRPr sz="2000" kern="1200">
                <a:solidFill>
                  <a:schemeClr val="tx1"/>
                </a:solidFill>
                <a:latin typeface="+mn-lt"/>
                <a:ea typeface="+mn-ea"/>
                <a:cs typeface="+mn-cs"/>
              </a:defRPr>
            </a:lvl3pPr>
            <a:lvl4pPr marL="1506199" algn="l" defTabSz="502066" rtl="0" eaLnBrk="1" latinLnBrk="0" hangingPunct="1">
              <a:defRPr sz="2000" kern="1200">
                <a:solidFill>
                  <a:schemeClr val="tx1"/>
                </a:solidFill>
                <a:latin typeface="+mn-lt"/>
                <a:ea typeface="+mn-ea"/>
                <a:cs typeface="+mn-cs"/>
              </a:defRPr>
            </a:lvl4pPr>
            <a:lvl5pPr marL="2008265" algn="l" defTabSz="502066" rtl="0" eaLnBrk="1" latinLnBrk="0" hangingPunct="1">
              <a:defRPr sz="2000" kern="1200">
                <a:solidFill>
                  <a:schemeClr val="tx1"/>
                </a:solidFill>
                <a:latin typeface="+mn-lt"/>
                <a:ea typeface="+mn-ea"/>
                <a:cs typeface="+mn-cs"/>
              </a:defRPr>
            </a:lvl5pPr>
            <a:lvl6pPr marL="2510325" algn="l" defTabSz="502066" rtl="0" eaLnBrk="1" latinLnBrk="0" hangingPunct="1">
              <a:defRPr sz="2000" kern="1200">
                <a:solidFill>
                  <a:schemeClr val="tx1"/>
                </a:solidFill>
                <a:latin typeface="+mn-lt"/>
                <a:ea typeface="+mn-ea"/>
                <a:cs typeface="+mn-cs"/>
              </a:defRPr>
            </a:lvl6pPr>
            <a:lvl7pPr marL="3012396" algn="l" defTabSz="502066" rtl="0" eaLnBrk="1" latinLnBrk="0" hangingPunct="1">
              <a:defRPr sz="2000" kern="1200">
                <a:solidFill>
                  <a:schemeClr val="tx1"/>
                </a:solidFill>
                <a:latin typeface="+mn-lt"/>
                <a:ea typeface="+mn-ea"/>
                <a:cs typeface="+mn-cs"/>
              </a:defRPr>
            </a:lvl7pPr>
            <a:lvl8pPr marL="3514456" algn="l" defTabSz="502066" rtl="0" eaLnBrk="1" latinLnBrk="0" hangingPunct="1">
              <a:defRPr sz="2000" kern="1200">
                <a:solidFill>
                  <a:schemeClr val="tx1"/>
                </a:solidFill>
                <a:latin typeface="+mn-lt"/>
                <a:ea typeface="+mn-ea"/>
                <a:cs typeface="+mn-cs"/>
              </a:defRPr>
            </a:lvl8pPr>
            <a:lvl9pPr marL="4016525" algn="l" defTabSz="502066" rtl="0" eaLnBrk="1" latinLnBrk="0" hangingPunct="1">
              <a:defRPr sz="2000" kern="1200">
                <a:solidFill>
                  <a:schemeClr val="tx1"/>
                </a:solidFill>
                <a:latin typeface="+mn-lt"/>
                <a:ea typeface="+mn-ea"/>
                <a:cs typeface="+mn-cs"/>
              </a:defRPr>
            </a:lvl9pPr>
          </a:lstStyle>
          <a:p>
            <a:r>
              <a:rPr lang="en-US" sz="1200" baseline="0" dirty="0">
                <a:latin typeface="Arial" panose="020B0604020202020204" pitchFamily="34" charset="0"/>
                <a:cs typeface="Arial" panose="020B0604020202020204" pitchFamily="34" charset="0"/>
              </a:rPr>
              <a:t>M. </a:t>
            </a:r>
            <a:r>
              <a:rPr lang="en-US" sz="1200" baseline="0" dirty="0" err="1">
                <a:latin typeface="Arial" panose="020B0604020202020204" pitchFamily="34" charset="0"/>
                <a:cs typeface="Arial" panose="020B0604020202020204" pitchFamily="34" charset="0"/>
              </a:rPr>
              <a:t>Aliotta</a:t>
            </a:r>
            <a:r>
              <a:rPr lang="en-US" sz="1200" i="1" baseline="0" dirty="0">
                <a:latin typeface="Arial" panose="020B0604020202020204" pitchFamily="34" charset="0"/>
                <a:cs typeface="Arial" panose="020B0604020202020204" pitchFamily="34" charset="0"/>
              </a:rPr>
              <a:t> et al</a:t>
            </a:r>
            <a:r>
              <a:rPr lang="en-US" sz="1200" baseline="0" dirty="0">
                <a:latin typeface="Arial" panose="020B0604020202020204" pitchFamily="34" charset="0"/>
                <a:cs typeface="Arial" panose="020B0604020202020204" pitchFamily="34" charset="0"/>
              </a:rPr>
              <a:t>, NP A (2001).</a:t>
            </a:r>
          </a:p>
          <a:p>
            <a:r>
              <a:rPr lang="en-US" sz="1200" baseline="0" dirty="0">
                <a:latin typeface="Arial" panose="020B0604020202020204" pitchFamily="34" charset="0"/>
                <a:cs typeface="Arial" panose="020B0604020202020204" pitchFamily="34" charset="0"/>
              </a:rPr>
              <a:t>U. </a:t>
            </a:r>
            <a:r>
              <a:rPr lang="en-US" sz="1200" baseline="0" dirty="0" err="1">
                <a:latin typeface="Arial" panose="020B0604020202020204" pitchFamily="34" charset="0"/>
                <a:cs typeface="Arial" panose="020B0604020202020204" pitchFamily="34" charset="0"/>
              </a:rPr>
              <a:t>Schröder</a:t>
            </a:r>
            <a:r>
              <a:rPr lang="en-US" sz="1200" i="1" baseline="0" dirty="0">
                <a:latin typeface="Arial" panose="020B0604020202020204" pitchFamily="34" charset="0"/>
                <a:cs typeface="Arial" panose="020B0604020202020204" pitchFamily="34" charset="0"/>
              </a:rPr>
              <a:t> et al</a:t>
            </a:r>
            <a:r>
              <a:rPr lang="en-US" sz="1200" baseline="0" dirty="0">
                <a:latin typeface="Arial" panose="020B0604020202020204" pitchFamily="34" charset="0"/>
                <a:cs typeface="Arial" panose="020B0604020202020204" pitchFamily="34" charset="0"/>
              </a:rPr>
              <a:t>, NIM B (1989).</a:t>
            </a:r>
          </a:p>
          <a:p>
            <a:r>
              <a:rPr lang="en-US" sz="1200" baseline="0" dirty="0">
                <a:latin typeface="Arial" panose="020B0604020202020204" pitchFamily="34" charset="0"/>
                <a:cs typeface="Arial" panose="020B0604020202020204" pitchFamily="34" charset="0"/>
              </a:rPr>
              <a:t>H. J. </a:t>
            </a:r>
            <a:r>
              <a:rPr lang="en-US" sz="1200" baseline="0" dirty="0" err="1">
                <a:latin typeface="Arial" panose="020B0604020202020204" pitchFamily="34" charset="0"/>
                <a:cs typeface="Arial" panose="020B0604020202020204" pitchFamily="34" charset="0"/>
              </a:rPr>
              <a:t>Assenbaum</a:t>
            </a:r>
            <a:r>
              <a:rPr lang="en-US" sz="1200" baseline="0" dirty="0">
                <a:latin typeface="Arial" panose="020B0604020202020204" pitchFamily="34" charset="0"/>
                <a:cs typeface="Arial" panose="020B0604020202020204" pitchFamily="34" charset="0"/>
              </a:rPr>
              <a:t> </a:t>
            </a:r>
            <a:r>
              <a:rPr lang="en-US" sz="1200" i="1" baseline="0" dirty="0">
                <a:latin typeface="Arial" panose="020B0604020202020204" pitchFamily="34" charset="0"/>
                <a:cs typeface="Arial" panose="020B0604020202020204" pitchFamily="34" charset="0"/>
              </a:rPr>
              <a:t>et al</a:t>
            </a:r>
            <a:r>
              <a:rPr lang="en-US" sz="1200" baseline="0" dirty="0">
                <a:latin typeface="Arial" panose="020B0604020202020204" pitchFamily="34" charset="0"/>
                <a:cs typeface="Arial" panose="020B0604020202020204" pitchFamily="34" charset="0"/>
              </a:rPr>
              <a:t>, ZP (1987).</a:t>
            </a:r>
          </a:p>
        </p:txBody>
      </p:sp>
      <p:cxnSp>
        <p:nvCxnSpPr>
          <p:cNvPr id="120" name="Straight Connector 119"/>
          <p:cNvCxnSpPr/>
          <p:nvPr/>
        </p:nvCxnSpPr>
        <p:spPr bwMode="auto">
          <a:xfrm>
            <a:off x="9121298" y="6141843"/>
            <a:ext cx="186980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3"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134" name="Picture 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134"/>
          <p:cNvSpPr/>
          <p:nvPr/>
        </p:nvSpPr>
        <p:spPr>
          <a:xfrm>
            <a:off x="6349440" y="1724397"/>
            <a:ext cx="1840930" cy="683264"/>
          </a:xfrm>
          <a:prstGeom prst="rect">
            <a:avLst/>
          </a:prstGeom>
        </p:spPr>
        <p:txBody>
          <a:bodyPr wrap="square">
            <a:spAutoFit/>
          </a:bodyPr>
          <a:lstStyle/>
          <a:p>
            <a:pPr>
              <a:lnSpc>
                <a:spcPct val="120000"/>
              </a:lnSpc>
            </a:pPr>
            <a:r>
              <a:rPr lang="en-US" sz="1600" b="1" baseline="0" dirty="0">
                <a:latin typeface="Arial" panose="020B0604020202020204" pitchFamily="34" charset="0"/>
                <a:cs typeface="Arial" panose="020B0604020202020204" pitchFamily="34" charset="0"/>
              </a:rPr>
              <a:t>Bound electron screening</a:t>
            </a:r>
          </a:p>
        </p:txBody>
      </p:sp>
      <p:sp>
        <p:nvSpPr>
          <p:cNvPr id="5" name="Slide Number Placeholder 4"/>
          <p:cNvSpPr>
            <a:spLocks noGrp="1"/>
          </p:cNvSpPr>
          <p:nvPr>
            <p:ph type="sldNum" sz="quarter" idx="12"/>
          </p:nvPr>
        </p:nvSpPr>
        <p:spPr/>
        <p:txBody>
          <a:bodyPr/>
          <a:lstStyle/>
          <a:p>
            <a:pPr>
              <a:defRPr/>
            </a:pPr>
            <a:fld id="{D06C8D09-18C0-4CE8-900C-6BFB3A190477}" type="slidenum">
              <a:rPr lang="en-US" smtClean="0"/>
              <a:pPr>
                <a:defRPr/>
              </a:pPr>
              <a:t>6</a:t>
            </a:fld>
            <a:endParaRPr lang="en-US"/>
          </a:p>
        </p:txBody>
      </p:sp>
      <p:grpSp>
        <p:nvGrpSpPr>
          <p:cNvPr id="136" name="Group 135"/>
          <p:cNvGrpSpPr/>
          <p:nvPr/>
        </p:nvGrpSpPr>
        <p:grpSpPr>
          <a:xfrm>
            <a:off x="1543071" y="4224708"/>
            <a:ext cx="1959987" cy="2099892"/>
            <a:chOff x="577690" y="1382021"/>
            <a:chExt cx="1959987" cy="2099892"/>
          </a:xfrm>
        </p:grpSpPr>
        <p:grpSp>
          <p:nvGrpSpPr>
            <p:cNvPr id="137" name="Group 136"/>
            <p:cNvGrpSpPr/>
            <p:nvPr/>
          </p:nvGrpSpPr>
          <p:grpSpPr>
            <a:xfrm>
              <a:off x="721446" y="2464529"/>
              <a:ext cx="1148571" cy="1017384"/>
              <a:chOff x="1087284" y="2387154"/>
              <a:chExt cx="1299751" cy="1111758"/>
            </a:xfrm>
          </p:grpSpPr>
          <p:pic>
            <p:nvPicPr>
              <p:cNvPr id="143" name="Picture 23"/>
              <p:cNvPicPr>
                <a:picLocks noChangeAspect="1" noChangeArrowheads="1"/>
              </p:cNvPicPr>
              <p:nvPr/>
            </p:nvPicPr>
            <p:blipFill rotWithShape="1">
              <a:blip r:embed="rId7" cstate="print"/>
              <a:srcRect l="6507" r="8131"/>
              <a:stretch/>
            </p:blipFill>
            <p:spPr bwMode="auto">
              <a:xfrm>
                <a:off x="1087284" y="2397541"/>
                <a:ext cx="1299751" cy="110137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4" name="Text Box 18"/>
              <p:cNvSpPr txBox="1">
                <a:spLocks noChangeArrowheads="1"/>
              </p:cNvSpPr>
              <p:nvPr/>
            </p:nvSpPr>
            <p:spPr bwMode="auto">
              <a:xfrm>
                <a:off x="1092657" y="2387154"/>
                <a:ext cx="646146" cy="3699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defRPr>
                </a:lvl1pPr>
                <a:lvl2pPr marL="742950" indent="-285750" eaLnBrk="0" hangingPunct="0">
                  <a:defRPr kumimoji="1" sz="2000" baseline="-25000">
                    <a:solidFill>
                      <a:schemeClr val="tx1"/>
                    </a:solidFill>
                    <a:latin typeface="Times New Roman" pitchFamily="18" charset="0"/>
                  </a:defRPr>
                </a:lvl2pPr>
                <a:lvl3pPr marL="1143000" indent="-228600" eaLnBrk="0" hangingPunct="0">
                  <a:defRPr kumimoji="1" sz="2000" baseline="-25000">
                    <a:solidFill>
                      <a:schemeClr val="tx1"/>
                    </a:solidFill>
                    <a:latin typeface="Times New Roman" pitchFamily="18" charset="0"/>
                  </a:defRPr>
                </a:lvl3pPr>
                <a:lvl4pPr marL="1600200" indent="-228600" eaLnBrk="0" hangingPunct="0">
                  <a:defRPr kumimoji="1" sz="2000" baseline="-25000">
                    <a:solidFill>
                      <a:schemeClr val="tx1"/>
                    </a:solidFill>
                    <a:latin typeface="Times New Roman" pitchFamily="18" charset="0"/>
                  </a:defRPr>
                </a:lvl4pPr>
                <a:lvl5pPr marL="2057400" indent="-228600" eaLnBrk="0" hangingPunct="0">
                  <a:defRPr kumimoji="1" sz="2000" baseline="-25000">
                    <a:solidFill>
                      <a:schemeClr val="tx1"/>
                    </a:solidFill>
                    <a:latin typeface="Times New Roman" pitchFamily="18" charset="0"/>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defRPr>
                </a:lvl9pPr>
              </a:lstStyle>
              <a:p>
                <a:r>
                  <a:rPr kumimoji="0" lang="en-US" sz="1600" b="1" baseline="0" dirty="0">
                    <a:solidFill>
                      <a:schemeClr val="bg1"/>
                    </a:solidFill>
                    <a:latin typeface="Arial" charset="0"/>
                  </a:rPr>
                  <a:t>Sun</a:t>
                </a:r>
              </a:p>
            </p:txBody>
          </p:sp>
        </p:grpSp>
        <p:grpSp>
          <p:nvGrpSpPr>
            <p:cNvPr id="138" name="Group 137"/>
            <p:cNvGrpSpPr/>
            <p:nvPr/>
          </p:nvGrpSpPr>
          <p:grpSpPr>
            <a:xfrm>
              <a:off x="577690" y="1382021"/>
              <a:ext cx="1177936" cy="1064103"/>
              <a:chOff x="680922" y="1456894"/>
              <a:chExt cx="1177936" cy="1064103"/>
            </a:xfrm>
          </p:grpSpPr>
          <p:pic>
            <p:nvPicPr>
              <p:cNvPr id="141" name="Picture 3" descr="C:\Users\jfrenje\Desktop\nif-shot-a-85-609x55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94" b="-994"/>
              <a:stretch/>
            </p:blipFill>
            <p:spPr bwMode="auto">
              <a:xfrm>
                <a:off x="699274" y="1456894"/>
                <a:ext cx="1159584" cy="106410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2" name="Text Box 18"/>
              <p:cNvSpPr txBox="1">
                <a:spLocks noChangeArrowheads="1"/>
              </p:cNvSpPr>
              <p:nvPr/>
            </p:nvSpPr>
            <p:spPr bwMode="auto">
              <a:xfrm>
                <a:off x="680922" y="1474554"/>
                <a:ext cx="514885"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defRPr>
                </a:lvl1pPr>
                <a:lvl2pPr marL="742950" indent="-285750" eaLnBrk="0" hangingPunct="0">
                  <a:defRPr kumimoji="1" sz="2000" baseline="-25000">
                    <a:solidFill>
                      <a:schemeClr val="tx1"/>
                    </a:solidFill>
                    <a:latin typeface="Times New Roman" pitchFamily="18" charset="0"/>
                  </a:defRPr>
                </a:lvl2pPr>
                <a:lvl3pPr marL="1143000" indent="-228600" eaLnBrk="0" hangingPunct="0">
                  <a:defRPr kumimoji="1" sz="2000" baseline="-25000">
                    <a:solidFill>
                      <a:schemeClr val="tx1"/>
                    </a:solidFill>
                    <a:latin typeface="Times New Roman" pitchFamily="18" charset="0"/>
                  </a:defRPr>
                </a:lvl3pPr>
                <a:lvl4pPr marL="1600200" indent="-228600" eaLnBrk="0" hangingPunct="0">
                  <a:defRPr kumimoji="1" sz="2000" baseline="-25000">
                    <a:solidFill>
                      <a:schemeClr val="tx1"/>
                    </a:solidFill>
                    <a:latin typeface="Times New Roman" pitchFamily="18" charset="0"/>
                  </a:defRPr>
                </a:lvl4pPr>
                <a:lvl5pPr marL="2057400" indent="-228600" eaLnBrk="0" hangingPunct="0">
                  <a:defRPr kumimoji="1" sz="2000" baseline="-25000">
                    <a:solidFill>
                      <a:schemeClr val="tx1"/>
                    </a:solidFill>
                    <a:latin typeface="Times New Roman" pitchFamily="18" charset="0"/>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defRPr>
                </a:lvl9pPr>
              </a:lstStyle>
              <a:p>
                <a:r>
                  <a:rPr kumimoji="0" lang="en-US" sz="1600" b="1" baseline="0" dirty="0">
                    <a:solidFill>
                      <a:schemeClr val="bg1"/>
                    </a:solidFill>
                    <a:latin typeface="Arial" charset="0"/>
                  </a:rPr>
                  <a:t>NIF</a:t>
                </a:r>
              </a:p>
            </p:txBody>
          </p:sp>
        </p:grpSp>
        <p:pic>
          <p:nvPicPr>
            <p:cNvPr id="139" name="Picture 8"/>
            <p:cNvPicPr>
              <a:picLocks noChangeAspect="1" noChangeArrowheads="1"/>
            </p:cNvPicPr>
            <p:nvPr/>
          </p:nvPicPr>
          <p:blipFill rotWithShape="1">
            <a:blip r:embed="rId9" cstate="print"/>
            <a:srcRect l="11743" t="5504" r="15450" b="6517"/>
            <a:stretch/>
          </p:blipFill>
          <p:spPr bwMode="auto">
            <a:xfrm>
              <a:off x="1374418" y="1814960"/>
              <a:ext cx="1163259" cy="1013161"/>
            </a:xfrm>
            <a:prstGeom prst="rect">
              <a:avLst/>
            </a:prstGeom>
            <a:noFill/>
            <a:ln>
              <a:noFill/>
            </a:ln>
            <a:effectLst>
              <a:outerShdw blurRad="50800" dist="38100" dir="2700000" algn="tl" rotWithShape="0">
                <a:prstClr val="black">
                  <a:alpha val="40000"/>
                </a:prstClr>
              </a:outerShdw>
            </a:effectLst>
          </p:spPr>
        </p:pic>
        <p:sp>
          <p:nvSpPr>
            <p:cNvPr id="140" name="Text Box 18"/>
            <p:cNvSpPr txBox="1">
              <a:spLocks noChangeArrowheads="1"/>
            </p:cNvSpPr>
            <p:nvPr/>
          </p:nvSpPr>
          <p:spPr bwMode="auto">
            <a:xfrm>
              <a:off x="1373461" y="1833096"/>
              <a:ext cx="960519"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defRPr>
              </a:lvl1pPr>
              <a:lvl2pPr marL="742950" indent="-285750" eaLnBrk="0" hangingPunct="0">
                <a:defRPr kumimoji="1" sz="2000" baseline="-25000">
                  <a:solidFill>
                    <a:schemeClr val="tx1"/>
                  </a:solidFill>
                  <a:latin typeface="Times New Roman" pitchFamily="18" charset="0"/>
                </a:defRPr>
              </a:lvl2pPr>
              <a:lvl3pPr marL="1143000" indent="-228600" eaLnBrk="0" hangingPunct="0">
                <a:defRPr kumimoji="1" sz="2000" baseline="-25000">
                  <a:solidFill>
                    <a:schemeClr val="tx1"/>
                  </a:solidFill>
                  <a:latin typeface="Times New Roman" pitchFamily="18" charset="0"/>
                </a:defRPr>
              </a:lvl3pPr>
              <a:lvl4pPr marL="1600200" indent="-228600" eaLnBrk="0" hangingPunct="0">
                <a:defRPr kumimoji="1" sz="2000" baseline="-25000">
                  <a:solidFill>
                    <a:schemeClr val="tx1"/>
                  </a:solidFill>
                  <a:latin typeface="Times New Roman" pitchFamily="18" charset="0"/>
                </a:defRPr>
              </a:lvl4pPr>
              <a:lvl5pPr marL="2057400" indent="-228600" eaLnBrk="0" hangingPunct="0">
                <a:defRPr kumimoji="1" sz="2000" baseline="-25000">
                  <a:solidFill>
                    <a:schemeClr val="tx1"/>
                  </a:solidFill>
                  <a:latin typeface="Times New Roman" pitchFamily="18" charset="0"/>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defRPr>
              </a:lvl9pPr>
            </a:lstStyle>
            <a:p>
              <a:r>
                <a:rPr kumimoji="0" lang="en-US" sz="1600" b="1" baseline="0" dirty="0">
                  <a:solidFill>
                    <a:schemeClr val="bg1"/>
                  </a:solidFill>
                  <a:latin typeface="Arial" charset="0"/>
                </a:rPr>
                <a:t>OMEGA</a:t>
              </a:r>
            </a:p>
          </p:txBody>
        </p:sp>
      </p:grpSp>
    </p:spTree>
    <p:extLst>
      <p:ext uri="{BB962C8B-B14F-4D97-AF65-F5344CB8AC3E}">
        <p14:creationId xmlns:p14="http://schemas.microsoft.com/office/powerpoint/2010/main" val="2957752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AE12BA-8431-43D1-AC26-60EAE7FB2150}" type="slidenum">
              <a:rPr lang="en-US" smtClean="0"/>
              <a:pPr/>
              <a:t>60</a:t>
            </a:fld>
            <a:endParaRPr lang="en-US"/>
          </a:p>
        </p:txBody>
      </p:sp>
      <p:sp>
        <p:nvSpPr>
          <p:cNvPr id="3" name="Rectangle 11"/>
          <p:cNvSpPr>
            <a:spLocks noChangeArrowheads="1"/>
          </p:cNvSpPr>
          <p:nvPr/>
        </p:nvSpPr>
        <p:spPr bwMode="auto">
          <a:xfrm>
            <a:off x="685800" y="-76200"/>
            <a:ext cx="8763000" cy="1107996"/>
          </a:xfrm>
          <a:prstGeom prst="rect">
            <a:avLst/>
          </a:prstGeom>
          <a:noFill/>
          <a:ln>
            <a:noFill/>
          </a:ln>
        </p:spPr>
        <p:txBody>
          <a:bodyPr wrap="square">
            <a:spAutoFit/>
          </a:bodyPr>
          <a:lstStyle/>
          <a:p>
            <a:pPr marL="342900"/>
            <a:endParaRPr lang="en-US" sz="2200" b="1" baseline="0" dirty="0">
              <a:solidFill>
                <a:srgbClr val="660033"/>
              </a:solidFill>
              <a:latin typeface="Arial" charset="0"/>
              <a:cs typeface="Arial" charset="0"/>
            </a:endParaRPr>
          </a:p>
          <a:p>
            <a:pPr marL="342900"/>
            <a:r>
              <a:rPr lang="en-US" sz="2200" b="1" baseline="0" dirty="0">
                <a:solidFill>
                  <a:srgbClr val="660033"/>
                </a:solidFill>
                <a:latin typeface="Arial" charset="0"/>
                <a:cs typeface="Arial" charset="0"/>
              </a:rPr>
              <a:t>A recent </a:t>
            </a:r>
            <a:r>
              <a:rPr lang="en-US" sz="2200" b="1" i="1" baseline="0" dirty="0">
                <a:solidFill>
                  <a:srgbClr val="660033"/>
                </a:solidFill>
                <a:latin typeface="Arial" charset="0"/>
                <a:cs typeface="Arial" charset="0"/>
              </a:rPr>
              <a:t>Frontiers in Physics </a:t>
            </a:r>
            <a:r>
              <a:rPr lang="en-US" sz="2200" b="1" baseline="0" dirty="0">
                <a:solidFill>
                  <a:srgbClr val="660033"/>
                </a:solidFill>
                <a:latin typeface="Arial" charset="0"/>
                <a:cs typeface="Arial" charset="0"/>
              </a:rPr>
              <a:t>“Research Topic” collects articles on ongoing work at this new frontier</a:t>
            </a:r>
            <a:endParaRPr lang="en-US" sz="2200" baseline="0" dirty="0">
              <a:solidFill>
                <a:srgbClr val="660033"/>
              </a:solidFill>
              <a:latin typeface="Arial" panose="020B0604020202020204" pitchFamily="34" charset="0"/>
              <a:cs typeface="Arial" panose="020B0604020202020204" pitchFamily="34" charset="0"/>
            </a:endParaRPr>
          </a:p>
        </p:txBody>
      </p:sp>
      <p:sp>
        <p:nvSpPr>
          <p:cNvPr id="4" name="TextBox 3"/>
          <p:cNvSpPr txBox="1"/>
          <p:nvPr/>
        </p:nvSpPr>
        <p:spPr>
          <a:xfrm>
            <a:off x="0" y="1"/>
            <a:ext cx="663964"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Future</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19200" y="5866092"/>
            <a:ext cx="8915400" cy="584775"/>
          </a:xfrm>
          <a:prstGeom prst="rect">
            <a:avLst/>
          </a:prstGeom>
        </p:spPr>
        <p:txBody>
          <a:bodyPr wrap="square">
            <a:spAutoFit/>
          </a:bodyPr>
          <a:lstStyle/>
          <a:p>
            <a:r>
              <a:rPr lang="en-US" sz="1600" baseline="0" dirty="0">
                <a:latin typeface="Calibri" panose="020F0502020204030204" pitchFamily="34" charset="0"/>
              </a:rPr>
              <a:t>https://www.frontiersin.org/research-topics/29357/using-high-energy-density-plasmas-for-nuclear-experiments-relevant-to-nuclear-astrophysics</a:t>
            </a:r>
          </a:p>
        </p:txBody>
      </p:sp>
      <p:pic>
        <p:nvPicPr>
          <p:cNvPr id="7" name="Picture 6">
            <a:extLst>
              <a:ext uri="{FF2B5EF4-FFF2-40B4-BE49-F238E27FC236}">
                <a16:creationId xmlns:a16="http://schemas.microsoft.com/office/drawing/2014/main" id="{1D4EC848-C13F-49BF-A844-EA849D15ECB9}"/>
              </a:ext>
            </a:extLst>
          </p:cNvPr>
          <p:cNvPicPr>
            <a:picLocks noChangeAspect="1"/>
          </p:cNvPicPr>
          <p:nvPr/>
        </p:nvPicPr>
        <p:blipFill>
          <a:blip r:embed="rId3"/>
          <a:stretch>
            <a:fillRect/>
          </a:stretch>
        </p:blipFill>
        <p:spPr>
          <a:xfrm>
            <a:off x="1626148" y="1270710"/>
            <a:ext cx="3369476" cy="4435765"/>
          </a:xfrm>
          <a:prstGeom prst="rect">
            <a:avLst/>
          </a:prstGeom>
          <a:ln w="28575">
            <a:solidFill>
              <a:srgbClr val="0000FF"/>
            </a:solidFill>
          </a:ln>
        </p:spPr>
      </p:pic>
      <p:pic>
        <p:nvPicPr>
          <p:cNvPr id="9" name="Picture 8">
            <a:extLst>
              <a:ext uri="{FF2B5EF4-FFF2-40B4-BE49-F238E27FC236}">
                <a16:creationId xmlns:a16="http://schemas.microsoft.com/office/drawing/2014/main" id="{1E1FA3E1-AED7-4713-AAEA-2ECE64BCF583}"/>
              </a:ext>
            </a:extLst>
          </p:cNvPr>
          <p:cNvPicPr>
            <a:picLocks noChangeAspect="1"/>
          </p:cNvPicPr>
          <p:nvPr/>
        </p:nvPicPr>
        <p:blipFill>
          <a:blip r:embed="rId4"/>
          <a:stretch>
            <a:fillRect/>
          </a:stretch>
        </p:blipFill>
        <p:spPr>
          <a:xfrm>
            <a:off x="5410200" y="1270709"/>
            <a:ext cx="4038600" cy="4549507"/>
          </a:xfrm>
          <a:prstGeom prst="rect">
            <a:avLst/>
          </a:prstGeom>
        </p:spPr>
      </p:pic>
    </p:spTree>
    <p:extLst>
      <p:ext uri="{BB962C8B-B14F-4D97-AF65-F5344CB8AC3E}">
        <p14:creationId xmlns:p14="http://schemas.microsoft.com/office/powerpoint/2010/main" val="275165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
            <a:ext cx="883575" cy="276999"/>
          </a:xfrm>
          <a:prstGeom prst="rect">
            <a:avLst/>
          </a:prstGeom>
          <a:solidFill>
            <a:srgbClr val="660033"/>
          </a:solidFill>
          <a:ln w="15875">
            <a:solidFill>
              <a:schemeClr val="tx1"/>
            </a:solidFill>
          </a:ln>
        </p:spPr>
        <p:txBody>
          <a:bodyPr wrap="none" rtlCol="0">
            <a:spAutoFit/>
          </a:bodyPr>
          <a:lstStyle/>
          <a:p>
            <a:r>
              <a:rPr lang="en-US" sz="1200" b="1" baseline="0" dirty="0">
                <a:solidFill>
                  <a:schemeClr val="bg1"/>
                </a:solidFill>
                <a:latin typeface="Arial" pitchFamily="34" charset="0"/>
                <a:cs typeface="Arial" pitchFamily="34" charset="0"/>
              </a:rPr>
              <a:t>Summary</a:t>
            </a:r>
          </a:p>
        </p:txBody>
      </p:sp>
      <p:cxnSp>
        <p:nvCxnSpPr>
          <p:cNvPr id="8"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9"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3335638-1A4A-47E8-AC91-5E171E1B0E17}" type="slidenum">
              <a:rPr lang="en-US" smtClean="0"/>
              <a:pPr>
                <a:defRPr/>
              </a:pPr>
              <a:t>61</a:t>
            </a:fld>
            <a:endParaRPr lang="en-US"/>
          </a:p>
        </p:txBody>
      </p:sp>
      <p:sp>
        <p:nvSpPr>
          <p:cNvPr id="10" name="Rectangle 11"/>
          <p:cNvSpPr>
            <a:spLocks noChangeArrowheads="1"/>
          </p:cNvSpPr>
          <p:nvPr/>
        </p:nvSpPr>
        <p:spPr bwMode="auto">
          <a:xfrm>
            <a:off x="667052" y="229109"/>
            <a:ext cx="10058400" cy="830997"/>
          </a:xfrm>
          <a:prstGeom prst="rect">
            <a:avLst/>
          </a:prstGeom>
          <a:noFill/>
          <a:ln>
            <a:noFill/>
          </a:ln>
        </p:spPr>
        <p:txBody>
          <a:bodyPr wrap="square">
            <a:spAutoFit/>
          </a:bodyPr>
          <a:lstStyle/>
          <a:p>
            <a:pPr marL="342900"/>
            <a:r>
              <a:rPr lang="en-US" sz="2400" b="1" baseline="0" dirty="0">
                <a:solidFill>
                  <a:srgbClr val="660033"/>
                </a:solidFill>
                <a:latin typeface="Arial" charset="0"/>
                <a:cs typeface="Arial" charset="0"/>
              </a:rPr>
              <a:t>Exploration of Basic Nuclear Science and Nuclear Astrophysics using HED plasmas is a nascent field with much potential</a:t>
            </a:r>
            <a:endParaRPr lang="en-US" sz="2400" baseline="0" dirty="0">
              <a:solidFill>
                <a:srgbClr val="660033"/>
              </a:solidFill>
              <a:latin typeface="Arial" panose="020B0604020202020204" pitchFamily="34" charset="0"/>
              <a:cs typeface="Arial" panose="020B0604020202020204" pitchFamily="34" charset="0"/>
            </a:endParaRPr>
          </a:p>
        </p:txBody>
      </p:sp>
      <p:sp>
        <p:nvSpPr>
          <p:cNvPr id="2" name="Content Placeholder 13">
            <a:extLst>
              <a:ext uri="{FF2B5EF4-FFF2-40B4-BE49-F238E27FC236}">
                <a16:creationId xmlns:a16="http://schemas.microsoft.com/office/drawing/2014/main" id="{7714CA03-B923-E348-8AE3-6DDDAF098BAB}"/>
              </a:ext>
            </a:extLst>
          </p:cNvPr>
          <p:cNvSpPr txBox="1">
            <a:spLocks/>
          </p:cNvSpPr>
          <p:nvPr/>
        </p:nvSpPr>
        <p:spPr>
          <a:xfrm>
            <a:off x="304800" y="1384995"/>
            <a:ext cx="11658600" cy="4648200"/>
          </a:xfrm>
          <a:prstGeom prst="rect">
            <a:avLst/>
          </a:prstGeom>
        </p:spPr>
        <p:txBody>
          <a:bodyPr/>
          <a:lstStyle/>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High-Energy Density (HED) plasmas generated in laser-driven implosions provide a unique environment for studying stellar-relevant nuclear reactions</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Recent experiments have provided the first exciting results on the solar </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BBN-relevant T+</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He and complementary T+T reactions</a:t>
            </a:r>
          </a:p>
          <a:p>
            <a:pPr marL="341313" indent="-341313">
              <a:spcBef>
                <a:spcPts val="1200"/>
              </a:spcBef>
              <a:spcAft>
                <a:spcPts val="1200"/>
              </a:spcAft>
              <a:buFont typeface="Arial" charset="0"/>
              <a:buChar char="•"/>
              <a:defRPr/>
            </a:pPr>
            <a:r>
              <a:rPr lang="en-US" baseline="0" dirty="0">
                <a:latin typeface="Arial" charset="0"/>
                <a:cs typeface="Arial" charset="0"/>
              </a:rPr>
              <a:t>Ongoing efforts focus on probing the solar </a:t>
            </a:r>
            <a:r>
              <a:rPr lang="en-US" baseline="30000" dirty="0">
                <a:latin typeface="Arial" charset="0"/>
                <a:cs typeface="Arial" charset="0"/>
              </a:rPr>
              <a:t>3</a:t>
            </a:r>
            <a:r>
              <a:rPr lang="en-US" baseline="0" dirty="0">
                <a:latin typeface="Arial" charset="0"/>
                <a:cs typeface="Arial" charset="0"/>
              </a:rPr>
              <a:t>He</a:t>
            </a:r>
            <a:r>
              <a:rPr lang="en-US" baseline="30000" dirty="0">
                <a:latin typeface="Arial" charset="0"/>
                <a:cs typeface="Arial" charset="0"/>
              </a:rPr>
              <a:t>3</a:t>
            </a:r>
            <a:r>
              <a:rPr lang="en-US" baseline="0" dirty="0">
                <a:latin typeface="Arial" charset="0"/>
                <a:cs typeface="Arial" charset="0"/>
              </a:rPr>
              <a:t>He</a:t>
            </a:r>
            <a:r>
              <a:rPr lang="en-US" baseline="0" dirty="0">
                <a:latin typeface="Arial" charset="0"/>
                <a:cs typeface="Arial" charset="0"/>
                <a:sym typeface="Symbol" panose="05050102010706020507" pitchFamily="18" charset="2"/>
              </a:rPr>
              <a:t>+</a:t>
            </a:r>
            <a:r>
              <a:rPr lang="en-US" baseline="0" dirty="0" err="1">
                <a:latin typeface="Arial" charset="0"/>
                <a:cs typeface="Arial" charset="0"/>
                <a:sym typeface="Symbol" panose="05050102010706020507" pitchFamily="18" charset="2"/>
              </a:rPr>
              <a:t>p+p</a:t>
            </a:r>
            <a:r>
              <a:rPr lang="en-US" baseline="0" dirty="0">
                <a:latin typeface="Arial" charset="0"/>
                <a:cs typeface="Arial" charset="0"/>
              </a:rPr>
              <a:t> reaction at more stellar-relevant conditions (OMEGA E</a:t>
            </a:r>
            <a:r>
              <a:rPr lang="en-US" dirty="0">
                <a:latin typeface="Arial" charset="0"/>
                <a:cs typeface="Arial" charset="0"/>
              </a:rPr>
              <a:t>G</a:t>
            </a:r>
            <a:r>
              <a:rPr lang="en-US" baseline="0" dirty="0">
                <a:latin typeface="Arial" charset="0"/>
                <a:cs typeface="Arial" charset="0"/>
              </a:rPr>
              <a:t>=165 keV, solar E</a:t>
            </a:r>
            <a:r>
              <a:rPr lang="en-US" dirty="0">
                <a:latin typeface="Arial" charset="0"/>
                <a:cs typeface="Arial" charset="0"/>
              </a:rPr>
              <a:t>G</a:t>
            </a:r>
            <a:r>
              <a:rPr lang="en-US" baseline="0" dirty="0">
                <a:latin typeface="Arial" charset="0"/>
                <a:cs typeface="Arial" charset="0"/>
              </a:rPr>
              <a:t>=21 keV) and at lower proton energy</a:t>
            </a:r>
          </a:p>
          <a:p>
            <a:pPr marL="341313" indent="-341313">
              <a:spcBef>
                <a:spcPts val="1200"/>
              </a:spcBef>
              <a:spcAft>
                <a:spcPts val="1200"/>
              </a:spcAft>
              <a:buFont typeface="Arial" charset="0"/>
              <a:buChar char="•"/>
              <a:defRPr/>
            </a:pPr>
            <a:r>
              <a:rPr lang="en-US" baseline="0" dirty="0">
                <a:latin typeface="Arial" panose="020B0604020202020204" pitchFamily="34" charset="0"/>
                <a:cs typeface="Arial" panose="020B0604020202020204" pitchFamily="34" charset="0"/>
              </a:rPr>
              <a:t>Future work includes developing the platform for CNO-relevant measurements (e.g., the p+</a:t>
            </a:r>
            <a:r>
              <a:rPr lang="en-US" baseline="30000" dirty="0">
                <a:latin typeface="Arial" panose="020B0604020202020204" pitchFamily="34" charset="0"/>
                <a:cs typeface="Arial" panose="020B0604020202020204" pitchFamily="34" charset="0"/>
              </a:rPr>
              <a:t>15</a:t>
            </a:r>
            <a:r>
              <a:rPr lang="en-US" baseline="0" dirty="0">
                <a:latin typeface="Arial" panose="020B0604020202020204" pitchFamily="34" charset="0"/>
                <a:cs typeface="Arial" panose="020B0604020202020204" pitchFamily="34" charset="0"/>
              </a:rPr>
              <a:t>N-</a:t>
            </a:r>
            <a:r>
              <a:rPr lang="en-US" baseline="0" dirty="0">
                <a:latin typeface="Arial" panose="020B0604020202020204" pitchFamily="34" charset="0"/>
                <a:cs typeface="Arial" panose="020B0604020202020204" pitchFamily="34" charset="0"/>
                <a:sym typeface="Symbol" panose="05050102010706020507" pitchFamily="18" charset="2"/>
              </a:rPr>
              <a:t>/ branching ratio) and for electron screening and s-process-relevant neutron capture experiments</a:t>
            </a:r>
            <a:endParaRPr 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07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11"/>
          <p:cNvSpPr>
            <a:spLocks noChangeArrowheads="1"/>
          </p:cNvSpPr>
          <p:nvPr/>
        </p:nvSpPr>
        <p:spPr bwMode="auto">
          <a:xfrm>
            <a:off x="838200" y="182799"/>
            <a:ext cx="9636090" cy="830997"/>
          </a:xfrm>
          <a:prstGeom prst="rect">
            <a:avLst/>
          </a:prstGeom>
          <a:noFill/>
          <a:ln>
            <a:noFill/>
          </a:ln>
        </p:spPr>
        <p:txBody>
          <a:bodyPr wrap="square">
            <a:spAutoFit/>
          </a:bodyPr>
          <a:lstStyle/>
          <a:p>
            <a:pPr marL="338138"/>
            <a:r>
              <a:rPr lang="en-US" sz="2400" b="1" baseline="0" dirty="0">
                <a:solidFill>
                  <a:srgbClr val="660033"/>
                </a:solidFill>
                <a:latin typeface="Arial" panose="020B0604020202020204" pitchFamily="34" charset="0"/>
                <a:cs typeface="Arial" panose="020B0604020202020204" pitchFamily="34" charset="0"/>
              </a:rPr>
              <a:t>Capsule implosions at the OMEGA and NIF lasers create </a:t>
            </a:r>
            <a:br>
              <a:rPr lang="en-US" sz="2400" b="1" baseline="0" dirty="0">
                <a:solidFill>
                  <a:srgbClr val="660033"/>
                </a:solidFill>
                <a:latin typeface="Arial" panose="020B0604020202020204" pitchFamily="34" charset="0"/>
                <a:cs typeface="Arial" panose="020B0604020202020204" pitchFamily="34" charset="0"/>
              </a:rPr>
            </a:br>
            <a:r>
              <a:rPr lang="en-US" sz="2400" b="1" baseline="0" dirty="0">
                <a:solidFill>
                  <a:srgbClr val="660033"/>
                </a:solidFill>
                <a:latin typeface="Arial" panose="020B0604020202020204" pitchFamily="34" charset="0"/>
                <a:cs typeface="Arial" panose="020B0604020202020204" pitchFamily="34" charset="0"/>
              </a:rPr>
              <a:t>HED-plasma conditions that are similar to the interior of a star</a:t>
            </a:r>
          </a:p>
        </p:txBody>
      </p:sp>
      <p:sp>
        <p:nvSpPr>
          <p:cNvPr id="175" name="Text Box 207"/>
          <p:cNvSpPr txBox="1">
            <a:spLocks noChangeArrowheads="1"/>
          </p:cNvSpPr>
          <p:nvPr/>
        </p:nvSpPr>
        <p:spPr bwMode="auto">
          <a:xfrm>
            <a:off x="131068" y="6197438"/>
            <a:ext cx="3886200" cy="637806"/>
          </a:xfrm>
          <a:prstGeom prst="rect">
            <a:avLst/>
          </a:prstGeom>
          <a:noFill/>
          <a:ln w="12700">
            <a:noFill/>
            <a:miter lim="800000"/>
            <a:headEnd/>
            <a:tailEnd/>
          </a:ln>
        </p:spPr>
        <p:txBody>
          <a:bodyPr wrap="square" lIns="82993" tIns="41499" rIns="82993" bIns="41499">
            <a:prstTxWarp prst="textNoShape">
              <a:avLst/>
            </a:prstTxWarp>
            <a:spAutoFit/>
          </a:bodyPr>
          <a:lstStyle/>
          <a:p>
            <a:r>
              <a:rPr lang="en-US" sz="1200" baseline="0" dirty="0">
                <a:latin typeface="Arial" panose="020B0604020202020204" pitchFamily="34" charset="0"/>
                <a:cs typeface="Arial" panose="020B0604020202020204" pitchFamily="34" charset="0"/>
              </a:rPr>
              <a:t>Stellar evolution simulations by Dave Dearborn (LLNL). </a:t>
            </a:r>
          </a:p>
          <a:p>
            <a:r>
              <a:rPr lang="en-US" sz="1200" baseline="0" dirty="0">
                <a:latin typeface="Arial" panose="020B0604020202020204" pitchFamily="34" charset="0"/>
                <a:cs typeface="Arial" panose="020B0604020202020204" pitchFamily="34" charset="0"/>
              </a:rPr>
              <a:t>NIF simulations Harry Robey and Bob Tipton (LLNL).</a:t>
            </a:r>
          </a:p>
          <a:p>
            <a:r>
              <a:rPr lang="en-US" sz="1200" baseline="0" dirty="0">
                <a:latin typeface="Arial" panose="020B0604020202020204" pitchFamily="34" charset="0"/>
                <a:cs typeface="Arial" panose="020B0604020202020204" pitchFamily="34" charset="0"/>
              </a:rPr>
              <a:t>OMEGA simulation P. B. </a:t>
            </a:r>
            <a:r>
              <a:rPr lang="en-US" sz="1200" baseline="0" dirty="0" err="1">
                <a:latin typeface="Arial" panose="020B0604020202020204" pitchFamily="34" charset="0"/>
                <a:cs typeface="Arial" panose="020B0604020202020204" pitchFamily="34" charset="0"/>
              </a:rPr>
              <a:t>Radha</a:t>
            </a:r>
            <a:r>
              <a:rPr lang="en-US" sz="1200" baseline="0" dirty="0">
                <a:latin typeface="Arial" panose="020B0604020202020204" pitchFamily="34" charset="0"/>
                <a:cs typeface="Arial" panose="020B0604020202020204" pitchFamily="34" charset="0"/>
              </a:rPr>
              <a:t> (UR).</a:t>
            </a:r>
          </a:p>
        </p:txBody>
      </p:sp>
      <p:cxnSp>
        <p:nvCxnSpPr>
          <p:cNvPr id="207" name="Straight Connector 206"/>
          <p:cNvCxnSpPr/>
          <p:nvPr/>
        </p:nvCxnSpPr>
        <p:spPr bwMode="auto">
          <a:xfrm>
            <a:off x="207269" y="6186421"/>
            <a:ext cx="186980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8" name="TextBox 207"/>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grpSp>
        <p:nvGrpSpPr>
          <p:cNvPr id="4" name="Group 3"/>
          <p:cNvGrpSpPr/>
          <p:nvPr/>
        </p:nvGrpSpPr>
        <p:grpSpPr>
          <a:xfrm>
            <a:off x="1066800" y="1290898"/>
            <a:ext cx="4459401" cy="3996426"/>
            <a:chOff x="1600201" y="1290898"/>
            <a:chExt cx="4459401" cy="3996426"/>
          </a:xfrm>
        </p:grpSpPr>
        <p:graphicFrame>
          <p:nvGraphicFramePr>
            <p:cNvPr id="151" name="Chart 150"/>
            <p:cNvGraphicFramePr>
              <a:graphicFrameLocks/>
            </p:cNvGraphicFramePr>
            <p:nvPr>
              <p:extLst>
                <p:ext uri="{D42A27DB-BD31-4B8C-83A1-F6EECF244321}">
                  <p14:modId xmlns:p14="http://schemas.microsoft.com/office/powerpoint/2010/main" val="1700384712"/>
                </p:ext>
              </p:extLst>
            </p:nvPr>
          </p:nvGraphicFramePr>
          <p:xfrm>
            <a:off x="1600201" y="1290898"/>
            <a:ext cx="4320948" cy="3996426"/>
          </p:xfrm>
          <a:graphic>
            <a:graphicData uri="http://schemas.openxmlformats.org/drawingml/2006/chart">
              <c:chart xmlns:c="http://schemas.openxmlformats.org/drawingml/2006/chart" xmlns:r="http://schemas.openxmlformats.org/officeDocument/2006/relationships" r:id="rId3"/>
            </a:graphicData>
          </a:graphic>
        </p:graphicFrame>
        <p:sp>
          <p:nvSpPr>
            <p:cNvPr id="152" name="Rectangle 151"/>
            <p:cNvSpPr/>
            <p:nvPr/>
          </p:nvSpPr>
          <p:spPr>
            <a:xfrm>
              <a:off x="2118723" y="1533286"/>
              <a:ext cx="361949" cy="3327881"/>
            </a:xfrm>
            <a:prstGeom prst="rect">
              <a:avLst/>
            </a:prstGeom>
            <a:solidFill>
              <a:sysClr val="window" lastClr="FFFFFF"/>
            </a:solidFill>
            <a:ln>
              <a:noFill/>
            </a:ln>
            <a:effectLst/>
          </p:spPr>
          <p:style>
            <a:lnRef idx="1">
              <a:schemeClr val="accent1"/>
            </a:lnRef>
            <a:fillRef idx="3">
              <a:schemeClr val="accent1"/>
            </a:fillRef>
            <a:effectRef idx="2">
              <a:schemeClr val="accent1"/>
            </a:effectRef>
            <a:fontRef idx="minor">
              <a:schemeClr val="lt1"/>
            </a:fontRef>
          </p:style>
          <p:txBody>
            <a:bodyPr lIns="83019" tIns="41511" rIns="83019" bIns="41511" spcCol="0" rtlCol="0" anchor="ctr"/>
            <a:lstStyle/>
            <a:p>
              <a:pPr algn="ctr"/>
              <a:endParaRPr lang="en-US" sz="1400" baseline="0">
                <a:latin typeface="Arial" panose="020B0604020202020204" pitchFamily="34" charset="0"/>
                <a:cs typeface="Arial" panose="020B0604020202020204" pitchFamily="34" charset="0"/>
              </a:endParaRPr>
            </a:p>
          </p:txBody>
        </p:sp>
        <p:grpSp>
          <p:nvGrpSpPr>
            <p:cNvPr id="2" name="Group 1"/>
            <p:cNvGrpSpPr/>
            <p:nvPr/>
          </p:nvGrpSpPr>
          <p:grpSpPr>
            <a:xfrm>
              <a:off x="2173808" y="1524000"/>
              <a:ext cx="473834" cy="3168718"/>
              <a:chOff x="594722" y="1929796"/>
              <a:chExt cx="473834" cy="3168718"/>
            </a:xfrm>
          </p:grpSpPr>
          <p:sp>
            <p:nvSpPr>
              <p:cNvPr id="153" name="TextBox 152"/>
              <p:cNvSpPr txBox="1"/>
              <p:nvPr/>
            </p:nvSpPr>
            <p:spPr>
              <a:xfrm>
                <a:off x="594725" y="1929796"/>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8</a:t>
                </a:r>
              </a:p>
            </p:txBody>
          </p:sp>
          <p:sp>
            <p:nvSpPr>
              <p:cNvPr id="154" name="TextBox 153"/>
              <p:cNvSpPr txBox="1"/>
              <p:nvPr/>
            </p:nvSpPr>
            <p:spPr>
              <a:xfrm>
                <a:off x="594725" y="2503683"/>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6</a:t>
                </a:r>
              </a:p>
            </p:txBody>
          </p:sp>
          <p:sp>
            <p:nvSpPr>
              <p:cNvPr id="155" name="TextBox 154"/>
              <p:cNvSpPr txBox="1"/>
              <p:nvPr/>
            </p:nvSpPr>
            <p:spPr>
              <a:xfrm>
                <a:off x="594725" y="3077572"/>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4</a:t>
                </a:r>
              </a:p>
            </p:txBody>
          </p:sp>
          <p:sp>
            <p:nvSpPr>
              <p:cNvPr id="156" name="TextBox 155"/>
              <p:cNvSpPr txBox="1"/>
              <p:nvPr/>
            </p:nvSpPr>
            <p:spPr>
              <a:xfrm>
                <a:off x="594725" y="3651460"/>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2</a:t>
                </a:r>
              </a:p>
            </p:txBody>
          </p:sp>
          <p:sp>
            <p:nvSpPr>
              <p:cNvPr id="157" name="TextBox 156"/>
              <p:cNvSpPr txBox="1"/>
              <p:nvPr/>
            </p:nvSpPr>
            <p:spPr>
              <a:xfrm>
                <a:off x="594722" y="4799238"/>
                <a:ext cx="473834"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-2</a:t>
                </a:r>
              </a:p>
            </p:txBody>
          </p:sp>
          <p:sp>
            <p:nvSpPr>
              <p:cNvPr id="158" name="TextBox 157"/>
              <p:cNvSpPr txBox="1"/>
              <p:nvPr/>
            </p:nvSpPr>
            <p:spPr>
              <a:xfrm>
                <a:off x="594726" y="4225347"/>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0</a:t>
                </a:r>
              </a:p>
            </p:txBody>
          </p:sp>
        </p:grpSp>
        <p:sp>
          <p:nvSpPr>
            <p:cNvPr id="159" name="Rectangle 158"/>
            <p:cNvSpPr/>
            <p:nvPr/>
          </p:nvSpPr>
          <p:spPr>
            <a:xfrm>
              <a:off x="2480679" y="4679809"/>
              <a:ext cx="3578923" cy="285674"/>
            </a:xfrm>
            <a:prstGeom prst="rect">
              <a:avLst/>
            </a:prstGeom>
            <a:solidFill>
              <a:sysClr val="window" lastClr="FFFFFF"/>
            </a:solidFill>
            <a:ln>
              <a:noFill/>
            </a:ln>
            <a:effectLst/>
          </p:spPr>
          <p:style>
            <a:lnRef idx="1">
              <a:schemeClr val="accent1"/>
            </a:lnRef>
            <a:fillRef idx="3">
              <a:schemeClr val="accent1"/>
            </a:fillRef>
            <a:effectRef idx="2">
              <a:schemeClr val="accent1"/>
            </a:effectRef>
            <a:fontRef idx="minor">
              <a:schemeClr val="lt1"/>
            </a:fontRef>
          </p:style>
          <p:txBody>
            <a:bodyPr lIns="83019" tIns="41511" rIns="83019" bIns="41511" spcCol="0" rtlCol="0" anchor="ctr"/>
            <a:lstStyle/>
            <a:p>
              <a:pPr algn="ctr"/>
              <a:endParaRPr lang="en-US" sz="1400" baseline="0">
                <a:latin typeface="Arial" panose="020B0604020202020204" pitchFamily="34" charset="0"/>
                <a:cs typeface="Arial" panose="020B0604020202020204" pitchFamily="34" charset="0"/>
              </a:endParaRPr>
            </a:p>
          </p:txBody>
        </p:sp>
        <p:grpSp>
          <p:nvGrpSpPr>
            <p:cNvPr id="3" name="Group 2"/>
            <p:cNvGrpSpPr/>
            <p:nvPr/>
          </p:nvGrpSpPr>
          <p:grpSpPr>
            <a:xfrm>
              <a:off x="2458700" y="4606060"/>
              <a:ext cx="3485301" cy="299276"/>
              <a:chOff x="934699" y="5085294"/>
              <a:chExt cx="3485301" cy="299276"/>
            </a:xfrm>
          </p:grpSpPr>
          <p:sp>
            <p:nvSpPr>
              <p:cNvPr id="160" name="TextBox 159"/>
              <p:cNvSpPr txBox="1"/>
              <p:nvPr/>
            </p:nvSpPr>
            <p:spPr>
              <a:xfrm>
                <a:off x="3986242"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9</a:t>
                </a:r>
              </a:p>
            </p:txBody>
          </p:sp>
          <p:sp>
            <p:nvSpPr>
              <p:cNvPr id="161" name="TextBox 160"/>
              <p:cNvSpPr txBox="1"/>
              <p:nvPr/>
            </p:nvSpPr>
            <p:spPr>
              <a:xfrm>
                <a:off x="2487371"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8</a:t>
                </a:r>
              </a:p>
            </p:txBody>
          </p:sp>
          <p:sp>
            <p:nvSpPr>
              <p:cNvPr id="162" name="TextBox 161"/>
              <p:cNvSpPr txBox="1"/>
              <p:nvPr/>
            </p:nvSpPr>
            <p:spPr>
              <a:xfrm>
                <a:off x="934699"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7</a:t>
                </a:r>
              </a:p>
            </p:txBody>
          </p:sp>
        </p:grpSp>
        <p:sp>
          <p:nvSpPr>
            <p:cNvPr id="163" name="TextBox 162"/>
            <p:cNvSpPr txBox="1"/>
            <p:nvPr/>
          </p:nvSpPr>
          <p:spPr>
            <a:xfrm>
              <a:off x="3549799" y="1875940"/>
              <a:ext cx="804052" cy="299276"/>
            </a:xfrm>
            <a:prstGeom prst="rect">
              <a:avLst/>
            </a:prstGeom>
            <a:noFill/>
          </p:spPr>
          <p:txBody>
            <a:bodyPr wrap="none" lIns="83019" tIns="41511" rIns="83019" bIns="41511" rtlCol="0">
              <a:spAutoFit/>
            </a:bodyPr>
            <a:lstStyle/>
            <a:p>
              <a:r>
                <a:rPr lang="en-US" sz="1400" b="1" baseline="0" dirty="0">
                  <a:solidFill>
                    <a:srgbClr val="FFC000"/>
                  </a:solidFill>
                  <a:latin typeface="Arial" panose="020B0604020202020204" pitchFamily="34" charset="0"/>
                  <a:cs typeface="Arial" panose="020B0604020202020204" pitchFamily="34" charset="0"/>
                </a:rPr>
                <a:t>1 MSun</a:t>
              </a:r>
            </a:p>
          </p:txBody>
        </p:sp>
        <p:sp>
          <p:nvSpPr>
            <p:cNvPr id="164" name="TextBox 163"/>
            <p:cNvSpPr txBox="1"/>
            <p:nvPr/>
          </p:nvSpPr>
          <p:spPr>
            <a:xfrm>
              <a:off x="4742548" y="1996885"/>
              <a:ext cx="903438" cy="299276"/>
            </a:xfrm>
            <a:prstGeom prst="rect">
              <a:avLst/>
            </a:prstGeom>
            <a:noFill/>
          </p:spPr>
          <p:txBody>
            <a:bodyPr wrap="none" lIns="83019" tIns="41511" rIns="83019" bIns="41511" rtlCol="0">
              <a:spAutoFit/>
            </a:bodyPr>
            <a:lstStyle/>
            <a:p>
              <a:r>
                <a:rPr lang="en-US" sz="1400" b="1" baseline="0" dirty="0">
                  <a:solidFill>
                    <a:srgbClr val="6699FF"/>
                  </a:solidFill>
                  <a:latin typeface="Arial" panose="020B0604020202020204" pitchFamily="34" charset="0"/>
                  <a:cs typeface="Arial" panose="020B0604020202020204" pitchFamily="34" charset="0"/>
                </a:rPr>
                <a:t>10 MSun</a:t>
              </a:r>
            </a:p>
          </p:txBody>
        </p:sp>
        <p:sp>
          <p:nvSpPr>
            <p:cNvPr id="165" name="TextBox 164"/>
            <p:cNvSpPr txBox="1"/>
            <p:nvPr/>
          </p:nvSpPr>
          <p:spPr>
            <a:xfrm>
              <a:off x="4897463" y="3027163"/>
              <a:ext cx="903438" cy="299276"/>
            </a:xfrm>
            <a:prstGeom prst="rect">
              <a:avLst/>
            </a:prstGeom>
            <a:noFill/>
          </p:spPr>
          <p:txBody>
            <a:bodyPr wrap="none" lIns="83019" tIns="41511" rIns="83019" bIns="41511" rtlCol="0">
              <a:spAutoFit/>
            </a:bodyPr>
            <a:lstStyle/>
            <a:p>
              <a:r>
                <a:rPr lang="en-US" sz="1400" b="1" baseline="0" dirty="0">
                  <a:solidFill>
                    <a:srgbClr val="FF0000"/>
                  </a:solidFill>
                  <a:latin typeface="Arial" panose="020B0604020202020204" pitchFamily="34" charset="0"/>
                  <a:cs typeface="Arial" panose="020B0604020202020204" pitchFamily="34" charset="0"/>
                </a:rPr>
                <a:t>40 MSun</a:t>
              </a:r>
            </a:p>
          </p:txBody>
        </p:sp>
        <p:grpSp>
          <p:nvGrpSpPr>
            <p:cNvPr id="166" name="Group 165"/>
            <p:cNvGrpSpPr/>
            <p:nvPr/>
          </p:nvGrpSpPr>
          <p:grpSpPr>
            <a:xfrm rot="20128638">
              <a:off x="2681425" y="4149017"/>
              <a:ext cx="811562" cy="307777"/>
              <a:chOff x="1432899" y="6523881"/>
              <a:chExt cx="811563" cy="307778"/>
            </a:xfrm>
          </p:grpSpPr>
          <p:cxnSp>
            <p:nvCxnSpPr>
              <p:cNvPr id="173" name="Straight Arrow Connector 172"/>
              <p:cNvCxnSpPr/>
              <p:nvPr/>
            </p:nvCxnSpPr>
            <p:spPr bwMode="auto">
              <a:xfrm rot="1471362" flipV="1">
                <a:off x="2010304" y="6586351"/>
                <a:ext cx="234158" cy="133235"/>
              </a:xfrm>
              <a:prstGeom prst="straightConnector1">
                <a:avLst/>
              </a:prstGeom>
              <a:noFill/>
              <a:ln w="25400" cap="flat" cmpd="sng" algn="ctr">
                <a:solidFill>
                  <a:schemeClr val="tx1"/>
                </a:solidFill>
                <a:prstDash val="solid"/>
                <a:round/>
                <a:headEnd type="none" w="med" len="med"/>
                <a:tailEnd type="arrow"/>
              </a:ln>
              <a:effectLst/>
            </p:spPr>
          </p:cxnSp>
          <p:sp>
            <p:nvSpPr>
              <p:cNvPr id="174" name="TextBox 173"/>
              <p:cNvSpPr txBox="1"/>
              <p:nvPr/>
            </p:nvSpPr>
            <p:spPr>
              <a:xfrm>
                <a:off x="1432899" y="6523881"/>
                <a:ext cx="599781" cy="307778"/>
              </a:xfrm>
              <a:prstGeom prst="rect">
                <a:avLst/>
              </a:prstGeom>
              <a:noFill/>
            </p:spPr>
            <p:txBody>
              <a:bodyPr wrap="none" rtlCol="0">
                <a:spAutoFit/>
              </a:bodyPr>
              <a:lstStyle/>
              <a:p>
                <a:r>
                  <a:rPr lang="en-US" sz="1400" b="1" baseline="0" dirty="0">
                    <a:latin typeface="Arial" panose="020B0604020202020204" pitchFamily="34" charset="0"/>
                    <a:cs typeface="Arial" panose="020B0604020202020204" pitchFamily="34" charset="0"/>
                  </a:rPr>
                  <a:t>Time</a:t>
                </a:r>
              </a:p>
            </p:txBody>
          </p:sp>
        </p:grpSp>
        <p:cxnSp>
          <p:nvCxnSpPr>
            <p:cNvPr id="167" name="Straight Connector 166"/>
            <p:cNvCxnSpPr/>
            <p:nvPr/>
          </p:nvCxnSpPr>
          <p:spPr>
            <a:xfrm>
              <a:off x="2810739" y="2970514"/>
              <a:ext cx="1449876" cy="97566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2810733" y="3055518"/>
              <a:ext cx="946385" cy="127501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103429" y="2396622"/>
              <a:ext cx="1869499" cy="85758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0" name="TextBox 169"/>
            <p:cNvSpPr txBox="1"/>
            <p:nvPr/>
          </p:nvSpPr>
          <p:spPr>
            <a:xfrm rot="2657358">
              <a:off x="2911623" y="3673199"/>
              <a:ext cx="1518991" cy="299276"/>
            </a:xfrm>
            <a:prstGeom prst="rect">
              <a:avLst/>
            </a:prstGeom>
            <a:noFill/>
            <a:effectLst/>
          </p:spPr>
          <p:txBody>
            <a:bodyPr wrap="none" lIns="83019" tIns="41511" rIns="83019" bIns="41511" rtlCol="0">
              <a:spAutoFit/>
            </a:bodyPr>
            <a:lstStyle/>
            <a:p>
              <a:r>
                <a:rPr lang="en-US" sz="1400" b="1"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 Sequence</a:t>
              </a:r>
            </a:p>
          </p:txBody>
        </p:sp>
        <p:sp>
          <p:nvSpPr>
            <p:cNvPr id="171" name="TextBox 170"/>
            <p:cNvSpPr txBox="1"/>
            <p:nvPr/>
          </p:nvSpPr>
          <p:spPr>
            <a:xfrm rot="1728419">
              <a:off x="2933347" y="3027163"/>
              <a:ext cx="1692116" cy="299276"/>
            </a:xfrm>
            <a:prstGeom prst="rect">
              <a:avLst/>
            </a:prstGeom>
            <a:noFill/>
            <a:effectLst/>
          </p:spPr>
          <p:txBody>
            <a:bodyPr wrap="none" lIns="83019" tIns="41511" rIns="83019" bIns="41511" rtlCol="0">
              <a:spAutoFit/>
            </a:bodyPr>
            <a:lstStyle/>
            <a:p>
              <a:r>
                <a:rPr lang="en-US" sz="1400" b="1"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Core Helium Burn</a:t>
              </a:r>
            </a:p>
          </p:txBody>
        </p:sp>
        <p:sp>
          <p:nvSpPr>
            <p:cNvPr id="172" name="TextBox 171"/>
            <p:cNvSpPr txBox="1"/>
            <p:nvPr/>
          </p:nvSpPr>
          <p:spPr>
            <a:xfrm rot="1160106">
              <a:off x="3738281" y="2536683"/>
              <a:ext cx="1063739" cy="299276"/>
            </a:xfrm>
            <a:prstGeom prst="rect">
              <a:avLst/>
            </a:prstGeom>
            <a:noFill/>
            <a:effectLst/>
          </p:spPr>
          <p:txBody>
            <a:bodyPr wrap="none" lIns="83019" tIns="41511" rIns="83019" bIns="41511" rtlCol="0">
              <a:spAutoFit/>
            </a:bodyPr>
            <a:lstStyle/>
            <a:p>
              <a:r>
                <a:rPr lang="en-US" sz="1400" b="1"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Shell Burn</a:t>
              </a:r>
            </a:p>
          </p:txBody>
        </p:sp>
      </p:grpSp>
      <p:grpSp>
        <p:nvGrpSpPr>
          <p:cNvPr id="7" name="Group 6"/>
          <p:cNvGrpSpPr/>
          <p:nvPr/>
        </p:nvGrpSpPr>
        <p:grpSpPr>
          <a:xfrm>
            <a:off x="5900959" y="1066800"/>
            <a:ext cx="4919441" cy="4476750"/>
            <a:chOff x="5453913" y="1066800"/>
            <a:chExt cx="4919441" cy="4476750"/>
          </a:xfrm>
        </p:grpSpPr>
        <p:graphicFrame>
          <p:nvGraphicFramePr>
            <p:cNvPr id="129" name="Chart 128"/>
            <p:cNvGraphicFramePr>
              <a:graphicFrameLocks/>
            </p:cNvGraphicFramePr>
            <p:nvPr>
              <p:extLst>
                <p:ext uri="{D42A27DB-BD31-4B8C-83A1-F6EECF244321}">
                  <p14:modId xmlns:p14="http://schemas.microsoft.com/office/powerpoint/2010/main" val="552770361"/>
                </p:ext>
              </p:extLst>
            </p:nvPr>
          </p:nvGraphicFramePr>
          <p:xfrm>
            <a:off x="5453913" y="1066800"/>
            <a:ext cx="4812847" cy="4476750"/>
          </p:xfrm>
          <a:graphic>
            <a:graphicData uri="http://schemas.openxmlformats.org/drawingml/2006/chart">
              <c:chart xmlns:c="http://schemas.openxmlformats.org/drawingml/2006/chart" xmlns:r="http://schemas.openxmlformats.org/officeDocument/2006/relationships" r:id="rId4"/>
            </a:graphicData>
          </a:graphic>
        </p:graphicFrame>
        <p:sp>
          <p:nvSpPr>
            <p:cNvPr id="130" name="Rectangle 129"/>
            <p:cNvSpPr/>
            <p:nvPr/>
          </p:nvSpPr>
          <p:spPr>
            <a:xfrm>
              <a:off x="6346127" y="1507883"/>
              <a:ext cx="361950" cy="3327881"/>
            </a:xfrm>
            <a:prstGeom prst="rect">
              <a:avLst/>
            </a:prstGeom>
            <a:solidFill>
              <a:sysClr val="window" lastClr="FFFFFF"/>
            </a:solidFill>
            <a:ln>
              <a:noFill/>
            </a:ln>
            <a:effectLst/>
          </p:spPr>
          <p:style>
            <a:lnRef idx="1">
              <a:schemeClr val="accent1"/>
            </a:lnRef>
            <a:fillRef idx="3">
              <a:schemeClr val="accent1"/>
            </a:fillRef>
            <a:effectRef idx="2">
              <a:schemeClr val="accent1"/>
            </a:effectRef>
            <a:fontRef idx="minor">
              <a:schemeClr val="lt1"/>
            </a:fontRef>
          </p:style>
          <p:txBody>
            <a:bodyPr lIns="83019" tIns="41511" rIns="83019" bIns="41511" spcCol="0" rtlCol="0" anchor="ctr"/>
            <a:lstStyle/>
            <a:p>
              <a:pPr algn="ctr"/>
              <a:endParaRPr lang="en-US"/>
            </a:p>
          </p:txBody>
        </p:sp>
        <p:sp>
          <p:nvSpPr>
            <p:cNvPr id="137" name="Rectangle 136"/>
            <p:cNvSpPr/>
            <p:nvPr/>
          </p:nvSpPr>
          <p:spPr>
            <a:xfrm>
              <a:off x="6708078" y="4654407"/>
              <a:ext cx="3578923" cy="285674"/>
            </a:xfrm>
            <a:prstGeom prst="rect">
              <a:avLst/>
            </a:prstGeom>
            <a:solidFill>
              <a:sysClr val="window" lastClr="FFFFFF"/>
            </a:solidFill>
            <a:ln>
              <a:noFill/>
            </a:ln>
            <a:effectLst/>
          </p:spPr>
          <p:style>
            <a:lnRef idx="1">
              <a:schemeClr val="accent1"/>
            </a:lnRef>
            <a:fillRef idx="3">
              <a:schemeClr val="accent1"/>
            </a:fillRef>
            <a:effectRef idx="2">
              <a:schemeClr val="accent1"/>
            </a:effectRef>
            <a:fontRef idx="minor">
              <a:schemeClr val="lt1"/>
            </a:fontRef>
          </p:style>
          <p:txBody>
            <a:bodyPr lIns="83019" tIns="41511" rIns="83019" bIns="41511" spcCol="0" rtlCol="0" anchor="ctr"/>
            <a:lstStyle/>
            <a:p>
              <a:pPr algn="ctr"/>
              <a:endParaRPr lang="en-US"/>
            </a:p>
          </p:txBody>
        </p:sp>
        <p:sp>
          <p:nvSpPr>
            <p:cNvPr id="144" name="TextBox 143"/>
            <p:cNvSpPr txBox="1"/>
            <p:nvPr/>
          </p:nvSpPr>
          <p:spPr>
            <a:xfrm>
              <a:off x="9178365" y="3552106"/>
              <a:ext cx="1150301" cy="299276"/>
            </a:xfrm>
            <a:prstGeom prst="rect">
              <a:avLst/>
            </a:prstGeom>
            <a:solidFill>
              <a:schemeClr val="bg1"/>
            </a:solidFill>
          </p:spPr>
          <p:txBody>
            <a:bodyPr wrap="none" lIns="83019" tIns="41511" rIns="83019" bIns="41511" rtlCol="0">
              <a:spAutoFit/>
            </a:bodyPr>
            <a:lstStyle/>
            <a:p>
              <a:r>
                <a:rPr lang="en-US" sz="1400" b="1" baseline="0" dirty="0">
                  <a:solidFill>
                    <a:srgbClr val="00B050"/>
                  </a:solidFill>
                  <a:latin typeface="Arial" panose="020B0604020202020204" pitchFamily="34" charset="0"/>
                  <a:cs typeface="Arial" panose="020B0604020202020204" pitchFamily="34" charset="0"/>
                </a:rPr>
                <a:t>NIF ignition</a:t>
              </a:r>
            </a:p>
          </p:txBody>
        </p:sp>
        <p:grpSp>
          <p:nvGrpSpPr>
            <p:cNvPr id="190" name="Group 189"/>
            <p:cNvGrpSpPr/>
            <p:nvPr/>
          </p:nvGrpSpPr>
          <p:grpSpPr>
            <a:xfrm>
              <a:off x="6446316" y="1471159"/>
              <a:ext cx="473834" cy="3168718"/>
              <a:chOff x="594722" y="1929796"/>
              <a:chExt cx="473834" cy="3168718"/>
            </a:xfrm>
          </p:grpSpPr>
          <p:sp>
            <p:nvSpPr>
              <p:cNvPr id="191" name="TextBox 190"/>
              <p:cNvSpPr txBox="1"/>
              <p:nvPr/>
            </p:nvSpPr>
            <p:spPr>
              <a:xfrm>
                <a:off x="594725" y="1929796"/>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8</a:t>
                </a:r>
              </a:p>
            </p:txBody>
          </p:sp>
          <p:sp>
            <p:nvSpPr>
              <p:cNvPr id="192" name="TextBox 191"/>
              <p:cNvSpPr txBox="1"/>
              <p:nvPr/>
            </p:nvSpPr>
            <p:spPr>
              <a:xfrm>
                <a:off x="594725" y="2503683"/>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6</a:t>
                </a:r>
              </a:p>
            </p:txBody>
          </p:sp>
          <p:sp>
            <p:nvSpPr>
              <p:cNvPr id="193" name="TextBox 192"/>
              <p:cNvSpPr txBox="1"/>
              <p:nvPr/>
            </p:nvSpPr>
            <p:spPr>
              <a:xfrm>
                <a:off x="594725" y="3077572"/>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4</a:t>
                </a:r>
              </a:p>
            </p:txBody>
          </p:sp>
          <p:sp>
            <p:nvSpPr>
              <p:cNvPr id="194" name="TextBox 193"/>
              <p:cNvSpPr txBox="1"/>
              <p:nvPr/>
            </p:nvSpPr>
            <p:spPr>
              <a:xfrm>
                <a:off x="594725" y="3651460"/>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2</a:t>
                </a:r>
              </a:p>
            </p:txBody>
          </p:sp>
          <p:sp>
            <p:nvSpPr>
              <p:cNvPr id="195" name="TextBox 194"/>
              <p:cNvSpPr txBox="1"/>
              <p:nvPr/>
            </p:nvSpPr>
            <p:spPr>
              <a:xfrm>
                <a:off x="594722" y="4799238"/>
                <a:ext cx="473834"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-2</a:t>
                </a:r>
              </a:p>
            </p:txBody>
          </p:sp>
          <p:sp>
            <p:nvSpPr>
              <p:cNvPr id="196" name="TextBox 195"/>
              <p:cNvSpPr txBox="1"/>
              <p:nvPr/>
            </p:nvSpPr>
            <p:spPr>
              <a:xfrm>
                <a:off x="594726" y="4225347"/>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0</a:t>
                </a:r>
              </a:p>
            </p:txBody>
          </p:sp>
        </p:grpSp>
        <p:grpSp>
          <p:nvGrpSpPr>
            <p:cNvPr id="197" name="Group 196"/>
            <p:cNvGrpSpPr/>
            <p:nvPr/>
          </p:nvGrpSpPr>
          <p:grpSpPr>
            <a:xfrm>
              <a:off x="6732854" y="4584952"/>
              <a:ext cx="3485301" cy="299276"/>
              <a:chOff x="934699" y="5085294"/>
              <a:chExt cx="3485301" cy="299276"/>
            </a:xfrm>
          </p:grpSpPr>
          <p:sp>
            <p:nvSpPr>
              <p:cNvPr id="198" name="TextBox 197"/>
              <p:cNvSpPr txBox="1"/>
              <p:nvPr/>
            </p:nvSpPr>
            <p:spPr>
              <a:xfrm>
                <a:off x="3986242"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9</a:t>
                </a:r>
              </a:p>
            </p:txBody>
          </p:sp>
          <p:sp>
            <p:nvSpPr>
              <p:cNvPr id="199" name="TextBox 198"/>
              <p:cNvSpPr txBox="1"/>
              <p:nvPr/>
            </p:nvSpPr>
            <p:spPr>
              <a:xfrm>
                <a:off x="2487371"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8</a:t>
                </a:r>
              </a:p>
            </p:txBody>
          </p:sp>
          <p:sp>
            <p:nvSpPr>
              <p:cNvPr id="200" name="TextBox 199"/>
              <p:cNvSpPr txBox="1"/>
              <p:nvPr/>
            </p:nvSpPr>
            <p:spPr>
              <a:xfrm>
                <a:off x="934699" y="5085294"/>
                <a:ext cx="433758"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7</a:t>
                </a:r>
              </a:p>
            </p:txBody>
          </p:sp>
        </p:grpSp>
        <p:sp>
          <p:nvSpPr>
            <p:cNvPr id="201" name="TextBox 200"/>
            <p:cNvSpPr txBox="1"/>
            <p:nvPr/>
          </p:nvSpPr>
          <p:spPr>
            <a:xfrm>
              <a:off x="7696201" y="1882966"/>
              <a:ext cx="804052" cy="299276"/>
            </a:xfrm>
            <a:prstGeom prst="rect">
              <a:avLst/>
            </a:prstGeom>
            <a:noFill/>
          </p:spPr>
          <p:txBody>
            <a:bodyPr wrap="none" lIns="83019" tIns="41511" rIns="83019" bIns="41511" rtlCol="0">
              <a:spAutoFit/>
            </a:bodyPr>
            <a:lstStyle/>
            <a:p>
              <a:r>
                <a:rPr lang="en-US" sz="1400" b="1" baseline="0" dirty="0">
                  <a:solidFill>
                    <a:srgbClr val="FFC000"/>
                  </a:solidFill>
                  <a:latin typeface="Arial" panose="020B0604020202020204" pitchFamily="34" charset="0"/>
                  <a:cs typeface="Arial" panose="020B0604020202020204" pitchFamily="34" charset="0"/>
                </a:rPr>
                <a:t>1 MSun</a:t>
              </a:r>
            </a:p>
          </p:txBody>
        </p:sp>
        <p:sp>
          <p:nvSpPr>
            <p:cNvPr id="202" name="TextBox 201"/>
            <p:cNvSpPr txBox="1"/>
            <p:nvPr/>
          </p:nvSpPr>
          <p:spPr>
            <a:xfrm>
              <a:off x="8888950" y="2003911"/>
              <a:ext cx="903438" cy="299276"/>
            </a:xfrm>
            <a:prstGeom prst="rect">
              <a:avLst/>
            </a:prstGeom>
            <a:noFill/>
          </p:spPr>
          <p:txBody>
            <a:bodyPr wrap="none" lIns="83019" tIns="41511" rIns="83019" bIns="41511" rtlCol="0">
              <a:spAutoFit/>
            </a:bodyPr>
            <a:lstStyle/>
            <a:p>
              <a:r>
                <a:rPr lang="en-US" sz="1400" b="1" baseline="0" dirty="0">
                  <a:solidFill>
                    <a:srgbClr val="6699FF"/>
                  </a:solidFill>
                  <a:latin typeface="Arial" panose="020B0604020202020204" pitchFamily="34" charset="0"/>
                  <a:cs typeface="Arial" panose="020B0604020202020204" pitchFamily="34" charset="0"/>
                </a:rPr>
                <a:t>10 MSun</a:t>
              </a:r>
            </a:p>
          </p:txBody>
        </p:sp>
        <p:sp>
          <p:nvSpPr>
            <p:cNvPr id="203" name="TextBox 202"/>
            <p:cNvSpPr txBox="1"/>
            <p:nvPr/>
          </p:nvSpPr>
          <p:spPr>
            <a:xfrm>
              <a:off x="9469916" y="2722909"/>
              <a:ext cx="903438" cy="299276"/>
            </a:xfrm>
            <a:prstGeom prst="rect">
              <a:avLst/>
            </a:prstGeom>
            <a:solidFill>
              <a:schemeClr val="bg1"/>
            </a:solidFill>
          </p:spPr>
          <p:txBody>
            <a:bodyPr wrap="none" lIns="83019" tIns="41511" rIns="83019" bIns="41511" rtlCol="0">
              <a:spAutoFit/>
            </a:bodyPr>
            <a:lstStyle/>
            <a:p>
              <a:r>
                <a:rPr lang="en-US" sz="1400" b="1" baseline="0" dirty="0">
                  <a:solidFill>
                    <a:srgbClr val="FF0000"/>
                  </a:solidFill>
                  <a:latin typeface="Arial" panose="020B0604020202020204" pitchFamily="34" charset="0"/>
                  <a:cs typeface="Arial" panose="020B0604020202020204" pitchFamily="34" charset="0"/>
                </a:rPr>
                <a:t>40 MSun</a:t>
              </a:r>
            </a:p>
          </p:txBody>
        </p:sp>
        <p:sp>
          <p:nvSpPr>
            <p:cNvPr id="204" name="TextBox 203"/>
            <p:cNvSpPr txBox="1"/>
            <p:nvPr/>
          </p:nvSpPr>
          <p:spPr>
            <a:xfrm>
              <a:off x="7231095" y="3278715"/>
              <a:ext cx="765580"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NIF CH</a:t>
              </a:r>
            </a:p>
          </p:txBody>
        </p:sp>
        <p:sp>
          <p:nvSpPr>
            <p:cNvPr id="206" name="TextBox 205"/>
            <p:cNvSpPr txBox="1"/>
            <p:nvPr/>
          </p:nvSpPr>
          <p:spPr>
            <a:xfrm>
              <a:off x="7979368" y="3944249"/>
              <a:ext cx="1148441" cy="299276"/>
            </a:xfrm>
            <a:prstGeom prst="rect">
              <a:avLst/>
            </a:prstGeom>
            <a:noFill/>
          </p:spPr>
          <p:txBody>
            <a:bodyPr wrap="none" lIns="83019" tIns="41511" rIns="83019" bIns="41511" rtlCol="0">
              <a:spAutoFit/>
            </a:bodyPr>
            <a:lstStyle/>
            <a:p>
              <a:r>
                <a:rPr lang="en-US" sz="1400" b="1" baseline="0" dirty="0">
                  <a:latin typeface="Arial" panose="020B0604020202020204" pitchFamily="34" charset="0"/>
                  <a:cs typeface="Arial" panose="020B0604020202020204" pitchFamily="34" charset="0"/>
                </a:rPr>
                <a:t>OMEGA CH</a:t>
              </a:r>
            </a:p>
          </p:txBody>
        </p:sp>
        <p:cxnSp>
          <p:nvCxnSpPr>
            <p:cNvPr id="58" name="Straight Arrow Connector 57"/>
            <p:cNvCxnSpPr/>
            <p:nvPr/>
          </p:nvCxnSpPr>
          <p:spPr bwMode="auto">
            <a:xfrm flipV="1">
              <a:off x="7484007" y="4042705"/>
              <a:ext cx="234158" cy="133235"/>
            </a:xfrm>
            <a:prstGeom prst="straightConnector1">
              <a:avLst/>
            </a:prstGeom>
            <a:noFill/>
            <a:ln w="25400" cap="flat" cmpd="sng" algn="ctr">
              <a:solidFill>
                <a:schemeClr val="tx1"/>
              </a:solidFill>
              <a:prstDash val="solid"/>
              <a:round/>
              <a:headEnd type="none" w="med" len="med"/>
              <a:tailEnd type="arrow"/>
            </a:ln>
            <a:effectLst/>
          </p:spPr>
        </p:cxnSp>
        <p:sp>
          <p:nvSpPr>
            <p:cNvPr id="61" name="TextBox 60"/>
            <p:cNvSpPr txBox="1"/>
            <p:nvPr/>
          </p:nvSpPr>
          <p:spPr>
            <a:xfrm rot="20128638">
              <a:off x="6952491" y="4141780"/>
              <a:ext cx="599780" cy="307777"/>
            </a:xfrm>
            <a:prstGeom prst="rect">
              <a:avLst/>
            </a:prstGeom>
            <a:noFill/>
          </p:spPr>
          <p:txBody>
            <a:bodyPr wrap="none" rtlCol="0">
              <a:spAutoFit/>
            </a:bodyPr>
            <a:lstStyle/>
            <a:p>
              <a:r>
                <a:rPr lang="en-US" sz="1400" b="1" baseline="0" dirty="0">
                  <a:latin typeface="Arial" panose="020B0604020202020204" pitchFamily="34" charset="0"/>
                  <a:cs typeface="Arial" panose="020B0604020202020204" pitchFamily="34" charset="0"/>
                </a:rPr>
                <a:t>Time</a:t>
              </a:r>
            </a:p>
          </p:txBody>
        </p:sp>
        <p:cxnSp>
          <p:nvCxnSpPr>
            <p:cNvPr id="62" name="Straight Arrow Connector 61"/>
            <p:cNvCxnSpPr/>
            <p:nvPr/>
          </p:nvCxnSpPr>
          <p:spPr bwMode="auto">
            <a:xfrm>
              <a:off x="8138253" y="2938234"/>
              <a:ext cx="325419" cy="0"/>
            </a:xfrm>
            <a:prstGeom prst="straightConnector1">
              <a:avLst/>
            </a:prstGeom>
            <a:noFill/>
            <a:ln w="25400" cap="flat" cmpd="sng" algn="ctr">
              <a:solidFill>
                <a:schemeClr val="tx1"/>
              </a:solidFill>
              <a:prstDash val="solid"/>
              <a:round/>
              <a:headEnd type="none" w="med" len="med"/>
              <a:tailEnd type="arrow"/>
            </a:ln>
            <a:effectLst/>
          </p:spPr>
        </p:cxnSp>
        <p:sp>
          <p:nvSpPr>
            <p:cNvPr id="63" name="TextBox 62"/>
            <p:cNvSpPr txBox="1"/>
            <p:nvPr/>
          </p:nvSpPr>
          <p:spPr>
            <a:xfrm>
              <a:off x="7553954" y="2763611"/>
              <a:ext cx="599780" cy="307777"/>
            </a:xfrm>
            <a:prstGeom prst="rect">
              <a:avLst/>
            </a:prstGeom>
            <a:noFill/>
          </p:spPr>
          <p:txBody>
            <a:bodyPr wrap="none" rtlCol="0">
              <a:spAutoFit/>
            </a:bodyPr>
            <a:lstStyle/>
            <a:p>
              <a:r>
                <a:rPr lang="en-US" sz="1400" b="1" baseline="0" dirty="0">
                  <a:latin typeface="Arial" panose="020B0604020202020204" pitchFamily="34" charset="0"/>
                  <a:cs typeface="Arial" panose="020B0604020202020204" pitchFamily="34" charset="0"/>
                </a:rPr>
                <a:t>Time</a:t>
              </a:r>
            </a:p>
          </p:txBody>
        </p:sp>
      </p:grpSp>
      <p:cxnSp>
        <p:nvCxnSpPr>
          <p:cNvPr id="6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6" name="Picture 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D06C8D09-18C0-4CE8-900C-6BFB3A190477}" type="slidenum">
              <a:rPr lang="en-US" smtClean="0"/>
              <a:pPr>
                <a:defRPr/>
              </a:pPr>
              <a:t>7</a:t>
            </a:fld>
            <a:endParaRPr lang="en-US"/>
          </a:p>
        </p:txBody>
      </p:sp>
    </p:spTree>
    <p:extLst>
      <p:ext uri="{BB962C8B-B14F-4D97-AF65-F5344CB8AC3E}">
        <p14:creationId xmlns:p14="http://schemas.microsoft.com/office/powerpoint/2010/main" val="4063025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8</a:t>
            </a:fld>
            <a:endParaRPr lang="en-US"/>
          </a:p>
        </p:txBody>
      </p:sp>
      <p:sp>
        <p:nvSpPr>
          <p:cNvPr id="3" name="Rectangle 11"/>
          <p:cNvSpPr>
            <a:spLocks noChangeArrowheads="1"/>
          </p:cNvSpPr>
          <p:nvPr/>
        </p:nvSpPr>
        <p:spPr bwMode="auto">
          <a:xfrm>
            <a:off x="955711" y="-11683"/>
            <a:ext cx="9483689"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Neutron fluxes achieved at the NIF are higher than anywhere else on earth by several orders of magnitude</a:t>
            </a:r>
          </a:p>
        </p:txBody>
      </p:sp>
      <p:sp>
        <p:nvSpPr>
          <p:cNvPr id="4" name="TextBox 3"/>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p:nvPr/>
        </p:nvGrpSpPr>
        <p:grpSpPr>
          <a:xfrm>
            <a:off x="1752600" y="1624819"/>
            <a:ext cx="2176462" cy="3808281"/>
            <a:chOff x="1322010" y="2106230"/>
            <a:chExt cx="1612685" cy="2821808"/>
          </a:xfrm>
        </p:grpSpPr>
        <p:sp>
          <p:nvSpPr>
            <p:cNvPr id="33" name="AutoShape 64"/>
            <p:cNvSpPr>
              <a:spLocks noChangeAspect="1" noChangeArrowheads="1"/>
            </p:cNvSpPr>
            <p:nvPr/>
          </p:nvSpPr>
          <p:spPr bwMode="auto">
            <a:xfrm rot="16200000">
              <a:off x="833772" y="2711584"/>
              <a:ext cx="2589162" cy="1612685"/>
            </a:xfrm>
            <a:prstGeom prst="roundRect">
              <a:avLst>
                <a:gd name="adj" fmla="val 26940"/>
              </a:avLst>
            </a:prstGeom>
            <a:noFill/>
            <a:ln w="57150" cmpd="sng">
              <a:solidFill>
                <a:srgbClr val="FFA300"/>
              </a:solidFill>
              <a:round/>
              <a:headEnd/>
              <a:tailEnd/>
            </a:ln>
          </p:spPr>
          <p:txBody>
            <a:bodyPr wrap="none" lIns="100572" tIns="50285" rIns="100572" bIns="50285" anchor="ctr">
              <a:prstTxWarp prst="textNoShape">
                <a:avLst/>
              </a:prstTxWarp>
            </a:bodyP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charset="0"/>
              </a:endParaRPr>
            </a:p>
          </p:txBody>
        </p:sp>
        <p:sp>
          <p:nvSpPr>
            <p:cNvPr id="34" name="Rectangle 65"/>
            <p:cNvSpPr>
              <a:spLocks noChangeAspect="1" noChangeArrowheads="1"/>
            </p:cNvSpPr>
            <p:nvPr/>
          </p:nvSpPr>
          <p:spPr bwMode="auto">
            <a:xfrm rot="16200000">
              <a:off x="2078124" y="4459585"/>
              <a:ext cx="136105" cy="683691"/>
            </a:xfrm>
            <a:prstGeom prst="rect">
              <a:avLst/>
            </a:prstGeom>
            <a:solidFill>
              <a:srgbClr val="FFFFFF"/>
            </a:solidFill>
            <a:ln w="9525">
              <a:noFill/>
              <a:miter lim="800000"/>
              <a:headEnd/>
              <a:tailEnd/>
            </a:ln>
          </p:spPr>
          <p:txBody>
            <a:bodyPr wrap="none" lIns="90264" tIns="45132" rIns="90264" bIns="45132" anchor="ctr">
              <a:prstTxWarp prst="textNoShape">
                <a:avLst/>
              </a:prstTxWarp>
            </a:bodyPr>
            <a:lstStyle/>
            <a:p>
              <a:pPr marL="0" marR="0" lvl="0" indent="0"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5" name="Rectangle 66"/>
            <p:cNvSpPr>
              <a:spLocks noChangeAspect="1" noChangeArrowheads="1"/>
            </p:cNvSpPr>
            <p:nvPr/>
          </p:nvSpPr>
          <p:spPr bwMode="auto">
            <a:xfrm rot="16200000">
              <a:off x="2073377" y="1879916"/>
              <a:ext cx="145600" cy="683691"/>
            </a:xfrm>
            <a:prstGeom prst="rect">
              <a:avLst/>
            </a:prstGeom>
            <a:solidFill>
              <a:srgbClr val="FFFFFF"/>
            </a:solidFill>
            <a:ln w="9525">
              <a:noFill/>
              <a:miter lim="800000"/>
              <a:headEnd/>
              <a:tailEnd/>
            </a:ln>
          </p:spPr>
          <p:txBody>
            <a:bodyPr wrap="none" lIns="90264" tIns="45132" rIns="90264" bIns="45132" anchor="ctr">
              <a:prstTxWarp prst="textNoShape">
                <a:avLst/>
              </a:prstTxWarp>
            </a:bodyPr>
            <a:lstStyle/>
            <a:p>
              <a:pPr marL="0" marR="0" lvl="0" indent="0"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6" name="Oval 67"/>
            <p:cNvSpPr>
              <a:spLocks noChangeAspect="1" noChangeArrowheads="1"/>
            </p:cNvSpPr>
            <p:nvPr/>
          </p:nvSpPr>
          <p:spPr bwMode="auto">
            <a:xfrm rot="16200000">
              <a:off x="1796058" y="3166584"/>
              <a:ext cx="685273" cy="685273"/>
            </a:xfrm>
            <a:prstGeom prst="ellipse">
              <a:avLst/>
            </a:prstGeom>
            <a:solidFill>
              <a:srgbClr val="FFFFFF"/>
            </a:solidFill>
            <a:ln w="57150" cmpd="sng">
              <a:solidFill>
                <a:srgbClr val="3366FF"/>
              </a:solidFill>
              <a:round/>
              <a:headEnd/>
              <a:tailEnd/>
            </a:ln>
          </p:spPr>
          <p:txBody>
            <a:bodyPr wrap="none" lIns="90264" tIns="45132" rIns="90264" bIns="45132" anchor="ctr">
              <a:prstTxWarp prst="textNoShape">
                <a:avLst/>
              </a:prstTxWarp>
            </a:bodyPr>
            <a:lstStyle/>
            <a:p>
              <a:pPr marL="0" marR="0" lvl="0" indent="0"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7" name="Arc 36"/>
            <p:cNvSpPr/>
            <p:nvPr/>
          </p:nvSpPr>
          <p:spPr>
            <a:xfrm rot="16200000">
              <a:off x="2047640" y="1787333"/>
              <a:ext cx="161428" cy="799221"/>
            </a:xfrm>
            <a:prstGeom prst="arc">
              <a:avLst>
                <a:gd name="adj1" fmla="val 16200000"/>
                <a:gd name="adj2" fmla="val 5356485"/>
              </a:avLst>
            </a:prstGeom>
            <a:noFill/>
            <a:ln w="28575" cap="flat" cmpd="sng" algn="ctr">
              <a:solidFill>
                <a:srgbClr val="000000"/>
              </a:solidFill>
              <a:prstDash val="solid"/>
            </a:ln>
            <a:effectLst/>
          </p:spPr>
          <p:txBody>
            <a:bodyPr lIns="100584" tIns="50292" rIns="100584" bIns="50292" anchor="ct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8" name="Arc 37"/>
            <p:cNvSpPr/>
            <p:nvPr/>
          </p:nvSpPr>
          <p:spPr>
            <a:xfrm rot="16200000" flipH="1">
              <a:off x="2047640" y="4447713"/>
              <a:ext cx="161428" cy="799221"/>
            </a:xfrm>
            <a:prstGeom prst="arc">
              <a:avLst>
                <a:gd name="adj1" fmla="val 16200000"/>
                <a:gd name="adj2" fmla="val 5356485"/>
              </a:avLst>
            </a:prstGeom>
            <a:noFill/>
            <a:ln w="28575" cap="flat" cmpd="sng" algn="ctr">
              <a:solidFill>
                <a:srgbClr val="000000"/>
              </a:solidFill>
              <a:prstDash val="solid"/>
            </a:ln>
            <a:effectLst/>
          </p:spPr>
          <p:txBody>
            <a:bodyPr lIns="100584" tIns="50292" rIns="100584" bIns="50292" anchor="ct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p:cNvGrpSpPr/>
            <p:nvPr/>
          </p:nvGrpSpPr>
          <p:grpSpPr>
            <a:xfrm>
              <a:off x="2446757" y="3482817"/>
              <a:ext cx="485161" cy="33878"/>
              <a:chOff x="3680549" y="4856768"/>
              <a:chExt cx="289510" cy="20216"/>
            </a:xfrm>
          </p:grpSpPr>
          <p:cxnSp>
            <p:nvCxnSpPr>
              <p:cNvPr id="44" name="Straight Connector 43"/>
              <p:cNvCxnSpPr/>
              <p:nvPr/>
            </p:nvCxnSpPr>
            <p:spPr>
              <a:xfrm>
                <a:off x="3680549" y="4868029"/>
                <a:ext cx="54336" cy="0"/>
              </a:xfrm>
              <a:prstGeom prst="line">
                <a:avLst/>
              </a:prstGeom>
              <a:noFill/>
              <a:ln w="31750" cap="flat" cmpd="sng" algn="ctr">
                <a:solidFill>
                  <a:sysClr val="window" lastClr="FFFFFF"/>
                </a:solidFill>
                <a:prstDash val="solid"/>
              </a:ln>
              <a:effectLst/>
            </p:spPr>
          </p:cxnSp>
          <p:sp>
            <p:nvSpPr>
              <p:cNvPr id="45" name="Rectangle 44"/>
              <p:cNvSpPr/>
              <p:nvPr/>
            </p:nvSpPr>
            <p:spPr bwMode="auto">
              <a:xfrm>
                <a:off x="3720128" y="4856768"/>
                <a:ext cx="249931" cy="20216"/>
              </a:xfrm>
              <a:prstGeom prst="rect">
                <a:avLst/>
              </a:prstGeom>
              <a:solidFill>
                <a:srgbClr val="0000FF"/>
              </a:solidFill>
              <a:ln w="9525">
                <a:solidFill>
                  <a:sysClr val="windowText" lastClr="000000"/>
                </a:solidFill>
                <a:miter lim="800000"/>
                <a:headEnd/>
                <a:tailEnd/>
              </a:ln>
              <a:effectLst/>
            </p:spPr>
            <p:txBody>
              <a:bodyPr rtlCol="0" anchor="b">
                <a:prstTxWarp prst="textNoShape">
                  <a:avLst/>
                </a:prstTxWarp>
              </a:bodyPr>
              <a:lstStyle/>
              <a:p>
                <a:pPr marL="0" marR="0" lvl="0" indent="0" algn="ctr" defTabSz="45715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ndParaRPr>
              </a:p>
            </p:txBody>
          </p:sp>
        </p:grpSp>
        <p:sp>
          <p:nvSpPr>
            <p:cNvPr id="40" name="TextBox 39"/>
            <p:cNvSpPr txBox="1"/>
            <p:nvPr/>
          </p:nvSpPr>
          <p:spPr>
            <a:xfrm>
              <a:off x="1524077" y="2437178"/>
              <a:ext cx="736099" cy="307777"/>
            </a:xfrm>
            <a:prstGeom prst="rect">
              <a:avLst/>
            </a:prstGeom>
            <a:noFill/>
          </p:spPr>
          <p:txBody>
            <a:bodyPr wrap="none" rtlCol="0">
              <a:spAutoFit/>
            </a:bodyPr>
            <a:lstStyle/>
            <a:p>
              <a:pPr marL="0" marR="0" lvl="0" indent="0" defTabSz="45715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rPr>
                <a:t>capsule</a:t>
              </a:r>
            </a:p>
          </p:txBody>
        </p:sp>
        <p:sp>
          <p:nvSpPr>
            <p:cNvPr id="41" name="TextBox 40"/>
            <p:cNvSpPr txBox="1"/>
            <p:nvPr/>
          </p:nvSpPr>
          <p:spPr>
            <a:xfrm>
              <a:off x="1637498" y="4242630"/>
              <a:ext cx="1261884" cy="307777"/>
            </a:xfrm>
            <a:prstGeom prst="rect">
              <a:avLst/>
            </a:prstGeom>
            <a:noFill/>
          </p:spPr>
          <p:txBody>
            <a:bodyPr wrap="none" rtlCol="0">
              <a:spAutoFit/>
            </a:bodyPr>
            <a:lstStyle/>
            <a:p>
              <a:pPr marL="0" marR="0" lvl="0" indent="0" defTabSz="45715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rPr>
                <a:t>10 µm fill-tube</a:t>
              </a:r>
            </a:p>
          </p:txBody>
        </p:sp>
        <p:cxnSp>
          <p:nvCxnSpPr>
            <p:cNvPr id="42" name="Straight Arrow Connector 41"/>
            <p:cNvCxnSpPr>
              <a:stCxn id="40" idx="2"/>
            </p:cNvCxnSpPr>
            <p:nvPr/>
          </p:nvCxnSpPr>
          <p:spPr>
            <a:xfrm>
              <a:off x="1892127" y="2744955"/>
              <a:ext cx="125000" cy="442604"/>
            </a:xfrm>
            <a:prstGeom prst="straightConnector1">
              <a:avLst/>
            </a:prstGeom>
            <a:noFill/>
            <a:ln w="19050" cap="flat" cmpd="sng" algn="ctr">
              <a:solidFill>
                <a:sysClr val="windowText" lastClr="000000"/>
              </a:solidFill>
              <a:prstDash val="solid"/>
              <a:tailEnd type="arrow" w="med" len="med"/>
            </a:ln>
            <a:effectLst/>
          </p:spPr>
        </p:cxnSp>
        <p:cxnSp>
          <p:nvCxnSpPr>
            <p:cNvPr id="43" name="Straight Arrow Connector 42"/>
            <p:cNvCxnSpPr>
              <a:stCxn id="41" idx="0"/>
            </p:cNvCxnSpPr>
            <p:nvPr/>
          </p:nvCxnSpPr>
          <p:spPr>
            <a:xfrm flipV="1">
              <a:off x="2268440" y="3595318"/>
              <a:ext cx="393981" cy="647312"/>
            </a:xfrm>
            <a:prstGeom prst="straightConnector1">
              <a:avLst/>
            </a:prstGeom>
            <a:noFill/>
            <a:ln w="19050" cap="flat" cmpd="sng" algn="ctr">
              <a:solidFill>
                <a:sysClr val="windowText" lastClr="000000"/>
              </a:solidFill>
              <a:prstDash val="solid"/>
              <a:tailEnd type="arrow" w="med" len="med"/>
            </a:ln>
            <a:effectLst/>
          </p:spPr>
        </p:cxnSp>
      </p:grpSp>
      <p:pic>
        <p:nvPicPr>
          <p:cNvPr id="46" name="Picture 45"/>
          <p:cNvPicPr>
            <a:picLocks noChangeAspect="1" noChangeArrowheads="1"/>
          </p:cNvPicPr>
          <p:nvPr/>
        </p:nvPicPr>
        <p:blipFill>
          <a:blip r:embed="rId4" cstate="print"/>
          <a:srcRect/>
          <a:stretch>
            <a:fillRect/>
          </a:stretch>
        </p:blipFill>
        <p:spPr bwMode="auto">
          <a:xfrm>
            <a:off x="2428737" y="3091381"/>
            <a:ext cx="867011" cy="862115"/>
          </a:xfrm>
          <a:prstGeom prst="rect">
            <a:avLst/>
          </a:prstGeom>
          <a:noFill/>
          <a:ln w="9525">
            <a:noFill/>
            <a:miter lim="800000"/>
            <a:headEnd/>
            <a:tailEnd/>
          </a:ln>
        </p:spPr>
      </p:pic>
      <p:sp>
        <p:nvSpPr>
          <p:cNvPr id="47" name="TextBox 46"/>
          <p:cNvSpPr txBox="1"/>
          <p:nvPr/>
        </p:nvSpPr>
        <p:spPr>
          <a:xfrm>
            <a:off x="4455818" y="1518258"/>
            <a:ext cx="4534683" cy="4093428"/>
          </a:xfrm>
          <a:prstGeom prst="rect">
            <a:avLst/>
          </a:prstGeom>
          <a:noFill/>
        </p:spPr>
        <p:txBody>
          <a:bodyPr wrap="square" rtlCol="0">
            <a:spAutoFit/>
          </a:bodyPr>
          <a:lstStyle/>
          <a:p>
            <a:r>
              <a:rPr lang="en-US" baseline="0" dirty="0">
                <a:latin typeface="Calibri" panose="020F0502020204030204" pitchFamily="34" charset="0"/>
              </a:rPr>
              <a:t>Example: </a:t>
            </a:r>
          </a:p>
          <a:p>
            <a:r>
              <a:rPr lang="en-US" baseline="0" dirty="0">
                <a:latin typeface="Calibri" panose="020F0502020204030204" pitchFamily="34" charset="0"/>
              </a:rPr>
              <a:t>4e17 neutrons/implosion</a:t>
            </a:r>
            <a:r>
              <a:rPr lang="en-US" baseline="30000" dirty="0">
                <a:latin typeface="Calibri" panose="020F0502020204030204" pitchFamily="34" charset="0"/>
              </a:rPr>
              <a:t>1</a:t>
            </a:r>
          </a:p>
          <a:p>
            <a:r>
              <a:rPr lang="en-US" baseline="0" dirty="0">
                <a:latin typeface="Calibri" panose="020F0502020204030204" pitchFamily="34" charset="0"/>
              </a:rPr>
              <a:t>Burn duration &lt;100 </a:t>
            </a:r>
            <a:r>
              <a:rPr lang="en-US" baseline="0" dirty="0" err="1">
                <a:latin typeface="Calibri" panose="020F0502020204030204" pitchFamily="34" charset="0"/>
              </a:rPr>
              <a:t>ps</a:t>
            </a:r>
            <a:endParaRPr lang="en-US" baseline="0" dirty="0">
              <a:latin typeface="Calibri" panose="020F0502020204030204" pitchFamily="34" charset="0"/>
            </a:endParaRPr>
          </a:p>
          <a:p>
            <a:r>
              <a:rPr lang="en-US" baseline="0" dirty="0">
                <a:latin typeface="Calibri" panose="020F0502020204030204" pitchFamily="34" charset="0"/>
                <a:sym typeface="Wingdings" panose="05000000000000000000" pitchFamily="2" charset="2"/>
              </a:rPr>
              <a:t> 4e27 n/s</a:t>
            </a:r>
            <a:endParaRPr lang="en-US" baseline="0" dirty="0">
              <a:latin typeface="Calibri" panose="020F0502020204030204" pitchFamily="34" charset="0"/>
            </a:endParaRPr>
          </a:p>
          <a:p>
            <a:endParaRPr lang="en-US" baseline="0" dirty="0">
              <a:latin typeface="Calibri" panose="020F0502020204030204" pitchFamily="34" charset="0"/>
            </a:endParaRPr>
          </a:p>
          <a:p>
            <a:r>
              <a:rPr lang="en-US" baseline="0" dirty="0">
                <a:latin typeface="Calibri" panose="020F0502020204030204" pitchFamily="34" charset="0"/>
              </a:rPr>
              <a:t>Burn region size ~100</a:t>
            </a:r>
            <a:r>
              <a:rPr lang="en-US" baseline="0" dirty="0">
                <a:latin typeface="Calibri" panose="020F0502020204030204" pitchFamily="34" charset="0"/>
                <a:sym typeface="Symbol" panose="05050102010706020507" pitchFamily="18" charset="2"/>
              </a:rPr>
              <a:t>m</a:t>
            </a:r>
          </a:p>
          <a:p>
            <a:r>
              <a:rPr lang="en-US" baseline="0" dirty="0">
                <a:latin typeface="Calibri" panose="020F0502020204030204" pitchFamily="34" charset="0"/>
                <a:sym typeface="Wingdings" panose="05000000000000000000" pitchFamily="2" charset="2"/>
              </a:rPr>
              <a:t> ~10</a:t>
            </a:r>
            <a:r>
              <a:rPr lang="en-US" baseline="30000" dirty="0">
                <a:latin typeface="Calibri" panose="020F0502020204030204" pitchFamily="34" charset="0"/>
                <a:sym typeface="Wingdings" panose="05000000000000000000" pitchFamily="2" charset="2"/>
              </a:rPr>
              <a:t>30</a:t>
            </a:r>
            <a:r>
              <a:rPr lang="en-US" baseline="0" dirty="0">
                <a:latin typeface="Calibri" panose="020F0502020204030204" pitchFamily="34" charset="0"/>
                <a:sym typeface="Wingdings" panose="05000000000000000000" pitchFamily="2" charset="2"/>
              </a:rPr>
              <a:t> n/s/cm</a:t>
            </a:r>
            <a:r>
              <a:rPr lang="en-US" baseline="30000" dirty="0">
                <a:latin typeface="Calibri" panose="020F0502020204030204" pitchFamily="34" charset="0"/>
                <a:sym typeface="Wingdings" panose="05000000000000000000" pitchFamily="2" charset="2"/>
              </a:rPr>
              <a:t>2</a:t>
            </a:r>
            <a:r>
              <a:rPr lang="en-US" baseline="0" dirty="0">
                <a:latin typeface="Calibri" panose="020F0502020204030204" pitchFamily="34" charset="0"/>
                <a:sym typeface="Wingdings" panose="05000000000000000000" pitchFamily="2" charset="2"/>
              </a:rPr>
              <a:t> in capsule</a:t>
            </a:r>
            <a:endParaRPr lang="en-US" baseline="0" dirty="0">
              <a:latin typeface="Calibri" panose="020F0502020204030204" pitchFamily="34" charset="0"/>
              <a:sym typeface="Symbol" panose="05050102010706020507" pitchFamily="18" charset="2"/>
            </a:endParaRPr>
          </a:p>
          <a:p>
            <a:endParaRPr lang="en-US" baseline="0" dirty="0">
              <a:latin typeface="Calibri" panose="020F0502020204030204" pitchFamily="34" charset="0"/>
              <a:sym typeface="Symbol" panose="05050102010706020507" pitchFamily="18" charset="2"/>
            </a:endParaRPr>
          </a:p>
          <a:p>
            <a:r>
              <a:rPr lang="en-US" baseline="0" dirty="0" err="1">
                <a:latin typeface="Calibri" panose="020F0502020204030204" pitchFamily="34" charset="0"/>
                <a:sym typeface="Symbol" panose="05050102010706020507" pitchFamily="18" charset="2"/>
              </a:rPr>
              <a:t>Hohlraum</a:t>
            </a:r>
            <a:r>
              <a:rPr lang="en-US" baseline="0" dirty="0">
                <a:latin typeface="Calibri" panose="020F0502020204030204" pitchFamily="34" charset="0"/>
                <a:sym typeface="Symbol" panose="05050102010706020507" pitchFamily="18" charset="2"/>
              </a:rPr>
              <a:t> radius ~3mm</a:t>
            </a:r>
          </a:p>
          <a:p>
            <a:pPr marL="342900" indent="-342900">
              <a:buFont typeface="Wingdings" panose="05000000000000000000" pitchFamily="2" charset="2"/>
              <a:buChar char="à"/>
            </a:pPr>
            <a:r>
              <a:rPr lang="en-US" baseline="0" dirty="0">
                <a:latin typeface="Calibri" panose="020F0502020204030204" pitchFamily="34" charset="0"/>
                <a:sym typeface="Wingdings" panose="05000000000000000000" pitchFamily="2" charset="2"/>
              </a:rPr>
              <a:t>~10</a:t>
            </a:r>
            <a:r>
              <a:rPr lang="en-US" baseline="30000" dirty="0">
                <a:latin typeface="Calibri" panose="020F0502020204030204" pitchFamily="34" charset="0"/>
                <a:sym typeface="Wingdings" panose="05000000000000000000" pitchFamily="2" charset="2"/>
              </a:rPr>
              <a:t>27</a:t>
            </a:r>
            <a:r>
              <a:rPr lang="en-US" baseline="0" dirty="0">
                <a:latin typeface="Calibri" panose="020F0502020204030204" pitchFamily="34" charset="0"/>
                <a:sym typeface="Wingdings" panose="05000000000000000000" pitchFamily="2" charset="2"/>
              </a:rPr>
              <a:t> n/s/cm</a:t>
            </a:r>
            <a:r>
              <a:rPr lang="en-US" baseline="30000" dirty="0">
                <a:latin typeface="Calibri" panose="020F0502020204030204" pitchFamily="34" charset="0"/>
                <a:sym typeface="Wingdings" panose="05000000000000000000" pitchFamily="2" charset="2"/>
              </a:rPr>
              <a:t>2</a:t>
            </a:r>
            <a:r>
              <a:rPr lang="en-US" baseline="0" dirty="0">
                <a:latin typeface="Calibri" panose="020F0502020204030204" pitchFamily="34" charset="0"/>
                <a:sym typeface="Wingdings" panose="05000000000000000000" pitchFamily="2" charset="2"/>
              </a:rPr>
              <a:t> on </a:t>
            </a:r>
            <a:r>
              <a:rPr lang="en-US" baseline="0" dirty="0" err="1">
                <a:latin typeface="Calibri" panose="020F0502020204030204" pitchFamily="34" charset="0"/>
                <a:sym typeface="Wingdings" panose="05000000000000000000" pitchFamily="2" charset="2"/>
              </a:rPr>
              <a:t>hohlraum</a:t>
            </a:r>
            <a:r>
              <a:rPr lang="en-US" baseline="0" dirty="0">
                <a:latin typeface="Calibri" panose="020F0502020204030204" pitchFamily="34" charset="0"/>
                <a:sym typeface="Wingdings" panose="05000000000000000000" pitchFamily="2" charset="2"/>
              </a:rPr>
              <a:t> wall</a:t>
            </a:r>
          </a:p>
          <a:p>
            <a:pPr marL="342900" indent="-342900">
              <a:buFont typeface="Wingdings" panose="05000000000000000000" pitchFamily="2" charset="2"/>
              <a:buChar char="à"/>
            </a:pPr>
            <a:endParaRPr lang="en-US" baseline="0" dirty="0">
              <a:latin typeface="Calibri" panose="020F0502020204030204" pitchFamily="34" charset="0"/>
              <a:sym typeface="Wingdings" panose="05000000000000000000" pitchFamily="2" charset="2"/>
            </a:endParaRPr>
          </a:p>
          <a:p>
            <a:r>
              <a:rPr lang="en-US" baseline="0" dirty="0">
                <a:latin typeface="Calibri" panose="020F0502020204030204" pitchFamily="34" charset="0"/>
                <a:sym typeface="Wingdings" panose="05000000000000000000" pitchFamily="2" charset="2"/>
              </a:rPr>
              <a:t>Such fluences are directly relevant for </a:t>
            </a:r>
            <a:br>
              <a:rPr lang="en-US" baseline="0" dirty="0">
                <a:latin typeface="Calibri" panose="020F0502020204030204" pitchFamily="34" charset="0"/>
                <a:sym typeface="Wingdings" panose="05000000000000000000" pitchFamily="2" charset="2"/>
              </a:rPr>
            </a:br>
            <a:r>
              <a:rPr lang="en-US" baseline="0" dirty="0">
                <a:latin typeface="Calibri" panose="020F0502020204030204" pitchFamily="34" charset="0"/>
                <a:sym typeface="Wingdings" panose="05000000000000000000" pitchFamily="2" charset="2"/>
              </a:rPr>
              <a:t>s- and/or r-process studies</a:t>
            </a:r>
            <a:r>
              <a:rPr lang="en-US" baseline="30000" dirty="0">
                <a:latin typeface="Calibri" panose="020F0502020204030204" pitchFamily="34" charset="0"/>
                <a:sym typeface="Wingdings" panose="05000000000000000000" pitchFamily="2" charset="2"/>
              </a:rPr>
              <a:t>2,3</a:t>
            </a:r>
          </a:p>
        </p:txBody>
      </p:sp>
      <p:sp>
        <p:nvSpPr>
          <p:cNvPr id="48" name="TextBox 47"/>
          <p:cNvSpPr txBox="1"/>
          <p:nvPr/>
        </p:nvSpPr>
        <p:spPr>
          <a:xfrm>
            <a:off x="284166" y="5991963"/>
            <a:ext cx="8783634" cy="830997"/>
          </a:xfrm>
          <a:prstGeom prst="rect">
            <a:avLst/>
          </a:prstGeom>
          <a:noFill/>
        </p:spPr>
        <p:txBody>
          <a:bodyPr wrap="square" rtlCol="0">
            <a:spAutoFit/>
          </a:bodyPr>
          <a:lstStyle/>
          <a:p>
            <a:r>
              <a:rPr lang="en-US" sz="1600" baseline="30000" dirty="0">
                <a:solidFill>
                  <a:schemeClr val="bg1">
                    <a:lumMod val="50000"/>
                  </a:schemeClr>
                </a:solidFill>
                <a:latin typeface="Calibri" panose="020F0502020204030204" pitchFamily="34" charset="0"/>
              </a:rPr>
              <a:t>1</a:t>
            </a:r>
            <a:r>
              <a:rPr lang="en-US" sz="1600" baseline="0" dirty="0">
                <a:solidFill>
                  <a:schemeClr val="bg1">
                    <a:lumMod val="50000"/>
                  </a:schemeClr>
                </a:solidFill>
                <a:latin typeface="Calibri" panose="020F0502020204030204" pitchFamily="34" charset="0"/>
              </a:rPr>
              <a:t>H. Abu-</a:t>
            </a:r>
            <a:r>
              <a:rPr lang="en-US" sz="1600" baseline="0" dirty="0" err="1">
                <a:solidFill>
                  <a:schemeClr val="bg1">
                    <a:lumMod val="50000"/>
                  </a:schemeClr>
                </a:solidFill>
                <a:latin typeface="Calibri" panose="020F0502020204030204" pitchFamily="34" charset="0"/>
              </a:rPr>
              <a:t>Shawareb</a:t>
            </a:r>
            <a:r>
              <a:rPr lang="en-US" sz="1600" baseline="0" dirty="0">
                <a:solidFill>
                  <a:schemeClr val="bg1">
                    <a:lumMod val="50000"/>
                  </a:schemeClr>
                </a:solidFill>
                <a:latin typeface="Calibri" panose="020F0502020204030204" pitchFamily="34" charset="0"/>
              </a:rPr>
              <a:t> et al., Phys. Rev. Lett. 129, 071001 (2022); A. Zylstra et al., Nature 601, 542 (2022).</a:t>
            </a:r>
          </a:p>
          <a:p>
            <a:r>
              <a:rPr lang="en-US" sz="1600" baseline="30000" dirty="0">
                <a:solidFill>
                  <a:schemeClr val="bg1">
                    <a:lumMod val="50000"/>
                  </a:schemeClr>
                </a:solidFill>
                <a:latin typeface="Calibri" panose="020F0502020204030204" pitchFamily="34" charset="0"/>
              </a:rPr>
              <a:t>2</a:t>
            </a:r>
            <a:r>
              <a:rPr lang="en-US" sz="1600" baseline="0" dirty="0">
                <a:solidFill>
                  <a:schemeClr val="bg1">
                    <a:lumMod val="50000"/>
                  </a:schemeClr>
                </a:solidFill>
                <a:latin typeface="Calibri" panose="020F0502020204030204" pitchFamily="34" charset="0"/>
              </a:rPr>
              <a:t>S. LePape et al., Phys. Rev. Lett. 120, 245003 (2018)</a:t>
            </a:r>
          </a:p>
          <a:p>
            <a:r>
              <a:rPr lang="en-US" sz="1600" baseline="30000" dirty="0">
                <a:solidFill>
                  <a:schemeClr val="bg1">
                    <a:lumMod val="50000"/>
                  </a:schemeClr>
                </a:solidFill>
                <a:latin typeface="Calibri" panose="020F0502020204030204" pitchFamily="34" charset="0"/>
              </a:rPr>
              <a:t>3</a:t>
            </a:r>
            <a:r>
              <a:rPr lang="en-US" sz="1600" baseline="0" dirty="0">
                <a:solidFill>
                  <a:schemeClr val="bg1">
                    <a:lumMod val="50000"/>
                  </a:schemeClr>
                </a:solidFill>
                <a:latin typeface="Calibri" panose="020F0502020204030204" pitchFamily="34" charset="0"/>
              </a:rPr>
              <a:t>C. Cerjan et al., J. Phys. G: </a:t>
            </a:r>
            <a:r>
              <a:rPr lang="en-US" sz="1600" baseline="0" dirty="0" err="1">
                <a:solidFill>
                  <a:schemeClr val="bg1">
                    <a:lumMod val="50000"/>
                  </a:schemeClr>
                </a:solidFill>
                <a:latin typeface="Calibri" panose="020F0502020204030204" pitchFamily="34" charset="0"/>
              </a:rPr>
              <a:t>Nucl</a:t>
            </a:r>
            <a:r>
              <a:rPr lang="en-US" sz="1600" baseline="0" dirty="0">
                <a:solidFill>
                  <a:schemeClr val="bg1">
                    <a:lumMod val="50000"/>
                  </a:schemeClr>
                </a:solidFill>
                <a:latin typeface="Calibri" panose="020F0502020204030204" pitchFamily="34" charset="0"/>
              </a:rPr>
              <a:t>. Part. Phys. 45, 033003 (2018)</a:t>
            </a:r>
          </a:p>
        </p:txBody>
      </p:sp>
      <p:pic>
        <p:nvPicPr>
          <p:cNvPr id="49" name="Picture 48"/>
          <p:cNvPicPr>
            <a:picLocks noChangeAspect="1"/>
          </p:cNvPicPr>
          <p:nvPr/>
        </p:nvPicPr>
        <p:blipFill>
          <a:blip r:embed="rId5"/>
          <a:stretch>
            <a:fillRect/>
          </a:stretch>
        </p:blipFill>
        <p:spPr>
          <a:xfrm>
            <a:off x="9053438" y="1192845"/>
            <a:ext cx="2771923" cy="1583956"/>
          </a:xfrm>
          <a:prstGeom prst="rect">
            <a:avLst/>
          </a:prstGeom>
        </p:spPr>
      </p:pic>
      <p:pic>
        <p:nvPicPr>
          <p:cNvPr id="25" name="Picture 24">
            <a:extLst>
              <a:ext uri="{FF2B5EF4-FFF2-40B4-BE49-F238E27FC236}">
                <a16:creationId xmlns:a16="http://schemas.microsoft.com/office/drawing/2014/main" id="{EEEF8B0B-A970-4F52-B593-0BFB8E4E71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2632" y="2441456"/>
            <a:ext cx="1842567" cy="2452239"/>
          </a:xfrm>
          <a:prstGeom prst="rect">
            <a:avLst/>
          </a:prstGeom>
        </p:spPr>
      </p:pic>
      <p:pic>
        <p:nvPicPr>
          <p:cNvPr id="7" name="Picture 6">
            <a:extLst>
              <a:ext uri="{FF2B5EF4-FFF2-40B4-BE49-F238E27FC236}">
                <a16:creationId xmlns:a16="http://schemas.microsoft.com/office/drawing/2014/main" id="{941BE239-33A4-4717-8169-2DA7BEE0CBCC}"/>
              </a:ext>
            </a:extLst>
          </p:cNvPr>
          <p:cNvPicPr>
            <a:picLocks noChangeAspect="1"/>
          </p:cNvPicPr>
          <p:nvPr/>
        </p:nvPicPr>
        <p:blipFill>
          <a:blip r:embed="rId7"/>
          <a:stretch>
            <a:fillRect/>
          </a:stretch>
        </p:blipFill>
        <p:spPr>
          <a:xfrm>
            <a:off x="9097376" y="4973022"/>
            <a:ext cx="2838450" cy="1595689"/>
          </a:xfrm>
          <a:prstGeom prst="rect">
            <a:avLst/>
          </a:prstGeom>
        </p:spPr>
      </p:pic>
    </p:spTree>
    <p:extLst>
      <p:ext uri="{BB962C8B-B14F-4D97-AF65-F5344CB8AC3E}">
        <p14:creationId xmlns:p14="http://schemas.microsoft.com/office/powerpoint/2010/main" val="4034609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22BF25A-E652-47C5-8F3E-3B504B030B84}" type="slidenum">
              <a:rPr lang="en-US" smtClean="0"/>
              <a:pPr>
                <a:defRPr/>
              </a:pPr>
              <a:t>9</a:t>
            </a:fld>
            <a:endParaRPr lang="en-US"/>
          </a:p>
        </p:txBody>
      </p:sp>
      <p:sp>
        <p:nvSpPr>
          <p:cNvPr id="3" name="Rectangle 11"/>
          <p:cNvSpPr>
            <a:spLocks noChangeArrowheads="1"/>
          </p:cNvSpPr>
          <p:nvPr/>
        </p:nvSpPr>
        <p:spPr bwMode="auto">
          <a:xfrm>
            <a:off x="955711" y="-11683"/>
            <a:ext cx="9331289" cy="1107996"/>
          </a:xfrm>
          <a:prstGeom prst="rect">
            <a:avLst/>
          </a:prstGeom>
          <a:noFill/>
          <a:ln>
            <a:noFill/>
          </a:ln>
        </p:spPr>
        <p:txBody>
          <a:bodyPr wrap="square">
            <a:spAutoFit/>
          </a:bodyPr>
          <a:lstStyle/>
          <a:p>
            <a:pPr marL="338138"/>
            <a:endParaRPr lang="en-US" sz="2200" b="1" baseline="0" dirty="0">
              <a:solidFill>
                <a:srgbClr val="660033"/>
              </a:solidFill>
              <a:latin typeface="Arial" panose="020B0604020202020204" pitchFamily="34" charset="0"/>
              <a:cs typeface="Arial" panose="020B0604020202020204" pitchFamily="34" charset="0"/>
            </a:endParaRPr>
          </a:p>
          <a:p>
            <a:pPr marL="338138"/>
            <a:r>
              <a:rPr lang="en-US" sz="2200" b="1" baseline="0" dirty="0">
                <a:solidFill>
                  <a:srgbClr val="660033"/>
                </a:solidFill>
                <a:latin typeface="Arial" panose="020B0604020202020204" pitchFamily="34" charset="0"/>
                <a:cs typeface="Arial" panose="020B0604020202020204" pitchFamily="34" charset="0"/>
              </a:rPr>
              <a:t>At the NIF in particular, all these conditions come together in one experiment</a:t>
            </a:r>
          </a:p>
        </p:txBody>
      </p:sp>
      <p:sp>
        <p:nvSpPr>
          <p:cNvPr id="4" name="TextBox 3"/>
          <p:cNvSpPr txBox="1"/>
          <p:nvPr/>
        </p:nvSpPr>
        <p:spPr>
          <a:xfrm>
            <a:off x="0" y="1"/>
            <a:ext cx="955711" cy="276999"/>
          </a:xfrm>
          <a:prstGeom prst="rect">
            <a:avLst/>
          </a:prstGeom>
          <a:solidFill>
            <a:srgbClr val="660033"/>
          </a:solidFill>
          <a:ln w="15875">
            <a:solidFill>
              <a:schemeClr val="tx1"/>
            </a:solidFill>
          </a:ln>
        </p:spPr>
        <p:txBody>
          <a:bodyPr wrap="none" rtlCol="0">
            <a:spAutoFit/>
          </a:bodyPr>
          <a:lstStyle/>
          <a:p>
            <a:r>
              <a:rPr kumimoji="0" lang="en-US" sz="1200" b="1" baseline="0" dirty="0">
                <a:solidFill>
                  <a:schemeClr val="bg1"/>
                </a:solidFill>
                <a:latin typeface="Arial" charset="0"/>
              </a:rPr>
              <a:t>Motivation</a:t>
            </a:r>
          </a:p>
        </p:txBody>
      </p:sp>
      <p:cxnSp>
        <p:nvCxnSpPr>
          <p:cNvPr id="5" name="Straight Connector 16"/>
          <p:cNvCxnSpPr>
            <a:cxnSpLocks noChangeShapeType="1"/>
          </p:cNvCxnSpPr>
          <p:nvPr/>
        </p:nvCxnSpPr>
        <p:spPr bwMode="auto">
          <a:xfrm>
            <a:off x="0" y="1107996"/>
            <a:ext cx="12192000" cy="0"/>
          </a:xfrm>
          <a:prstGeom prst="line">
            <a:avLst/>
          </a:prstGeom>
          <a:noFill/>
          <a:ln w="25400" algn="ctr">
            <a:solidFill>
              <a:srgbClr val="660033"/>
            </a:solidFill>
            <a:round/>
            <a:headEnd/>
            <a:tailEnd/>
          </a:ln>
          <a:extLst>
            <a:ext uri="{909E8E84-426E-40DD-AFC4-6F175D3DCCD1}">
              <a14:hiddenFill xmlns:a14="http://schemas.microsoft.com/office/drawing/2010/main">
                <a:noFill/>
              </a14:hiddenFill>
            </a:ext>
          </a:extLst>
        </p:spPr>
      </p:cxnSp>
      <p:pic>
        <p:nvPicPr>
          <p:cNvPr id="6"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656" y="82776"/>
            <a:ext cx="71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818647" y="5410201"/>
            <a:ext cx="8773153" cy="646331"/>
          </a:xfrm>
          <a:prstGeom prst="rect">
            <a:avLst/>
          </a:prstGeom>
          <a:solidFill>
            <a:srgbClr val="FBE5D6"/>
          </a:solidFill>
          <a:ln>
            <a:solidFill>
              <a:schemeClr val="tx1"/>
            </a:solidFill>
          </a:ln>
          <a:effectLst/>
        </p:spPr>
        <p:txBody>
          <a:bodyPr wrap="square">
            <a:spAutoFit/>
          </a:bodyPr>
          <a:lstStyle/>
          <a:p>
            <a:r>
              <a:rPr lang="en-US" sz="1800" baseline="0" dirty="0">
                <a:latin typeface="Arial" panose="020B0604020202020204" pitchFamily="34" charset="0"/>
                <a:cs typeface="Arial" panose="020B0604020202020204" pitchFamily="34" charset="0"/>
              </a:rPr>
              <a:t>Existing and future nuclear diagnostics at the laser facilities enable exploitation of these plasmas for study of reactions relevant to stellar and big bang nucleosynthesis</a:t>
            </a:r>
          </a:p>
        </p:txBody>
      </p:sp>
      <p:pic>
        <p:nvPicPr>
          <p:cNvPr id="8" name="Picture 7"/>
          <p:cNvPicPr>
            <a:picLocks noChangeAspect="1"/>
          </p:cNvPicPr>
          <p:nvPr/>
        </p:nvPicPr>
        <p:blipFill>
          <a:blip r:embed="rId3"/>
          <a:stretch>
            <a:fillRect/>
          </a:stretch>
        </p:blipFill>
        <p:spPr>
          <a:xfrm>
            <a:off x="3733800" y="1390229"/>
            <a:ext cx="4402860" cy="3858595"/>
          </a:xfrm>
          <a:prstGeom prst="rect">
            <a:avLst/>
          </a:prstGeom>
        </p:spPr>
      </p:pic>
      <p:sp>
        <p:nvSpPr>
          <p:cNvPr id="9" name="TextBox 8"/>
          <p:cNvSpPr txBox="1"/>
          <p:nvPr/>
        </p:nvSpPr>
        <p:spPr>
          <a:xfrm>
            <a:off x="8229600" y="1701971"/>
            <a:ext cx="3657600" cy="646331"/>
          </a:xfrm>
          <a:prstGeom prst="rect">
            <a:avLst/>
          </a:prstGeom>
          <a:noFill/>
        </p:spPr>
        <p:txBody>
          <a:bodyPr wrap="square" rtlCol="0">
            <a:spAutoFit/>
          </a:bodyPr>
          <a:lstStyle/>
          <a:p>
            <a:r>
              <a:rPr lang="sv-SE" sz="1800" baseline="0" dirty="0">
                <a:latin typeface="Calibri" panose="020F0502020204030204" pitchFamily="34" charset="0"/>
              </a:rPr>
              <a:t>Illustration from </a:t>
            </a:r>
            <a:r>
              <a:rPr lang="sv-SE" sz="1800" i="1" baseline="0" dirty="0">
                <a:latin typeface="Calibri" panose="020F0502020204030204" pitchFamily="34" charset="0"/>
              </a:rPr>
              <a:t>Cerjan et al., </a:t>
            </a:r>
            <a:br>
              <a:rPr lang="sv-SE" sz="1800" i="1" baseline="0" dirty="0">
                <a:latin typeface="Calibri" panose="020F0502020204030204" pitchFamily="34" charset="0"/>
              </a:rPr>
            </a:br>
            <a:r>
              <a:rPr lang="en-US" sz="1800" i="1" baseline="0" dirty="0">
                <a:latin typeface="Calibri" panose="020F0502020204030204" pitchFamily="34" charset="0"/>
              </a:rPr>
              <a:t>J. Phys. G: </a:t>
            </a:r>
            <a:r>
              <a:rPr lang="en-US" sz="1800" i="1" baseline="0" dirty="0" err="1">
                <a:latin typeface="Calibri" panose="020F0502020204030204" pitchFamily="34" charset="0"/>
              </a:rPr>
              <a:t>Nucl</a:t>
            </a:r>
            <a:r>
              <a:rPr lang="en-US" sz="1800" i="1" baseline="0" dirty="0">
                <a:latin typeface="Calibri" panose="020F0502020204030204" pitchFamily="34" charset="0"/>
              </a:rPr>
              <a:t>. Part. Phys. 45 (2018)</a:t>
            </a:r>
            <a:r>
              <a:rPr lang="en-US" sz="1800" baseline="0" dirty="0">
                <a:latin typeface="Calibri" panose="020F0502020204030204" pitchFamily="34" charset="0"/>
              </a:rPr>
              <a:t>: </a:t>
            </a:r>
          </a:p>
        </p:txBody>
      </p:sp>
      <p:pic>
        <p:nvPicPr>
          <p:cNvPr id="10" name="Picture 9"/>
          <p:cNvPicPr>
            <a:picLocks noChangeAspect="1"/>
          </p:cNvPicPr>
          <p:nvPr/>
        </p:nvPicPr>
        <p:blipFill>
          <a:blip r:embed="rId4"/>
          <a:stretch>
            <a:fillRect/>
          </a:stretch>
        </p:blipFill>
        <p:spPr>
          <a:xfrm>
            <a:off x="8593050" y="2348302"/>
            <a:ext cx="3209175" cy="2253634"/>
          </a:xfrm>
          <a:prstGeom prst="rect">
            <a:avLst/>
          </a:prstGeom>
          <a:ln w="34925">
            <a:solidFill>
              <a:srgbClr val="0000FF"/>
            </a:solidFill>
          </a:ln>
        </p:spPr>
      </p:pic>
    </p:spTree>
    <p:extLst>
      <p:ext uri="{BB962C8B-B14F-4D97-AF65-F5344CB8AC3E}">
        <p14:creationId xmlns:p14="http://schemas.microsoft.com/office/powerpoint/2010/main" val="8823077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lnDef>
    <a:txDef>
      <a:spPr>
        <a:noFill/>
      </a:spPr>
      <a:bodyPr wrap="square" rtlCol="0">
        <a:spAutoFit/>
      </a:bodyPr>
      <a:lstStyle>
        <a:defPPr>
          <a:defRPr baseline="0" dirty="0" smtClean="0">
            <a:latin typeface="Calibri" panose="020F0502020204030204" pitchFamily="34" charset="0"/>
          </a:defRPr>
        </a:defPPr>
      </a:lstStyle>
    </a:tx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25000" smtClean="0">
            <a:ln>
              <a:noFill/>
            </a:ln>
            <a:solidFill>
              <a:schemeClr val="tx1"/>
            </a:solidFill>
            <a:effectLst/>
            <a:latin typeface="Times New Roman" pitchFamily="18" charset="0"/>
          </a:defRPr>
        </a:defPPr>
      </a:lstStyle>
    </a:lnDef>
    <a:txDef>
      <a:spPr>
        <a:noFill/>
      </a:spPr>
      <a:bodyPr wrap="square" rtlCol="0">
        <a:spAutoFit/>
      </a:bodyPr>
      <a:lstStyle>
        <a:defPPr>
          <a:defRPr sz="1800" baseline="0" dirty="0" smtClean="0">
            <a:latin typeface="Calibri" panose="020F0502020204030204" pitchFamily="34" charset="0"/>
          </a:defRPr>
        </a:defPPr>
      </a:lstStyle>
    </a:tx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werpoint-template_r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171450" indent="-171450">
          <a:buFont typeface="Arial" panose="020B0604020202020204" pitchFamily="34" charset="0"/>
          <a:buChar char="•"/>
          <a:defRPr sz="1600" baseline="0" dirty="0" smtClean="0">
            <a:latin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C:\WINNT\Profiles\jfre\Application Data\Microsoft\Templates\Blank.pot</Template>
  <TotalTime>97300</TotalTime>
  <Words>7040</Words>
  <Application>Microsoft Office PowerPoint</Application>
  <PresentationFormat>Widescreen</PresentationFormat>
  <Paragraphs>1073</Paragraphs>
  <Slides>61</Slides>
  <Notes>35</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2</vt:i4>
      </vt:variant>
      <vt:variant>
        <vt:lpstr>Slide Titles</vt:lpstr>
      </vt:variant>
      <vt:variant>
        <vt:i4>61</vt:i4>
      </vt:variant>
    </vt:vector>
  </HeadingPairs>
  <TitlesOfParts>
    <vt:vector size="79" baseType="lpstr">
      <vt:lpstr>Arial</vt:lpstr>
      <vt:lpstr>Calibri</vt:lpstr>
      <vt:lpstr>Calibri Light</vt:lpstr>
      <vt:lpstr>Cambria Math</vt:lpstr>
      <vt:lpstr>Helvetica</vt:lpstr>
      <vt:lpstr>Symbol</vt:lpstr>
      <vt:lpstr>Times New Roman</vt:lpstr>
      <vt:lpstr>Wingdings</vt:lpstr>
      <vt:lpstr>Blank</vt:lpstr>
      <vt:lpstr>4_Blank</vt:lpstr>
      <vt:lpstr>powerpoint-template_r4</vt:lpstr>
      <vt:lpstr>3_Office Theme</vt:lpstr>
      <vt:lpstr>2_Office Theme</vt:lpstr>
      <vt:lpstr>Office Theme</vt:lpstr>
      <vt:lpstr>4_Office Theme</vt:lpstr>
      <vt:lpstr>5_Office Theme</vt:lpstr>
      <vt:lpstr>Photo Editor Photo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neutron spectrometer for measurements of DT neutrons from 10 to 18 MeV</dc:title>
  <dc:creator>Johan Frenje</dc:creator>
  <cp:lastModifiedBy>Gatu Johnson,Maria </cp:lastModifiedBy>
  <cp:revision>7126</cp:revision>
  <cp:lastPrinted>2018-01-30T22:12:47Z</cp:lastPrinted>
  <dcterms:created xsi:type="dcterms:W3CDTF">2000-07-02T00:42:22Z</dcterms:created>
  <dcterms:modified xsi:type="dcterms:W3CDTF">2024-01-17T21:30:07Z</dcterms:modified>
</cp:coreProperties>
</file>